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ppt/diagrams/data2.xml" ContentType="application/vnd.openxmlformats-officedocument.drawingml.diagramData+xml"/>
  <Override PartName="/ppt/diagrams/layout2.xml" ContentType="application/vnd.openxmlformats-officedocument.drawingml.diagramLayout+xml"/>
  <Override PartName="/ppt/diagrams/quickStyle2.xml" ContentType="application/vnd.openxmlformats-officedocument.drawingml.diagramStyle+xml"/>
  <Override PartName="/ppt/diagrams/colors2.xml" ContentType="application/vnd.openxmlformats-officedocument.drawingml.diagramColors+xml"/>
  <Override PartName="/ppt/diagrams/drawing2.xml" ContentType="application/vnd.ms-office.drawingml.diagramDrawing+xml"/>
  <Override PartName="/ppt/diagrams/data3.xml" ContentType="application/vnd.openxmlformats-officedocument.drawingml.diagramData+xml"/>
  <Override PartName="/ppt/diagrams/layout3.xml" ContentType="application/vnd.openxmlformats-officedocument.drawingml.diagramLayout+xml"/>
  <Override PartName="/ppt/diagrams/quickStyle3.xml" ContentType="application/vnd.openxmlformats-officedocument.drawingml.diagramStyle+xml"/>
  <Override PartName="/ppt/diagrams/colors3.xml" ContentType="application/vnd.openxmlformats-officedocument.drawingml.diagramColors+xml"/>
  <Override PartName="/ppt/diagrams/drawing3.xml" ContentType="application/vnd.ms-office.drawingml.diagramDrawing+xml"/>
  <Override PartName="/ppt/diagrams/data4.xml" ContentType="application/vnd.openxmlformats-officedocument.drawingml.diagramData+xml"/>
  <Override PartName="/ppt/diagrams/layout4.xml" ContentType="application/vnd.openxmlformats-officedocument.drawingml.diagramLayout+xml"/>
  <Override PartName="/ppt/diagrams/quickStyle4.xml" ContentType="application/vnd.openxmlformats-officedocument.drawingml.diagramStyle+xml"/>
  <Override PartName="/ppt/diagrams/colors4.xml" ContentType="application/vnd.openxmlformats-officedocument.drawingml.diagramColors+xml"/>
  <Override PartName="/ppt/diagrams/drawing4.xml" ContentType="application/vnd.ms-office.drawingml.diagramDrawing+xml"/>
  <Override PartName="/ppt/notesSlides/notesSlide1.xml" ContentType="application/vnd.openxmlformats-officedocument.presentationml.notesSlide+xml"/>
  <Override PartName="/ppt/diagrams/data5.xml" ContentType="application/vnd.openxmlformats-officedocument.drawingml.diagramData+xml"/>
  <Override PartName="/ppt/diagrams/layout5.xml" ContentType="application/vnd.openxmlformats-officedocument.drawingml.diagramLayout+xml"/>
  <Override PartName="/ppt/diagrams/quickStyle5.xml" ContentType="application/vnd.openxmlformats-officedocument.drawingml.diagramStyle+xml"/>
  <Override PartName="/ppt/diagrams/colors5.xml" ContentType="application/vnd.openxmlformats-officedocument.drawingml.diagramColors+xml"/>
  <Override PartName="/ppt/diagrams/drawing5.xml" ContentType="application/vnd.ms-office.drawingml.diagramDrawing+xml"/>
  <Override PartName="/ppt/diagrams/data6.xml" ContentType="application/vnd.openxmlformats-officedocument.drawingml.diagramData+xml"/>
  <Override PartName="/ppt/diagrams/layout6.xml" ContentType="application/vnd.openxmlformats-officedocument.drawingml.diagramLayout+xml"/>
  <Override PartName="/ppt/diagrams/quickStyle6.xml" ContentType="application/vnd.openxmlformats-officedocument.drawingml.diagramStyle+xml"/>
  <Override PartName="/ppt/diagrams/colors6.xml" ContentType="application/vnd.openxmlformats-officedocument.drawingml.diagramColors+xml"/>
  <Override PartName="/ppt/diagrams/drawing6.xml" ContentType="application/vnd.ms-office.drawingml.diagramDrawing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96" r:id="rId1"/>
  </p:sldMasterIdLst>
  <p:notesMasterIdLst>
    <p:notesMasterId r:id="rId39"/>
  </p:notesMasterIdLst>
  <p:sldIdLst>
    <p:sldId id="357" r:id="rId2"/>
    <p:sldId id="295" r:id="rId3"/>
    <p:sldId id="307" r:id="rId4"/>
    <p:sldId id="297" r:id="rId5"/>
    <p:sldId id="298" r:id="rId6"/>
    <p:sldId id="302" r:id="rId7"/>
    <p:sldId id="311" r:id="rId8"/>
    <p:sldId id="310" r:id="rId9"/>
    <p:sldId id="334" r:id="rId10"/>
    <p:sldId id="312" r:id="rId11"/>
    <p:sldId id="313" r:id="rId12"/>
    <p:sldId id="314" r:id="rId13"/>
    <p:sldId id="315" r:id="rId14"/>
    <p:sldId id="309" r:id="rId15"/>
    <p:sldId id="316" r:id="rId16"/>
    <p:sldId id="335" r:id="rId17"/>
    <p:sldId id="336" r:id="rId18"/>
    <p:sldId id="338" r:id="rId19"/>
    <p:sldId id="341" r:id="rId20"/>
    <p:sldId id="348" r:id="rId21"/>
    <p:sldId id="342" r:id="rId22"/>
    <p:sldId id="317" r:id="rId23"/>
    <p:sldId id="318" r:id="rId24"/>
    <p:sldId id="343" r:id="rId25"/>
    <p:sldId id="347" r:id="rId26"/>
    <p:sldId id="351" r:id="rId27"/>
    <p:sldId id="352" r:id="rId28"/>
    <p:sldId id="353" r:id="rId29"/>
    <p:sldId id="355" r:id="rId30"/>
    <p:sldId id="354" r:id="rId31"/>
    <p:sldId id="319" r:id="rId32"/>
    <p:sldId id="346" r:id="rId33"/>
    <p:sldId id="326" r:id="rId34"/>
    <p:sldId id="349" r:id="rId35"/>
    <p:sldId id="327" r:id="rId36"/>
    <p:sldId id="356" r:id="rId37"/>
    <p:sldId id="305" r:id="rId38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F5AB1C69-6EDB-4FF4-983F-18BD219EF322}" styleName="Medium Style 2 - Accent 3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3">
              <a:tint val="20000"/>
            </a:schemeClr>
          </a:solidFill>
        </a:fill>
      </a:tcStyle>
    </a:wholeTbl>
    <a:band1H>
      <a:tcStyle>
        <a:tcBdr/>
        <a:fill>
          <a:solidFill>
            <a:schemeClr val="accent3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3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3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3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3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3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4559" autoAdjust="0"/>
    <p:restoredTop sz="94660"/>
  </p:normalViewPr>
  <p:slideViewPr>
    <p:cSldViewPr snapToGrid="0">
      <p:cViewPr varScale="1">
        <p:scale>
          <a:sx n="65" d="100"/>
          <a:sy n="65" d="100"/>
        </p:scale>
        <p:origin x="78" y="16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notesMaster" Target="notesMasters/notesMaster1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42" Type="http://schemas.openxmlformats.org/officeDocument/2006/relationships/theme" Target="theme/theme1.xml"/><Relationship Id="rId7" Type="http://schemas.openxmlformats.org/officeDocument/2006/relationships/slide" Target="slides/slide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41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40" Type="http://schemas.openxmlformats.org/officeDocument/2006/relationships/presProps" Target="pres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43" Type="http://schemas.openxmlformats.org/officeDocument/2006/relationships/tableStyles" Target="tableStyles.xml"/><Relationship Id="rId8" Type="http://schemas.openxmlformats.org/officeDocument/2006/relationships/slide" Target="slides/slide7.xml"/><Relationship Id="rId3" Type="http://schemas.openxmlformats.org/officeDocument/2006/relationships/slide" Target="slides/slide2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slide" Target="slides/slide37.xml"/></Relationships>
</file>

<file path=ppt/diagrams/_rels/data3.xml.rels><?xml version="1.0" encoding="UTF-8" standalone="yes"?>
<Relationships xmlns="http://schemas.openxmlformats.org/package/2006/relationships"><Relationship Id="rId1" Type="http://schemas.openxmlformats.org/officeDocument/2006/relationships/image" Target="../media/image6.png"/></Relationships>
</file>

<file path=ppt/diagrams/_rels/drawing3.xml.rels><?xml version="1.0" encoding="UTF-8" standalone="yes"?>
<Relationships xmlns="http://schemas.openxmlformats.org/package/2006/relationships"><Relationship Id="rId1" Type="http://schemas.openxmlformats.org/officeDocument/2006/relationships/image" Target="../media/image6.png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accent1_4">
  <dgm:title val=""/>
  <dgm:desc val=""/>
  <dgm:catLst>
    <dgm:cat type="accent1" pri="11400"/>
  </dgm:catLst>
  <dgm:styleLbl name="node0">
    <dgm:fillClrLst meth="cycle">
      <a:schemeClr val="accent1">
        <a:shade val="60000"/>
      </a:schemeClr>
    </dgm:fillClrLst>
    <dgm:linClrLst meth="repeat">
      <a:schemeClr val="lt1"/>
    </dgm:linClrLst>
    <dgm:effectClrLst/>
    <dgm:txLinClrLst/>
    <dgm:txFillClrLst/>
    <dgm:txEffectClrLst/>
  </dgm:styleLbl>
  <dgm:styleLbl name="node1">
    <dgm:fillClrLst meth="cycle">
      <a:schemeClr val="accent1">
        <a:shade val="50000"/>
      </a:schemeClr>
      <a:schemeClr val="accent1">
        <a:tint val="55000"/>
      </a:schemeClr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cycle">
      <a:schemeClr val="accent1">
        <a:shade val="50000"/>
      </a:schemeClr>
      <a:schemeClr val="accent1">
        <a:tint val="55000"/>
      </a:schemeClr>
    </dgm:fillClrLst>
    <dgm:linClrLst meth="cycle">
      <a:schemeClr val="accent1">
        <a:shade val="50000"/>
      </a:schemeClr>
      <a:schemeClr val="accent1">
        <a:tint val="55000"/>
      </a:schemeClr>
    </dgm:linClrLst>
    <dgm:effectClrLst/>
    <dgm:txLinClrLst/>
    <dgm:txFillClrLst/>
    <dgm:txEffectClrLst/>
  </dgm:styleLbl>
  <dgm:styleLbl name="lnNode1">
    <dgm:fillClrLst meth="cycle">
      <a:schemeClr val="accent1">
        <a:shade val="50000"/>
      </a:schemeClr>
      <a:schemeClr val="accent1">
        <a:tint val="55000"/>
      </a:schemeClr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cycle">
      <a:schemeClr val="accent1">
        <a:shade val="80000"/>
        <a:alpha val="50000"/>
      </a:schemeClr>
      <a:schemeClr val="accent1">
        <a:tint val="50000"/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1">
        <a:shade val="80000"/>
      </a:schemeClr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1">
        <a:tint val="99000"/>
      </a:schemeClr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1">
        <a:tint val="70000"/>
      </a:schemeClr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1">
        <a:tint val="50000"/>
      </a:schemeClr>
      <a:schemeClr val="accent1">
        <a:tint val="55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1">
        <a:tint val="50000"/>
      </a:schemeClr>
      <a:schemeClr val="accent1">
        <a:tint val="55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1">
        <a:tint val="50000"/>
      </a:schemeClr>
      <a:schemeClr val="accent1">
        <a:tint val="55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cycle">
      <a:schemeClr val="accent1">
        <a:shade val="90000"/>
      </a:schemeClr>
      <a:schemeClr val="accent1">
        <a:tint val="50000"/>
      </a:schemeClr>
    </dgm:fillClrLst>
    <dgm:linClrLst meth="cycle">
      <a:schemeClr val="accent1">
        <a:shade val="90000"/>
      </a:schemeClr>
      <a:schemeClr val="accent1">
        <a:tint val="50000"/>
      </a:schemeClr>
    </dgm:linClrLst>
    <dgm:effectClrLst/>
    <dgm:txLinClrLst/>
    <dgm:txFillClrLst/>
    <dgm:txEffectClrLst/>
  </dgm:styleLbl>
  <dgm:styleLbl name="fgSibTrans2D1">
    <dgm:fillClrLst meth="cycle">
      <a:schemeClr val="accent1">
        <a:shade val="90000"/>
      </a:schemeClr>
      <a:schemeClr val="accent1">
        <a:tint val="50000"/>
      </a:schemeClr>
    </dgm:fillClrLst>
    <dgm:linClrLst meth="cycle">
      <a:schemeClr val="accent1">
        <a:shade val="90000"/>
      </a:schemeClr>
      <a:schemeClr val="accent1">
        <a:tint val="50000"/>
      </a:schemeClr>
    </dgm:linClrLst>
    <dgm:effectClrLst/>
    <dgm:txLinClrLst/>
    <dgm:txFillClrLst/>
    <dgm:txEffectClrLst/>
  </dgm:styleLbl>
  <dgm:styleLbl name="bgSibTrans2D1">
    <dgm:fillClrLst meth="cycle">
      <a:schemeClr val="accent1">
        <a:shade val="90000"/>
      </a:schemeClr>
      <a:schemeClr val="accent1">
        <a:tint val="50000"/>
      </a:schemeClr>
    </dgm:fillClrLst>
    <dgm:linClrLst meth="cycle">
      <a:schemeClr val="accent1">
        <a:shade val="90000"/>
      </a:schemeClr>
      <a:schemeClr val="accent1">
        <a:tint val="50000"/>
      </a:schemeClr>
    </dgm:linClrLst>
    <dgm:effectClrLst/>
    <dgm:txLinClrLst/>
    <dgm:txFillClrLst/>
    <dgm:txEffectClrLst/>
  </dgm:styleLbl>
  <dgm:styleLbl name="sibTrans1D1">
    <dgm:fillClrLst meth="cycle">
      <a:schemeClr val="accent1">
        <a:shade val="90000"/>
      </a:schemeClr>
      <a:schemeClr val="accent1">
        <a:tint val="50000"/>
      </a:schemeClr>
    </dgm:fillClrLst>
    <dgm:linClrLst meth="cycle">
      <a:schemeClr val="accent1">
        <a:shade val="90000"/>
      </a:schemeClr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>
        <a:shade val="80000"/>
      </a:schemeClr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>
        <a:shade val="80000"/>
      </a:schemeClr>
    </dgm:fillClrLst>
    <dgm:linClrLst meth="repeat">
      <a:schemeClr val="lt1"/>
    </dgm:linClrLst>
    <dgm:effectClrLst/>
    <dgm:txLinClrLst/>
    <dgm:txFillClrLst/>
    <dgm:txEffectClrLst/>
  </dgm:styleLbl>
  <dgm:styleLbl name="asst2">
    <dgm:fillClrLst>
      <a:schemeClr val="accent1">
        <a:tint val="90000"/>
      </a:schemeClr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1">
        <a:tint val="70000"/>
      </a:schemeClr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1">
        <a:tint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shade val="80000"/>
      </a:schemeClr>
    </dgm:linClrLst>
    <dgm:effectClrLst/>
    <dgm:txLinClrLst/>
    <dgm:txFillClrLst/>
    <dgm:txEffectClrLst/>
  </dgm:styleLbl>
  <dgm:styleLbl name="parChTrans2D2">
    <dgm:fillClrLst meth="repeat">
      <a:schemeClr val="accent1">
        <a:tint val="90000"/>
      </a:schemeClr>
    </dgm:fillClrLst>
    <dgm:linClrLst meth="repeat">
      <a:schemeClr val="accent1">
        <a:tint val="90000"/>
      </a:schemeClr>
    </dgm:linClrLst>
    <dgm:effectClrLst/>
    <dgm:txLinClrLst/>
    <dgm:txFillClrLst/>
    <dgm:txEffectClrLst/>
  </dgm:styleLbl>
  <dgm:styleLbl name="parChTrans2D3">
    <dgm:fillClrLst meth="repeat">
      <a:schemeClr val="accent1">
        <a:tint val="70000"/>
      </a:schemeClr>
    </dgm:fillClrLst>
    <dgm:linClrLst meth="repeat">
      <a:schemeClr val="accent1">
        <a:tint val="70000"/>
      </a:schemeClr>
    </dgm:linClrLst>
    <dgm:effectClrLst/>
    <dgm:txLinClrLst/>
    <dgm:txFillClrLst/>
    <dgm:txEffectClrLst/>
  </dgm:styleLbl>
  <dgm:styleLbl name="parChTrans2D4">
    <dgm:fillClrLst meth="repeat">
      <a:schemeClr val="accent1">
        <a:tint val="50000"/>
      </a:schemeClr>
    </dgm:fillClrLst>
    <dgm:linClrLst meth="repeat">
      <a:schemeClr val="accent1">
        <a:tint val="50000"/>
      </a:schemeClr>
    </dgm:linClrLst>
    <dgm:effectClrLst/>
    <dgm:txLinClrLst/>
    <dgm:txFillClrLst meth="repeat">
      <a:schemeClr val="dk1"/>
    </dgm:txFillClrLst>
    <dgm:txEffectClrLst/>
  </dgm:styleLbl>
  <dgm:styleLbl name="parChTrans1D1">
    <dgm:fillClrLst meth="repeat">
      <a:schemeClr val="accent1">
        <a:shade val="80000"/>
      </a:schemeClr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>
        <a:tint val="90000"/>
      </a:schemeClr>
    </dgm:fillClrLst>
    <dgm:linClrLst meth="repeat">
      <a:schemeClr val="accent1">
        <a:tint val="9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>
        <a:tint val="70000"/>
      </a:schemeClr>
    </dgm:fillClrLst>
    <dgm:linClrLst meth="repeat">
      <a:schemeClr val="accent1">
        <a:tint val="7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>
        <a:tint val="50000"/>
      </a:schemeClr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cycle">
      <a:schemeClr val="accent1">
        <a:shade val="50000"/>
      </a:schemeClr>
      <a:schemeClr val="accent1">
        <a:tint val="55000"/>
      </a:schemeClr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cycle">
      <a:schemeClr val="accent1">
        <a:shade val="50000"/>
      </a:schemeClr>
      <a:schemeClr val="accent1">
        <a:tint val="55000"/>
      </a:schemeClr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cycle">
      <a:schemeClr val="accent1">
        <a:shade val="50000"/>
      </a:schemeClr>
      <a:schemeClr val="accent1">
        <a:tint val="55000"/>
      </a:schemeClr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55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cycle">
      <a:schemeClr val="accent1">
        <a:shade val="50000"/>
      </a:schemeClr>
      <a:schemeClr val="accent1">
        <a:tint val="55000"/>
      </a:schemeClr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cycle">
      <a:schemeClr val="accent1">
        <a:shade val="50000"/>
      </a:schemeClr>
      <a:schemeClr val="accent1">
        <a:tint val="55000"/>
      </a:schemeClr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55000"/>
      </a:schemeClr>
    </dgm:fillClrLst>
    <dgm:linClrLst meth="repeat">
      <a:schemeClr val="accent1">
        <a:alpha val="90000"/>
        <a:tint val="55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55000"/>
      </a:schemeClr>
    </dgm:fillClrLst>
    <dgm:linClrLst meth="repeat">
      <a:schemeClr val="accent1">
        <a:alpha val="90000"/>
        <a:tint val="55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55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>
        <a:tint val="90000"/>
      </a:schemeClr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>
        <a:tint val="70000"/>
      </a:schemeClr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>
        <a:tint val="50000"/>
      </a:schemeClr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55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55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55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2.xml><?xml version="1.0" encoding="utf-8"?>
<dgm:colorsDef xmlns:dgm="http://schemas.openxmlformats.org/drawingml/2006/diagram" xmlns:a="http://schemas.openxmlformats.org/drawingml/2006/main" uniqueId="urn:microsoft.com/office/officeart/2005/8/colors/accent2_5">
  <dgm:title val=""/>
  <dgm:desc val=""/>
  <dgm:catLst>
    <dgm:cat type="accent2" pri="11500"/>
  </dgm:catLst>
  <dgm:styleLbl name="node0">
    <dgm:fillClrLst meth="cycle">
      <a:schemeClr val="accent2">
        <a:alpha val="80000"/>
      </a:schemeClr>
    </dgm:fillClrLst>
    <dgm:linClrLst meth="repeat">
      <a:schemeClr val="lt1"/>
    </dgm:linClrLst>
    <dgm:effectClrLst/>
    <dgm:txLinClrLst/>
    <dgm:txFillClrLst/>
    <dgm:txEffectClrLst/>
  </dgm:styleLbl>
  <dgm:styleLbl name="node1">
    <dgm:fillClrLst>
      <a:schemeClr val="accent2">
        <a:alpha val="90000"/>
      </a:schemeClr>
      <a:schemeClr val="accent2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alignNode1">
    <dgm:fillClrLst>
      <a:schemeClr val="accent2">
        <a:alpha val="90000"/>
      </a:schemeClr>
      <a:schemeClr val="accent2">
        <a:alpha val="50000"/>
      </a:schemeClr>
    </dgm:fillClrLst>
    <dgm:linClrLst>
      <a:schemeClr val="accent2">
        <a:alpha val="90000"/>
      </a:schemeClr>
      <a:schemeClr val="accent2">
        <a:alpha val="50000"/>
      </a:schemeClr>
    </dgm:linClrLst>
    <dgm:effectClrLst/>
    <dgm:txLinClrLst/>
    <dgm:txFillClrLst/>
    <dgm:txEffectClrLst/>
  </dgm:styleLbl>
  <dgm:styleLbl name="lnNode1">
    <dgm:fillClrLst>
      <a:schemeClr val="accent2">
        <a:shade val="90000"/>
      </a:schemeClr>
      <a:schemeClr val="accent2">
        <a:alpha val="50000"/>
        <a:tint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2">
        <a:shade val="80000"/>
        <a:alpha val="50000"/>
      </a:schemeClr>
      <a:schemeClr val="accent2">
        <a:alpha val="2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2">
        <a:alpha val="70000"/>
      </a:schemeClr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2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2">
        <a:alpha val="30000"/>
      </a:schemeClr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2">
        <a:tint val="50000"/>
        <a:alpha val="90000"/>
      </a:schemeClr>
      <a:schemeClr val="accent2">
        <a:tint val="20000"/>
        <a:alpha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2">
        <a:tint val="50000"/>
      </a:schemeClr>
      <a:schemeClr val="accent2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2">
        <a:tint val="50000"/>
      </a:schemeClr>
      <a:schemeClr val="accent2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2">
        <a:shade val="90000"/>
      </a:schemeClr>
      <a:schemeClr val="accent2">
        <a:tint val="50000"/>
      </a:schemeClr>
    </dgm:fillClrLst>
    <dgm:linClrLst>
      <a:schemeClr val="accent2">
        <a:shade val="90000"/>
      </a:schemeClr>
      <a:schemeClr val="accent2">
        <a:tint val="50000"/>
      </a:schemeClr>
    </dgm:linClrLst>
    <dgm:effectClrLst/>
    <dgm:txLinClrLst/>
    <dgm:txFillClrLst/>
    <dgm:txEffectClrLst/>
  </dgm:styleLbl>
  <dgm:styleLbl name="fgSibTrans2D1">
    <dgm:fillClrLst>
      <a:schemeClr val="accent2">
        <a:shade val="90000"/>
      </a:schemeClr>
      <a:schemeClr val="accent2">
        <a:tint val="50000"/>
      </a:schemeClr>
    </dgm:fillClrLst>
    <dgm:linClrLst>
      <a:schemeClr val="accent2">
        <a:shade val="90000"/>
      </a:schemeClr>
      <a:schemeClr val="accent2">
        <a:tint val="50000"/>
      </a:schemeClr>
    </dgm:linClrLst>
    <dgm:effectClrLst/>
    <dgm:txLinClrLst/>
    <dgm:txFillClrLst/>
    <dgm:txEffectClrLst/>
  </dgm:styleLbl>
  <dgm:styleLbl name="bgSibTrans2D1">
    <dgm:fillClrLst>
      <a:schemeClr val="accent2">
        <a:shade val="90000"/>
      </a:schemeClr>
      <a:schemeClr val="accent2">
        <a:tint val="50000"/>
      </a:schemeClr>
    </dgm:fillClrLst>
    <dgm:linClrLst>
      <a:schemeClr val="accent2">
        <a:shade val="90000"/>
      </a:schemeClr>
      <a:schemeClr val="accent2">
        <a:tint val="50000"/>
      </a:schemeClr>
    </dgm:linClrLst>
    <dgm:effectClrLst/>
    <dgm:txLinClrLst/>
    <dgm:txFillClrLst/>
    <dgm:txEffectClrLst/>
  </dgm:styleLbl>
  <dgm:styleLbl name="sibTrans1D1">
    <dgm:fillClrLst>
      <a:schemeClr val="accent2">
        <a:shade val="90000"/>
      </a:schemeClr>
      <a:schemeClr val="accent2">
        <a:tint val="50000"/>
      </a:schemeClr>
    </dgm:fillClrLst>
    <dgm:linClrLst>
      <a:schemeClr val="accent2">
        <a:shade val="90000"/>
      </a:schemeClr>
      <a:schemeClr val="accent2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2"/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2">
        <a:alpha val="90000"/>
      </a:schemeClr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2">
        <a:alpha val="90000"/>
      </a:schemeClr>
    </dgm:fillClrLst>
    <dgm:linClrLst meth="repeat">
      <a:schemeClr val="lt1"/>
    </dgm:linClrLst>
    <dgm:effectClrLst/>
    <dgm:txLinClrLst/>
    <dgm:txFillClrLst/>
    <dgm:txEffectClrLst/>
  </dgm:styleLbl>
  <dgm:styleLbl name="asst2">
    <dgm:fillClrLst>
      <a:schemeClr val="accent2">
        <a:alpha val="90000"/>
      </a:schemeClr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2">
        <a:alpha val="70000"/>
      </a:schemeClr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2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>
        <a:shade val="80000"/>
      </a:schemeClr>
    </dgm:fillClrLst>
    <dgm:linClrLst meth="repeat">
      <a:schemeClr val="accent2">
        <a:shade val="80000"/>
      </a:schemeClr>
    </dgm:linClrLst>
    <dgm:effectClrLst/>
    <dgm:txLinClrLst/>
    <dgm:txFillClrLst/>
    <dgm:txEffectClrLst/>
  </dgm:styleLbl>
  <dgm:styleLbl name="parChTrans2D2">
    <dgm:fillClrLst meth="repeat">
      <a:schemeClr val="accent2">
        <a:tint val="90000"/>
      </a:schemeClr>
    </dgm:fillClrLst>
    <dgm:linClrLst meth="repeat">
      <a:schemeClr val="accent2">
        <a:tint val="90000"/>
      </a:schemeClr>
    </dgm:linClrLst>
    <dgm:effectClrLst/>
    <dgm:txLinClrLst/>
    <dgm:txFillClrLst/>
    <dgm:txEffectClrLst/>
  </dgm:styleLbl>
  <dgm:styleLbl name="parChTrans2D3">
    <dgm:fillClrLst meth="repeat">
      <a:schemeClr val="accent2">
        <a:tint val="70000"/>
      </a:schemeClr>
    </dgm:fillClrLst>
    <dgm:linClrLst meth="repeat">
      <a:schemeClr val="accent2">
        <a:tint val="70000"/>
      </a:schemeClr>
    </dgm:linClrLst>
    <dgm:effectClrLst/>
    <dgm:txLinClrLst/>
    <dgm:txFillClrLst/>
    <dgm:txEffectClrLst/>
  </dgm:styleLbl>
  <dgm:styleLbl name="parChTrans2D4">
    <dgm:fillClrLst meth="repeat">
      <a:schemeClr val="accent2">
        <a:tint val="50000"/>
      </a:schemeClr>
    </dgm:fillClrLst>
    <dgm:linClrLst meth="repeat">
      <a:schemeClr val="accent2">
        <a:tint val="50000"/>
      </a:schemeClr>
    </dgm:linClrLst>
    <dgm:effectClrLst/>
    <dgm:txLinClrLst/>
    <dgm:txFillClrLst meth="repeat">
      <a:schemeClr val="dk1"/>
    </dgm:txFillClrLst>
    <dgm:txEffectClrLst/>
  </dgm:styleLbl>
  <dgm:styleLbl name="parChTrans1D1">
    <dgm:fillClrLst meth="repeat">
      <a:schemeClr val="accent2">
        <a:shade val="80000"/>
      </a:schemeClr>
    </dgm:fillClrLst>
    <dgm:linClrLst meth="repeat">
      <a:schemeClr val="accent2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2">
        <a:tint val="90000"/>
      </a:schemeClr>
    </dgm:fillClrLst>
    <dgm:linClrLst meth="repeat">
      <a:schemeClr val="accent2">
        <a:tint val="9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2">
        <a:tint val="70000"/>
      </a:schemeClr>
    </dgm:fillClrLst>
    <dgm:linClrLst meth="repeat">
      <a:schemeClr val="accent2">
        <a:tint val="7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2">
        <a:tint val="50000"/>
      </a:schemeClr>
    </dgm:fillClrLst>
    <dgm:linClrLst meth="repeat">
      <a:schemeClr val="accent2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2">
        <a:alpha val="90000"/>
      </a:schemeClr>
      <a:schemeClr val="accent2">
        <a:alpha val="50000"/>
      </a:schemeClr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2">
        <a:alpha val="90000"/>
      </a:schemeClr>
      <a:schemeClr val="accent2">
        <a:alpha val="50000"/>
      </a:schemeClr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2">
        <a:alpha val="90000"/>
      </a:schemeClr>
      <a:schemeClr val="accent2">
        <a:alpha val="50000"/>
      </a:schemeClr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>
      <a:schemeClr val="accent2">
        <a:alpha val="90000"/>
      </a:schemeClr>
      <a:schemeClr val="accent2">
        <a:alpha val="50000"/>
      </a:schemeClr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2">
        <a:alpha val="90000"/>
      </a:schemeClr>
      <a:schemeClr val="accent2">
        <a:alpha val="50000"/>
      </a:schemeClr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2">
        <a:alpha val="90000"/>
      </a:schemeClr>
      <a:schemeClr val="accent2">
        <a:alpha val="50000"/>
      </a:schemeClr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fgAccFollowNode1">
    <dgm:fillClrLst>
      <a:schemeClr val="accent2">
        <a:alpha val="90000"/>
        <a:tint val="40000"/>
      </a:schemeClr>
      <a:schemeClr val="accent2">
        <a:alpha val="50000"/>
        <a:tint val="40000"/>
      </a:schemeClr>
    </dgm:fillClrLst>
    <dgm:linClrLst meth="repeat">
      <a:schemeClr val="accent2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2">
        <a:alpha val="90000"/>
        <a:tint val="40000"/>
      </a:schemeClr>
    </dgm:fillClrLst>
    <dgm:linClrLst meth="repeat">
      <a:schemeClr val="accent2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2">
        <a:alpha val="90000"/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2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2">
        <a:tint val="90000"/>
      </a:schemeClr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2">
        <a:tint val="70000"/>
      </a:schemeClr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2">
        <a:tint val="50000"/>
      </a:schemeClr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2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2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2">
        <a:tint val="50000"/>
        <a:alpha val="4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2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3.xml><?xml version="1.0" encoding="utf-8"?>
<dgm:colorsDef xmlns:dgm="http://schemas.openxmlformats.org/drawingml/2006/diagram" xmlns:a="http://schemas.openxmlformats.org/drawingml/2006/main" uniqueId="urn:microsoft.com/office/officeart/2005/8/colors/accent1_5">
  <dgm:title val=""/>
  <dgm:desc val=""/>
  <dgm:catLst>
    <dgm:cat type="accent1" pri="11500"/>
  </dgm:catLst>
  <dgm:styleLbl name="node0">
    <dgm:fillClrLst meth="cycle">
      <a:schemeClr val="accent1">
        <a:alpha val="80000"/>
      </a:schemeClr>
    </dgm:fillClrLst>
    <dgm:linClrLst meth="repeat">
      <a:schemeClr val="lt1"/>
    </dgm:linClrLst>
    <dgm:effectClrLst/>
    <dgm:txLinClrLst/>
    <dgm:txFillClrLst/>
    <dgm:txEffectClrLst/>
  </dgm:styleLbl>
  <dgm:styleLbl name="node1">
    <dgm:fillClrLst>
      <a:schemeClr val="accent1">
        <a:alpha val="90000"/>
      </a:schemeClr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alignNode1">
    <dgm:fillClrLst>
      <a:schemeClr val="accent1">
        <a:alpha val="90000"/>
      </a:schemeClr>
      <a:schemeClr val="accent1">
        <a:alpha val="50000"/>
      </a:schemeClr>
    </dgm:fillClrLst>
    <dgm:linClrLst>
      <a:schemeClr val="accent1">
        <a:alpha val="90000"/>
      </a:schemeClr>
      <a:schemeClr val="accent1">
        <a:alpha val="50000"/>
      </a:schemeClr>
    </dgm:linClrLst>
    <dgm:effectClrLst/>
    <dgm:txLinClrLst/>
    <dgm:txFillClrLst/>
    <dgm:txEffectClrLst/>
  </dgm:styleLbl>
  <dgm:styleLbl name="lnNode1">
    <dgm:fillClrLst>
      <a:schemeClr val="accent1">
        <a:shade val="90000"/>
      </a:schemeClr>
      <a:schemeClr val="accent1">
        <a:alpha val="50000"/>
        <a:tint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1">
        <a:shade val="80000"/>
        <a:alpha val="50000"/>
      </a:schemeClr>
      <a:schemeClr val="accent1">
        <a:alpha val="8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1">
        <a:alpha val="70000"/>
      </a:schemeClr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1">
        <a:alpha val="30000"/>
      </a:schemeClr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1">
        <a:tint val="50000"/>
        <a:alpha val="90000"/>
      </a:schemeClr>
      <a:schemeClr val="accent1">
        <a:tint val="20000"/>
        <a:alpha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1">
        <a:tint val="50000"/>
      </a:schemeClr>
      <a:schemeClr val="accent1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1">
        <a:tint val="50000"/>
      </a:schemeClr>
      <a:schemeClr val="accent1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1">
        <a:shade val="90000"/>
      </a:schemeClr>
      <a:schemeClr val="accent1">
        <a:tint val="50000"/>
      </a:schemeClr>
    </dgm:fillClrLst>
    <dgm:linClrLst>
      <a:schemeClr val="accent1">
        <a:shade val="90000"/>
      </a:schemeClr>
      <a:schemeClr val="accent1">
        <a:tint val="50000"/>
      </a:schemeClr>
    </dgm:linClrLst>
    <dgm:effectClrLst/>
    <dgm:txLinClrLst/>
    <dgm:txFillClrLst/>
    <dgm:txEffectClrLst/>
  </dgm:styleLbl>
  <dgm:styleLbl name="fgSibTrans2D1">
    <dgm:fillClrLst>
      <a:schemeClr val="accent1">
        <a:shade val="90000"/>
      </a:schemeClr>
      <a:schemeClr val="accent1">
        <a:tint val="50000"/>
      </a:schemeClr>
    </dgm:fillClrLst>
    <dgm:linClrLst>
      <a:schemeClr val="accent1">
        <a:shade val="90000"/>
      </a:schemeClr>
      <a:schemeClr val="accent1">
        <a:tint val="50000"/>
      </a:schemeClr>
    </dgm:linClrLst>
    <dgm:effectClrLst/>
    <dgm:txLinClrLst/>
    <dgm:txFillClrLst/>
    <dgm:txEffectClrLst/>
  </dgm:styleLbl>
  <dgm:styleLbl name="bgSibTrans2D1">
    <dgm:fillClrLst>
      <a:schemeClr val="accent1">
        <a:shade val="90000"/>
      </a:schemeClr>
      <a:schemeClr val="accent1">
        <a:tint val="50000"/>
      </a:schemeClr>
    </dgm:fillClrLst>
    <dgm:linClrLst>
      <a:schemeClr val="accent1">
        <a:shade val="90000"/>
      </a:schemeClr>
      <a:schemeClr val="accent1">
        <a:tint val="50000"/>
      </a:schemeClr>
    </dgm:linClrLst>
    <dgm:effectClrLst/>
    <dgm:txLinClrLst/>
    <dgm:txFillClrLst/>
    <dgm:txEffectClrLst/>
  </dgm:styleLbl>
  <dgm:styleLbl name="sibTrans1D1">
    <dgm:fillClrLst>
      <a:schemeClr val="accent1">
        <a:shade val="90000"/>
      </a:schemeClr>
      <a:schemeClr val="accent1">
        <a:tint val="50000"/>
      </a:schemeClr>
    </dgm:fillClrLst>
    <dgm:linClrLst>
      <a:schemeClr val="accent1">
        <a:shade val="90000"/>
      </a:schemeClr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>
        <a:alpha val="90000"/>
      </a:schemeClr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>
        <a:alpha val="90000"/>
      </a:schemeClr>
    </dgm:fillClrLst>
    <dgm:linClrLst meth="repeat">
      <a:schemeClr val="lt1"/>
    </dgm:linClrLst>
    <dgm:effectClrLst/>
    <dgm:txLinClrLst/>
    <dgm:txFillClrLst/>
    <dgm:txEffectClrLst/>
  </dgm:styleLbl>
  <dgm:styleLbl name="asst2">
    <dgm:fillClrLst>
      <a:schemeClr val="accent1">
        <a:alpha val="90000"/>
      </a:schemeClr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1">
        <a:alpha val="70000"/>
      </a:schemeClr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shade val="80000"/>
      </a:schemeClr>
    </dgm:fillClrLst>
    <dgm:linClrLst meth="repeat">
      <a:schemeClr val="accent1">
        <a:shade val="80000"/>
      </a:schemeClr>
    </dgm:linClrLst>
    <dgm:effectClrLst/>
    <dgm:txLinClrLst/>
    <dgm:txFillClrLst/>
    <dgm:txEffectClrLst/>
  </dgm:styleLbl>
  <dgm:styleLbl name="parChTrans2D2">
    <dgm:fillClrLst meth="repeat">
      <a:schemeClr val="accent1">
        <a:tint val="90000"/>
      </a:schemeClr>
    </dgm:fillClrLst>
    <dgm:linClrLst meth="repeat">
      <a:schemeClr val="accent1">
        <a:tint val="90000"/>
      </a:schemeClr>
    </dgm:linClrLst>
    <dgm:effectClrLst/>
    <dgm:txLinClrLst/>
    <dgm:txFillClrLst/>
    <dgm:txEffectClrLst/>
  </dgm:styleLbl>
  <dgm:styleLbl name="parChTrans2D3">
    <dgm:fillClrLst meth="repeat">
      <a:schemeClr val="accent1">
        <a:tint val="70000"/>
      </a:schemeClr>
    </dgm:fillClrLst>
    <dgm:linClrLst meth="repeat">
      <a:schemeClr val="accent1">
        <a:tint val="70000"/>
      </a:schemeClr>
    </dgm:linClrLst>
    <dgm:effectClrLst/>
    <dgm:txLinClrLst/>
    <dgm:txFillClrLst/>
    <dgm:txEffectClrLst/>
  </dgm:styleLbl>
  <dgm:styleLbl name="parChTrans2D4">
    <dgm:fillClrLst meth="repeat">
      <a:schemeClr val="accent1">
        <a:tint val="50000"/>
      </a:schemeClr>
    </dgm:fillClrLst>
    <dgm:linClrLst meth="repeat">
      <a:schemeClr val="accent1">
        <a:tint val="50000"/>
      </a:schemeClr>
    </dgm:linClrLst>
    <dgm:effectClrLst/>
    <dgm:txLinClrLst/>
    <dgm:txFillClrLst meth="repeat">
      <a:schemeClr val="dk1"/>
    </dgm:txFillClrLst>
    <dgm:txEffectClrLst/>
  </dgm:styleLbl>
  <dgm:styleLbl name="parChTrans1D1">
    <dgm:fillClrLst meth="repeat">
      <a:schemeClr val="accent1">
        <a:shade val="80000"/>
      </a:schemeClr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>
        <a:tint val="90000"/>
      </a:schemeClr>
    </dgm:fillClrLst>
    <dgm:linClrLst meth="repeat">
      <a:schemeClr val="accent1">
        <a:tint val="9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>
        <a:tint val="70000"/>
      </a:schemeClr>
    </dgm:fillClrLst>
    <dgm:linClrLst meth="repeat">
      <a:schemeClr val="accent1">
        <a:tint val="7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>
        <a:tint val="50000"/>
      </a:schemeClr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1">
        <a:alpha val="90000"/>
      </a:schemeClr>
      <a:schemeClr val="accent1">
        <a:alpha val="50000"/>
      </a:schemeClr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1">
        <a:alpha val="90000"/>
      </a:schemeClr>
      <a:schemeClr val="accent1">
        <a:alpha val="50000"/>
      </a:schemeClr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1">
        <a:alpha val="90000"/>
      </a:schemeClr>
      <a:schemeClr val="accent1">
        <a:alpha val="50000"/>
      </a:schemeClr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>
      <a:schemeClr val="accent1">
        <a:alpha val="90000"/>
      </a:schemeClr>
      <a:schemeClr val="accent1">
        <a:alpha val="50000"/>
      </a:schemeClr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1">
        <a:alpha val="90000"/>
      </a:schemeClr>
      <a:schemeClr val="accent1">
        <a:alpha val="50000"/>
      </a:schemeClr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1">
        <a:alpha val="90000"/>
      </a:schemeClr>
      <a:schemeClr val="accent1">
        <a:alpha val="50000"/>
      </a:schemeClr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>
      <a:schemeClr val="accent1">
        <a:alpha val="90000"/>
        <a:tint val="40000"/>
      </a:schemeClr>
      <a:schemeClr val="accent1">
        <a:alpha val="5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>
        <a:tint val="90000"/>
      </a:schemeClr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>
        <a:tint val="70000"/>
      </a:schemeClr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>
        <a:tint val="50000"/>
      </a:schemeClr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4.xml><?xml version="1.0" encoding="utf-8"?>
<dgm:colorsDef xmlns:dgm="http://schemas.openxmlformats.org/drawingml/2006/diagram" xmlns:a="http://schemas.openxmlformats.org/drawingml/2006/main" uniqueId="urn:microsoft.com/office/officeart/2005/8/colors/colorful1">
  <dgm:title val=""/>
  <dgm:desc val=""/>
  <dgm:catLst>
    <dgm:cat type="colorful" pri="101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/>
    <dgm:txEffectClrLst/>
  </dgm:styleLbl>
  <dgm:styleLbl name="ln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2">
        <a:alpha val="50000"/>
      </a:schemeClr>
      <a:schemeClr val="accent3">
        <a:alpha val="50000"/>
      </a:schemeClr>
      <a:schemeClr val="accent4">
        <a:alpha val="50000"/>
      </a:schemeClr>
      <a:schemeClr val="accent5">
        <a:alpha val="50000"/>
      </a:schemeClr>
      <a:schemeClr val="accent6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2">
        <a:tint val="50000"/>
      </a:schemeClr>
      <a:schemeClr val="accent3">
        <a:tint val="50000"/>
      </a:schemeClr>
      <a:schemeClr val="accent4">
        <a:tint val="50000"/>
      </a:schemeClr>
      <a:schemeClr val="accent5">
        <a:tint val="50000"/>
      </a:schemeClr>
      <a:schemeClr val="accent6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1">
        <a:tint val="50000"/>
      </a:schemeClr>
      <a:schemeClr val="accent2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1">
        <a:tint val="50000"/>
      </a:schemeClr>
      <a:schemeClr val="accent2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/>
    <dgm:txEffectClrLst/>
  </dgm:styleLbl>
  <dgm:styleLbl name="fg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2"/>
    </dgm:fillClrLst>
    <dgm:linClrLst meth="repeat">
      <a:schemeClr val="accent2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2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2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3">
        <a:tint val="90000"/>
      </a:schemeClr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4">
        <a:tint val="70000"/>
      </a:schemeClr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5">
        <a:tint val="50000"/>
      </a:schemeClr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2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3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2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2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2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5.xml><?xml version="1.0" encoding="utf-8"?>
<dgm:colorsDef xmlns:dgm="http://schemas.openxmlformats.org/drawingml/2006/diagram" xmlns:a="http://schemas.openxmlformats.org/drawingml/2006/main" uniqueId="urn:microsoft.com/office/officeart/2005/8/colors/accent1_5">
  <dgm:title val=""/>
  <dgm:desc val=""/>
  <dgm:catLst>
    <dgm:cat type="accent1" pri="11500"/>
  </dgm:catLst>
  <dgm:styleLbl name="node0">
    <dgm:fillClrLst meth="cycle">
      <a:schemeClr val="accent1">
        <a:alpha val="80000"/>
      </a:schemeClr>
    </dgm:fillClrLst>
    <dgm:linClrLst meth="repeat">
      <a:schemeClr val="lt1"/>
    </dgm:linClrLst>
    <dgm:effectClrLst/>
    <dgm:txLinClrLst/>
    <dgm:txFillClrLst/>
    <dgm:txEffectClrLst/>
  </dgm:styleLbl>
  <dgm:styleLbl name="node1">
    <dgm:fillClrLst>
      <a:schemeClr val="accent1">
        <a:alpha val="90000"/>
      </a:schemeClr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alignNode1">
    <dgm:fillClrLst>
      <a:schemeClr val="accent1">
        <a:alpha val="90000"/>
      </a:schemeClr>
      <a:schemeClr val="accent1">
        <a:alpha val="50000"/>
      </a:schemeClr>
    </dgm:fillClrLst>
    <dgm:linClrLst>
      <a:schemeClr val="accent1">
        <a:alpha val="90000"/>
      </a:schemeClr>
      <a:schemeClr val="accent1">
        <a:alpha val="50000"/>
      </a:schemeClr>
    </dgm:linClrLst>
    <dgm:effectClrLst/>
    <dgm:txLinClrLst/>
    <dgm:txFillClrLst/>
    <dgm:txEffectClrLst/>
  </dgm:styleLbl>
  <dgm:styleLbl name="lnNode1">
    <dgm:fillClrLst>
      <a:schemeClr val="accent1">
        <a:shade val="90000"/>
      </a:schemeClr>
      <a:schemeClr val="accent1">
        <a:alpha val="50000"/>
        <a:tint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1">
        <a:shade val="80000"/>
        <a:alpha val="50000"/>
      </a:schemeClr>
      <a:schemeClr val="accent1">
        <a:alpha val="8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1">
        <a:alpha val="70000"/>
      </a:schemeClr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1">
        <a:alpha val="30000"/>
      </a:schemeClr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1">
        <a:tint val="50000"/>
        <a:alpha val="90000"/>
      </a:schemeClr>
      <a:schemeClr val="accent1">
        <a:tint val="20000"/>
        <a:alpha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1">
        <a:tint val="50000"/>
      </a:schemeClr>
      <a:schemeClr val="accent1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1">
        <a:tint val="50000"/>
      </a:schemeClr>
      <a:schemeClr val="accent1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1">
        <a:shade val="90000"/>
      </a:schemeClr>
      <a:schemeClr val="accent1">
        <a:tint val="50000"/>
      </a:schemeClr>
    </dgm:fillClrLst>
    <dgm:linClrLst>
      <a:schemeClr val="accent1">
        <a:shade val="90000"/>
      </a:schemeClr>
      <a:schemeClr val="accent1">
        <a:tint val="50000"/>
      </a:schemeClr>
    </dgm:linClrLst>
    <dgm:effectClrLst/>
    <dgm:txLinClrLst/>
    <dgm:txFillClrLst/>
    <dgm:txEffectClrLst/>
  </dgm:styleLbl>
  <dgm:styleLbl name="fgSibTrans2D1">
    <dgm:fillClrLst>
      <a:schemeClr val="accent1">
        <a:shade val="90000"/>
      </a:schemeClr>
      <a:schemeClr val="accent1">
        <a:tint val="50000"/>
      </a:schemeClr>
    </dgm:fillClrLst>
    <dgm:linClrLst>
      <a:schemeClr val="accent1">
        <a:shade val="90000"/>
      </a:schemeClr>
      <a:schemeClr val="accent1">
        <a:tint val="50000"/>
      </a:schemeClr>
    </dgm:linClrLst>
    <dgm:effectClrLst/>
    <dgm:txLinClrLst/>
    <dgm:txFillClrLst/>
    <dgm:txEffectClrLst/>
  </dgm:styleLbl>
  <dgm:styleLbl name="bgSibTrans2D1">
    <dgm:fillClrLst>
      <a:schemeClr val="accent1">
        <a:shade val="90000"/>
      </a:schemeClr>
      <a:schemeClr val="accent1">
        <a:tint val="50000"/>
      </a:schemeClr>
    </dgm:fillClrLst>
    <dgm:linClrLst>
      <a:schemeClr val="accent1">
        <a:shade val="90000"/>
      </a:schemeClr>
      <a:schemeClr val="accent1">
        <a:tint val="50000"/>
      </a:schemeClr>
    </dgm:linClrLst>
    <dgm:effectClrLst/>
    <dgm:txLinClrLst/>
    <dgm:txFillClrLst/>
    <dgm:txEffectClrLst/>
  </dgm:styleLbl>
  <dgm:styleLbl name="sibTrans1D1">
    <dgm:fillClrLst>
      <a:schemeClr val="accent1">
        <a:shade val="90000"/>
      </a:schemeClr>
      <a:schemeClr val="accent1">
        <a:tint val="50000"/>
      </a:schemeClr>
    </dgm:fillClrLst>
    <dgm:linClrLst>
      <a:schemeClr val="accent1">
        <a:shade val="90000"/>
      </a:schemeClr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>
        <a:alpha val="90000"/>
      </a:schemeClr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>
        <a:alpha val="90000"/>
      </a:schemeClr>
    </dgm:fillClrLst>
    <dgm:linClrLst meth="repeat">
      <a:schemeClr val="lt1"/>
    </dgm:linClrLst>
    <dgm:effectClrLst/>
    <dgm:txLinClrLst/>
    <dgm:txFillClrLst/>
    <dgm:txEffectClrLst/>
  </dgm:styleLbl>
  <dgm:styleLbl name="asst2">
    <dgm:fillClrLst>
      <a:schemeClr val="accent1">
        <a:alpha val="90000"/>
      </a:schemeClr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1">
        <a:alpha val="70000"/>
      </a:schemeClr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shade val="80000"/>
      </a:schemeClr>
    </dgm:fillClrLst>
    <dgm:linClrLst meth="repeat">
      <a:schemeClr val="accent1">
        <a:shade val="80000"/>
      </a:schemeClr>
    </dgm:linClrLst>
    <dgm:effectClrLst/>
    <dgm:txLinClrLst/>
    <dgm:txFillClrLst/>
    <dgm:txEffectClrLst/>
  </dgm:styleLbl>
  <dgm:styleLbl name="parChTrans2D2">
    <dgm:fillClrLst meth="repeat">
      <a:schemeClr val="accent1">
        <a:tint val="90000"/>
      </a:schemeClr>
    </dgm:fillClrLst>
    <dgm:linClrLst meth="repeat">
      <a:schemeClr val="accent1">
        <a:tint val="90000"/>
      </a:schemeClr>
    </dgm:linClrLst>
    <dgm:effectClrLst/>
    <dgm:txLinClrLst/>
    <dgm:txFillClrLst/>
    <dgm:txEffectClrLst/>
  </dgm:styleLbl>
  <dgm:styleLbl name="parChTrans2D3">
    <dgm:fillClrLst meth="repeat">
      <a:schemeClr val="accent1">
        <a:tint val="70000"/>
      </a:schemeClr>
    </dgm:fillClrLst>
    <dgm:linClrLst meth="repeat">
      <a:schemeClr val="accent1">
        <a:tint val="70000"/>
      </a:schemeClr>
    </dgm:linClrLst>
    <dgm:effectClrLst/>
    <dgm:txLinClrLst/>
    <dgm:txFillClrLst/>
    <dgm:txEffectClrLst/>
  </dgm:styleLbl>
  <dgm:styleLbl name="parChTrans2D4">
    <dgm:fillClrLst meth="repeat">
      <a:schemeClr val="accent1">
        <a:tint val="50000"/>
      </a:schemeClr>
    </dgm:fillClrLst>
    <dgm:linClrLst meth="repeat">
      <a:schemeClr val="accent1">
        <a:tint val="50000"/>
      </a:schemeClr>
    </dgm:linClrLst>
    <dgm:effectClrLst/>
    <dgm:txLinClrLst/>
    <dgm:txFillClrLst meth="repeat">
      <a:schemeClr val="dk1"/>
    </dgm:txFillClrLst>
    <dgm:txEffectClrLst/>
  </dgm:styleLbl>
  <dgm:styleLbl name="parChTrans1D1">
    <dgm:fillClrLst meth="repeat">
      <a:schemeClr val="accent1">
        <a:shade val="80000"/>
      </a:schemeClr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>
        <a:tint val="90000"/>
      </a:schemeClr>
    </dgm:fillClrLst>
    <dgm:linClrLst meth="repeat">
      <a:schemeClr val="accent1">
        <a:tint val="9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>
        <a:tint val="70000"/>
      </a:schemeClr>
    </dgm:fillClrLst>
    <dgm:linClrLst meth="repeat">
      <a:schemeClr val="accent1">
        <a:tint val="7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>
        <a:tint val="50000"/>
      </a:schemeClr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1">
        <a:alpha val="90000"/>
      </a:schemeClr>
      <a:schemeClr val="accent1">
        <a:alpha val="50000"/>
      </a:schemeClr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1">
        <a:alpha val="90000"/>
      </a:schemeClr>
      <a:schemeClr val="accent1">
        <a:alpha val="50000"/>
      </a:schemeClr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1">
        <a:alpha val="90000"/>
      </a:schemeClr>
      <a:schemeClr val="accent1">
        <a:alpha val="50000"/>
      </a:schemeClr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>
      <a:schemeClr val="accent1">
        <a:alpha val="90000"/>
      </a:schemeClr>
      <a:schemeClr val="accent1">
        <a:alpha val="50000"/>
      </a:schemeClr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1">
        <a:alpha val="90000"/>
      </a:schemeClr>
      <a:schemeClr val="accent1">
        <a:alpha val="50000"/>
      </a:schemeClr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1">
        <a:alpha val="90000"/>
      </a:schemeClr>
      <a:schemeClr val="accent1">
        <a:alpha val="50000"/>
      </a:schemeClr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>
      <a:schemeClr val="accent1">
        <a:alpha val="90000"/>
        <a:tint val="40000"/>
      </a:schemeClr>
      <a:schemeClr val="accent1">
        <a:alpha val="5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>
        <a:tint val="90000"/>
      </a:schemeClr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>
        <a:tint val="70000"/>
      </a:schemeClr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>
        <a:tint val="50000"/>
      </a:schemeClr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6.xml><?xml version="1.0" encoding="utf-8"?>
<dgm:colorsDef xmlns:dgm="http://schemas.openxmlformats.org/drawingml/2006/diagram" xmlns:a="http://schemas.openxmlformats.org/drawingml/2006/main" uniqueId="urn:microsoft.com/office/officeart/2005/8/colors/colorful3">
  <dgm:title val=""/>
  <dgm:desc val=""/>
  <dgm:catLst>
    <dgm:cat type="colorful" pri="10300"/>
  </dgm:catLst>
  <dgm:styleLbl name="node0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node1">
    <dgm:fillClrLst>
      <a:schemeClr val="accent3"/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>
      <a:schemeClr val="accent3"/>
      <a:schemeClr val="accent4"/>
    </dgm:fillClrLst>
    <dgm:linClrLst>
      <a:schemeClr val="accent3"/>
      <a:schemeClr val="accent4"/>
    </dgm:linClrLst>
    <dgm:effectClrLst/>
    <dgm:txLinClrLst/>
    <dgm:txFillClrLst/>
    <dgm:txEffectClrLst/>
  </dgm:styleLbl>
  <dgm:styleLbl name="lnNode1">
    <dgm:fillClrLst>
      <a:schemeClr val="accent3"/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3">
        <a:alpha val="50000"/>
      </a:schemeClr>
      <a:schemeClr val="accent4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3">
        <a:tint val="50000"/>
      </a:schemeClr>
      <a:schemeClr val="accent4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3">
        <a:tint val="50000"/>
      </a:schemeClr>
      <a:schemeClr val="accent4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3">
        <a:tint val="50000"/>
      </a:schemeClr>
      <a:schemeClr val="accent4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3"/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fgSibTrans2D1">
    <dgm:fillClrLst>
      <a:schemeClr val="accent3"/>
      <a:schemeClr val="accent4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>
      <a:schemeClr val="accent3"/>
      <a:schemeClr val="accent4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/>
    <dgm:linClrLst>
      <a:schemeClr val="accent3"/>
      <a:schemeClr val="accent4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3"/>
    </dgm:fillClrLst>
    <dgm:linClrLst meth="repeat">
      <a:schemeClr val="accent3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3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1">
    <dgm:fillClrLst meth="repeat">
      <a:schemeClr val="accent4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2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3"/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2">
        <a:tint val="90000"/>
      </a:schemeClr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2">
        <a:tint val="70000"/>
      </a:schemeClr>
    </dgm:fillClrLst>
    <dgm:linClrLst meth="repeat">
      <a:schemeClr val="accent5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6">
        <a:tint val="50000"/>
      </a:schemeClr>
    </dgm:fillClrLst>
    <dgm:linClrLst meth="repeat">
      <a:schemeClr val="accent6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3"/>
      <a:schemeClr val="accent4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3"/>
      <a:schemeClr val="accent4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3"/>
      <a:schemeClr val="accent4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3"/>
      <a:schemeClr val="accent4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3"/>
      <a:schemeClr val="accent4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>
      <a:schemeClr val="accent3"/>
      <a:schemeClr val="accent4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>
      <a:schemeClr val="accent3"/>
      <a:schemeClr val="accent4"/>
    </dgm:linClrLst>
    <dgm:effectClrLst/>
    <dgm:txLinClrLst/>
    <dgm:txFillClrLst meth="repeat">
      <a:schemeClr val="dk1"/>
    </dgm:txFillClrLst>
    <dgm:txEffectClrLst/>
  </dgm:styleLbl>
  <dgm:styleLbl name="fgAccFollowNode1">
    <dgm:fillClrLst>
      <a:schemeClr val="accent3">
        <a:tint val="40000"/>
        <a:alpha val="90000"/>
      </a:schemeClr>
      <a:schemeClr val="accent4">
        <a:tint val="40000"/>
        <a:alpha val="90000"/>
      </a:schemeClr>
    </dgm:fillClrLst>
    <dgm:linClrLst>
      <a:schemeClr val="accent3">
        <a:tint val="40000"/>
        <a:alpha val="90000"/>
      </a:schemeClr>
      <a:schemeClr val="accent4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>
      <a:schemeClr val="accent3">
        <a:tint val="40000"/>
        <a:alpha val="90000"/>
      </a:schemeClr>
      <a:schemeClr val="accent4">
        <a:tint val="40000"/>
        <a:alpha val="90000"/>
      </a:schemeClr>
    </dgm:fillClrLst>
    <dgm:linClrLst>
      <a:schemeClr val="accent3">
        <a:tint val="40000"/>
        <a:alpha val="90000"/>
      </a:schemeClr>
      <a:schemeClr val="accent4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>
      <a:schemeClr val="accent3">
        <a:tint val="40000"/>
        <a:alpha val="90000"/>
      </a:schemeClr>
      <a:schemeClr val="accent4">
        <a:tint val="40000"/>
        <a:alpha val="90000"/>
      </a:schemeClr>
    </dgm:fillClrLst>
    <dgm:linClrLst>
      <a:schemeClr val="accent3">
        <a:tint val="40000"/>
        <a:alpha val="90000"/>
      </a:schemeClr>
      <a:schemeClr val="accent4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2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5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6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3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3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2">
        <a:tint val="50000"/>
        <a:alpha val="40000"/>
      </a:schemeClr>
    </dgm:fillClrLst>
    <dgm:linClrLst meth="repeat">
      <a:schemeClr val="accent3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3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16123B3A-91D3-4AA6-8282-D72E6EEBF652}" type="doc">
      <dgm:prSet loTypeId="urn:microsoft.com/office/officeart/2008/layout/PictureStrips" loCatId="list" qsTypeId="urn:microsoft.com/office/officeart/2005/8/quickstyle/3d1" qsCatId="3D" csTypeId="urn:microsoft.com/office/officeart/2005/8/colors/accent1_4" csCatId="accent1" phldr="1"/>
      <dgm:spPr/>
      <dgm:t>
        <a:bodyPr/>
        <a:lstStyle/>
        <a:p>
          <a:endParaRPr lang="en-US"/>
        </a:p>
      </dgm:t>
    </dgm:pt>
    <dgm:pt modelId="{F781077C-35E2-4E72-952A-DFEF20C620C5}">
      <dgm:prSet phldrT="[Text]"/>
      <dgm:spPr/>
      <dgm:t>
        <a:bodyPr/>
        <a:lstStyle/>
        <a:p>
          <a:r>
            <a:rPr lang="vi-VN" dirty="0" smtClean="0"/>
            <a:t>Bánh dùng pp nấu – hấp</a:t>
          </a:r>
          <a:endParaRPr lang="en-US" dirty="0"/>
        </a:p>
      </dgm:t>
    </dgm:pt>
    <dgm:pt modelId="{E05497F2-5ADE-4E19-97CB-71DFC3B9B994}" type="parTrans" cxnId="{B5D40E47-608F-478C-8901-3DE3AF7FFD66}">
      <dgm:prSet/>
      <dgm:spPr/>
      <dgm:t>
        <a:bodyPr/>
        <a:lstStyle/>
        <a:p>
          <a:endParaRPr lang="en-US"/>
        </a:p>
      </dgm:t>
    </dgm:pt>
    <dgm:pt modelId="{88C66899-C310-4108-963C-592A30769673}" type="sibTrans" cxnId="{B5D40E47-608F-478C-8901-3DE3AF7FFD66}">
      <dgm:prSet/>
      <dgm:spPr/>
      <dgm:t>
        <a:bodyPr/>
        <a:lstStyle/>
        <a:p>
          <a:endParaRPr lang="en-US"/>
        </a:p>
      </dgm:t>
    </dgm:pt>
    <dgm:pt modelId="{AF82A183-94BB-4A5B-9AF7-B8EFEF134732}">
      <dgm:prSet phldrT="[Text]"/>
      <dgm:spPr/>
      <dgm:t>
        <a:bodyPr/>
        <a:lstStyle/>
        <a:p>
          <a:r>
            <a:rPr lang="vi-VN" dirty="0" smtClean="0"/>
            <a:t>Bánh dùng pp chiên</a:t>
          </a:r>
          <a:endParaRPr lang="en-US" dirty="0"/>
        </a:p>
      </dgm:t>
    </dgm:pt>
    <dgm:pt modelId="{279EEC90-29F5-4FCC-B3ED-036830C67A04}" type="parTrans" cxnId="{CFC97E0B-2C70-450D-8456-2542533F940C}">
      <dgm:prSet/>
      <dgm:spPr/>
      <dgm:t>
        <a:bodyPr/>
        <a:lstStyle/>
        <a:p>
          <a:endParaRPr lang="en-US"/>
        </a:p>
      </dgm:t>
    </dgm:pt>
    <dgm:pt modelId="{3BB7985E-9305-4A2B-8F18-B0FF910C7260}" type="sibTrans" cxnId="{CFC97E0B-2C70-450D-8456-2542533F940C}">
      <dgm:prSet/>
      <dgm:spPr/>
      <dgm:t>
        <a:bodyPr/>
        <a:lstStyle/>
        <a:p>
          <a:endParaRPr lang="en-US"/>
        </a:p>
      </dgm:t>
    </dgm:pt>
    <dgm:pt modelId="{83523848-B6A8-4EB5-9987-69FDAB61AEC2}">
      <dgm:prSet phldrT="[Text]"/>
      <dgm:spPr/>
      <dgm:t>
        <a:bodyPr/>
        <a:lstStyle/>
        <a:p>
          <a:r>
            <a:rPr lang="vi-VN" dirty="0" smtClean="0"/>
            <a:t>Bánh dùng pp nướng</a:t>
          </a:r>
          <a:endParaRPr lang="en-US" dirty="0"/>
        </a:p>
      </dgm:t>
    </dgm:pt>
    <dgm:pt modelId="{B8C86DA0-C599-4C7F-B34C-F0F2FBFF8994}" type="parTrans" cxnId="{D94AD687-A8E4-4198-A6F1-5254F2B99A68}">
      <dgm:prSet/>
      <dgm:spPr/>
      <dgm:t>
        <a:bodyPr/>
        <a:lstStyle/>
        <a:p>
          <a:endParaRPr lang="en-US"/>
        </a:p>
      </dgm:t>
    </dgm:pt>
    <dgm:pt modelId="{31E03B8E-8885-438E-A6DD-85DA412AED97}" type="sibTrans" cxnId="{D94AD687-A8E4-4198-A6F1-5254F2B99A68}">
      <dgm:prSet/>
      <dgm:spPr/>
      <dgm:t>
        <a:bodyPr/>
        <a:lstStyle/>
        <a:p>
          <a:endParaRPr lang="en-US"/>
        </a:p>
      </dgm:t>
    </dgm:pt>
    <dgm:pt modelId="{A4D2C470-36AB-4588-B183-AA83979DBC54}">
      <dgm:prSet/>
      <dgm:spPr/>
      <dgm:t>
        <a:bodyPr/>
        <a:lstStyle/>
        <a:p>
          <a:r>
            <a:rPr lang="vi-VN" dirty="0" smtClean="0"/>
            <a:t>Bánh dùng pp rang</a:t>
          </a:r>
          <a:endParaRPr lang="en-US" dirty="0"/>
        </a:p>
      </dgm:t>
    </dgm:pt>
    <dgm:pt modelId="{63AB1FB2-D1D7-4DC8-AFA0-668A265E7991}" type="parTrans" cxnId="{C7708DD5-BBC5-4C74-9477-60C66DFE84D2}">
      <dgm:prSet/>
      <dgm:spPr/>
      <dgm:t>
        <a:bodyPr/>
        <a:lstStyle/>
        <a:p>
          <a:endParaRPr lang="en-US"/>
        </a:p>
      </dgm:t>
    </dgm:pt>
    <dgm:pt modelId="{992D6B66-5C16-496F-BBD2-D334E6A12815}" type="sibTrans" cxnId="{C7708DD5-BBC5-4C74-9477-60C66DFE84D2}">
      <dgm:prSet/>
      <dgm:spPr/>
      <dgm:t>
        <a:bodyPr/>
        <a:lstStyle/>
        <a:p>
          <a:endParaRPr lang="en-US"/>
        </a:p>
      </dgm:t>
    </dgm:pt>
    <dgm:pt modelId="{0DD80E4B-5712-4188-88EA-C3318CA258C4}" type="pres">
      <dgm:prSet presAssocID="{16123B3A-91D3-4AA6-8282-D72E6EEBF652}" presName="Name0" presStyleCnt="0">
        <dgm:presLayoutVars>
          <dgm:dir/>
          <dgm:resizeHandles val="exact"/>
        </dgm:presLayoutVars>
      </dgm:prSet>
      <dgm:spPr/>
      <dgm:t>
        <a:bodyPr/>
        <a:lstStyle/>
        <a:p>
          <a:endParaRPr lang="en-US"/>
        </a:p>
      </dgm:t>
    </dgm:pt>
    <dgm:pt modelId="{ED6B11E3-5490-44DA-A35D-E4365601147B}" type="pres">
      <dgm:prSet presAssocID="{F781077C-35E2-4E72-952A-DFEF20C620C5}" presName="composite" presStyleCnt="0"/>
      <dgm:spPr/>
      <dgm:t>
        <a:bodyPr/>
        <a:lstStyle/>
        <a:p>
          <a:endParaRPr lang="en-US"/>
        </a:p>
      </dgm:t>
    </dgm:pt>
    <dgm:pt modelId="{C10A78B1-37D6-47BA-A6E5-96AAAE24094F}" type="pres">
      <dgm:prSet presAssocID="{F781077C-35E2-4E72-952A-DFEF20C620C5}" presName="rect1" presStyleLbl="trAlignAcc1" presStyleIdx="0" presStyleCnt="4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84FBCBD9-9F61-4A1A-A83C-5B94BEDB8E2D}" type="pres">
      <dgm:prSet presAssocID="{F781077C-35E2-4E72-952A-DFEF20C620C5}" presName="rect2" presStyleLbl="fgImgPlace1" presStyleIdx="0" presStyleCnt="4"/>
      <dgm:spPr/>
      <dgm:t>
        <a:bodyPr/>
        <a:lstStyle/>
        <a:p>
          <a:endParaRPr lang="en-US"/>
        </a:p>
      </dgm:t>
    </dgm:pt>
    <dgm:pt modelId="{CB85D3CF-7B36-4398-ABB7-F7364C6FD019}" type="pres">
      <dgm:prSet presAssocID="{88C66899-C310-4108-963C-592A30769673}" presName="sibTrans" presStyleCnt="0"/>
      <dgm:spPr/>
      <dgm:t>
        <a:bodyPr/>
        <a:lstStyle/>
        <a:p>
          <a:endParaRPr lang="en-US"/>
        </a:p>
      </dgm:t>
    </dgm:pt>
    <dgm:pt modelId="{48B9A3FD-2F4F-497B-BE25-243A94C0FC64}" type="pres">
      <dgm:prSet presAssocID="{AF82A183-94BB-4A5B-9AF7-B8EFEF134732}" presName="composite" presStyleCnt="0"/>
      <dgm:spPr/>
      <dgm:t>
        <a:bodyPr/>
        <a:lstStyle/>
        <a:p>
          <a:endParaRPr lang="en-US"/>
        </a:p>
      </dgm:t>
    </dgm:pt>
    <dgm:pt modelId="{1ACACDC2-5E49-447D-AA5A-4267F5E1D083}" type="pres">
      <dgm:prSet presAssocID="{AF82A183-94BB-4A5B-9AF7-B8EFEF134732}" presName="rect1" presStyleLbl="trAlignAcc1" presStyleIdx="1" presStyleCnt="4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9315A708-B345-4892-8597-5FEFE5D89B47}" type="pres">
      <dgm:prSet presAssocID="{AF82A183-94BB-4A5B-9AF7-B8EFEF134732}" presName="rect2" presStyleLbl="fgImgPlace1" presStyleIdx="1" presStyleCnt="4"/>
      <dgm:spPr/>
      <dgm:t>
        <a:bodyPr/>
        <a:lstStyle/>
        <a:p>
          <a:endParaRPr lang="en-US"/>
        </a:p>
      </dgm:t>
    </dgm:pt>
    <dgm:pt modelId="{480CCEB5-1628-4CA8-BAA8-1DD01EB87EA1}" type="pres">
      <dgm:prSet presAssocID="{3BB7985E-9305-4A2B-8F18-B0FF910C7260}" presName="sibTrans" presStyleCnt="0"/>
      <dgm:spPr/>
      <dgm:t>
        <a:bodyPr/>
        <a:lstStyle/>
        <a:p>
          <a:endParaRPr lang="en-US"/>
        </a:p>
      </dgm:t>
    </dgm:pt>
    <dgm:pt modelId="{35AF5B6E-8679-46F9-B2EC-33A1617EFC5C}" type="pres">
      <dgm:prSet presAssocID="{83523848-B6A8-4EB5-9987-69FDAB61AEC2}" presName="composite" presStyleCnt="0"/>
      <dgm:spPr/>
      <dgm:t>
        <a:bodyPr/>
        <a:lstStyle/>
        <a:p>
          <a:endParaRPr lang="en-US"/>
        </a:p>
      </dgm:t>
    </dgm:pt>
    <dgm:pt modelId="{0F347929-353C-4BAB-93CE-9A434B09D9F4}" type="pres">
      <dgm:prSet presAssocID="{83523848-B6A8-4EB5-9987-69FDAB61AEC2}" presName="rect1" presStyleLbl="trAlignAcc1" presStyleIdx="2" presStyleCnt="4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C65D3168-3DE2-4750-8FA3-110DF431212D}" type="pres">
      <dgm:prSet presAssocID="{83523848-B6A8-4EB5-9987-69FDAB61AEC2}" presName="rect2" presStyleLbl="fgImgPlace1" presStyleIdx="2" presStyleCnt="4"/>
      <dgm:spPr/>
      <dgm:t>
        <a:bodyPr/>
        <a:lstStyle/>
        <a:p>
          <a:endParaRPr lang="en-US"/>
        </a:p>
      </dgm:t>
    </dgm:pt>
    <dgm:pt modelId="{4CCBE8B8-9122-49AF-8AC2-8601B3DC52EF}" type="pres">
      <dgm:prSet presAssocID="{31E03B8E-8885-438E-A6DD-85DA412AED97}" presName="sibTrans" presStyleCnt="0"/>
      <dgm:spPr/>
      <dgm:t>
        <a:bodyPr/>
        <a:lstStyle/>
        <a:p>
          <a:endParaRPr lang="en-US"/>
        </a:p>
      </dgm:t>
    </dgm:pt>
    <dgm:pt modelId="{C98505D6-0446-4C0B-A2AB-F37E5995175D}" type="pres">
      <dgm:prSet presAssocID="{A4D2C470-36AB-4588-B183-AA83979DBC54}" presName="composite" presStyleCnt="0"/>
      <dgm:spPr/>
      <dgm:t>
        <a:bodyPr/>
        <a:lstStyle/>
        <a:p>
          <a:endParaRPr lang="en-US"/>
        </a:p>
      </dgm:t>
    </dgm:pt>
    <dgm:pt modelId="{213887BE-7670-47DA-8B8C-068061B747B3}" type="pres">
      <dgm:prSet presAssocID="{A4D2C470-36AB-4588-B183-AA83979DBC54}" presName="rect1" presStyleLbl="trAlignAcc1" presStyleIdx="3" presStyleCnt="4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5CF775AF-6E56-48C6-AE6E-E5933795C2ED}" type="pres">
      <dgm:prSet presAssocID="{A4D2C470-36AB-4588-B183-AA83979DBC54}" presName="rect2" presStyleLbl="fgImgPlace1" presStyleIdx="3" presStyleCnt="4"/>
      <dgm:spPr/>
      <dgm:t>
        <a:bodyPr/>
        <a:lstStyle/>
        <a:p>
          <a:endParaRPr lang="en-US"/>
        </a:p>
      </dgm:t>
    </dgm:pt>
  </dgm:ptLst>
  <dgm:cxnLst>
    <dgm:cxn modelId="{B5D40E47-608F-478C-8901-3DE3AF7FFD66}" srcId="{16123B3A-91D3-4AA6-8282-D72E6EEBF652}" destId="{F781077C-35E2-4E72-952A-DFEF20C620C5}" srcOrd="0" destOrd="0" parTransId="{E05497F2-5ADE-4E19-97CB-71DFC3B9B994}" sibTransId="{88C66899-C310-4108-963C-592A30769673}"/>
    <dgm:cxn modelId="{CFE5B12B-C033-419A-8718-0E77500C600E}" type="presOf" srcId="{A4D2C470-36AB-4588-B183-AA83979DBC54}" destId="{213887BE-7670-47DA-8B8C-068061B747B3}" srcOrd="0" destOrd="0" presId="urn:microsoft.com/office/officeart/2008/layout/PictureStrips"/>
    <dgm:cxn modelId="{2DCBF18D-AB1D-4EED-B519-7181BCE7B62A}" type="presOf" srcId="{F781077C-35E2-4E72-952A-DFEF20C620C5}" destId="{C10A78B1-37D6-47BA-A6E5-96AAAE24094F}" srcOrd="0" destOrd="0" presId="urn:microsoft.com/office/officeart/2008/layout/PictureStrips"/>
    <dgm:cxn modelId="{CFC97E0B-2C70-450D-8456-2542533F940C}" srcId="{16123B3A-91D3-4AA6-8282-D72E6EEBF652}" destId="{AF82A183-94BB-4A5B-9AF7-B8EFEF134732}" srcOrd="1" destOrd="0" parTransId="{279EEC90-29F5-4FCC-B3ED-036830C67A04}" sibTransId="{3BB7985E-9305-4A2B-8F18-B0FF910C7260}"/>
    <dgm:cxn modelId="{D94AD687-A8E4-4198-A6F1-5254F2B99A68}" srcId="{16123B3A-91D3-4AA6-8282-D72E6EEBF652}" destId="{83523848-B6A8-4EB5-9987-69FDAB61AEC2}" srcOrd="2" destOrd="0" parTransId="{B8C86DA0-C599-4C7F-B34C-F0F2FBFF8994}" sibTransId="{31E03B8E-8885-438E-A6DD-85DA412AED97}"/>
    <dgm:cxn modelId="{15061CE9-33B8-4D18-87A2-B2259F78F12F}" type="presOf" srcId="{AF82A183-94BB-4A5B-9AF7-B8EFEF134732}" destId="{1ACACDC2-5E49-447D-AA5A-4267F5E1D083}" srcOrd="0" destOrd="0" presId="urn:microsoft.com/office/officeart/2008/layout/PictureStrips"/>
    <dgm:cxn modelId="{C7708DD5-BBC5-4C74-9477-60C66DFE84D2}" srcId="{16123B3A-91D3-4AA6-8282-D72E6EEBF652}" destId="{A4D2C470-36AB-4588-B183-AA83979DBC54}" srcOrd="3" destOrd="0" parTransId="{63AB1FB2-D1D7-4DC8-AFA0-668A265E7991}" sibTransId="{992D6B66-5C16-496F-BBD2-D334E6A12815}"/>
    <dgm:cxn modelId="{D07380A5-4883-47CD-A187-EF9A3796A7C7}" type="presOf" srcId="{16123B3A-91D3-4AA6-8282-D72E6EEBF652}" destId="{0DD80E4B-5712-4188-88EA-C3318CA258C4}" srcOrd="0" destOrd="0" presId="urn:microsoft.com/office/officeart/2008/layout/PictureStrips"/>
    <dgm:cxn modelId="{6C975D8C-0CFA-4124-94F0-050902EFF75E}" type="presOf" srcId="{83523848-B6A8-4EB5-9987-69FDAB61AEC2}" destId="{0F347929-353C-4BAB-93CE-9A434B09D9F4}" srcOrd="0" destOrd="0" presId="urn:microsoft.com/office/officeart/2008/layout/PictureStrips"/>
    <dgm:cxn modelId="{3EC50614-57B7-4190-8860-357F7CD4707D}" type="presParOf" srcId="{0DD80E4B-5712-4188-88EA-C3318CA258C4}" destId="{ED6B11E3-5490-44DA-A35D-E4365601147B}" srcOrd="0" destOrd="0" presId="urn:microsoft.com/office/officeart/2008/layout/PictureStrips"/>
    <dgm:cxn modelId="{9F290BE2-14E6-429F-A252-3BBF4DAF531A}" type="presParOf" srcId="{ED6B11E3-5490-44DA-A35D-E4365601147B}" destId="{C10A78B1-37D6-47BA-A6E5-96AAAE24094F}" srcOrd="0" destOrd="0" presId="urn:microsoft.com/office/officeart/2008/layout/PictureStrips"/>
    <dgm:cxn modelId="{AAE88DAA-6499-425B-8B4F-9A374B4235A5}" type="presParOf" srcId="{ED6B11E3-5490-44DA-A35D-E4365601147B}" destId="{84FBCBD9-9F61-4A1A-A83C-5B94BEDB8E2D}" srcOrd="1" destOrd="0" presId="urn:microsoft.com/office/officeart/2008/layout/PictureStrips"/>
    <dgm:cxn modelId="{E3A9CC78-B4DA-41C9-85A7-4ABF1603FF1B}" type="presParOf" srcId="{0DD80E4B-5712-4188-88EA-C3318CA258C4}" destId="{CB85D3CF-7B36-4398-ABB7-F7364C6FD019}" srcOrd="1" destOrd="0" presId="urn:microsoft.com/office/officeart/2008/layout/PictureStrips"/>
    <dgm:cxn modelId="{E8B9E0B2-D31E-4211-B2C2-820B0155326B}" type="presParOf" srcId="{0DD80E4B-5712-4188-88EA-C3318CA258C4}" destId="{48B9A3FD-2F4F-497B-BE25-243A94C0FC64}" srcOrd="2" destOrd="0" presId="urn:microsoft.com/office/officeart/2008/layout/PictureStrips"/>
    <dgm:cxn modelId="{7C1892DF-BB9F-4CEF-B04D-0BBC9919FB53}" type="presParOf" srcId="{48B9A3FD-2F4F-497B-BE25-243A94C0FC64}" destId="{1ACACDC2-5E49-447D-AA5A-4267F5E1D083}" srcOrd="0" destOrd="0" presId="urn:microsoft.com/office/officeart/2008/layout/PictureStrips"/>
    <dgm:cxn modelId="{2E2A8CEF-31C5-47A1-B3E6-0BA3879385B8}" type="presParOf" srcId="{48B9A3FD-2F4F-497B-BE25-243A94C0FC64}" destId="{9315A708-B345-4892-8597-5FEFE5D89B47}" srcOrd="1" destOrd="0" presId="urn:microsoft.com/office/officeart/2008/layout/PictureStrips"/>
    <dgm:cxn modelId="{8776E854-8F4F-4DFA-BF2B-D7EB31555336}" type="presParOf" srcId="{0DD80E4B-5712-4188-88EA-C3318CA258C4}" destId="{480CCEB5-1628-4CA8-BAA8-1DD01EB87EA1}" srcOrd="3" destOrd="0" presId="urn:microsoft.com/office/officeart/2008/layout/PictureStrips"/>
    <dgm:cxn modelId="{ECA6F57F-1962-4891-B409-46268D4B8C85}" type="presParOf" srcId="{0DD80E4B-5712-4188-88EA-C3318CA258C4}" destId="{35AF5B6E-8679-46F9-B2EC-33A1617EFC5C}" srcOrd="4" destOrd="0" presId="urn:microsoft.com/office/officeart/2008/layout/PictureStrips"/>
    <dgm:cxn modelId="{257A30A5-86B3-4101-8906-39F00D36573F}" type="presParOf" srcId="{35AF5B6E-8679-46F9-B2EC-33A1617EFC5C}" destId="{0F347929-353C-4BAB-93CE-9A434B09D9F4}" srcOrd="0" destOrd="0" presId="urn:microsoft.com/office/officeart/2008/layout/PictureStrips"/>
    <dgm:cxn modelId="{C9C41DD2-9205-46A6-B24A-A5731B9EF0F6}" type="presParOf" srcId="{35AF5B6E-8679-46F9-B2EC-33A1617EFC5C}" destId="{C65D3168-3DE2-4750-8FA3-110DF431212D}" srcOrd="1" destOrd="0" presId="urn:microsoft.com/office/officeart/2008/layout/PictureStrips"/>
    <dgm:cxn modelId="{C49D1638-134C-46CF-8FBF-5D0E9BE75D1B}" type="presParOf" srcId="{0DD80E4B-5712-4188-88EA-C3318CA258C4}" destId="{4CCBE8B8-9122-49AF-8AC2-8601B3DC52EF}" srcOrd="5" destOrd="0" presId="urn:microsoft.com/office/officeart/2008/layout/PictureStrips"/>
    <dgm:cxn modelId="{2F462250-C5A6-406B-BC21-ECBB514C237A}" type="presParOf" srcId="{0DD80E4B-5712-4188-88EA-C3318CA258C4}" destId="{C98505D6-0446-4C0B-A2AB-F37E5995175D}" srcOrd="6" destOrd="0" presId="urn:microsoft.com/office/officeart/2008/layout/PictureStrips"/>
    <dgm:cxn modelId="{8B471596-FAAB-4A3B-9F61-9A3418704112}" type="presParOf" srcId="{C98505D6-0446-4C0B-A2AB-F37E5995175D}" destId="{213887BE-7670-47DA-8B8C-068061B747B3}" srcOrd="0" destOrd="0" presId="urn:microsoft.com/office/officeart/2008/layout/PictureStrips"/>
    <dgm:cxn modelId="{B19B5A7D-29B8-41F4-95A9-D9DB3A9154D6}" type="presParOf" srcId="{C98505D6-0446-4C0B-A2AB-F37E5995175D}" destId="{5CF775AF-6E56-48C6-AE6E-E5933795C2ED}" srcOrd="1" destOrd="0" presId="urn:microsoft.com/office/officeart/2008/layout/PictureStrips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2.xml><?xml version="1.0" encoding="utf-8"?>
<dgm:dataModel xmlns:dgm="http://schemas.openxmlformats.org/drawingml/2006/diagram" xmlns:a="http://schemas.openxmlformats.org/drawingml/2006/main">
  <dgm:ptLst>
    <dgm:pt modelId="{7B047FF7-BF10-47C0-8595-9A33274C7950}" type="doc">
      <dgm:prSet loTypeId="urn:microsoft.com/office/officeart/2008/layout/VerticalCurvedList" loCatId="list" qsTypeId="urn:microsoft.com/office/officeart/2005/8/quickstyle/simple1" qsCatId="simple" csTypeId="urn:microsoft.com/office/officeart/2005/8/colors/accent2_5" csCatId="accent2" phldr="1"/>
      <dgm:spPr/>
      <dgm:t>
        <a:bodyPr/>
        <a:lstStyle/>
        <a:p>
          <a:endParaRPr lang="en-US"/>
        </a:p>
      </dgm:t>
    </dgm:pt>
    <dgm:pt modelId="{C38B9A24-6ACD-447F-8D4F-B3F61CB94223}">
      <dgm:prSet phldrT="[Text]"/>
      <dgm:spPr/>
      <dgm:t>
        <a:bodyPr/>
        <a:lstStyle/>
        <a:p>
          <a:r>
            <a:rPr lang="vi-VN" dirty="0" smtClean="0"/>
            <a:t>Vị trí và phân loại</a:t>
          </a:r>
          <a:endParaRPr lang="en-US" dirty="0"/>
        </a:p>
      </dgm:t>
    </dgm:pt>
    <dgm:pt modelId="{D2741B08-FC96-446F-8AE5-9742E86E9921}" type="parTrans" cxnId="{162F7DD6-4EEE-4938-9689-54D10972D4A6}">
      <dgm:prSet/>
      <dgm:spPr/>
      <dgm:t>
        <a:bodyPr/>
        <a:lstStyle/>
        <a:p>
          <a:endParaRPr lang="en-US"/>
        </a:p>
      </dgm:t>
    </dgm:pt>
    <dgm:pt modelId="{50C0F219-EA83-4EF2-BE11-2E38572EB084}" type="sibTrans" cxnId="{162F7DD6-4EEE-4938-9689-54D10972D4A6}">
      <dgm:prSet/>
      <dgm:spPr/>
      <dgm:t>
        <a:bodyPr/>
        <a:lstStyle/>
        <a:p>
          <a:endParaRPr lang="en-US"/>
        </a:p>
      </dgm:t>
    </dgm:pt>
    <dgm:pt modelId="{55A2B72D-80E2-4535-9726-8FB31C10D069}">
      <dgm:prSet phldrT="[Text]"/>
      <dgm:spPr/>
      <dgm:t>
        <a:bodyPr/>
        <a:lstStyle/>
        <a:p>
          <a:r>
            <a:rPr lang="vi-VN" dirty="0" smtClean="0"/>
            <a:t>Lộ trình phát triển nghề bánh</a:t>
          </a:r>
          <a:endParaRPr lang="en-US" dirty="0"/>
        </a:p>
      </dgm:t>
    </dgm:pt>
    <dgm:pt modelId="{14344EA0-4DCE-4B37-940E-28302EA3893E}" type="parTrans" cxnId="{58E0E648-5979-47CF-8A0E-286373BA341E}">
      <dgm:prSet/>
      <dgm:spPr/>
      <dgm:t>
        <a:bodyPr/>
        <a:lstStyle/>
        <a:p>
          <a:endParaRPr lang="en-US"/>
        </a:p>
      </dgm:t>
    </dgm:pt>
    <dgm:pt modelId="{19CDDE81-02C8-4C5D-ACB5-70031D7BD874}" type="sibTrans" cxnId="{58E0E648-5979-47CF-8A0E-286373BA341E}">
      <dgm:prSet/>
      <dgm:spPr/>
      <dgm:t>
        <a:bodyPr/>
        <a:lstStyle/>
        <a:p>
          <a:endParaRPr lang="en-US"/>
        </a:p>
      </dgm:t>
    </dgm:pt>
    <dgm:pt modelId="{5408107C-99CD-4E0C-B0FF-254182FB0CF6}">
      <dgm:prSet phldrT="[Text]"/>
      <dgm:spPr/>
      <dgm:t>
        <a:bodyPr/>
        <a:lstStyle/>
        <a:p>
          <a:r>
            <a:rPr lang="vi-VN" dirty="0" smtClean="0"/>
            <a:t>Yêu cầu về năng lực đối với thợ  bánh</a:t>
          </a:r>
          <a:endParaRPr lang="en-US" dirty="0"/>
        </a:p>
      </dgm:t>
    </dgm:pt>
    <dgm:pt modelId="{14574A36-A5A8-4C96-B20F-281F5E6302ED}" type="parTrans" cxnId="{F6B58D37-8539-4D7B-A71B-085A041B5B29}">
      <dgm:prSet/>
      <dgm:spPr/>
      <dgm:t>
        <a:bodyPr/>
        <a:lstStyle/>
        <a:p>
          <a:endParaRPr lang="en-US"/>
        </a:p>
      </dgm:t>
    </dgm:pt>
    <dgm:pt modelId="{8D93F4FA-C292-4DB8-BE6E-46E0FED06249}" type="sibTrans" cxnId="{F6B58D37-8539-4D7B-A71B-085A041B5B29}">
      <dgm:prSet/>
      <dgm:spPr/>
      <dgm:t>
        <a:bodyPr/>
        <a:lstStyle/>
        <a:p>
          <a:endParaRPr lang="en-US"/>
        </a:p>
      </dgm:t>
    </dgm:pt>
    <dgm:pt modelId="{48E197BA-8297-4ACB-B665-12D0CA10380E}" type="pres">
      <dgm:prSet presAssocID="{7B047FF7-BF10-47C0-8595-9A33274C7950}" presName="Name0" presStyleCnt="0">
        <dgm:presLayoutVars>
          <dgm:chMax val="7"/>
          <dgm:chPref val="7"/>
          <dgm:dir/>
        </dgm:presLayoutVars>
      </dgm:prSet>
      <dgm:spPr/>
      <dgm:t>
        <a:bodyPr/>
        <a:lstStyle/>
        <a:p>
          <a:endParaRPr lang="en-US"/>
        </a:p>
      </dgm:t>
    </dgm:pt>
    <dgm:pt modelId="{68C92D60-0FBA-4513-8B7E-852D2D5603D5}" type="pres">
      <dgm:prSet presAssocID="{7B047FF7-BF10-47C0-8595-9A33274C7950}" presName="Name1" presStyleCnt="0"/>
      <dgm:spPr/>
      <dgm:t>
        <a:bodyPr/>
        <a:lstStyle/>
        <a:p>
          <a:endParaRPr lang="en-US"/>
        </a:p>
      </dgm:t>
    </dgm:pt>
    <dgm:pt modelId="{FFC85EE6-B69A-4AE4-8E70-40931A3C0B43}" type="pres">
      <dgm:prSet presAssocID="{7B047FF7-BF10-47C0-8595-9A33274C7950}" presName="cycle" presStyleCnt="0"/>
      <dgm:spPr/>
      <dgm:t>
        <a:bodyPr/>
        <a:lstStyle/>
        <a:p>
          <a:endParaRPr lang="en-US"/>
        </a:p>
      </dgm:t>
    </dgm:pt>
    <dgm:pt modelId="{FB545568-1DCE-4815-B515-8CB139CBADC9}" type="pres">
      <dgm:prSet presAssocID="{7B047FF7-BF10-47C0-8595-9A33274C7950}" presName="srcNode" presStyleLbl="node1" presStyleIdx="0" presStyleCnt="3"/>
      <dgm:spPr/>
      <dgm:t>
        <a:bodyPr/>
        <a:lstStyle/>
        <a:p>
          <a:endParaRPr lang="en-US"/>
        </a:p>
      </dgm:t>
    </dgm:pt>
    <dgm:pt modelId="{36247C06-B309-4BC9-A562-464F97C2DC66}" type="pres">
      <dgm:prSet presAssocID="{7B047FF7-BF10-47C0-8595-9A33274C7950}" presName="conn" presStyleLbl="parChTrans1D2" presStyleIdx="0" presStyleCnt="1"/>
      <dgm:spPr/>
      <dgm:t>
        <a:bodyPr/>
        <a:lstStyle/>
        <a:p>
          <a:endParaRPr lang="en-US"/>
        </a:p>
      </dgm:t>
    </dgm:pt>
    <dgm:pt modelId="{0D2A6ECD-558E-48F9-8695-4F42338EEED2}" type="pres">
      <dgm:prSet presAssocID="{7B047FF7-BF10-47C0-8595-9A33274C7950}" presName="extraNode" presStyleLbl="node1" presStyleIdx="0" presStyleCnt="3"/>
      <dgm:spPr/>
      <dgm:t>
        <a:bodyPr/>
        <a:lstStyle/>
        <a:p>
          <a:endParaRPr lang="en-US"/>
        </a:p>
      </dgm:t>
    </dgm:pt>
    <dgm:pt modelId="{438CA99B-508B-490B-BA6F-C7738FE4A15E}" type="pres">
      <dgm:prSet presAssocID="{7B047FF7-BF10-47C0-8595-9A33274C7950}" presName="dstNode" presStyleLbl="node1" presStyleIdx="0" presStyleCnt="3"/>
      <dgm:spPr/>
      <dgm:t>
        <a:bodyPr/>
        <a:lstStyle/>
        <a:p>
          <a:endParaRPr lang="en-US"/>
        </a:p>
      </dgm:t>
    </dgm:pt>
    <dgm:pt modelId="{D0AEB89F-BA24-4784-8E56-7001EFC259CF}" type="pres">
      <dgm:prSet presAssocID="{C38B9A24-6ACD-447F-8D4F-B3F61CB94223}" presName="text_1" presStyleLbl="node1" presStyleIdx="0" presStyleCnt="3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87BB4377-0D30-44AD-8040-F6D38774F639}" type="pres">
      <dgm:prSet presAssocID="{C38B9A24-6ACD-447F-8D4F-B3F61CB94223}" presName="accent_1" presStyleCnt="0"/>
      <dgm:spPr/>
      <dgm:t>
        <a:bodyPr/>
        <a:lstStyle/>
        <a:p>
          <a:endParaRPr lang="en-US"/>
        </a:p>
      </dgm:t>
    </dgm:pt>
    <dgm:pt modelId="{E9498A76-69B4-4C99-BE13-9EE52D140AA4}" type="pres">
      <dgm:prSet presAssocID="{C38B9A24-6ACD-447F-8D4F-B3F61CB94223}" presName="accentRepeatNode" presStyleLbl="solidFgAcc1" presStyleIdx="0" presStyleCnt="3"/>
      <dgm:spPr/>
      <dgm:t>
        <a:bodyPr/>
        <a:lstStyle/>
        <a:p>
          <a:endParaRPr lang="en-US"/>
        </a:p>
      </dgm:t>
    </dgm:pt>
    <dgm:pt modelId="{CCCB5FC8-4B79-42B5-8382-DF891446C1E5}" type="pres">
      <dgm:prSet presAssocID="{55A2B72D-80E2-4535-9726-8FB31C10D069}" presName="text_2" presStyleLbl="node1" presStyleIdx="1" presStyleCnt="3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C709208E-9DE7-472B-A7E3-CCB69980E011}" type="pres">
      <dgm:prSet presAssocID="{55A2B72D-80E2-4535-9726-8FB31C10D069}" presName="accent_2" presStyleCnt="0"/>
      <dgm:spPr/>
      <dgm:t>
        <a:bodyPr/>
        <a:lstStyle/>
        <a:p>
          <a:endParaRPr lang="en-US"/>
        </a:p>
      </dgm:t>
    </dgm:pt>
    <dgm:pt modelId="{6B0EC847-3434-42F4-902D-26958CF3407F}" type="pres">
      <dgm:prSet presAssocID="{55A2B72D-80E2-4535-9726-8FB31C10D069}" presName="accentRepeatNode" presStyleLbl="solidFgAcc1" presStyleIdx="1" presStyleCnt="3"/>
      <dgm:spPr/>
      <dgm:t>
        <a:bodyPr/>
        <a:lstStyle/>
        <a:p>
          <a:endParaRPr lang="en-US"/>
        </a:p>
      </dgm:t>
    </dgm:pt>
    <dgm:pt modelId="{53569B40-C2DB-484A-AE0A-F21DDAC45355}" type="pres">
      <dgm:prSet presAssocID="{5408107C-99CD-4E0C-B0FF-254182FB0CF6}" presName="text_3" presStyleLbl="node1" presStyleIdx="2" presStyleCnt="3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653AC454-E4F6-4DAC-976F-9E0B3EE526E1}" type="pres">
      <dgm:prSet presAssocID="{5408107C-99CD-4E0C-B0FF-254182FB0CF6}" presName="accent_3" presStyleCnt="0"/>
      <dgm:spPr/>
      <dgm:t>
        <a:bodyPr/>
        <a:lstStyle/>
        <a:p>
          <a:endParaRPr lang="en-US"/>
        </a:p>
      </dgm:t>
    </dgm:pt>
    <dgm:pt modelId="{8A430A3F-5233-4EA0-B9DD-2F897BC2024A}" type="pres">
      <dgm:prSet presAssocID="{5408107C-99CD-4E0C-B0FF-254182FB0CF6}" presName="accentRepeatNode" presStyleLbl="solidFgAcc1" presStyleIdx="2" presStyleCnt="3"/>
      <dgm:spPr/>
      <dgm:t>
        <a:bodyPr/>
        <a:lstStyle/>
        <a:p>
          <a:endParaRPr lang="en-US"/>
        </a:p>
      </dgm:t>
    </dgm:pt>
  </dgm:ptLst>
  <dgm:cxnLst>
    <dgm:cxn modelId="{6D4F9200-757B-4006-B86F-EC594F23D3DB}" type="presOf" srcId="{C38B9A24-6ACD-447F-8D4F-B3F61CB94223}" destId="{D0AEB89F-BA24-4784-8E56-7001EFC259CF}" srcOrd="0" destOrd="0" presId="urn:microsoft.com/office/officeart/2008/layout/VerticalCurvedList"/>
    <dgm:cxn modelId="{FEA849E6-C6D4-4A7C-AD6E-7FCCA266B80D}" type="presOf" srcId="{55A2B72D-80E2-4535-9726-8FB31C10D069}" destId="{CCCB5FC8-4B79-42B5-8382-DF891446C1E5}" srcOrd="0" destOrd="0" presId="urn:microsoft.com/office/officeart/2008/layout/VerticalCurvedList"/>
    <dgm:cxn modelId="{162F7DD6-4EEE-4938-9689-54D10972D4A6}" srcId="{7B047FF7-BF10-47C0-8595-9A33274C7950}" destId="{C38B9A24-6ACD-447F-8D4F-B3F61CB94223}" srcOrd="0" destOrd="0" parTransId="{D2741B08-FC96-446F-8AE5-9742E86E9921}" sibTransId="{50C0F219-EA83-4EF2-BE11-2E38572EB084}"/>
    <dgm:cxn modelId="{58E0E648-5979-47CF-8A0E-286373BA341E}" srcId="{7B047FF7-BF10-47C0-8595-9A33274C7950}" destId="{55A2B72D-80E2-4535-9726-8FB31C10D069}" srcOrd="1" destOrd="0" parTransId="{14344EA0-4DCE-4B37-940E-28302EA3893E}" sibTransId="{19CDDE81-02C8-4C5D-ACB5-70031D7BD874}"/>
    <dgm:cxn modelId="{3B685E0A-8D22-4583-B886-C3128F5FE872}" type="presOf" srcId="{7B047FF7-BF10-47C0-8595-9A33274C7950}" destId="{48E197BA-8297-4ACB-B665-12D0CA10380E}" srcOrd="0" destOrd="0" presId="urn:microsoft.com/office/officeart/2008/layout/VerticalCurvedList"/>
    <dgm:cxn modelId="{419FDA83-9CAA-44F4-A7DF-10E347C6BAA7}" type="presOf" srcId="{50C0F219-EA83-4EF2-BE11-2E38572EB084}" destId="{36247C06-B309-4BC9-A562-464F97C2DC66}" srcOrd="0" destOrd="0" presId="urn:microsoft.com/office/officeart/2008/layout/VerticalCurvedList"/>
    <dgm:cxn modelId="{2CD2B5F5-AF41-4FAB-AC18-890339DEE6F5}" type="presOf" srcId="{5408107C-99CD-4E0C-B0FF-254182FB0CF6}" destId="{53569B40-C2DB-484A-AE0A-F21DDAC45355}" srcOrd="0" destOrd="0" presId="urn:microsoft.com/office/officeart/2008/layout/VerticalCurvedList"/>
    <dgm:cxn modelId="{F6B58D37-8539-4D7B-A71B-085A041B5B29}" srcId="{7B047FF7-BF10-47C0-8595-9A33274C7950}" destId="{5408107C-99CD-4E0C-B0FF-254182FB0CF6}" srcOrd="2" destOrd="0" parTransId="{14574A36-A5A8-4C96-B20F-281F5E6302ED}" sibTransId="{8D93F4FA-C292-4DB8-BE6E-46E0FED06249}"/>
    <dgm:cxn modelId="{11AA4BA5-7B53-4EE0-AC45-A6474455B22A}" type="presParOf" srcId="{48E197BA-8297-4ACB-B665-12D0CA10380E}" destId="{68C92D60-0FBA-4513-8B7E-852D2D5603D5}" srcOrd="0" destOrd="0" presId="urn:microsoft.com/office/officeart/2008/layout/VerticalCurvedList"/>
    <dgm:cxn modelId="{88CAEFC7-9085-431E-965E-78E7CC61D2E3}" type="presParOf" srcId="{68C92D60-0FBA-4513-8B7E-852D2D5603D5}" destId="{FFC85EE6-B69A-4AE4-8E70-40931A3C0B43}" srcOrd="0" destOrd="0" presId="urn:microsoft.com/office/officeart/2008/layout/VerticalCurvedList"/>
    <dgm:cxn modelId="{18F1BF53-A383-4FCE-A189-A8043E9F620E}" type="presParOf" srcId="{FFC85EE6-B69A-4AE4-8E70-40931A3C0B43}" destId="{FB545568-1DCE-4815-B515-8CB139CBADC9}" srcOrd="0" destOrd="0" presId="urn:microsoft.com/office/officeart/2008/layout/VerticalCurvedList"/>
    <dgm:cxn modelId="{1B37E33E-A9D9-4990-8E50-055C110CA3E8}" type="presParOf" srcId="{FFC85EE6-B69A-4AE4-8E70-40931A3C0B43}" destId="{36247C06-B309-4BC9-A562-464F97C2DC66}" srcOrd="1" destOrd="0" presId="urn:microsoft.com/office/officeart/2008/layout/VerticalCurvedList"/>
    <dgm:cxn modelId="{B97B9DB5-7A17-4D04-966A-5FFC8D00CDE6}" type="presParOf" srcId="{FFC85EE6-B69A-4AE4-8E70-40931A3C0B43}" destId="{0D2A6ECD-558E-48F9-8695-4F42338EEED2}" srcOrd="2" destOrd="0" presId="urn:microsoft.com/office/officeart/2008/layout/VerticalCurvedList"/>
    <dgm:cxn modelId="{1B50749F-B98E-44CE-9765-4493ECD44F87}" type="presParOf" srcId="{FFC85EE6-B69A-4AE4-8E70-40931A3C0B43}" destId="{438CA99B-508B-490B-BA6F-C7738FE4A15E}" srcOrd="3" destOrd="0" presId="urn:microsoft.com/office/officeart/2008/layout/VerticalCurvedList"/>
    <dgm:cxn modelId="{4832E564-C20E-4ACF-964D-50D52F45EFC3}" type="presParOf" srcId="{68C92D60-0FBA-4513-8B7E-852D2D5603D5}" destId="{D0AEB89F-BA24-4784-8E56-7001EFC259CF}" srcOrd="1" destOrd="0" presId="urn:microsoft.com/office/officeart/2008/layout/VerticalCurvedList"/>
    <dgm:cxn modelId="{D0F32A6C-E3FD-4D88-9902-68A4C637D389}" type="presParOf" srcId="{68C92D60-0FBA-4513-8B7E-852D2D5603D5}" destId="{87BB4377-0D30-44AD-8040-F6D38774F639}" srcOrd="2" destOrd="0" presId="urn:microsoft.com/office/officeart/2008/layout/VerticalCurvedList"/>
    <dgm:cxn modelId="{C2BB5747-C541-46DA-83F2-239AFFED16A6}" type="presParOf" srcId="{87BB4377-0D30-44AD-8040-F6D38774F639}" destId="{E9498A76-69B4-4C99-BE13-9EE52D140AA4}" srcOrd="0" destOrd="0" presId="urn:microsoft.com/office/officeart/2008/layout/VerticalCurvedList"/>
    <dgm:cxn modelId="{F66CCCA0-465D-4D76-A044-B8D3A34592E5}" type="presParOf" srcId="{68C92D60-0FBA-4513-8B7E-852D2D5603D5}" destId="{CCCB5FC8-4B79-42B5-8382-DF891446C1E5}" srcOrd="3" destOrd="0" presId="urn:microsoft.com/office/officeart/2008/layout/VerticalCurvedList"/>
    <dgm:cxn modelId="{F0A501E8-D865-4A73-BE7C-1D25875845E4}" type="presParOf" srcId="{68C92D60-0FBA-4513-8B7E-852D2D5603D5}" destId="{C709208E-9DE7-472B-A7E3-CCB69980E011}" srcOrd="4" destOrd="0" presId="urn:microsoft.com/office/officeart/2008/layout/VerticalCurvedList"/>
    <dgm:cxn modelId="{C91945B6-9B59-4E1C-BEAD-8DDB5F3E5D13}" type="presParOf" srcId="{C709208E-9DE7-472B-A7E3-CCB69980E011}" destId="{6B0EC847-3434-42F4-902D-26958CF3407F}" srcOrd="0" destOrd="0" presId="urn:microsoft.com/office/officeart/2008/layout/VerticalCurvedList"/>
    <dgm:cxn modelId="{5BB67A38-3E3C-4CF0-A1D5-884F96111518}" type="presParOf" srcId="{68C92D60-0FBA-4513-8B7E-852D2D5603D5}" destId="{53569B40-C2DB-484A-AE0A-F21DDAC45355}" srcOrd="5" destOrd="0" presId="urn:microsoft.com/office/officeart/2008/layout/VerticalCurvedList"/>
    <dgm:cxn modelId="{0EB71D74-4B73-454B-A0AA-97FB891BA552}" type="presParOf" srcId="{68C92D60-0FBA-4513-8B7E-852D2D5603D5}" destId="{653AC454-E4F6-4DAC-976F-9E0B3EE526E1}" srcOrd="6" destOrd="0" presId="urn:microsoft.com/office/officeart/2008/layout/VerticalCurvedList"/>
    <dgm:cxn modelId="{B938405B-F540-4390-8358-98E5905605B6}" type="presParOf" srcId="{653AC454-E4F6-4DAC-976F-9E0B3EE526E1}" destId="{8A430A3F-5233-4EA0-B9DD-2F897BC2024A}" srcOrd="0" destOrd="0" presId="urn:microsoft.com/office/officeart/2008/layout/VerticalCurvedList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3.xml><?xml version="1.0" encoding="utf-8"?>
<dgm:dataModel xmlns:dgm="http://schemas.openxmlformats.org/drawingml/2006/diagram" xmlns:a="http://schemas.openxmlformats.org/drawingml/2006/main">
  <dgm:ptLst>
    <dgm:pt modelId="{6D14DCA3-8DC8-414D-BDC2-AE5EB7684224}" type="doc">
      <dgm:prSet loTypeId="urn:microsoft.com/office/officeart/2005/8/layout/radial2" loCatId="relationship" qsTypeId="urn:microsoft.com/office/officeart/2005/8/quickstyle/simple1" qsCatId="simple" csTypeId="urn:microsoft.com/office/officeart/2005/8/colors/accent1_5" csCatId="accent1" phldr="1"/>
      <dgm:spPr/>
      <dgm:t>
        <a:bodyPr/>
        <a:lstStyle/>
        <a:p>
          <a:endParaRPr lang="en-US"/>
        </a:p>
      </dgm:t>
    </dgm:pt>
    <dgm:pt modelId="{4B298CDD-FE6A-42BE-B988-D62C54219BE2}">
      <dgm:prSet phldrT="[Text]" custT="1"/>
      <dgm:spPr/>
      <dgm:t>
        <a:bodyPr/>
        <a:lstStyle/>
        <a:p>
          <a:r>
            <a:rPr lang="en-US" sz="2000" dirty="0" smtClean="0"/>
            <a:t>1. </a:t>
          </a:r>
          <a:r>
            <a:rPr lang="en-US" sz="2000" dirty="0" err="1" smtClean="0"/>
            <a:t>Thực</a:t>
          </a:r>
          <a:r>
            <a:rPr lang="en-US" sz="2000" dirty="0" smtClean="0"/>
            <a:t> </a:t>
          </a:r>
          <a:r>
            <a:rPr lang="en-US" sz="2000" dirty="0" err="1" smtClean="0"/>
            <a:t>tập</a:t>
          </a:r>
          <a:r>
            <a:rPr lang="en-US" sz="2000" dirty="0" smtClean="0"/>
            <a:t> </a:t>
          </a:r>
          <a:r>
            <a:rPr lang="en-US" sz="2000" dirty="0" err="1" smtClean="0"/>
            <a:t>sinh</a:t>
          </a:r>
          <a:endParaRPr lang="en-US" sz="2000" dirty="0"/>
        </a:p>
      </dgm:t>
    </dgm:pt>
    <dgm:pt modelId="{9532FB42-D8D6-43E3-A35F-66CF852577E9}" type="parTrans" cxnId="{E6537077-6E91-43AF-A730-80F2E476BF0B}">
      <dgm:prSet/>
      <dgm:spPr/>
      <dgm:t>
        <a:bodyPr/>
        <a:lstStyle/>
        <a:p>
          <a:endParaRPr lang="en-US" sz="2000"/>
        </a:p>
      </dgm:t>
    </dgm:pt>
    <dgm:pt modelId="{0D81B8BF-C197-4AAB-B8FA-9A6E88C2A645}" type="sibTrans" cxnId="{E6537077-6E91-43AF-A730-80F2E476BF0B}">
      <dgm:prSet/>
      <dgm:spPr/>
      <dgm:t>
        <a:bodyPr/>
        <a:lstStyle/>
        <a:p>
          <a:endParaRPr lang="en-US" sz="2000"/>
        </a:p>
      </dgm:t>
    </dgm:pt>
    <dgm:pt modelId="{D6D35CE0-546A-43C5-833E-9A2A760AB07A}">
      <dgm:prSet phldrT="[Text]" custT="1"/>
      <dgm:spPr/>
      <dgm:t>
        <a:bodyPr/>
        <a:lstStyle/>
        <a:p>
          <a:r>
            <a:rPr lang="en-US" sz="2000" dirty="0" smtClean="0"/>
            <a:t>2. </a:t>
          </a:r>
          <a:r>
            <a:rPr lang="en-US" sz="2000" dirty="0" err="1" smtClean="0"/>
            <a:t>Phụ</a:t>
          </a:r>
          <a:r>
            <a:rPr lang="en-US" sz="2000" dirty="0" smtClean="0"/>
            <a:t> </a:t>
          </a:r>
          <a:r>
            <a:rPr lang="en-US" sz="2000" dirty="0" err="1" smtClean="0"/>
            <a:t>bếp</a:t>
          </a:r>
          <a:endParaRPr lang="en-US" sz="2000" dirty="0"/>
        </a:p>
      </dgm:t>
    </dgm:pt>
    <dgm:pt modelId="{CD544D75-5C68-41F5-B24A-05A19D489B4D}" type="parTrans" cxnId="{9FB79239-E1D0-4800-9D4D-C4AFFD61949F}">
      <dgm:prSet/>
      <dgm:spPr/>
      <dgm:t>
        <a:bodyPr/>
        <a:lstStyle/>
        <a:p>
          <a:endParaRPr lang="en-US" sz="2000"/>
        </a:p>
      </dgm:t>
    </dgm:pt>
    <dgm:pt modelId="{C9C2EC4A-0FA2-46F0-B4F3-4AF218811A66}" type="sibTrans" cxnId="{9FB79239-E1D0-4800-9D4D-C4AFFD61949F}">
      <dgm:prSet/>
      <dgm:spPr/>
      <dgm:t>
        <a:bodyPr/>
        <a:lstStyle/>
        <a:p>
          <a:endParaRPr lang="en-US" sz="2000"/>
        </a:p>
      </dgm:t>
    </dgm:pt>
    <dgm:pt modelId="{735A0C02-2C33-467B-B27D-D40F027F6768}">
      <dgm:prSet phldrT="[Text]" custT="1"/>
      <dgm:spPr/>
      <dgm:t>
        <a:bodyPr/>
        <a:lstStyle/>
        <a:p>
          <a:r>
            <a:rPr lang="en-US" sz="2000" dirty="0" smtClean="0"/>
            <a:t>3. </a:t>
          </a:r>
          <a:r>
            <a:rPr lang="en-US" sz="2000" dirty="0" err="1" smtClean="0"/>
            <a:t>Đầu</a:t>
          </a:r>
          <a:r>
            <a:rPr lang="en-US" sz="2000" dirty="0" smtClean="0"/>
            <a:t> </a:t>
          </a:r>
          <a:r>
            <a:rPr lang="en-US" sz="2000" dirty="0" err="1" smtClean="0"/>
            <a:t>bếp</a:t>
          </a:r>
          <a:endParaRPr lang="en-US" sz="2000" dirty="0"/>
        </a:p>
      </dgm:t>
    </dgm:pt>
    <dgm:pt modelId="{4795A1D6-5317-49ED-8AA8-5F7AA38CAE01}" type="parTrans" cxnId="{126EC2FC-E837-4F5D-B1F0-078F54DAD06C}">
      <dgm:prSet/>
      <dgm:spPr/>
      <dgm:t>
        <a:bodyPr/>
        <a:lstStyle/>
        <a:p>
          <a:endParaRPr lang="en-US" sz="2000"/>
        </a:p>
      </dgm:t>
    </dgm:pt>
    <dgm:pt modelId="{A38C3F46-9E9C-4565-BE47-02D339118999}" type="sibTrans" cxnId="{126EC2FC-E837-4F5D-B1F0-078F54DAD06C}">
      <dgm:prSet/>
      <dgm:spPr/>
      <dgm:t>
        <a:bodyPr/>
        <a:lstStyle/>
        <a:p>
          <a:endParaRPr lang="en-US" sz="2000"/>
        </a:p>
      </dgm:t>
    </dgm:pt>
    <dgm:pt modelId="{3907200D-457D-4540-A8A9-58FA843A8C9D}">
      <dgm:prSet custT="1"/>
      <dgm:spPr/>
      <dgm:t>
        <a:bodyPr/>
        <a:lstStyle/>
        <a:p>
          <a:r>
            <a:rPr lang="en-US" sz="2000" dirty="0" smtClean="0"/>
            <a:t>4. </a:t>
          </a:r>
          <a:r>
            <a:rPr lang="en-US" sz="2000" dirty="0" err="1" smtClean="0"/>
            <a:t>Tổ</a:t>
          </a:r>
          <a:r>
            <a:rPr lang="en-US" sz="2000" dirty="0" smtClean="0"/>
            <a:t> </a:t>
          </a:r>
          <a:r>
            <a:rPr lang="en-US" sz="2000" dirty="0" err="1" smtClean="0"/>
            <a:t>trưởng</a:t>
          </a:r>
          <a:r>
            <a:rPr lang="en-US" sz="2000" dirty="0" smtClean="0"/>
            <a:t>/ Ca </a:t>
          </a:r>
          <a:r>
            <a:rPr lang="en-US" sz="2000" dirty="0" err="1" smtClean="0"/>
            <a:t>trưởng</a:t>
          </a:r>
          <a:endParaRPr lang="en-US" sz="2000" dirty="0"/>
        </a:p>
      </dgm:t>
    </dgm:pt>
    <dgm:pt modelId="{F79E0C28-525C-4AE0-8F89-B682D44865EB}" type="parTrans" cxnId="{AAB4394B-62F7-45E0-8D9D-ACD7FEB8A8A7}">
      <dgm:prSet/>
      <dgm:spPr/>
      <dgm:t>
        <a:bodyPr/>
        <a:lstStyle/>
        <a:p>
          <a:endParaRPr lang="en-US" sz="2000"/>
        </a:p>
      </dgm:t>
    </dgm:pt>
    <dgm:pt modelId="{82EEF1CC-6A0B-4BD8-A2D7-478EA2FE715A}" type="sibTrans" cxnId="{AAB4394B-62F7-45E0-8D9D-ACD7FEB8A8A7}">
      <dgm:prSet/>
      <dgm:spPr/>
      <dgm:t>
        <a:bodyPr/>
        <a:lstStyle/>
        <a:p>
          <a:endParaRPr lang="en-US" sz="2000"/>
        </a:p>
      </dgm:t>
    </dgm:pt>
    <dgm:pt modelId="{747113E7-2BB6-4130-A41C-0F73F503079C}">
      <dgm:prSet custT="1"/>
      <dgm:spPr/>
      <dgm:t>
        <a:bodyPr/>
        <a:lstStyle/>
        <a:p>
          <a:r>
            <a:rPr lang="en-US" sz="2000" dirty="0" smtClean="0"/>
            <a:t>5. </a:t>
          </a:r>
          <a:r>
            <a:rPr lang="en-US" sz="2000" dirty="0" err="1" smtClean="0"/>
            <a:t>Giám</a:t>
          </a:r>
          <a:r>
            <a:rPr lang="en-US" sz="2000" dirty="0" smtClean="0"/>
            <a:t> </a:t>
          </a:r>
          <a:r>
            <a:rPr lang="en-US" sz="2000" dirty="0" err="1" smtClean="0"/>
            <a:t>sát</a:t>
          </a:r>
          <a:r>
            <a:rPr lang="en-US" sz="2000" dirty="0" smtClean="0"/>
            <a:t>/ </a:t>
          </a:r>
          <a:r>
            <a:rPr lang="en-US" sz="2000" dirty="0" err="1" smtClean="0"/>
            <a:t>Quản</a:t>
          </a:r>
          <a:r>
            <a:rPr lang="en-US" sz="2000" dirty="0" smtClean="0"/>
            <a:t> </a:t>
          </a:r>
          <a:r>
            <a:rPr lang="en-US" sz="2000" dirty="0" err="1" smtClean="0"/>
            <a:t>lý</a:t>
          </a:r>
          <a:endParaRPr lang="en-US" sz="2000" dirty="0"/>
        </a:p>
      </dgm:t>
    </dgm:pt>
    <dgm:pt modelId="{5248674A-587C-4CC7-9971-E8912E00B519}" type="parTrans" cxnId="{C46DDFE5-6409-43B0-BD21-9538B4F7E061}">
      <dgm:prSet/>
      <dgm:spPr/>
      <dgm:t>
        <a:bodyPr/>
        <a:lstStyle/>
        <a:p>
          <a:endParaRPr lang="en-US" sz="2000"/>
        </a:p>
      </dgm:t>
    </dgm:pt>
    <dgm:pt modelId="{871C29ED-DC0E-486C-B22C-4F20A8D4E7AF}" type="sibTrans" cxnId="{C46DDFE5-6409-43B0-BD21-9538B4F7E061}">
      <dgm:prSet/>
      <dgm:spPr/>
      <dgm:t>
        <a:bodyPr/>
        <a:lstStyle/>
        <a:p>
          <a:endParaRPr lang="en-US" sz="2000"/>
        </a:p>
      </dgm:t>
    </dgm:pt>
    <dgm:pt modelId="{957098F7-3DB1-484B-A3A7-2A6DF5849B0E}">
      <dgm:prSet custT="1"/>
      <dgm:spPr/>
      <dgm:t>
        <a:bodyPr/>
        <a:lstStyle/>
        <a:p>
          <a:endParaRPr lang="en-US" sz="2000"/>
        </a:p>
      </dgm:t>
    </dgm:pt>
    <dgm:pt modelId="{53461B3E-9533-463B-976C-DB174479EDEC}" type="parTrans" cxnId="{C67A3C31-108A-4288-8B73-B46E52707557}">
      <dgm:prSet/>
      <dgm:spPr/>
      <dgm:t>
        <a:bodyPr/>
        <a:lstStyle/>
        <a:p>
          <a:endParaRPr lang="en-US" sz="2000"/>
        </a:p>
      </dgm:t>
    </dgm:pt>
    <dgm:pt modelId="{F86456FD-BA42-45F8-9291-B48E4104AB92}" type="sibTrans" cxnId="{C67A3C31-108A-4288-8B73-B46E52707557}">
      <dgm:prSet/>
      <dgm:spPr/>
      <dgm:t>
        <a:bodyPr/>
        <a:lstStyle/>
        <a:p>
          <a:endParaRPr lang="en-US" sz="2000"/>
        </a:p>
      </dgm:t>
    </dgm:pt>
    <dgm:pt modelId="{0A4749B5-66B3-40D4-A85F-75570B4890AB}">
      <dgm:prSet custT="1"/>
      <dgm:spPr/>
      <dgm:t>
        <a:bodyPr/>
        <a:lstStyle/>
        <a:p>
          <a:endParaRPr lang="en-US" sz="2000"/>
        </a:p>
      </dgm:t>
    </dgm:pt>
    <dgm:pt modelId="{E7ABA8BF-ACEE-402B-8500-DCC6141D15CE}" type="parTrans" cxnId="{3DD06591-D447-4B72-8ACE-F2163EE7E2C9}">
      <dgm:prSet/>
      <dgm:spPr/>
      <dgm:t>
        <a:bodyPr/>
        <a:lstStyle/>
        <a:p>
          <a:endParaRPr lang="en-US" sz="2000"/>
        </a:p>
      </dgm:t>
    </dgm:pt>
    <dgm:pt modelId="{F9D6AE35-B386-4FD1-B80B-C5876CCFFA8E}" type="sibTrans" cxnId="{3DD06591-D447-4B72-8ACE-F2163EE7E2C9}">
      <dgm:prSet/>
      <dgm:spPr/>
      <dgm:t>
        <a:bodyPr/>
        <a:lstStyle/>
        <a:p>
          <a:endParaRPr lang="en-US" sz="2000"/>
        </a:p>
      </dgm:t>
    </dgm:pt>
    <dgm:pt modelId="{BDF2FF59-FB8C-415C-BC3E-5BC2F46B6A8D}">
      <dgm:prSet custT="1"/>
      <dgm:spPr/>
      <dgm:t>
        <a:bodyPr/>
        <a:lstStyle/>
        <a:p>
          <a:endParaRPr lang="en-US" sz="2000"/>
        </a:p>
      </dgm:t>
    </dgm:pt>
    <dgm:pt modelId="{6CEF88B2-49A2-4B9D-A6DA-9EFCFF7F5641}" type="parTrans" cxnId="{35A27CAB-2B98-451C-8BB1-088C26A5809A}">
      <dgm:prSet/>
      <dgm:spPr/>
      <dgm:t>
        <a:bodyPr/>
        <a:lstStyle/>
        <a:p>
          <a:endParaRPr lang="en-US" sz="2000"/>
        </a:p>
      </dgm:t>
    </dgm:pt>
    <dgm:pt modelId="{A4C8D1F2-0D76-4C6C-95CC-72527EA52E10}" type="sibTrans" cxnId="{35A27CAB-2B98-451C-8BB1-088C26A5809A}">
      <dgm:prSet/>
      <dgm:spPr/>
      <dgm:t>
        <a:bodyPr/>
        <a:lstStyle/>
        <a:p>
          <a:endParaRPr lang="en-US" sz="2000"/>
        </a:p>
      </dgm:t>
    </dgm:pt>
    <dgm:pt modelId="{B1970EE8-605B-4338-AD6E-4DDFF7A51AF9}">
      <dgm:prSet custT="1"/>
      <dgm:spPr/>
      <dgm:t>
        <a:bodyPr/>
        <a:lstStyle/>
        <a:p>
          <a:r>
            <a:rPr lang="en-US" sz="2000" dirty="0" smtClean="0"/>
            <a:t>6. </a:t>
          </a:r>
          <a:r>
            <a:rPr lang="en-US" sz="2000" dirty="0" err="1" smtClean="0"/>
            <a:t>Bếp</a:t>
          </a:r>
          <a:r>
            <a:rPr lang="en-US" sz="2000" dirty="0" smtClean="0"/>
            <a:t> </a:t>
          </a:r>
          <a:r>
            <a:rPr lang="en-US" sz="2000" dirty="0" err="1" smtClean="0"/>
            <a:t>trưởng</a:t>
          </a:r>
          <a:endParaRPr lang="en-US" sz="2000" dirty="0"/>
        </a:p>
      </dgm:t>
    </dgm:pt>
    <dgm:pt modelId="{200F2C81-95B0-4375-9D4E-8B3DB3CB4A52}" type="parTrans" cxnId="{4332DCD3-AF48-4F90-99C8-F63F5F89C4A2}">
      <dgm:prSet/>
      <dgm:spPr/>
      <dgm:t>
        <a:bodyPr/>
        <a:lstStyle/>
        <a:p>
          <a:endParaRPr lang="en-US" sz="2000"/>
        </a:p>
      </dgm:t>
    </dgm:pt>
    <dgm:pt modelId="{15C70E54-7E07-4BE8-A097-0F93CD2D66E3}" type="sibTrans" cxnId="{4332DCD3-AF48-4F90-99C8-F63F5F89C4A2}">
      <dgm:prSet/>
      <dgm:spPr/>
      <dgm:t>
        <a:bodyPr/>
        <a:lstStyle/>
        <a:p>
          <a:endParaRPr lang="en-US" sz="2000"/>
        </a:p>
      </dgm:t>
    </dgm:pt>
    <dgm:pt modelId="{5BA40086-9775-4CD1-B474-85258B0E7C69}">
      <dgm:prSet custT="1"/>
      <dgm:spPr/>
      <dgm:t>
        <a:bodyPr/>
        <a:lstStyle/>
        <a:p>
          <a:r>
            <a:rPr lang="en-US" sz="2000" dirty="0" smtClean="0"/>
            <a:t>7. </a:t>
          </a:r>
          <a:r>
            <a:rPr lang="en-US" sz="2000" dirty="0" err="1" smtClean="0"/>
            <a:t>Chuyên</a:t>
          </a:r>
          <a:r>
            <a:rPr lang="en-US" sz="2000" dirty="0" smtClean="0"/>
            <a:t> </a:t>
          </a:r>
          <a:r>
            <a:rPr lang="en-US" sz="2000" dirty="0" err="1" smtClean="0"/>
            <a:t>gia</a:t>
          </a:r>
          <a:endParaRPr lang="en-US" sz="2000" dirty="0"/>
        </a:p>
      </dgm:t>
    </dgm:pt>
    <dgm:pt modelId="{C0E28F0C-3DFB-4385-BCEF-83537AD19527}" type="parTrans" cxnId="{15829332-D498-4127-9EF9-0B224F6D963F}">
      <dgm:prSet/>
      <dgm:spPr/>
      <dgm:t>
        <a:bodyPr/>
        <a:lstStyle/>
        <a:p>
          <a:endParaRPr lang="en-US" sz="2000"/>
        </a:p>
      </dgm:t>
    </dgm:pt>
    <dgm:pt modelId="{01AF33FE-7906-4A50-A542-F9A85CB2E953}" type="sibTrans" cxnId="{15829332-D498-4127-9EF9-0B224F6D963F}">
      <dgm:prSet/>
      <dgm:spPr/>
      <dgm:t>
        <a:bodyPr/>
        <a:lstStyle/>
        <a:p>
          <a:endParaRPr lang="en-US" sz="2000"/>
        </a:p>
      </dgm:t>
    </dgm:pt>
    <dgm:pt modelId="{69F1780D-002C-4803-84D9-796DCE18B652}" type="pres">
      <dgm:prSet presAssocID="{6D14DCA3-8DC8-414D-BDC2-AE5EB7684224}" presName="composite" presStyleCnt="0">
        <dgm:presLayoutVars>
          <dgm:chMax val="5"/>
          <dgm:dir/>
          <dgm:animLvl val="ctr"/>
          <dgm:resizeHandles val="exact"/>
        </dgm:presLayoutVars>
      </dgm:prSet>
      <dgm:spPr/>
      <dgm:t>
        <a:bodyPr/>
        <a:lstStyle/>
        <a:p>
          <a:endParaRPr lang="en-US"/>
        </a:p>
      </dgm:t>
    </dgm:pt>
    <dgm:pt modelId="{840BEA23-E41F-4DB4-8A6A-CC30EA77C2D9}" type="pres">
      <dgm:prSet presAssocID="{6D14DCA3-8DC8-414D-BDC2-AE5EB7684224}" presName="cycle" presStyleCnt="0"/>
      <dgm:spPr/>
      <dgm:t>
        <a:bodyPr/>
        <a:lstStyle/>
        <a:p>
          <a:endParaRPr lang="en-US"/>
        </a:p>
      </dgm:t>
    </dgm:pt>
    <dgm:pt modelId="{F925057E-DCDD-4034-B329-16004AABF1A4}" type="pres">
      <dgm:prSet presAssocID="{6D14DCA3-8DC8-414D-BDC2-AE5EB7684224}" presName="centerShape" presStyleCnt="0"/>
      <dgm:spPr/>
      <dgm:t>
        <a:bodyPr/>
        <a:lstStyle/>
        <a:p>
          <a:endParaRPr lang="en-US"/>
        </a:p>
      </dgm:t>
    </dgm:pt>
    <dgm:pt modelId="{9735130C-31FE-45B6-8D5D-26ABE63E012B}" type="pres">
      <dgm:prSet presAssocID="{6D14DCA3-8DC8-414D-BDC2-AE5EB7684224}" presName="connSite" presStyleLbl="node1" presStyleIdx="0" presStyleCnt="8"/>
      <dgm:spPr/>
      <dgm:t>
        <a:bodyPr/>
        <a:lstStyle/>
        <a:p>
          <a:endParaRPr lang="en-US"/>
        </a:p>
      </dgm:t>
    </dgm:pt>
    <dgm:pt modelId="{CD6CAB84-90EE-4105-8ED6-3720C7EC1428}" type="pres">
      <dgm:prSet presAssocID="{6D14DCA3-8DC8-414D-BDC2-AE5EB7684224}" presName="visible" presStyleLbl="node1" presStyleIdx="0" presStyleCnt="8" custScaleX="364090" custScaleY="327134"/>
      <dgm:spPr>
        <a:blipFill rotWithShape="1">
          <a:blip xmlns:r="http://schemas.openxmlformats.org/officeDocument/2006/relationships" r:embed="rId1"/>
          <a:stretch>
            <a:fillRect/>
          </a:stretch>
        </a:blipFill>
      </dgm:spPr>
      <dgm:t>
        <a:bodyPr/>
        <a:lstStyle/>
        <a:p>
          <a:endParaRPr lang="en-US"/>
        </a:p>
      </dgm:t>
    </dgm:pt>
    <dgm:pt modelId="{198E25D3-9044-43B2-8802-ADD826DCE684}" type="pres">
      <dgm:prSet presAssocID="{9532FB42-D8D6-43E3-A35F-66CF852577E9}" presName="Name25" presStyleLbl="parChTrans1D1" presStyleIdx="0" presStyleCnt="7"/>
      <dgm:spPr/>
      <dgm:t>
        <a:bodyPr/>
        <a:lstStyle/>
        <a:p>
          <a:endParaRPr lang="en-US"/>
        </a:p>
      </dgm:t>
    </dgm:pt>
    <dgm:pt modelId="{0DE8E16E-EABC-4E23-822D-8DBD2F9BADF5}" type="pres">
      <dgm:prSet presAssocID="{4B298CDD-FE6A-42BE-B988-D62C54219BE2}" presName="node" presStyleCnt="0"/>
      <dgm:spPr/>
      <dgm:t>
        <a:bodyPr/>
        <a:lstStyle/>
        <a:p>
          <a:endParaRPr lang="en-US"/>
        </a:p>
      </dgm:t>
    </dgm:pt>
    <dgm:pt modelId="{D72AE25C-930E-45CC-ACFB-4298F56B0373}" type="pres">
      <dgm:prSet presAssocID="{4B298CDD-FE6A-42BE-B988-D62C54219BE2}" presName="parentNode" presStyleLbl="node1" presStyleIdx="1" presStyleCnt="8" custScaleX="206372">
        <dgm:presLayoutVars>
          <dgm:chMax val="1"/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5D988D6C-40D1-4B34-9F65-D951F4B3CA63}" type="pres">
      <dgm:prSet presAssocID="{4B298CDD-FE6A-42BE-B988-D62C54219BE2}" presName="childNode" presStyleLbl="revTx" presStyleIdx="0" presStyleCnt="3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3D50DF9F-6D75-42C0-8BD1-5133E9E88471}" type="pres">
      <dgm:prSet presAssocID="{CD544D75-5C68-41F5-B24A-05A19D489B4D}" presName="Name25" presStyleLbl="parChTrans1D1" presStyleIdx="1" presStyleCnt="7"/>
      <dgm:spPr/>
      <dgm:t>
        <a:bodyPr/>
        <a:lstStyle/>
        <a:p>
          <a:endParaRPr lang="en-US"/>
        </a:p>
      </dgm:t>
    </dgm:pt>
    <dgm:pt modelId="{11C53D11-1B49-42E6-948D-D24B491C2735}" type="pres">
      <dgm:prSet presAssocID="{D6D35CE0-546A-43C5-833E-9A2A760AB07A}" presName="node" presStyleCnt="0"/>
      <dgm:spPr/>
      <dgm:t>
        <a:bodyPr/>
        <a:lstStyle/>
        <a:p>
          <a:endParaRPr lang="en-US"/>
        </a:p>
      </dgm:t>
    </dgm:pt>
    <dgm:pt modelId="{E4587783-6C5C-469E-9321-B93D2D370F5F}" type="pres">
      <dgm:prSet presAssocID="{D6D35CE0-546A-43C5-833E-9A2A760AB07A}" presName="parentNode" presStyleLbl="node1" presStyleIdx="2" presStyleCnt="8" custScaleX="261837" custLinFactX="48570" custLinFactNeighborX="100000" custLinFactNeighborY="-30486">
        <dgm:presLayoutVars>
          <dgm:chMax val="1"/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0C53F5EB-D7DD-4B80-8E5F-E0F6F26A5A60}" type="pres">
      <dgm:prSet presAssocID="{D6D35CE0-546A-43C5-833E-9A2A760AB07A}" presName="childNode" presStyleLbl="revTx" presStyleIdx="0" presStyleCnt="3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C8D862CA-3F0F-4E29-B4F3-9DD0FB04BE0F}" type="pres">
      <dgm:prSet presAssocID="{4795A1D6-5317-49ED-8AA8-5F7AA38CAE01}" presName="Name25" presStyleLbl="parChTrans1D1" presStyleIdx="2" presStyleCnt="7"/>
      <dgm:spPr/>
      <dgm:t>
        <a:bodyPr/>
        <a:lstStyle/>
        <a:p>
          <a:endParaRPr lang="en-US"/>
        </a:p>
      </dgm:t>
    </dgm:pt>
    <dgm:pt modelId="{5A5F846A-CD94-4A13-B4C0-62D28AC0EF1E}" type="pres">
      <dgm:prSet presAssocID="{735A0C02-2C33-467B-B27D-D40F027F6768}" presName="node" presStyleCnt="0"/>
      <dgm:spPr/>
      <dgm:t>
        <a:bodyPr/>
        <a:lstStyle/>
        <a:p>
          <a:endParaRPr lang="en-US"/>
        </a:p>
      </dgm:t>
    </dgm:pt>
    <dgm:pt modelId="{510CCC24-80B6-4A2D-991D-BF2185BDCE17}" type="pres">
      <dgm:prSet presAssocID="{735A0C02-2C33-467B-B27D-D40F027F6768}" presName="parentNode" presStyleLbl="node1" presStyleIdx="3" presStyleCnt="8" custScaleX="264395" custLinFactX="82772" custLinFactNeighborX="100000" custLinFactNeighborY="-31741">
        <dgm:presLayoutVars>
          <dgm:chMax val="1"/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518553E7-7A26-4289-A3A0-274F41BECD7A}" type="pres">
      <dgm:prSet presAssocID="{735A0C02-2C33-467B-B27D-D40F027F6768}" presName="childNode" presStyleLbl="revTx" presStyleIdx="0" presStyleCnt="3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394DDE90-A1E7-4842-8D50-C6AB6EF5B4D0}" type="pres">
      <dgm:prSet presAssocID="{F79E0C28-525C-4AE0-8F89-B682D44865EB}" presName="Name25" presStyleLbl="parChTrans1D1" presStyleIdx="3" presStyleCnt="7"/>
      <dgm:spPr/>
      <dgm:t>
        <a:bodyPr/>
        <a:lstStyle/>
        <a:p>
          <a:endParaRPr lang="en-US"/>
        </a:p>
      </dgm:t>
    </dgm:pt>
    <dgm:pt modelId="{6EA910ED-B6F6-4064-A72A-E81607130642}" type="pres">
      <dgm:prSet presAssocID="{3907200D-457D-4540-A8A9-58FA843A8C9D}" presName="node" presStyleCnt="0"/>
      <dgm:spPr/>
      <dgm:t>
        <a:bodyPr/>
        <a:lstStyle/>
        <a:p>
          <a:endParaRPr lang="en-US"/>
        </a:p>
      </dgm:t>
    </dgm:pt>
    <dgm:pt modelId="{DCAF41FF-3405-47E4-B164-6E127E6FFD0B}" type="pres">
      <dgm:prSet presAssocID="{3907200D-457D-4540-A8A9-58FA843A8C9D}" presName="parentNode" presStyleLbl="node1" presStyleIdx="4" presStyleCnt="8" custScaleX="375189" custLinFactX="100000" custLinFactNeighborX="130926" custLinFactNeighborY="-4763">
        <dgm:presLayoutVars>
          <dgm:chMax val="1"/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15F0C322-F84E-42D7-8060-DBD5EB57C546}" type="pres">
      <dgm:prSet presAssocID="{3907200D-457D-4540-A8A9-58FA843A8C9D}" presName="childNode" presStyleLbl="revTx" presStyleIdx="1" presStyleCnt="3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061B5D05-7589-4B77-913E-686364E3E074}" type="pres">
      <dgm:prSet presAssocID="{5248674A-587C-4CC7-9971-E8912E00B519}" presName="Name25" presStyleLbl="parChTrans1D1" presStyleIdx="4" presStyleCnt="7"/>
      <dgm:spPr/>
      <dgm:t>
        <a:bodyPr/>
        <a:lstStyle/>
        <a:p>
          <a:endParaRPr lang="en-US"/>
        </a:p>
      </dgm:t>
    </dgm:pt>
    <dgm:pt modelId="{5A7DF2C9-CC5F-438D-83ED-D13741D1229A}" type="pres">
      <dgm:prSet presAssocID="{747113E7-2BB6-4130-A41C-0F73F503079C}" presName="node" presStyleCnt="0"/>
      <dgm:spPr/>
      <dgm:t>
        <a:bodyPr/>
        <a:lstStyle/>
        <a:p>
          <a:endParaRPr lang="en-US"/>
        </a:p>
      </dgm:t>
    </dgm:pt>
    <dgm:pt modelId="{D4262EE6-E6F5-4762-A3D1-718E9C4A167E}" type="pres">
      <dgm:prSet presAssocID="{747113E7-2BB6-4130-A41C-0F73F503079C}" presName="parentNode" presStyleLbl="node1" presStyleIdx="5" presStyleCnt="8" custScaleX="358584" custLinFactX="100000" custLinFactNeighborX="137153" custLinFactNeighborY="31678">
        <dgm:presLayoutVars>
          <dgm:chMax val="1"/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C9466158-563F-44F6-A063-2862092F0DCA}" type="pres">
      <dgm:prSet presAssocID="{747113E7-2BB6-4130-A41C-0F73F503079C}" presName="childNode" presStyleLbl="revTx" presStyleIdx="2" presStyleCnt="3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5707C3F2-0BA9-4510-8F2A-0AE18721C938}" type="pres">
      <dgm:prSet presAssocID="{200F2C81-95B0-4375-9D4E-8B3DB3CB4A52}" presName="Name25" presStyleLbl="parChTrans1D1" presStyleIdx="5" presStyleCnt="7"/>
      <dgm:spPr/>
      <dgm:t>
        <a:bodyPr/>
        <a:lstStyle/>
        <a:p>
          <a:endParaRPr lang="en-US"/>
        </a:p>
      </dgm:t>
    </dgm:pt>
    <dgm:pt modelId="{F342E142-933D-40C1-81DF-6A84CD545A72}" type="pres">
      <dgm:prSet presAssocID="{B1970EE8-605B-4338-AD6E-4DDFF7A51AF9}" presName="node" presStyleCnt="0"/>
      <dgm:spPr/>
      <dgm:t>
        <a:bodyPr/>
        <a:lstStyle/>
        <a:p>
          <a:endParaRPr lang="en-US"/>
        </a:p>
      </dgm:t>
    </dgm:pt>
    <dgm:pt modelId="{A5687075-8CCD-4F34-BD4B-C855333DA406}" type="pres">
      <dgm:prSet presAssocID="{B1970EE8-605B-4338-AD6E-4DDFF7A51AF9}" presName="parentNode" presStyleLbl="node1" presStyleIdx="6" presStyleCnt="8" custScaleX="279642" custLinFactNeighborX="74444" custLinFactNeighborY="36094">
        <dgm:presLayoutVars>
          <dgm:chMax val="1"/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59E8CE51-3A67-4B28-8133-E7E3E62D2072}" type="pres">
      <dgm:prSet presAssocID="{B1970EE8-605B-4338-AD6E-4DDFF7A51AF9}" presName="childNode" presStyleLbl="revTx" presStyleIdx="2" presStyleCnt="3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6B81D7C2-817A-4C85-AAC0-EC8203EA1ED5}" type="pres">
      <dgm:prSet presAssocID="{C0E28F0C-3DFB-4385-BCEF-83537AD19527}" presName="Name25" presStyleLbl="parChTrans1D1" presStyleIdx="6" presStyleCnt="7"/>
      <dgm:spPr/>
      <dgm:t>
        <a:bodyPr/>
        <a:lstStyle/>
        <a:p>
          <a:endParaRPr lang="en-US"/>
        </a:p>
      </dgm:t>
    </dgm:pt>
    <dgm:pt modelId="{4A7EBF78-BFB9-4D76-B4FB-EAC6BE1B934C}" type="pres">
      <dgm:prSet presAssocID="{5BA40086-9775-4CD1-B474-85258B0E7C69}" presName="node" presStyleCnt="0"/>
      <dgm:spPr/>
      <dgm:t>
        <a:bodyPr/>
        <a:lstStyle/>
        <a:p>
          <a:endParaRPr lang="en-US"/>
        </a:p>
      </dgm:t>
    </dgm:pt>
    <dgm:pt modelId="{98F9A799-D43B-4847-885D-ABCFB72376DE}" type="pres">
      <dgm:prSet presAssocID="{5BA40086-9775-4CD1-B474-85258B0E7C69}" presName="parentNode" presStyleLbl="node1" presStyleIdx="7" presStyleCnt="8" custScaleX="272958" custLinFactNeighborX="-76446" custLinFactNeighborY="331">
        <dgm:presLayoutVars>
          <dgm:chMax val="1"/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590F8F20-EEB2-4A25-BE84-E6FED02869E0}" type="pres">
      <dgm:prSet presAssocID="{5BA40086-9775-4CD1-B474-85258B0E7C69}" presName="childNode" presStyleLbl="revTx" presStyleIdx="2" presStyleCnt="3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</dgm:ptLst>
  <dgm:cxnLst>
    <dgm:cxn modelId="{C46DDFE5-6409-43B0-BD21-9538B4F7E061}" srcId="{6D14DCA3-8DC8-414D-BDC2-AE5EB7684224}" destId="{747113E7-2BB6-4130-A41C-0F73F503079C}" srcOrd="4" destOrd="0" parTransId="{5248674A-587C-4CC7-9971-E8912E00B519}" sibTransId="{871C29ED-DC0E-486C-B22C-4F20A8D4E7AF}"/>
    <dgm:cxn modelId="{710BFB57-F390-460C-ADC0-C96B83587646}" type="presOf" srcId="{CD544D75-5C68-41F5-B24A-05A19D489B4D}" destId="{3D50DF9F-6D75-42C0-8BD1-5133E9E88471}" srcOrd="0" destOrd="0" presId="urn:microsoft.com/office/officeart/2005/8/layout/radial2"/>
    <dgm:cxn modelId="{AAB4394B-62F7-45E0-8D9D-ACD7FEB8A8A7}" srcId="{6D14DCA3-8DC8-414D-BDC2-AE5EB7684224}" destId="{3907200D-457D-4540-A8A9-58FA843A8C9D}" srcOrd="3" destOrd="0" parTransId="{F79E0C28-525C-4AE0-8F89-B682D44865EB}" sibTransId="{82EEF1CC-6A0B-4BD8-A2D7-478EA2FE715A}"/>
    <dgm:cxn modelId="{72A797F3-0190-4BEA-B425-916E4800ED07}" type="presOf" srcId="{4B298CDD-FE6A-42BE-B988-D62C54219BE2}" destId="{D72AE25C-930E-45CC-ACFB-4298F56B0373}" srcOrd="0" destOrd="0" presId="urn:microsoft.com/office/officeart/2005/8/layout/radial2"/>
    <dgm:cxn modelId="{4332DCD3-AF48-4F90-99C8-F63F5F89C4A2}" srcId="{6D14DCA3-8DC8-414D-BDC2-AE5EB7684224}" destId="{B1970EE8-605B-4338-AD6E-4DDFF7A51AF9}" srcOrd="5" destOrd="0" parTransId="{200F2C81-95B0-4375-9D4E-8B3DB3CB4A52}" sibTransId="{15C70E54-7E07-4BE8-A097-0F93CD2D66E3}"/>
    <dgm:cxn modelId="{9C9AB9E0-7A41-4EA9-B80B-EAEF5FCD47AD}" type="presOf" srcId="{747113E7-2BB6-4130-A41C-0F73F503079C}" destId="{D4262EE6-E6F5-4762-A3D1-718E9C4A167E}" srcOrd="0" destOrd="0" presId="urn:microsoft.com/office/officeart/2005/8/layout/radial2"/>
    <dgm:cxn modelId="{6C42A7D9-77CB-4FFF-9D66-662FC0BA85B3}" type="presOf" srcId="{5248674A-587C-4CC7-9971-E8912E00B519}" destId="{061B5D05-7589-4B77-913E-686364E3E074}" srcOrd="0" destOrd="0" presId="urn:microsoft.com/office/officeart/2005/8/layout/radial2"/>
    <dgm:cxn modelId="{10DA9E16-69D7-4DC0-989B-BC0152A76660}" type="presOf" srcId="{0A4749B5-66B3-40D4-A85F-75570B4890AB}" destId="{15F0C322-F84E-42D7-8060-DBD5EB57C546}" srcOrd="0" destOrd="0" presId="urn:microsoft.com/office/officeart/2005/8/layout/radial2"/>
    <dgm:cxn modelId="{7C0553FF-C120-41D9-88E6-0B5797A8570F}" type="presOf" srcId="{735A0C02-2C33-467B-B27D-D40F027F6768}" destId="{510CCC24-80B6-4A2D-991D-BF2185BDCE17}" srcOrd="0" destOrd="0" presId="urn:microsoft.com/office/officeart/2005/8/layout/radial2"/>
    <dgm:cxn modelId="{15829332-D498-4127-9EF9-0B224F6D963F}" srcId="{6D14DCA3-8DC8-414D-BDC2-AE5EB7684224}" destId="{5BA40086-9775-4CD1-B474-85258B0E7C69}" srcOrd="6" destOrd="0" parTransId="{C0E28F0C-3DFB-4385-BCEF-83537AD19527}" sibTransId="{01AF33FE-7906-4A50-A542-F9A85CB2E953}"/>
    <dgm:cxn modelId="{126EC2FC-E837-4F5D-B1F0-078F54DAD06C}" srcId="{6D14DCA3-8DC8-414D-BDC2-AE5EB7684224}" destId="{735A0C02-2C33-467B-B27D-D40F027F6768}" srcOrd="2" destOrd="0" parTransId="{4795A1D6-5317-49ED-8AA8-5F7AA38CAE01}" sibTransId="{A38C3F46-9E9C-4565-BE47-02D339118999}"/>
    <dgm:cxn modelId="{5A4B67A7-524A-4A15-9C60-210FE7FCE88C}" type="presOf" srcId="{C0E28F0C-3DFB-4385-BCEF-83537AD19527}" destId="{6B81D7C2-817A-4C85-AAC0-EC8203EA1ED5}" srcOrd="0" destOrd="0" presId="urn:microsoft.com/office/officeart/2005/8/layout/radial2"/>
    <dgm:cxn modelId="{2D6F7D17-DA30-4976-931C-5AB7B57AC218}" type="presOf" srcId="{B1970EE8-605B-4338-AD6E-4DDFF7A51AF9}" destId="{A5687075-8CCD-4F34-BD4B-C855333DA406}" srcOrd="0" destOrd="0" presId="urn:microsoft.com/office/officeart/2005/8/layout/radial2"/>
    <dgm:cxn modelId="{3E25F589-499F-467D-936A-89CB85F52B5B}" type="presOf" srcId="{D6D35CE0-546A-43C5-833E-9A2A760AB07A}" destId="{E4587783-6C5C-469E-9321-B93D2D370F5F}" srcOrd="0" destOrd="0" presId="urn:microsoft.com/office/officeart/2005/8/layout/radial2"/>
    <dgm:cxn modelId="{5DAC21EF-993C-4FC7-A1A5-5FF4CFBB8D1B}" type="presOf" srcId="{BDF2FF59-FB8C-415C-BC3E-5BC2F46B6A8D}" destId="{518553E7-7A26-4289-A3A0-274F41BECD7A}" srcOrd="0" destOrd="0" presId="urn:microsoft.com/office/officeart/2005/8/layout/radial2"/>
    <dgm:cxn modelId="{2312121B-6D88-4614-BE5D-D7F7B923B38B}" type="presOf" srcId="{200F2C81-95B0-4375-9D4E-8B3DB3CB4A52}" destId="{5707C3F2-0BA9-4510-8F2A-0AE18721C938}" srcOrd="0" destOrd="0" presId="urn:microsoft.com/office/officeart/2005/8/layout/radial2"/>
    <dgm:cxn modelId="{35A27CAB-2B98-451C-8BB1-088C26A5809A}" srcId="{735A0C02-2C33-467B-B27D-D40F027F6768}" destId="{BDF2FF59-FB8C-415C-BC3E-5BC2F46B6A8D}" srcOrd="0" destOrd="0" parTransId="{6CEF88B2-49A2-4B9D-A6DA-9EFCFF7F5641}" sibTransId="{A4C8D1F2-0D76-4C6C-95CC-72527EA52E10}"/>
    <dgm:cxn modelId="{075F5213-6234-4692-9190-ECCF3E612368}" type="presOf" srcId="{F79E0C28-525C-4AE0-8F89-B682D44865EB}" destId="{394DDE90-A1E7-4842-8D50-C6AB6EF5B4D0}" srcOrd="0" destOrd="0" presId="urn:microsoft.com/office/officeart/2005/8/layout/radial2"/>
    <dgm:cxn modelId="{11A7812D-19B8-4D0E-BF60-02214A3A8022}" type="presOf" srcId="{957098F7-3DB1-484B-A3A7-2A6DF5849B0E}" destId="{C9466158-563F-44F6-A063-2862092F0DCA}" srcOrd="0" destOrd="0" presId="urn:microsoft.com/office/officeart/2005/8/layout/radial2"/>
    <dgm:cxn modelId="{4E8DB0FB-96A5-4EC6-A169-0A0850610AA6}" type="presOf" srcId="{9532FB42-D8D6-43E3-A35F-66CF852577E9}" destId="{198E25D3-9044-43B2-8802-ADD826DCE684}" srcOrd="0" destOrd="0" presId="urn:microsoft.com/office/officeart/2005/8/layout/radial2"/>
    <dgm:cxn modelId="{32EB474A-6FA0-4988-861F-E8D502FF7D3E}" type="presOf" srcId="{4795A1D6-5317-49ED-8AA8-5F7AA38CAE01}" destId="{C8D862CA-3F0F-4E29-B4F3-9DD0FB04BE0F}" srcOrd="0" destOrd="0" presId="urn:microsoft.com/office/officeart/2005/8/layout/radial2"/>
    <dgm:cxn modelId="{3DD06591-D447-4B72-8ACE-F2163EE7E2C9}" srcId="{3907200D-457D-4540-A8A9-58FA843A8C9D}" destId="{0A4749B5-66B3-40D4-A85F-75570B4890AB}" srcOrd="0" destOrd="0" parTransId="{E7ABA8BF-ACEE-402B-8500-DCC6141D15CE}" sibTransId="{F9D6AE35-B386-4FD1-B80B-C5876CCFFA8E}"/>
    <dgm:cxn modelId="{9FB79239-E1D0-4800-9D4D-C4AFFD61949F}" srcId="{6D14DCA3-8DC8-414D-BDC2-AE5EB7684224}" destId="{D6D35CE0-546A-43C5-833E-9A2A760AB07A}" srcOrd="1" destOrd="0" parTransId="{CD544D75-5C68-41F5-B24A-05A19D489B4D}" sibTransId="{C9C2EC4A-0FA2-46F0-B4F3-4AF218811A66}"/>
    <dgm:cxn modelId="{587A2491-F72C-47ED-8CF9-759DE4520C5D}" type="presOf" srcId="{5BA40086-9775-4CD1-B474-85258B0E7C69}" destId="{98F9A799-D43B-4847-885D-ABCFB72376DE}" srcOrd="0" destOrd="0" presId="urn:microsoft.com/office/officeart/2005/8/layout/radial2"/>
    <dgm:cxn modelId="{E6537077-6E91-43AF-A730-80F2E476BF0B}" srcId="{6D14DCA3-8DC8-414D-BDC2-AE5EB7684224}" destId="{4B298CDD-FE6A-42BE-B988-D62C54219BE2}" srcOrd="0" destOrd="0" parTransId="{9532FB42-D8D6-43E3-A35F-66CF852577E9}" sibTransId="{0D81B8BF-C197-4AAB-B8FA-9A6E88C2A645}"/>
    <dgm:cxn modelId="{C67A3C31-108A-4288-8B73-B46E52707557}" srcId="{747113E7-2BB6-4130-A41C-0F73F503079C}" destId="{957098F7-3DB1-484B-A3A7-2A6DF5849B0E}" srcOrd="0" destOrd="0" parTransId="{53461B3E-9533-463B-976C-DB174479EDEC}" sibTransId="{F86456FD-BA42-45F8-9291-B48E4104AB92}"/>
    <dgm:cxn modelId="{E5FBAB33-3932-4F22-96A9-56F777E91650}" type="presOf" srcId="{3907200D-457D-4540-A8A9-58FA843A8C9D}" destId="{DCAF41FF-3405-47E4-B164-6E127E6FFD0B}" srcOrd="0" destOrd="0" presId="urn:microsoft.com/office/officeart/2005/8/layout/radial2"/>
    <dgm:cxn modelId="{48A07FF8-7FCF-41FA-9DC3-9F0460152433}" type="presOf" srcId="{6D14DCA3-8DC8-414D-BDC2-AE5EB7684224}" destId="{69F1780D-002C-4803-84D9-796DCE18B652}" srcOrd="0" destOrd="0" presId="urn:microsoft.com/office/officeart/2005/8/layout/radial2"/>
    <dgm:cxn modelId="{B6B71D8E-6F6B-4FC6-BBA9-E14080036C8D}" type="presParOf" srcId="{69F1780D-002C-4803-84D9-796DCE18B652}" destId="{840BEA23-E41F-4DB4-8A6A-CC30EA77C2D9}" srcOrd="0" destOrd="0" presId="urn:microsoft.com/office/officeart/2005/8/layout/radial2"/>
    <dgm:cxn modelId="{169C93F9-AA9F-42D4-AD0F-9EA2D8C9CC20}" type="presParOf" srcId="{840BEA23-E41F-4DB4-8A6A-CC30EA77C2D9}" destId="{F925057E-DCDD-4034-B329-16004AABF1A4}" srcOrd="0" destOrd="0" presId="urn:microsoft.com/office/officeart/2005/8/layout/radial2"/>
    <dgm:cxn modelId="{17055C9A-ED75-4EA3-931B-E6A6509B0F98}" type="presParOf" srcId="{F925057E-DCDD-4034-B329-16004AABF1A4}" destId="{9735130C-31FE-45B6-8D5D-26ABE63E012B}" srcOrd="0" destOrd="0" presId="urn:microsoft.com/office/officeart/2005/8/layout/radial2"/>
    <dgm:cxn modelId="{50D4C0ED-7CD0-4898-945F-5626B4248E6F}" type="presParOf" srcId="{F925057E-DCDD-4034-B329-16004AABF1A4}" destId="{CD6CAB84-90EE-4105-8ED6-3720C7EC1428}" srcOrd="1" destOrd="0" presId="urn:microsoft.com/office/officeart/2005/8/layout/radial2"/>
    <dgm:cxn modelId="{367C1488-A907-4561-B654-FF48C634CBE4}" type="presParOf" srcId="{840BEA23-E41F-4DB4-8A6A-CC30EA77C2D9}" destId="{198E25D3-9044-43B2-8802-ADD826DCE684}" srcOrd="1" destOrd="0" presId="urn:microsoft.com/office/officeart/2005/8/layout/radial2"/>
    <dgm:cxn modelId="{3E4859DF-D540-47F6-9E50-9E2CB215A3C3}" type="presParOf" srcId="{840BEA23-E41F-4DB4-8A6A-CC30EA77C2D9}" destId="{0DE8E16E-EABC-4E23-822D-8DBD2F9BADF5}" srcOrd="2" destOrd="0" presId="urn:microsoft.com/office/officeart/2005/8/layout/radial2"/>
    <dgm:cxn modelId="{8B31676F-5F81-4C6D-B03A-F33095A70BB4}" type="presParOf" srcId="{0DE8E16E-EABC-4E23-822D-8DBD2F9BADF5}" destId="{D72AE25C-930E-45CC-ACFB-4298F56B0373}" srcOrd="0" destOrd="0" presId="urn:microsoft.com/office/officeart/2005/8/layout/radial2"/>
    <dgm:cxn modelId="{3CEDEB47-2952-4C74-B31B-C41E6E1517FB}" type="presParOf" srcId="{0DE8E16E-EABC-4E23-822D-8DBD2F9BADF5}" destId="{5D988D6C-40D1-4B34-9F65-D951F4B3CA63}" srcOrd="1" destOrd="0" presId="urn:microsoft.com/office/officeart/2005/8/layout/radial2"/>
    <dgm:cxn modelId="{12048D94-49CF-4DA8-9FD3-132DBB34D3C6}" type="presParOf" srcId="{840BEA23-E41F-4DB4-8A6A-CC30EA77C2D9}" destId="{3D50DF9F-6D75-42C0-8BD1-5133E9E88471}" srcOrd="3" destOrd="0" presId="urn:microsoft.com/office/officeart/2005/8/layout/radial2"/>
    <dgm:cxn modelId="{7D8F62DC-CF44-486D-A6F0-8F733CF4F629}" type="presParOf" srcId="{840BEA23-E41F-4DB4-8A6A-CC30EA77C2D9}" destId="{11C53D11-1B49-42E6-948D-D24B491C2735}" srcOrd="4" destOrd="0" presId="urn:microsoft.com/office/officeart/2005/8/layout/radial2"/>
    <dgm:cxn modelId="{CE61FF92-BBB1-4768-8639-48BE61A60A79}" type="presParOf" srcId="{11C53D11-1B49-42E6-948D-D24B491C2735}" destId="{E4587783-6C5C-469E-9321-B93D2D370F5F}" srcOrd="0" destOrd="0" presId="urn:microsoft.com/office/officeart/2005/8/layout/radial2"/>
    <dgm:cxn modelId="{E84B205C-E4CC-47A9-B00A-FC1DD9068864}" type="presParOf" srcId="{11C53D11-1B49-42E6-948D-D24B491C2735}" destId="{0C53F5EB-D7DD-4B80-8E5F-E0F6F26A5A60}" srcOrd="1" destOrd="0" presId="urn:microsoft.com/office/officeart/2005/8/layout/radial2"/>
    <dgm:cxn modelId="{250F45BB-7608-4D54-9017-AFA52E0FFA78}" type="presParOf" srcId="{840BEA23-E41F-4DB4-8A6A-CC30EA77C2D9}" destId="{C8D862CA-3F0F-4E29-B4F3-9DD0FB04BE0F}" srcOrd="5" destOrd="0" presId="urn:microsoft.com/office/officeart/2005/8/layout/radial2"/>
    <dgm:cxn modelId="{B499948D-8DA1-42CE-B971-343AD047E921}" type="presParOf" srcId="{840BEA23-E41F-4DB4-8A6A-CC30EA77C2D9}" destId="{5A5F846A-CD94-4A13-B4C0-62D28AC0EF1E}" srcOrd="6" destOrd="0" presId="urn:microsoft.com/office/officeart/2005/8/layout/radial2"/>
    <dgm:cxn modelId="{DEAB2EEE-E8C0-4ED9-8316-42804A887AD7}" type="presParOf" srcId="{5A5F846A-CD94-4A13-B4C0-62D28AC0EF1E}" destId="{510CCC24-80B6-4A2D-991D-BF2185BDCE17}" srcOrd="0" destOrd="0" presId="urn:microsoft.com/office/officeart/2005/8/layout/radial2"/>
    <dgm:cxn modelId="{C8328B7D-2F30-4D43-8035-B9FE3E7F46A9}" type="presParOf" srcId="{5A5F846A-CD94-4A13-B4C0-62D28AC0EF1E}" destId="{518553E7-7A26-4289-A3A0-274F41BECD7A}" srcOrd="1" destOrd="0" presId="urn:microsoft.com/office/officeart/2005/8/layout/radial2"/>
    <dgm:cxn modelId="{E3472177-8168-42E8-9524-C868CF8D166F}" type="presParOf" srcId="{840BEA23-E41F-4DB4-8A6A-CC30EA77C2D9}" destId="{394DDE90-A1E7-4842-8D50-C6AB6EF5B4D0}" srcOrd="7" destOrd="0" presId="urn:microsoft.com/office/officeart/2005/8/layout/radial2"/>
    <dgm:cxn modelId="{532BB87E-02C6-472A-A5A8-D391A4D89B60}" type="presParOf" srcId="{840BEA23-E41F-4DB4-8A6A-CC30EA77C2D9}" destId="{6EA910ED-B6F6-4064-A72A-E81607130642}" srcOrd="8" destOrd="0" presId="urn:microsoft.com/office/officeart/2005/8/layout/radial2"/>
    <dgm:cxn modelId="{5E4BC752-2257-4BE0-80DD-D6D75842CE81}" type="presParOf" srcId="{6EA910ED-B6F6-4064-A72A-E81607130642}" destId="{DCAF41FF-3405-47E4-B164-6E127E6FFD0B}" srcOrd="0" destOrd="0" presId="urn:microsoft.com/office/officeart/2005/8/layout/radial2"/>
    <dgm:cxn modelId="{69854048-EEEF-421D-86C6-352F49A11849}" type="presParOf" srcId="{6EA910ED-B6F6-4064-A72A-E81607130642}" destId="{15F0C322-F84E-42D7-8060-DBD5EB57C546}" srcOrd="1" destOrd="0" presId="urn:microsoft.com/office/officeart/2005/8/layout/radial2"/>
    <dgm:cxn modelId="{1750986F-CD03-4766-BE0D-E9F79C614F44}" type="presParOf" srcId="{840BEA23-E41F-4DB4-8A6A-CC30EA77C2D9}" destId="{061B5D05-7589-4B77-913E-686364E3E074}" srcOrd="9" destOrd="0" presId="urn:microsoft.com/office/officeart/2005/8/layout/radial2"/>
    <dgm:cxn modelId="{DF8B317A-DCEC-4528-9F24-21F6E3CB90D6}" type="presParOf" srcId="{840BEA23-E41F-4DB4-8A6A-CC30EA77C2D9}" destId="{5A7DF2C9-CC5F-438D-83ED-D13741D1229A}" srcOrd="10" destOrd="0" presId="urn:microsoft.com/office/officeart/2005/8/layout/radial2"/>
    <dgm:cxn modelId="{D3607A36-B603-4C38-94A6-C8B8C3C77AB0}" type="presParOf" srcId="{5A7DF2C9-CC5F-438D-83ED-D13741D1229A}" destId="{D4262EE6-E6F5-4762-A3D1-718E9C4A167E}" srcOrd="0" destOrd="0" presId="urn:microsoft.com/office/officeart/2005/8/layout/radial2"/>
    <dgm:cxn modelId="{8E427F11-70B5-45BC-8B14-FD4E2E0D70DC}" type="presParOf" srcId="{5A7DF2C9-CC5F-438D-83ED-D13741D1229A}" destId="{C9466158-563F-44F6-A063-2862092F0DCA}" srcOrd="1" destOrd="0" presId="urn:microsoft.com/office/officeart/2005/8/layout/radial2"/>
    <dgm:cxn modelId="{6BAAB1FB-AC1A-4690-9F33-A0C0F1863EC7}" type="presParOf" srcId="{840BEA23-E41F-4DB4-8A6A-CC30EA77C2D9}" destId="{5707C3F2-0BA9-4510-8F2A-0AE18721C938}" srcOrd="11" destOrd="0" presId="urn:microsoft.com/office/officeart/2005/8/layout/radial2"/>
    <dgm:cxn modelId="{1AEB8139-4E19-4068-B36E-9E9F6E48C449}" type="presParOf" srcId="{840BEA23-E41F-4DB4-8A6A-CC30EA77C2D9}" destId="{F342E142-933D-40C1-81DF-6A84CD545A72}" srcOrd="12" destOrd="0" presId="urn:microsoft.com/office/officeart/2005/8/layout/radial2"/>
    <dgm:cxn modelId="{38B1E4B8-286C-49AB-B066-720483D2C104}" type="presParOf" srcId="{F342E142-933D-40C1-81DF-6A84CD545A72}" destId="{A5687075-8CCD-4F34-BD4B-C855333DA406}" srcOrd="0" destOrd="0" presId="urn:microsoft.com/office/officeart/2005/8/layout/radial2"/>
    <dgm:cxn modelId="{0A86DE41-6C81-4436-B0BF-2F5BD1CDC0BD}" type="presParOf" srcId="{F342E142-933D-40C1-81DF-6A84CD545A72}" destId="{59E8CE51-3A67-4B28-8133-E7E3E62D2072}" srcOrd="1" destOrd="0" presId="urn:microsoft.com/office/officeart/2005/8/layout/radial2"/>
    <dgm:cxn modelId="{ACAE7127-7407-46FB-B220-2FB63257F466}" type="presParOf" srcId="{840BEA23-E41F-4DB4-8A6A-CC30EA77C2D9}" destId="{6B81D7C2-817A-4C85-AAC0-EC8203EA1ED5}" srcOrd="13" destOrd="0" presId="urn:microsoft.com/office/officeart/2005/8/layout/radial2"/>
    <dgm:cxn modelId="{79928520-D3B8-46BA-A450-969EA3224CBC}" type="presParOf" srcId="{840BEA23-E41F-4DB4-8A6A-CC30EA77C2D9}" destId="{4A7EBF78-BFB9-4D76-B4FB-EAC6BE1B934C}" srcOrd="14" destOrd="0" presId="urn:microsoft.com/office/officeart/2005/8/layout/radial2"/>
    <dgm:cxn modelId="{87F4F2DD-8233-49C0-8301-22010A637A48}" type="presParOf" srcId="{4A7EBF78-BFB9-4D76-B4FB-EAC6BE1B934C}" destId="{98F9A799-D43B-4847-885D-ABCFB72376DE}" srcOrd="0" destOrd="0" presId="urn:microsoft.com/office/officeart/2005/8/layout/radial2"/>
    <dgm:cxn modelId="{96DEE2FE-A2A4-4BFE-BB10-2CC152526A58}" type="presParOf" srcId="{4A7EBF78-BFB9-4D76-B4FB-EAC6BE1B934C}" destId="{590F8F20-EEB2-4A25-BE84-E6FED02869E0}" srcOrd="1" destOrd="0" presId="urn:microsoft.com/office/officeart/2005/8/layout/radial2"/>
  </dgm:cxnLst>
  <dgm:bg>
    <a:solidFill>
      <a:schemeClr val="bg2"/>
    </a:solidFill>
  </dgm:bg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4.xml><?xml version="1.0" encoding="utf-8"?>
<dgm:dataModel xmlns:dgm="http://schemas.openxmlformats.org/drawingml/2006/diagram" xmlns:a="http://schemas.openxmlformats.org/drawingml/2006/main">
  <dgm:ptLst>
    <dgm:pt modelId="{53BA185C-B54D-483A-8606-C95298AF9868}" type="doc">
      <dgm:prSet loTypeId="urn:microsoft.com/office/officeart/2005/8/layout/radial6" loCatId="relationship" qsTypeId="urn:microsoft.com/office/officeart/2005/8/quickstyle/3d1" qsCatId="3D" csTypeId="urn:microsoft.com/office/officeart/2005/8/colors/colorful1" csCatId="colorful" phldr="1"/>
      <dgm:spPr/>
      <dgm:t>
        <a:bodyPr/>
        <a:lstStyle/>
        <a:p>
          <a:endParaRPr lang="en-US"/>
        </a:p>
      </dgm:t>
    </dgm:pt>
    <dgm:pt modelId="{982800F3-06FD-4081-94B4-7B9BB0C8E7D2}">
      <dgm:prSet phldrT="[Text]"/>
      <dgm:spPr/>
      <dgm:t>
        <a:bodyPr/>
        <a:lstStyle/>
        <a:p>
          <a:r>
            <a:rPr lang="en-US" dirty="0" err="1" smtClean="0"/>
            <a:t>Thợ</a:t>
          </a:r>
          <a:r>
            <a:rPr lang="en-US" dirty="0" smtClean="0"/>
            <a:t> </a:t>
          </a:r>
          <a:r>
            <a:rPr lang="en-US" dirty="0" err="1" smtClean="0"/>
            <a:t>bánh</a:t>
          </a:r>
          <a:endParaRPr lang="en-US" dirty="0"/>
        </a:p>
      </dgm:t>
    </dgm:pt>
    <dgm:pt modelId="{158917F9-387C-4BAF-AF65-FB0BAE76948F}" type="parTrans" cxnId="{1F8B6D5C-3B33-4DF1-B429-3C3DCD385ECD}">
      <dgm:prSet/>
      <dgm:spPr/>
      <dgm:t>
        <a:bodyPr/>
        <a:lstStyle/>
        <a:p>
          <a:endParaRPr lang="en-US"/>
        </a:p>
      </dgm:t>
    </dgm:pt>
    <dgm:pt modelId="{347993B7-7A7A-4148-8808-AEE3E5C64AE8}" type="sibTrans" cxnId="{1F8B6D5C-3B33-4DF1-B429-3C3DCD385ECD}">
      <dgm:prSet/>
      <dgm:spPr/>
      <dgm:t>
        <a:bodyPr/>
        <a:lstStyle/>
        <a:p>
          <a:endParaRPr lang="en-US"/>
        </a:p>
      </dgm:t>
    </dgm:pt>
    <dgm:pt modelId="{D749AF15-961B-4728-A70E-D8C4197837F1}">
      <dgm:prSet phldrT="[Text]" custT="1"/>
      <dgm:spPr/>
      <dgm:t>
        <a:bodyPr/>
        <a:lstStyle/>
        <a:p>
          <a:r>
            <a:rPr lang="en-US" sz="2800" dirty="0" err="1" smtClean="0"/>
            <a:t>Chuyên</a:t>
          </a:r>
          <a:r>
            <a:rPr lang="en-US" sz="2800" dirty="0" smtClean="0"/>
            <a:t> </a:t>
          </a:r>
          <a:r>
            <a:rPr lang="en-US" sz="2800" dirty="0" err="1" smtClean="0"/>
            <a:t>môn</a:t>
          </a:r>
          <a:endParaRPr lang="en-US" sz="2800" dirty="0"/>
        </a:p>
      </dgm:t>
    </dgm:pt>
    <dgm:pt modelId="{C78DBB46-736C-4A4B-A2BA-94638A891A8D}" type="parTrans" cxnId="{BB06BCB6-3267-4BB9-B475-50CFD8BBF30B}">
      <dgm:prSet/>
      <dgm:spPr/>
      <dgm:t>
        <a:bodyPr/>
        <a:lstStyle/>
        <a:p>
          <a:endParaRPr lang="en-US"/>
        </a:p>
      </dgm:t>
    </dgm:pt>
    <dgm:pt modelId="{E432205F-9487-4435-B6BC-708662D71D09}" type="sibTrans" cxnId="{BB06BCB6-3267-4BB9-B475-50CFD8BBF30B}">
      <dgm:prSet/>
      <dgm:spPr/>
      <dgm:t>
        <a:bodyPr/>
        <a:lstStyle/>
        <a:p>
          <a:endParaRPr lang="en-US"/>
        </a:p>
      </dgm:t>
    </dgm:pt>
    <dgm:pt modelId="{5ADE3000-CF4E-4DAB-B37B-882BA58BF252}">
      <dgm:prSet phldrT="[Text]" custT="1"/>
      <dgm:spPr/>
      <dgm:t>
        <a:bodyPr/>
        <a:lstStyle/>
        <a:p>
          <a:r>
            <a:rPr lang="en-US" sz="2800" dirty="0" err="1" smtClean="0"/>
            <a:t>Phẩm</a:t>
          </a:r>
          <a:r>
            <a:rPr lang="en-US" sz="2800" dirty="0" smtClean="0"/>
            <a:t> </a:t>
          </a:r>
          <a:r>
            <a:rPr lang="en-US" sz="2800" dirty="0" err="1" smtClean="0"/>
            <a:t>chất</a:t>
          </a:r>
          <a:r>
            <a:rPr lang="en-US" sz="2800" dirty="0" smtClean="0"/>
            <a:t> </a:t>
          </a:r>
          <a:r>
            <a:rPr lang="en-US" sz="2800" dirty="0" err="1" smtClean="0"/>
            <a:t>cá</a:t>
          </a:r>
          <a:r>
            <a:rPr lang="en-US" sz="2800" dirty="0" smtClean="0"/>
            <a:t> </a:t>
          </a:r>
          <a:r>
            <a:rPr lang="en-US" sz="2800" dirty="0" err="1" smtClean="0"/>
            <a:t>nhân</a:t>
          </a:r>
          <a:endParaRPr lang="en-US" sz="2800" dirty="0"/>
        </a:p>
      </dgm:t>
    </dgm:pt>
    <dgm:pt modelId="{AB651CEA-D628-40D3-AF53-A192C27D7CE9}" type="parTrans" cxnId="{01AF4582-C683-444D-AE0D-A1169D9D2C66}">
      <dgm:prSet/>
      <dgm:spPr/>
      <dgm:t>
        <a:bodyPr/>
        <a:lstStyle/>
        <a:p>
          <a:endParaRPr lang="en-US"/>
        </a:p>
      </dgm:t>
    </dgm:pt>
    <dgm:pt modelId="{5AE66F9E-A5AD-4654-8329-641FD5405F67}" type="sibTrans" cxnId="{01AF4582-C683-444D-AE0D-A1169D9D2C66}">
      <dgm:prSet/>
      <dgm:spPr/>
      <dgm:t>
        <a:bodyPr/>
        <a:lstStyle/>
        <a:p>
          <a:endParaRPr lang="en-US"/>
        </a:p>
      </dgm:t>
    </dgm:pt>
    <dgm:pt modelId="{B759F09F-3937-4E62-BB07-FEFD3CDAAB75}">
      <dgm:prSet phldrT="[Text]" custT="1"/>
      <dgm:spPr/>
      <dgm:t>
        <a:bodyPr/>
        <a:lstStyle/>
        <a:p>
          <a:r>
            <a:rPr lang="en-US" sz="2800" dirty="0" err="1" smtClean="0"/>
            <a:t>Kỹ</a:t>
          </a:r>
          <a:r>
            <a:rPr lang="en-US" sz="2800" dirty="0" smtClean="0"/>
            <a:t> </a:t>
          </a:r>
          <a:r>
            <a:rPr lang="en-US" sz="2800" dirty="0" err="1" smtClean="0"/>
            <a:t>năng</a:t>
          </a:r>
          <a:r>
            <a:rPr lang="en-US" sz="2800" dirty="0" smtClean="0"/>
            <a:t> </a:t>
          </a:r>
          <a:r>
            <a:rPr lang="en-US" sz="2800" dirty="0" err="1" smtClean="0"/>
            <a:t>làm</a:t>
          </a:r>
          <a:r>
            <a:rPr lang="en-US" sz="2800" dirty="0" smtClean="0"/>
            <a:t> </a:t>
          </a:r>
          <a:r>
            <a:rPr lang="en-US" sz="2800" dirty="0" err="1" smtClean="0"/>
            <a:t>việc</a:t>
          </a:r>
          <a:endParaRPr lang="en-US" sz="2800" dirty="0"/>
        </a:p>
      </dgm:t>
    </dgm:pt>
    <dgm:pt modelId="{54060C32-210D-4D52-B627-ADA38A8DFCA5}" type="parTrans" cxnId="{CB1FA837-C8AE-401D-BF39-7B5734DE3649}">
      <dgm:prSet/>
      <dgm:spPr/>
      <dgm:t>
        <a:bodyPr/>
        <a:lstStyle/>
        <a:p>
          <a:endParaRPr lang="en-US"/>
        </a:p>
      </dgm:t>
    </dgm:pt>
    <dgm:pt modelId="{AFCF407C-45B8-413C-A661-3C8F36214B78}" type="sibTrans" cxnId="{CB1FA837-C8AE-401D-BF39-7B5734DE3649}">
      <dgm:prSet/>
      <dgm:spPr/>
      <dgm:t>
        <a:bodyPr/>
        <a:lstStyle/>
        <a:p>
          <a:endParaRPr lang="en-US"/>
        </a:p>
      </dgm:t>
    </dgm:pt>
    <dgm:pt modelId="{FBEE6B75-66ED-4D64-8D1F-F86D701907D7}">
      <dgm:prSet phldrT="[Text]" custT="1"/>
      <dgm:spPr/>
      <dgm:t>
        <a:bodyPr/>
        <a:lstStyle/>
        <a:p>
          <a:r>
            <a:rPr lang="en-US" sz="2800" dirty="0" err="1" smtClean="0"/>
            <a:t>Ngoại</a:t>
          </a:r>
          <a:r>
            <a:rPr lang="en-US" sz="2800" dirty="0" smtClean="0"/>
            <a:t> </a:t>
          </a:r>
          <a:r>
            <a:rPr lang="en-US" sz="2800" dirty="0" err="1" smtClean="0"/>
            <a:t>ngữ</a:t>
          </a:r>
          <a:endParaRPr lang="en-US" sz="2800" dirty="0"/>
        </a:p>
      </dgm:t>
    </dgm:pt>
    <dgm:pt modelId="{4A6FFF6B-5D7B-4829-BC40-10C6C8A53966}" type="parTrans" cxnId="{24E43CE8-CDB6-4C56-B47E-4B6AC7FA7A43}">
      <dgm:prSet/>
      <dgm:spPr/>
      <dgm:t>
        <a:bodyPr/>
        <a:lstStyle/>
        <a:p>
          <a:endParaRPr lang="en-US"/>
        </a:p>
      </dgm:t>
    </dgm:pt>
    <dgm:pt modelId="{2A5AFD8E-8429-4ECA-98DC-1D71CA27426F}" type="sibTrans" cxnId="{24E43CE8-CDB6-4C56-B47E-4B6AC7FA7A43}">
      <dgm:prSet/>
      <dgm:spPr/>
      <dgm:t>
        <a:bodyPr/>
        <a:lstStyle/>
        <a:p>
          <a:endParaRPr lang="en-US"/>
        </a:p>
      </dgm:t>
    </dgm:pt>
    <dgm:pt modelId="{0687751B-8D92-4E4F-B8D9-6BB80C261DFF}" type="pres">
      <dgm:prSet presAssocID="{53BA185C-B54D-483A-8606-C95298AF9868}" presName="Name0" presStyleCnt="0">
        <dgm:presLayoutVars>
          <dgm:chMax val="1"/>
          <dgm:dir/>
          <dgm:animLvl val="ctr"/>
          <dgm:resizeHandles val="exact"/>
        </dgm:presLayoutVars>
      </dgm:prSet>
      <dgm:spPr/>
      <dgm:t>
        <a:bodyPr/>
        <a:lstStyle/>
        <a:p>
          <a:endParaRPr lang="en-US"/>
        </a:p>
      </dgm:t>
    </dgm:pt>
    <dgm:pt modelId="{34005F92-032A-48C2-92FE-C2C326B1C17E}" type="pres">
      <dgm:prSet presAssocID="{982800F3-06FD-4081-94B4-7B9BB0C8E7D2}" presName="centerShape" presStyleLbl="node0" presStyleIdx="0" presStyleCnt="1"/>
      <dgm:spPr/>
      <dgm:t>
        <a:bodyPr/>
        <a:lstStyle/>
        <a:p>
          <a:endParaRPr lang="en-US"/>
        </a:p>
      </dgm:t>
    </dgm:pt>
    <dgm:pt modelId="{D56E5AF7-0BF5-467F-AA6A-3C6EC5CEF3B1}" type="pres">
      <dgm:prSet presAssocID="{D749AF15-961B-4728-A70E-D8C4197837F1}" presName="node" presStyleLbl="node1" presStyleIdx="0" presStyleCnt="4" custScaleX="124259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11AB489F-C463-4DEB-9B1A-645806DB6D86}" type="pres">
      <dgm:prSet presAssocID="{D749AF15-961B-4728-A70E-D8C4197837F1}" presName="dummy" presStyleCnt="0"/>
      <dgm:spPr/>
    </dgm:pt>
    <dgm:pt modelId="{4D144775-4B11-4567-80B0-129BBB9FA3B5}" type="pres">
      <dgm:prSet presAssocID="{E432205F-9487-4435-B6BC-708662D71D09}" presName="sibTrans" presStyleLbl="sibTrans2D1" presStyleIdx="0" presStyleCnt="4"/>
      <dgm:spPr/>
      <dgm:t>
        <a:bodyPr/>
        <a:lstStyle/>
        <a:p>
          <a:endParaRPr lang="en-US"/>
        </a:p>
      </dgm:t>
    </dgm:pt>
    <dgm:pt modelId="{DB5686AC-0F79-4464-B99E-100CA164FFD4}" type="pres">
      <dgm:prSet presAssocID="{5ADE3000-CF4E-4DAB-B37B-882BA58BF252}" presName="node" presStyleLbl="node1" presStyleIdx="1" presStyleCnt="4" custScaleX="127563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C3603AC3-0778-4FEB-915A-7AD2E0D45A1F}" type="pres">
      <dgm:prSet presAssocID="{5ADE3000-CF4E-4DAB-B37B-882BA58BF252}" presName="dummy" presStyleCnt="0"/>
      <dgm:spPr/>
    </dgm:pt>
    <dgm:pt modelId="{4B2D97C2-3B7A-489C-A3C5-6694842DB8DF}" type="pres">
      <dgm:prSet presAssocID="{5AE66F9E-A5AD-4654-8329-641FD5405F67}" presName="sibTrans" presStyleLbl="sibTrans2D1" presStyleIdx="1" presStyleCnt="4"/>
      <dgm:spPr/>
      <dgm:t>
        <a:bodyPr/>
        <a:lstStyle/>
        <a:p>
          <a:endParaRPr lang="en-US"/>
        </a:p>
      </dgm:t>
    </dgm:pt>
    <dgm:pt modelId="{21E187F2-0DFC-4B8E-944A-522206D1CB42}" type="pres">
      <dgm:prSet presAssocID="{B759F09F-3937-4E62-BB07-FEFD3CDAAB75}" presName="node" presStyleLbl="node1" presStyleIdx="2" presStyleCnt="4" custScaleX="137231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0FE33258-275F-43F2-9A4E-755242E4B4C6}" type="pres">
      <dgm:prSet presAssocID="{B759F09F-3937-4E62-BB07-FEFD3CDAAB75}" presName="dummy" presStyleCnt="0"/>
      <dgm:spPr/>
    </dgm:pt>
    <dgm:pt modelId="{9D1C77EE-70C0-4C6F-B3C0-C8C2BE7D0B2E}" type="pres">
      <dgm:prSet presAssocID="{AFCF407C-45B8-413C-A661-3C8F36214B78}" presName="sibTrans" presStyleLbl="sibTrans2D1" presStyleIdx="2" presStyleCnt="4"/>
      <dgm:spPr/>
      <dgm:t>
        <a:bodyPr/>
        <a:lstStyle/>
        <a:p>
          <a:endParaRPr lang="en-US"/>
        </a:p>
      </dgm:t>
    </dgm:pt>
    <dgm:pt modelId="{50CC53CE-5D6A-49FE-91FF-5B8DDE4B3B95}" type="pres">
      <dgm:prSet presAssocID="{FBEE6B75-66ED-4D64-8D1F-F86D701907D7}" presName="node" presStyleLbl="node1" presStyleIdx="3" presStyleCnt="4" custScaleX="131279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42018192-125B-4C23-81ED-72D1E95B5A3F}" type="pres">
      <dgm:prSet presAssocID="{FBEE6B75-66ED-4D64-8D1F-F86D701907D7}" presName="dummy" presStyleCnt="0"/>
      <dgm:spPr/>
    </dgm:pt>
    <dgm:pt modelId="{B29F0683-D37C-4899-9CCA-0E4E64601B35}" type="pres">
      <dgm:prSet presAssocID="{2A5AFD8E-8429-4ECA-98DC-1D71CA27426F}" presName="sibTrans" presStyleLbl="sibTrans2D1" presStyleIdx="3" presStyleCnt="4"/>
      <dgm:spPr/>
      <dgm:t>
        <a:bodyPr/>
        <a:lstStyle/>
        <a:p>
          <a:endParaRPr lang="en-US"/>
        </a:p>
      </dgm:t>
    </dgm:pt>
  </dgm:ptLst>
  <dgm:cxnLst>
    <dgm:cxn modelId="{24E43CE8-CDB6-4C56-B47E-4B6AC7FA7A43}" srcId="{982800F3-06FD-4081-94B4-7B9BB0C8E7D2}" destId="{FBEE6B75-66ED-4D64-8D1F-F86D701907D7}" srcOrd="3" destOrd="0" parTransId="{4A6FFF6B-5D7B-4829-BC40-10C6C8A53966}" sibTransId="{2A5AFD8E-8429-4ECA-98DC-1D71CA27426F}"/>
    <dgm:cxn modelId="{1F8B6D5C-3B33-4DF1-B429-3C3DCD385ECD}" srcId="{53BA185C-B54D-483A-8606-C95298AF9868}" destId="{982800F3-06FD-4081-94B4-7B9BB0C8E7D2}" srcOrd="0" destOrd="0" parTransId="{158917F9-387C-4BAF-AF65-FB0BAE76948F}" sibTransId="{347993B7-7A7A-4148-8808-AEE3E5C64AE8}"/>
    <dgm:cxn modelId="{BB06BCB6-3267-4BB9-B475-50CFD8BBF30B}" srcId="{982800F3-06FD-4081-94B4-7B9BB0C8E7D2}" destId="{D749AF15-961B-4728-A70E-D8C4197837F1}" srcOrd="0" destOrd="0" parTransId="{C78DBB46-736C-4A4B-A2BA-94638A891A8D}" sibTransId="{E432205F-9487-4435-B6BC-708662D71D09}"/>
    <dgm:cxn modelId="{ECC5763C-D31D-44B6-9A31-58D5EF2D342E}" type="presOf" srcId="{5AE66F9E-A5AD-4654-8329-641FD5405F67}" destId="{4B2D97C2-3B7A-489C-A3C5-6694842DB8DF}" srcOrd="0" destOrd="0" presId="urn:microsoft.com/office/officeart/2005/8/layout/radial6"/>
    <dgm:cxn modelId="{8102BB51-EB78-41A4-BD33-305B31B4C026}" type="presOf" srcId="{FBEE6B75-66ED-4D64-8D1F-F86D701907D7}" destId="{50CC53CE-5D6A-49FE-91FF-5B8DDE4B3B95}" srcOrd="0" destOrd="0" presId="urn:microsoft.com/office/officeart/2005/8/layout/radial6"/>
    <dgm:cxn modelId="{5A0511C1-E740-46B9-9AB4-E19B2BF0260D}" type="presOf" srcId="{E432205F-9487-4435-B6BC-708662D71D09}" destId="{4D144775-4B11-4567-80B0-129BBB9FA3B5}" srcOrd="0" destOrd="0" presId="urn:microsoft.com/office/officeart/2005/8/layout/radial6"/>
    <dgm:cxn modelId="{E56EF9BD-FBB7-49C9-9988-78ABF041E9E6}" type="presOf" srcId="{D749AF15-961B-4728-A70E-D8C4197837F1}" destId="{D56E5AF7-0BF5-467F-AA6A-3C6EC5CEF3B1}" srcOrd="0" destOrd="0" presId="urn:microsoft.com/office/officeart/2005/8/layout/radial6"/>
    <dgm:cxn modelId="{D1315D33-6C16-4915-AC76-EFF2633B0333}" type="presOf" srcId="{53BA185C-B54D-483A-8606-C95298AF9868}" destId="{0687751B-8D92-4E4F-B8D9-6BB80C261DFF}" srcOrd="0" destOrd="0" presId="urn:microsoft.com/office/officeart/2005/8/layout/radial6"/>
    <dgm:cxn modelId="{CB1FA837-C8AE-401D-BF39-7B5734DE3649}" srcId="{982800F3-06FD-4081-94B4-7B9BB0C8E7D2}" destId="{B759F09F-3937-4E62-BB07-FEFD3CDAAB75}" srcOrd="2" destOrd="0" parTransId="{54060C32-210D-4D52-B627-ADA38A8DFCA5}" sibTransId="{AFCF407C-45B8-413C-A661-3C8F36214B78}"/>
    <dgm:cxn modelId="{05D16528-49CB-4627-B4E4-B788FEBC28DB}" type="presOf" srcId="{B759F09F-3937-4E62-BB07-FEFD3CDAAB75}" destId="{21E187F2-0DFC-4B8E-944A-522206D1CB42}" srcOrd="0" destOrd="0" presId="urn:microsoft.com/office/officeart/2005/8/layout/radial6"/>
    <dgm:cxn modelId="{6C339BBB-A181-43FF-BBB3-E95F0DD5F124}" type="presOf" srcId="{5ADE3000-CF4E-4DAB-B37B-882BA58BF252}" destId="{DB5686AC-0F79-4464-B99E-100CA164FFD4}" srcOrd="0" destOrd="0" presId="urn:microsoft.com/office/officeart/2005/8/layout/radial6"/>
    <dgm:cxn modelId="{C45DB9B5-86CD-4E36-97B3-DEFA2F98D14C}" type="presOf" srcId="{2A5AFD8E-8429-4ECA-98DC-1D71CA27426F}" destId="{B29F0683-D37C-4899-9CCA-0E4E64601B35}" srcOrd="0" destOrd="0" presId="urn:microsoft.com/office/officeart/2005/8/layout/radial6"/>
    <dgm:cxn modelId="{01AF4582-C683-444D-AE0D-A1169D9D2C66}" srcId="{982800F3-06FD-4081-94B4-7B9BB0C8E7D2}" destId="{5ADE3000-CF4E-4DAB-B37B-882BA58BF252}" srcOrd="1" destOrd="0" parTransId="{AB651CEA-D628-40D3-AF53-A192C27D7CE9}" sibTransId="{5AE66F9E-A5AD-4654-8329-641FD5405F67}"/>
    <dgm:cxn modelId="{8F7EF285-64A3-4A1D-9EE3-78C10B9DB82F}" type="presOf" srcId="{AFCF407C-45B8-413C-A661-3C8F36214B78}" destId="{9D1C77EE-70C0-4C6F-B3C0-C8C2BE7D0B2E}" srcOrd="0" destOrd="0" presId="urn:microsoft.com/office/officeart/2005/8/layout/radial6"/>
    <dgm:cxn modelId="{F1F09843-AA6B-45E8-B4DB-7194D66051BF}" type="presOf" srcId="{982800F3-06FD-4081-94B4-7B9BB0C8E7D2}" destId="{34005F92-032A-48C2-92FE-C2C326B1C17E}" srcOrd="0" destOrd="0" presId="urn:microsoft.com/office/officeart/2005/8/layout/radial6"/>
    <dgm:cxn modelId="{5FAC49F3-207A-4E4D-8DEB-DDC14A1F0BAC}" type="presParOf" srcId="{0687751B-8D92-4E4F-B8D9-6BB80C261DFF}" destId="{34005F92-032A-48C2-92FE-C2C326B1C17E}" srcOrd="0" destOrd="0" presId="urn:microsoft.com/office/officeart/2005/8/layout/radial6"/>
    <dgm:cxn modelId="{279A0B55-6E10-4312-87D5-5783901F0325}" type="presParOf" srcId="{0687751B-8D92-4E4F-B8D9-6BB80C261DFF}" destId="{D56E5AF7-0BF5-467F-AA6A-3C6EC5CEF3B1}" srcOrd="1" destOrd="0" presId="urn:microsoft.com/office/officeart/2005/8/layout/radial6"/>
    <dgm:cxn modelId="{0D7F3805-7045-4675-BE70-345FB7DB1646}" type="presParOf" srcId="{0687751B-8D92-4E4F-B8D9-6BB80C261DFF}" destId="{11AB489F-C463-4DEB-9B1A-645806DB6D86}" srcOrd="2" destOrd="0" presId="urn:microsoft.com/office/officeart/2005/8/layout/radial6"/>
    <dgm:cxn modelId="{F402C869-26FB-4C63-9569-1894471EEF9A}" type="presParOf" srcId="{0687751B-8D92-4E4F-B8D9-6BB80C261DFF}" destId="{4D144775-4B11-4567-80B0-129BBB9FA3B5}" srcOrd="3" destOrd="0" presId="urn:microsoft.com/office/officeart/2005/8/layout/radial6"/>
    <dgm:cxn modelId="{183D1D75-15C1-407A-91DF-171B2B0DA555}" type="presParOf" srcId="{0687751B-8D92-4E4F-B8D9-6BB80C261DFF}" destId="{DB5686AC-0F79-4464-B99E-100CA164FFD4}" srcOrd="4" destOrd="0" presId="urn:microsoft.com/office/officeart/2005/8/layout/radial6"/>
    <dgm:cxn modelId="{FDEA039E-8246-4DC7-8BD8-816FCC3D7C56}" type="presParOf" srcId="{0687751B-8D92-4E4F-B8D9-6BB80C261DFF}" destId="{C3603AC3-0778-4FEB-915A-7AD2E0D45A1F}" srcOrd="5" destOrd="0" presId="urn:microsoft.com/office/officeart/2005/8/layout/radial6"/>
    <dgm:cxn modelId="{78C3941E-1239-43D4-B42B-964CB4F3E76D}" type="presParOf" srcId="{0687751B-8D92-4E4F-B8D9-6BB80C261DFF}" destId="{4B2D97C2-3B7A-489C-A3C5-6694842DB8DF}" srcOrd="6" destOrd="0" presId="urn:microsoft.com/office/officeart/2005/8/layout/radial6"/>
    <dgm:cxn modelId="{30C06825-39A7-4496-AAC8-64147FC6C9AE}" type="presParOf" srcId="{0687751B-8D92-4E4F-B8D9-6BB80C261DFF}" destId="{21E187F2-0DFC-4B8E-944A-522206D1CB42}" srcOrd="7" destOrd="0" presId="urn:microsoft.com/office/officeart/2005/8/layout/radial6"/>
    <dgm:cxn modelId="{1C2E279E-6EB0-48D0-A023-95899D066C3E}" type="presParOf" srcId="{0687751B-8D92-4E4F-B8D9-6BB80C261DFF}" destId="{0FE33258-275F-43F2-9A4E-755242E4B4C6}" srcOrd="8" destOrd="0" presId="urn:microsoft.com/office/officeart/2005/8/layout/radial6"/>
    <dgm:cxn modelId="{BD1461B7-A992-48C6-A18F-0F3D689E69B4}" type="presParOf" srcId="{0687751B-8D92-4E4F-B8D9-6BB80C261DFF}" destId="{9D1C77EE-70C0-4C6F-B3C0-C8C2BE7D0B2E}" srcOrd="9" destOrd="0" presId="urn:microsoft.com/office/officeart/2005/8/layout/radial6"/>
    <dgm:cxn modelId="{0081287D-A0A4-4350-979D-347624925724}" type="presParOf" srcId="{0687751B-8D92-4E4F-B8D9-6BB80C261DFF}" destId="{50CC53CE-5D6A-49FE-91FF-5B8DDE4B3B95}" srcOrd="10" destOrd="0" presId="urn:microsoft.com/office/officeart/2005/8/layout/radial6"/>
    <dgm:cxn modelId="{921BB91B-DFC1-490F-92AC-790922C0901F}" type="presParOf" srcId="{0687751B-8D92-4E4F-B8D9-6BB80C261DFF}" destId="{42018192-125B-4C23-81ED-72D1E95B5A3F}" srcOrd="11" destOrd="0" presId="urn:microsoft.com/office/officeart/2005/8/layout/radial6"/>
    <dgm:cxn modelId="{233A213B-A97C-4C85-BDAD-73E9D9717F31}" type="presParOf" srcId="{0687751B-8D92-4E4F-B8D9-6BB80C261DFF}" destId="{B29F0683-D37C-4899-9CCA-0E4E64601B35}" srcOrd="12" destOrd="0" presId="urn:microsoft.com/office/officeart/2005/8/layout/radial6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5.xml><?xml version="1.0" encoding="utf-8"?>
<dgm:dataModel xmlns:dgm="http://schemas.openxmlformats.org/drawingml/2006/diagram" xmlns:a="http://schemas.openxmlformats.org/drawingml/2006/main">
  <dgm:ptLst>
    <dgm:pt modelId="{43C0668B-581E-4BC3-B590-469716BACD4D}" type="doc">
      <dgm:prSet loTypeId="urn:microsoft.com/office/officeart/2005/8/layout/arrow6" loCatId="relationship" qsTypeId="urn:microsoft.com/office/officeart/2005/8/quickstyle/simple2" qsCatId="simple" csTypeId="urn:microsoft.com/office/officeart/2005/8/colors/accent1_5" csCatId="accent1" phldr="1"/>
      <dgm:spPr/>
      <dgm:t>
        <a:bodyPr/>
        <a:lstStyle/>
        <a:p>
          <a:endParaRPr lang="en-US"/>
        </a:p>
      </dgm:t>
    </dgm:pt>
    <dgm:pt modelId="{A4EF6F55-2B8D-4228-B9AF-FEB61D8615B2}">
      <dgm:prSet phldrT="[Text]"/>
      <dgm:spPr/>
      <dgm:t>
        <a:bodyPr/>
        <a:lstStyle/>
        <a:p>
          <a:r>
            <a:rPr lang="en-US" dirty="0" smtClean="0"/>
            <a:t>Tan </a:t>
          </a:r>
          <a:r>
            <a:rPr lang="en-US" dirty="0" err="1" smtClean="0"/>
            <a:t>trong</a:t>
          </a:r>
          <a:r>
            <a:rPr lang="en-US" dirty="0" smtClean="0"/>
            <a:t> </a:t>
          </a:r>
          <a:r>
            <a:rPr lang="en-US" dirty="0" err="1" smtClean="0"/>
            <a:t>nước</a:t>
          </a:r>
          <a:endParaRPr lang="en-US" dirty="0" smtClean="0"/>
        </a:p>
        <a:p>
          <a:r>
            <a:rPr lang="en-US" dirty="0" smtClean="0"/>
            <a:t>(</a:t>
          </a:r>
          <a:r>
            <a:rPr lang="en-US" dirty="0" err="1" smtClean="0"/>
            <a:t>Globumin</a:t>
          </a:r>
          <a:r>
            <a:rPr lang="en-US" dirty="0" smtClean="0"/>
            <a:t> </a:t>
          </a:r>
          <a:r>
            <a:rPr lang="en-US" dirty="0" err="1" smtClean="0"/>
            <a:t>và</a:t>
          </a:r>
          <a:r>
            <a:rPr lang="en-US" dirty="0" smtClean="0"/>
            <a:t> </a:t>
          </a:r>
          <a:r>
            <a:rPr lang="en-US" dirty="0" err="1" smtClean="0"/>
            <a:t>Abumin</a:t>
          </a:r>
          <a:r>
            <a:rPr lang="en-US" dirty="0" smtClean="0"/>
            <a:t>)</a:t>
          </a:r>
          <a:endParaRPr lang="en-US" dirty="0"/>
        </a:p>
      </dgm:t>
    </dgm:pt>
    <dgm:pt modelId="{16716D92-9CAB-4B78-BF78-9D14832DA198}" type="parTrans" cxnId="{E01C7C5D-43FF-4CB2-A19E-2253EEFDC5EC}">
      <dgm:prSet/>
      <dgm:spPr/>
      <dgm:t>
        <a:bodyPr/>
        <a:lstStyle/>
        <a:p>
          <a:endParaRPr lang="en-US"/>
        </a:p>
      </dgm:t>
    </dgm:pt>
    <dgm:pt modelId="{867D0BD4-B8D2-46C2-9B95-20FD7656A948}" type="sibTrans" cxnId="{E01C7C5D-43FF-4CB2-A19E-2253EEFDC5EC}">
      <dgm:prSet/>
      <dgm:spPr/>
      <dgm:t>
        <a:bodyPr/>
        <a:lstStyle/>
        <a:p>
          <a:endParaRPr lang="en-US"/>
        </a:p>
      </dgm:t>
    </dgm:pt>
    <dgm:pt modelId="{D0C9FA99-5021-4E4C-A053-037FFC051D45}">
      <dgm:prSet phldrT="[Text]"/>
      <dgm:spPr/>
      <dgm:t>
        <a:bodyPr/>
        <a:lstStyle/>
        <a:p>
          <a:r>
            <a:rPr lang="en-US" dirty="0" err="1" smtClean="0"/>
            <a:t>Không</a:t>
          </a:r>
          <a:r>
            <a:rPr lang="en-US" dirty="0" smtClean="0"/>
            <a:t> tan </a:t>
          </a:r>
          <a:r>
            <a:rPr lang="en-US" dirty="0" err="1" smtClean="0"/>
            <a:t>trong</a:t>
          </a:r>
          <a:r>
            <a:rPr lang="en-US" dirty="0" smtClean="0"/>
            <a:t> </a:t>
          </a:r>
          <a:r>
            <a:rPr lang="en-US" dirty="0" err="1" smtClean="0"/>
            <a:t>nước</a:t>
          </a:r>
          <a:endParaRPr lang="en-US" dirty="0" smtClean="0"/>
        </a:p>
        <a:p>
          <a:r>
            <a:rPr lang="en-US" dirty="0" smtClean="0"/>
            <a:t>(Gliadin </a:t>
          </a:r>
          <a:r>
            <a:rPr lang="en-US" dirty="0" err="1" smtClean="0"/>
            <a:t>và</a:t>
          </a:r>
          <a:r>
            <a:rPr lang="en-US" dirty="0" smtClean="0"/>
            <a:t> </a:t>
          </a:r>
          <a:r>
            <a:rPr lang="en-US" dirty="0" err="1" smtClean="0"/>
            <a:t>Glutenin</a:t>
          </a:r>
          <a:r>
            <a:rPr lang="en-US" dirty="0" smtClean="0"/>
            <a:t>)</a:t>
          </a:r>
          <a:endParaRPr lang="en-US" dirty="0"/>
        </a:p>
      </dgm:t>
    </dgm:pt>
    <dgm:pt modelId="{758B5C20-FEAF-494F-8D06-D66595C449C6}" type="parTrans" cxnId="{FDE2AF57-4268-4A2E-BBDC-89B37B39CE02}">
      <dgm:prSet/>
      <dgm:spPr/>
      <dgm:t>
        <a:bodyPr/>
        <a:lstStyle/>
        <a:p>
          <a:endParaRPr lang="en-US"/>
        </a:p>
      </dgm:t>
    </dgm:pt>
    <dgm:pt modelId="{576D61DF-E73A-4383-BE1F-2D02632E2B42}" type="sibTrans" cxnId="{FDE2AF57-4268-4A2E-BBDC-89B37B39CE02}">
      <dgm:prSet/>
      <dgm:spPr/>
      <dgm:t>
        <a:bodyPr/>
        <a:lstStyle/>
        <a:p>
          <a:endParaRPr lang="en-US"/>
        </a:p>
      </dgm:t>
    </dgm:pt>
    <dgm:pt modelId="{1A2CCDAC-367D-421D-9E77-A4AB2B89B034}" type="pres">
      <dgm:prSet presAssocID="{43C0668B-581E-4BC3-B590-469716BACD4D}" presName="compositeShape" presStyleCnt="0">
        <dgm:presLayoutVars>
          <dgm:chMax val="2"/>
          <dgm:dir/>
          <dgm:resizeHandles val="exact"/>
        </dgm:presLayoutVars>
      </dgm:prSet>
      <dgm:spPr/>
      <dgm:t>
        <a:bodyPr/>
        <a:lstStyle/>
        <a:p>
          <a:endParaRPr lang="en-US"/>
        </a:p>
      </dgm:t>
    </dgm:pt>
    <dgm:pt modelId="{2F77E83D-DDEF-4FDF-921E-992ECDB336B2}" type="pres">
      <dgm:prSet presAssocID="{43C0668B-581E-4BC3-B590-469716BACD4D}" presName="ribbon" presStyleLbl="node1" presStyleIdx="0" presStyleCnt="1" custScaleY="124521" custLinFactNeighborX="8914" custLinFactNeighborY="796"/>
      <dgm:spPr/>
    </dgm:pt>
    <dgm:pt modelId="{28BFBA21-4D1D-4903-ACCC-7042A9FCA6B1}" type="pres">
      <dgm:prSet presAssocID="{43C0668B-581E-4BC3-B590-469716BACD4D}" presName="leftArrowText" presStyleLbl="node1" presStyleIdx="0" presStyleCnt="1">
        <dgm:presLayoutVars>
          <dgm:chMax val="0"/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D2FFD025-81E9-4D2E-A476-2D55B126EBB3}" type="pres">
      <dgm:prSet presAssocID="{43C0668B-581E-4BC3-B590-469716BACD4D}" presName="rightArrowText" presStyleLbl="node1" presStyleIdx="0" presStyleCnt="1">
        <dgm:presLayoutVars>
          <dgm:chMax val="0"/>
          <dgm:bulletEnabled val="1"/>
        </dgm:presLayoutVars>
      </dgm:prSet>
      <dgm:spPr/>
      <dgm:t>
        <a:bodyPr/>
        <a:lstStyle/>
        <a:p>
          <a:endParaRPr lang="en-US"/>
        </a:p>
      </dgm:t>
    </dgm:pt>
  </dgm:ptLst>
  <dgm:cxnLst>
    <dgm:cxn modelId="{E01C7C5D-43FF-4CB2-A19E-2253EEFDC5EC}" srcId="{43C0668B-581E-4BC3-B590-469716BACD4D}" destId="{A4EF6F55-2B8D-4228-B9AF-FEB61D8615B2}" srcOrd="0" destOrd="0" parTransId="{16716D92-9CAB-4B78-BF78-9D14832DA198}" sibTransId="{867D0BD4-B8D2-46C2-9B95-20FD7656A948}"/>
    <dgm:cxn modelId="{FDE2AF57-4268-4A2E-BBDC-89B37B39CE02}" srcId="{43C0668B-581E-4BC3-B590-469716BACD4D}" destId="{D0C9FA99-5021-4E4C-A053-037FFC051D45}" srcOrd="1" destOrd="0" parTransId="{758B5C20-FEAF-494F-8D06-D66595C449C6}" sibTransId="{576D61DF-E73A-4383-BE1F-2D02632E2B42}"/>
    <dgm:cxn modelId="{2EF39CC6-A0C2-4CE5-9882-9393680C9C86}" type="presOf" srcId="{D0C9FA99-5021-4E4C-A053-037FFC051D45}" destId="{D2FFD025-81E9-4D2E-A476-2D55B126EBB3}" srcOrd="0" destOrd="0" presId="urn:microsoft.com/office/officeart/2005/8/layout/arrow6"/>
    <dgm:cxn modelId="{028217CB-9B84-4FB4-983B-09E3681C49C2}" type="presOf" srcId="{A4EF6F55-2B8D-4228-B9AF-FEB61D8615B2}" destId="{28BFBA21-4D1D-4903-ACCC-7042A9FCA6B1}" srcOrd="0" destOrd="0" presId="urn:microsoft.com/office/officeart/2005/8/layout/arrow6"/>
    <dgm:cxn modelId="{71D36C52-5402-413E-9B28-3F6E6B7E54E6}" type="presOf" srcId="{43C0668B-581E-4BC3-B590-469716BACD4D}" destId="{1A2CCDAC-367D-421D-9E77-A4AB2B89B034}" srcOrd="0" destOrd="0" presId="urn:microsoft.com/office/officeart/2005/8/layout/arrow6"/>
    <dgm:cxn modelId="{DB1A324C-CF68-483C-8F63-CE631E5CEBFB}" type="presParOf" srcId="{1A2CCDAC-367D-421D-9E77-A4AB2B89B034}" destId="{2F77E83D-DDEF-4FDF-921E-992ECDB336B2}" srcOrd="0" destOrd="0" presId="urn:microsoft.com/office/officeart/2005/8/layout/arrow6"/>
    <dgm:cxn modelId="{A52DEDF7-5566-4C88-954B-734388B1B651}" type="presParOf" srcId="{1A2CCDAC-367D-421D-9E77-A4AB2B89B034}" destId="{28BFBA21-4D1D-4903-ACCC-7042A9FCA6B1}" srcOrd="1" destOrd="0" presId="urn:microsoft.com/office/officeart/2005/8/layout/arrow6"/>
    <dgm:cxn modelId="{2922A149-5F98-4F37-B25C-13A280B71E06}" type="presParOf" srcId="{1A2CCDAC-367D-421D-9E77-A4AB2B89B034}" destId="{D2FFD025-81E9-4D2E-A476-2D55B126EBB3}" srcOrd="2" destOrd="0" presId="urn:microsoft.com/office/officeart/2005/8/layout/arrow6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6.xml><?xml version="1.0" encoding="utf-8"?>
<dgm:dataModel xmlns:dgm="http://schemas.openxmlformats.org/drawingml/2006/diagram" xmlns:a="http://schemas.openxmlformats.org/drawingml/2006/main">
  <dgm:ptLst>
    <dgm:pt modelId="{59AA2D8D-008A-4C02-A4B8-5F0041B52F48}" type="doc">
      <dgm:prSet loTypeId="urn:microsoft.com/office/officeart/2005/8/layout/hierarchy2" loCatId="hierarchy" qsTypeId="urn:microsoft.com/office/officeart/2005/8/quickstyle/simple4" qsCatId="simple" csTypeId="urn:microsoft.com/office/officeart/2005/8/colors/colorful3" csCatId="colorful" phldr="1"/>
      <dgm:spPr/>
      <dgm:t>
        <a:bodyPr/>
        <a:lstStyle/>
        <a:p>
          <a:endParaRPr lang="en-US"/>
        </a:p>
      </dgm:t>
    </dgm:pt>
    <dgm:pt modelId="{EA860229-FEBB-4D5E-8FF4-29BCBF37326B}">
      <dgm:prSet phldrT="[Text]" custT="1"/>
      <dgm:spPr/>
      <dgm:t>
        <a:bodyPr/>
        <a:lstStyle/>
        <a:p>
          <a:r>
            <a:rPr lang="en-US" sz="7200" dirty="0" err="1" smtClean="0"/>
            <a:t>Bột</a:t>
          </a:r>
          <a:r>
            <a:rPr lang="en-US" sz="7200" dirty="0" smtClean="0"/>
            <a:t> </a:t>
          </a:r>
          <a:r>
            <a:rPr lang="en-US" sz="7200" dirty="0" err="1" smtClean="0"/>
            <a:t>mì</a:t>
          </a:r>
          <a:endParaRPr lang="en-US" sz="7200" dirty="0"/>
        </a:p>
      </dgm:t>
    </dgm:pt>
    <dgm:pt modelId="{B1D21110-70BE-4891-B3C0-E5817B70D389}" type="parTrans" cxnId="{A8274641-63B7-40DE-90BD-8366A93AB2A9}">
      <dgm:prSet/>
      <dgm:spPr/>
      <dgm:t>
        <a:bodyPr/>
        <a:lstStyle/>
        <a:p>
          <a:endParaRPr lang="en-US"/>
        </a:p>
      </dgm:t>
    </dgm:pt>
    <dgm:pt modelId="{117D5C27-A963-485A-B323-B39D40F01A6E}" type="sibTrans" cxnId="{A8274641-63B7-40DE-90BD-8366A93AB2A9}">
      <dgm:prSet/>
      <dgm:spPr/>
      <dgm:t>
        <a:bodyPr/>
        <a:lstStyle/>
        <a:p>
          <a:endParaRPr lang="en-US"/>
        </a:p>
      </dgm:t>
    </dgm:pt>
    <dgm:pt modelId="{9BF5958D-5CA3-41CF-9BEF-44BE5F3A53C0}">
      <dgm:prSet phldrT="[Text]"/>
      <dgm:spPr/>
      <dgm:t>
        <a:bodyPr/>
        <a:lstStyle/>
        <a:p>
          <a:r>
            <a:rPr lang="en-US" dirty="0" err="1" smtClean="0"/>
            <a:t>Bột</a:t>
          </a:r>
          <a:r>
            <a:rPr lang="en-US" dirty="0" smtClean="0"/>
            <a:t> </a:t>
          </a:r>
          <a:r>
            <a:rPr lang="en-US" dirty="0" err="1" smtClean="0"/>
            <a:t>mì</a:t>
          </a:r>
          <a:r>
            <a:rPr lang="en-US" dirty="0" smtClean="0"/>
            <a:t> </a:t>
          </a:r>
          <a:r>
            <a:rPr lang="en-US" dirty="0" err="1" smtClean="0"/>
            <a:t>trắng</a:t>
          </a:r>
          <a:r>
            <a:rPr lang="en-US" dirty="0" smtClean="0"/>
            <a:t> </a:t>
          </a:r>
        </a:p>
        <a:p>
          <a:r>
            <a:rPr lang="en-US" dirty="0" smtClean="0"/>
            <a:t>(</a:t>
          </a:r>
          <a:r>
            <a:rPr lang="en-US" dirty="0" err="1" smtClean="0"/>
            <a:t>hạt</a:t>
          </a:r>
          <a:r>
            <a:rPr lang="en-US" dirty="0" smtClean="0"/>
            <a:t> </a:t>
          </a:r>
          <a:r>
            <a:rPr lang="en-US" dirty="0" err="1" smtClean="0"/>
            <a:t>lúa</a:t>
          </a:r>
          <a:r>
            <a:rPr lang="en-US" dirty="0" smtClean="0"/>
            <a:t> </a:t>
          </a:r>
          <a:r>
            <a:rPr lang="en-US" dirty="0" err="1" smtClean="0"/>
            <a:t>mì</a:t>
          </a:r>
          <a:r>
            <a:rPr lang="en-US" dirty="0" smtClean="0"/>
            <a:t> </a:t>
          </a:r>
          <a:r>
            <a:rPr lang="en-US" dirty="0" err="1" smtClean="0"/>
            <a:t>trắng</a:t>
          </a:r>
          <a:r>
            <a:rPr lang="en-US" dirty="0" smtClean="0"/>
            <a:t>) </a:t>
          </a:r>
          <a:endParaRPr lang="en-US" dirty="0"/>
        </a:p>
      </dgm:t>
    </dgm:pt>
    <dgm:pt modelId="{38FEF7CD-CA8D-4580-8293-464511A0AF16}" type="parTrans" cxnId="{E14BCCE1-67AA-41A6-8226-32D64EA26E15}">
      <dgm:prSet/>
      <dgm:spPr/>
      <dgm:t>
        <a:bodyPr/>
        <a:lstStyle/>
        <a:p>
          <a:endParaRPr lang="en-US"/>
        </a:p>
      </dgm:t>
    </dgm:pt>
    <dgm:pt modelId="{B44A69EE-05A8-4DBE-BB59-200B7F45D701}" type="sibTrans" cxnId="{E14BCCE1-67AA-41A6-8226-32D64EA26E15}">
      <dgm:prSet/>
      <dgm:spPr/>
      <dgm:t>
        <a:bodyPr/>
        <a:lstStyle/>
        <a:p>
          <a:endParaRPr lang="en-US"/>
        </a:p>
      </dgm:t>
    </dgm:pt>
    <dgm:pt modelId="{BBCEB5DF-B6D4-49EA-8B54-9B5884E6ABCF}">
      <dgm:prSet phldrT="[Text]"/>
      <dgm:spPr/>
      <dgm:t>
        <a:bodyPr/>
        <a:lstStyle/>
        <a:p>
          <a:r>
            <a:rPr lang="en-US" dirty="0" err="1" smtClean="0"/>
            <a:t>Lúa</a:t>
          </a:r>
          <a:r>
            <a:rPr lang="en-US" dirty="0" smtClean="0"/>
            <a:t> </a:t>
          </a:r>
          <a:r>
            <a:rPr lang="en-US" dirty="0" err="1" smtClean="0"/>
            <a:t>mì</a:t>
          </a:r>
          <a:r>
            <a:rPr lang="en-US" dirty="0" smtClean="0"/>
            <a:t> </a:t>
          </a:r>
          <a:r>
            <a:rPr lang="en-US" dirty="0" err="1" smtClean="0"/>
            <a:t>cứng</a:t>
          </a:r>
          <a:endParaRPr lang="en-US" dirty="0"/>
        </a:p>
      </dgm:t>
    </dgm:pt>
    <dgm:pt modelId="{0BE4D4D3-2870-4A4E-84FE-3307DC1FC8AE}" type="parTrans" cxnId="{E6CC6BFD-EF2F-4BD2-8670-8C89DCA5F127}">
      <dgm:prSet/>
      <dgm:spPr/>
      <dgm:t>
        <a:bodyPr/>
        <a:lstStyle/>
        <a:p>
          <a:endParaRPr lang="en-US"/>
        </a:p>
      </dgm:t>
    </dgm:pt>
    <dgm:pt modelId="{7AB2BBE2-0AC9-415F-8B4C-8904DC97150C}" type="sibTrans" cxnId="{E6CC6BFD-EF2F-4BD2-8670-8C89DCA5F127}">
      <dgm:prSet/>
      <dgm:spPr/>
      <dgm:t>
        <a:bodyPr/>
        <a:lstStyle/>
        <a:p>
          <a:endParaRPr lang="en-US"/>
        </a:p>
      </dgm:t>
    </dgm:pt>
    <dgm:pt modelId="{C5001A2C-6E37-4127-B943-4B0FB073C82C}">
      <dgm:prSet phldrT="[Text]"/>
      <dgm:spPr/>
      <dgm:t>
        <a:bodyPr/>
        <a:lstStyle/>
        <a:p>
          <a:r>
            <a:rPr lang="en-US" dirty="0" err="1" smtClean="0"/>
            <a:t>Lúa</a:t>
          </a:r>
          <a:r>
            <a:rPr lang="en-US" dirty="0" smtClean="0"/>
            <a:t> </a:t>
          </a:r>
          <a:r>
            <a:rPr lang="en-US" dirty="0" err="1" smtClean="0"/>
            <a:t>mì</a:t>
          </a:r>
          <a:r>
            <a:rPr lang="en-US" dirty="0" smtClean="0"/>
            <a:t> </a:t>
          </a:r>
          <a:r>
            <a:rPr lang="en-US" dirty="0" err="1" smtClean="0"/>
            <a:t>mềm</a:t>
          </a:r>
          <a:endParaRPr lang="en-US" dirty="0"/>
        </a:p>
      </dgm:t>
    </dgm:pt>
    <dgm:pt modelId="{680DA8A8-C08B-4684-955D-B95D60DA2094}" type="parTrans" cxnId="{F9CB8212-E405-4227-A20B-1E0BCEA6AE13}">
      <dgm:prSet/>
      <dgm:spPr/>
      <dgm:t>
        <a:bodyPr/>
        <a:lstStyle/>
        <a:p>
          <a:endParaRPr lang="en-US"/>
        </a:p>
      </dgm:t>
    </dgm:pt>
    <dgm:pt modelId="{5B98EA46-ADCC-4BC4-9320-ADA180B34E34}" type="sibTrans" cxnId="{F9CB8212-E405-4227-A20B-1E0BCEA6AE13}">
      <dgm:prSet/>
      <dgm:spPr/>
      <dgm:t>
        <a:bodyPr/>
        <a:lstStyle/>
        <a:p>
          <a:endParaRPr lang="en-US"/>
        </a:p>
      </dgm:t>
    </dgm:pt>
    <dgm:pt modelId="{B72ADD83-CDD4-4C99-AF7C-65042FBAFFC7}">
      <dgm:prSet phldrT="[Text]"/>
      <dgm:spPr/>
      <dgm:t>
        <a:bodyPr/>
        <a:lstStyle/>
        <a:p>
          <a:r>
            <a:rPr lang="en-US" dirty="0" err="1" smtClean="0"/>
            <a:t>Bột</a:t>
          </a:r>
          <a:r>
            <a:rPr lang="en-US" dirty="0" smtClean="0"/>
            <a:t> </a:t>
          </a:r>
          <a:r>
            <a:rPr lang="en-US" dirty="0" err="1" smtClean="0"/>
            <a:t>mì</a:t>
          </a:r>
          <a:r>
            <a:rPr lang="en-US" dirty="0" smtClean="0"/>
            <a:t> </a:t>
          </a:r>
          <a:r>
            <a:rPr lang="en-US" dirty="0" err="1" smtClean="0"/>
            <a:t>đen</a:t>
          </a:r>
          <a:r>
            <a:rPr lang="en-US" dirty="0" smtClean="0"/>
            <a:t> </a:t>
          </a:r>
        </a:p>
        <a:p>
          <a:r>
            <a:rPr lang="en-US" dirty="0" smtClean="0"/>
            <a:t>(</a:t>
          </a:r>
          <a:r>
            <a:rPr lang="en-US" dirty="0" err="1" smtClean="0"/>
            <a:t>hạt</a:t>
          </a:r>
          <a:r>
            <a:rPr lang="en-US" dirty="0" smtClean="0"/>
            <a:t> </a:t>
          </a:r>
          <a:r>
            <a:rPr lang="en-US" dirty="0" err="1" smtClean="0"/>
            <a:t>lúa</a:t>
          </a:r>
          <a:r>
            <a:rPr lang="en-US" dirty="0" smtClean="0"/>
            <a:t> </a:t>
          </a:r>
          <a:r>
            <a:rPr lang="en-US" dirty="0" err="1" smtClean="0"/>
            <a:t>mì</a:t>
          </a:r>
          <a:r>
            <a:rPr lang="en-US" dirty="0" smtClean="0"/>
            <a:t> </a:t>
          </a:r>
          <a:r>
            <a:rPr lang="en-US" dirty="0" err="1" smtClean="0"/>
            <a:t>đen</a:t>
          </a:r>
          <a:r>
            <a:rPr lang="en-US" dirty="0" smtClean="0"/>
            <a:t>)</a:t>
          </a:r>
          <a:endParaRPr lang="en-US" dirty="0"/>
        </a:p>
      </dgm:t>
    </dgm:pt>
    <dgm:pt modelId="{6022FAFE-E3F7-49DA-A2F9-488E2AC14479}" type="parTrans" cxnId="{213633CB-B622-44EE-8601-42C9352F43AD}">
      <dgm:prSet/>
      <dgm:spPr/>
      <dgm:t>
        <a:bodyPr/>
        <a:lstStyle/>
        <a:p>
          <a:endParaRPr lang="en-US"/>
        </a:p>
      </dgm:t>
    </dgm:pt>
    <dgm:pt modelId="{46EE42F5-D7FF-4CC2-A724-7E3310AB4B47}" type="sibTrans" cxnId="{213633CB-B622-44EE-8601-42C9352F43AD}">
      <dgm:prSet/>
      <dgm:spPr/>
      <dgm:t>
        <a:bodyPr/>
        <a:lstStyle/>
        <a:p>
          <a:endParaRPr lang="en-US"/>
        </a:p>
      </dgm:t>
    </dgm:pt>
    <dgm:pt modelId="{06C32CF8-1B25-46D7-B65C-347C86CE15B8}" type="pres">
      <dgm:prSet presAssocID="{59AA2D8D-008A-4C02-A4B8-5F0041B52F48}" presName="diagram" presStyleCnt="0">
        <dgm:presLayoutVars>
          <dgm:chPref val="1"/>
          <dgm:dir/>
          <dgm:animOne val="branch"/>
          <dgm:animLvl val="lvl"/>
          <dgm:resizeHandles val="exact"/>
        </dgm:presLayoutVars>
      </dgm:prSet>
      <dgm:spPr/>
      <dgm:t>
        <a:bodyPr/>
        <a:lstStyle/>
        <a:p>
          <a:endParaRPr lang="en-US"/>
        </a:p>
      </dgm:t>
    </dgm:pt>
    <dgm:pt modelId="{418C1449-3DCC-41C1-9305-154ACC749F12}" type="pres">
      <dgm:prSet presAssocID="{EA860229-FEBB-4D5E-8FF4-29BCBF37326B}" presName="root1" presStyleCnt="0"/>
      <dgm:spPr/>
    </dgm:pt>
    <dgm:pt modelId="{852D10BD-C55B-4D1F-92AB-279D54F4FC0E}" type="pres">
      <dgm:prSet presAssocID="{EA860229-FEBB-4D5E-8FF4-29BCBF37326B}" presName="LevelOneTextNode" presStyleLbl="node0" presStyleIdx="0" presStyleCnt="1" custLinFactNeighborX="3625" custLinFactNeighborY="3625">
        <dgm:presLayoutVars>
          <dgm:chPref val="3"/>
        </dgm:presLayoutVars>
      </dgm:prSet>
      <dgm:spPr/>
      <dgm:t>
        <a:bodyPr/>
        <a:lstStyle/>
        <a:p>
          <a:endParaRPr lang="en-US"/>
        </a:p>
      </dgm:t>
    </dgm:pt>
    <dgm:pt modelId="{BAAE034B-9545-4B14-A83D-EA5099FB9180}" type="pres">
      <dgm:prSet presAssocID="{EA860229-FEBB-4D5E-8FF4-29BCBF37326B}" presName="level2hierChild" presStyleCnt="0"/>
      <dgm:spPr/>
    </dgm:pt>
    <dgm:pt modelId="{0E5790F2-F552-46D7-B521-6B4AB7400C50}" type="pres">
      <dgm:prSet presAssocID="{38FEF7CD-CA8D-4580-8293-464511A0AF16}" presName="conn2-1" presStyleLbl="parChTrans1D2" presStyleIdx="0" presStyleCnt="2"/>
      <dgm:spPr/>
      <dgm:t>
        <a:bodyPr/>
        <a:lstStyle/>
        <a:p>
          <a:endParaRPr lang="en-US"/>
        </a:p>
      </dgm:t>
    </dgm:pt>
    <dgm:pt modelId="{9F46BD7F-DA87-46F9-9176-5FB38A9A4CBA}" type="pres">
      <dgm:prSet presAssocID="{38FEF7CD-CA8D-4580-8293-464511A0AF16}" presName="connTx" presStyleLbl="parChTrans1D2" presStyleIdx="0" presStyleCnt="2"/>
      <dgm:spPr/>
      <dgm:t>
        <a:bodyPr/>
        <a:lstStyle/>
        <a:p>
          <a:endParaRPr lang="en-US"/>
        </a:p>
      </dgm:t>
    </dgm:pt>
    <dgm:pt modelId="{6D847FB2-4D81-465C-A5A7-FCBC5FEDB09A}" type="pres">
      <dgm:prSet presAssocID="{9BF5958D-5CA3-41CF-9BEF-44BE5F3A53C0}" presName="root2" presStyleCnt="0"/>
      <dgm:spPr/>
    </dgm:pt>
    <dgm:pt modelId="{2312B5FB-1541-4591-B5E6-F1B8B0B47A6B}" type="pres">
      <dgm:prSet presAssocID="{9BF5958D-5CA3-41CF-9BEF-44BE5F3A53C0}" presName="LevelTwoTextNode" presStyleLbl="node2" presStyleIdx="0" presStyleCnt="2">
        <dgm:presLayoutVars>
          <dgm:chPref val="3"/>
        </dgm:presLayoutVars>
      </dgm:prSet>
      <dgm:spPr/>
      <dgm:t>
        <a:bodyPr/>
        <a:lstStyle/>
        <a:p>
          <a:endParaRPr lang="en-US"/>
        </a:p>
      </dgm:t>
    </dgm:pt>
    <dgm:pt modelId="{C9F0AFE8-C366-4C3B-9ABF-29516FDC876B}" type="pres">
      <dgm:prSet presAssocID="{9BF5958D-5CA3-41CF-9BEF-44BE5F3A53C0}" presName="level3hierChild" presStyleCnt="0"/>
      <dgm:spPr/>
    </dgm:pt>
    <dgm:pt modelId="{D9838EAA-FE52-4ED8-BFC8-FA846829D45A}" type="pres">
      <dgm:prSet presAssocID="{0BE4D4D3-2870-4A4E-84FE-3307DC1FC8AE}" presName="conn2-1" presStyleLbl="parChTrans1D3" presStyleIdx="0" presStyleCnt="2"/>
      <dgm:spPr/>
      <dgm:t>
        <a:bodyPr/>
        <a:lstStyle/>
        <a:p>
          <a:endParaRPr lang="en-US"/>
        </a:p>
      </dgm:t>
    </dgm:pt>
    <dgm:pt modelId="{94EE26E3-C0B3-4C8A-BDB1-6C58D0F16F50}" type="pres">
      <dgm:prSet presAssocID="{0BE4D4D3-2870-4A4E-84FE-3307DC1FC8AE}" presName="connTx" presStyleLbl="parChTrans1D3" presStyleIdx="0" presStyleCnt="2"/>
      <dgm:spPr/>
      <dgm:t>
        <a:bodyPr/>
        <a:lstStyle/>
        <a:p>
          <a:endParaRPr lang="en-US"/>
        </a:p>
      </dgm:t>
    </dgm:pt>
    <dgm:pt modelId="{DE85B31A-EE65-441E-AD1D-663140027C88}" type="pres">
      <dgm:prSet presAssocID="{BBCEB5DF-B6D4-49EA-8B54-9B5884E6ABCF}" presName="root2" presStyleCnt="0"/>
      <dgm:spPr/>
    </dgm:pt>
    <dgm:pt modelId="{2387D321-C3DF-4F66-A878-4B5EB610C2D5}" type="pres">
      <dgm:prSet presAssocID="{BBCEB5DF-B6D4-49EA-8B54-9B5884E6ABCF}" presName="LevelTwoTextNode" presStyleLbl="node3" presStyleIdx="0" presStyleCnt="2">
        <dgm:presLayoutVars>
          <dgm:chPref val="3"/>
        </dgm:presLayoutVars>
      </dgm:prSet>
      <dgm:spPr/>
      <dgm:t>
        <a:bodyPr/>
        <a:lstStyle/>
        <a:p>
          <a:endParaRPr lang="en-US"/>
        </a:p>
      </dgm:t>
    </dgm:pt>
    <dgm:pt modelId="{D0D4B1B4-751B-43BD-B6C6-95687523D48F}" type="pres">
      <dgm:prSet presAssocID="{BBCEB5DF-B6D4-49EA-8B54-9B5884E6ABCF}" presName="level3hierChild" presStyleCnt="0"/>
      <dgm:spPr/>
    </dgm:pt>
    <dgm:pt modelId="{0BEDC5EB-E78F-4AE8-9EC3-2E2FC57E7579}" type="pres">
      <dgm:prSet presAssocID="{680DA8A8-C08B-4684-955D-B95D60DA2094}" presName="conn2-1" presStyleLbl="parChTrans1D3" presStyleIdx="1" presStyleCnt="2"/>
      <dgm:spPr/>
      <dgm:t>
        <a:bodyPr/>
        <a:lstStyle/>
        <a:p>
          <a:endParaRPr lang="en-US"/>
        </a:p>
      </dgm:t>
    </dgm:pt>
    <dgm:pt modelId="{E6E05710-A9B7-4E1C-9C62-0698B7DD3CF9}" type="pres">
      <dgm:prSet presAssocID="{680DA8A8-C08B-4684-955D-B95D60DA2094}" presName="connTx" presStyleLbl="parChTrans1D3" presStyleIdx="1" presStyleCnt="2"/>
      <dgm:spPr/>
      <dgm:t>
        <a:bodyPr/>
        <a:lstStyle/>
        <a:p>
          <a:endParaRPr lang="en-US"/>
        </a:p>
      </dgm:t>
    </dgm:pt>
    <dgm:pt modelId="{2E987FDA-828F-4D7D-8B3D-05E923898A39}" type="pres">
      <dgm:prSet presAssocID="{C5001A2C-6E37-4127-B943-4B0FB073C82C}" presName="root2" presStyleCnt="0"/>
      <dgm:spPr/>
    </dgm:pt>
    <dgm:pt modelId="{C912C131-D01F-461E-9DA7-BFECC22D371F}" type="pres">
      <dgm:prSet presAssocID="{C5001A2C-6E37-4127-B943-4B0FB073C82C}" presName="LevelTwoTextNode" presStyleLbl="node3" presStyleIdx="1" presStyleCnt="2">
        <dgm:presLayoutVars>
          <dgm:chPref val="3"/>
        </dgm:presLayoutVars>
      </dgm:prSet>
      <dgm:spPr/>
      <dgm:t>
        <a:bodyPr/>
        <a:lstStyle/>
        <a:p>
          <a:endParaRPr lang="en-US"/>
        </a:p>
      </dgm:t>
    </dgm:pt>
    <dgm:pt modelId="{355BC6DB-A08F-4777-8E22-04D5CBC64B29}" type="pres">
      <dgm:prSet presAssocID="{C5001A2C-6E37-4127-B943-4B0FB073C82C}" presName="level3hierChild" presStyleCnt="0"/>
      <dgm:spPr/>
    </dgm:pt>
    <dgm:pt modelId="{5163B3C6-0F03-43A6-8C6F-EB755929FDCD}" type="pres">
      <dgm:prSet presAssocID="{6022FAFE-E3F7-49DA-A2F9-488E2AC14479}" presName="conn2-1" presStyleLbl="parChTrans1D2" presStyleIdx="1" presStyleCnt="2"/>
      <dgm:spPr/>
      <dgm:t>
        <a:bodyPr/>
        <a:lstStyle/>
        <a:p>
          <a:endParaRPr lang="en-US"/>
        </a:p>
      </dgm:t>
    </dgm:pt>
    <dgm:pt modelId="{5133EBDC-41DB-40B8-ABD9-BBB97BA8E1C2}" type="pres">
      <dgm:prSet presAssocID="{6022FAFE-E3F7-49DA-A2F9-488E2AC14479}" presName="connTx" presStyleLbl="parChTrans1D2" presStyleIdx="1" presStyleCnt="2"/>
      <dgm:spPr/>
      <dgm:t>
        <a:bodyPr/>
        <a:lstStyle/>
        <a:p>
          <a:endParaRPr lang="en-US"/>
        </a:p>
      </dgm:t>
    </dgm:pt>
    <dgm:pt modelId="{9BA0B140-B57F-4148-BE97-5E33E6322190}" type="pres">
      <dgm:prSet presAssocID="{B72ADD83-CDD4-4C99-AF7C-65042FBAFFC7}" presName="root2" presStyleCnt="0"/>
      <dgm:spPr/>
    </dgm:pt>
    <dgm:pt modelId="{FFA27FC6-E269-4AEC-A834-EB194942A360}" type="pres">
      <dgm:prSet presAssocID="{B72ADD83-CDD4-4C99-AF7C-65042FBAFFC7}" presName="LevelTwoTextNode" presStyleLbl="node2" presStyleIdx="1" presStyleCnt="2">
        <dgm:presLayoutVars>
          <dgm:chPref val="3"/>
        </dgm:presLayoutVars>
      </dgm:prSet>
      <dgm:spPr/>
      <dgm:t>
        <a:bodyPr/>
        <a:lstStyle/>
        <a:p>
          <a:endParaRPr lang="en-US"/>
        </a:p>
      </dgm:t>
    </dgm:pt>
    <dgm:pt modelId="{483447F7-6DF2-4A12-8CD3-038BD43ED0D3}" type="pres">
      <dgm:prSet presAssocID="{B72ADD83-CDD4-4C99-AF7C-65042FBAFFC7}" presName="level3hierChild" presStyleCnt="0"/>
      <dgm:spPr/>
    </dgm:pt>
  </dgm:ptLst>
  <dgm:cxnLst>
    <dgm:cxn modelId="{F9CB8212-E405-4227-A20B-1E0BCEA6AE13}" srcId="{9BF5958D-5CA3-41CF-9BEF-44BE5F3A53C0}" destId="{C5001A2C-6E37-4127-B943-4B0FB073C82C}" srcOrd="1" destOrd="0" parTransId="{680DA8A8-C08B-4684-955D-B95D60DA2094}" sibTransId="{5B98EA46-ADCC-4BC4-9320-ADA180B34E34}"/>
    <dgm:cxn modelId="{45969905-A591-45CD-B4E2-901AF317C069}" type="presOf" srcId="{B72ADD83-CDD4-4C99-AF7C-65042FBAFFC7}" destId="{FFA27FC6-E269-4AEC-A834-EB194942A360}" srcOrd="0" destOrd="0" presId="urn:microsoft.com/office/officeart/2005/8/layout/hierarchy2"/>
    <dgm:cxn modelId="{A8274641-63B7-40DE-90BD-8366A93AB2A9}" srcId="{59AA2D8D-008A-4C02-A4B8-5F0041B52F48}" destId="{EA860229-FEBB-4D5E-8FF4-29BCBF37326B}" srcOrd="0" destOrd="0" parTransId="{B1D21110-70BE-4891-B3C0-E5817B70D389}" sibTransId="{117D5C27-A963-485A-B323-B39D40F01A6E}"/>
    <dgm:cxn modelId="{BA53F99B-0571-42A0-B091-886E1D2C00F8}" type="presOf" srcId="{EA860229-FEBB-4D5E-8FF4-29BCBF37326B}" destId="{852D10BD-C55B-4D1F-92AB-279D54F4FC0E}" srcOrd="0" destOrd="0" presId="urn:microsoft.com/office/officeart/2005/8/layout/hierarchy2"/>
    <dgm:cxn modelId="{A5B08AED-E832-4710-8C26-9484DBA7F907}" type="presOf" srcId="{6022FAFE-E3F7-49DA-A2F9-488E2AC14479}" destId="{5133EBDC-41DB-40B8-ABD9-BBB97BA8E1C2}" srcOrd="1" destOrd="0" presId="urn:microsoft.com/office/officeart/2005/8/layout/hierarchy2"/>
    <dgm:cxn modelId="{E6CC6BFD-EF2F-4BD2-8670-8C89DCA5F127}" srcId="{9BF5958D-5CA3-41CF-9BEF-44BE5F3A53C0}" destId="{BBCEB5DF-B6D4-49EA-8B54-9B5884E6ABCF}" srcOrd="0" destOrd="0" parTransId="{0BE4D4D3-2870-4A4E-84FE-3307DC1FC8AE}" sibTransId="{7AB2BBE2-0AC9-415F-8B4C-8904DC97150C}"/>
    <dgm:cxn modelId="{A1C99A1F-0DC8-4DE7-9090-CAF01B958200}" type="presOf" srcId="{38FEF7CD-CA8D-4580-8293-464511A0AF16}" destId="{0E5790F2-F552-46D7-B521-6B4AB7400C50}" srcOrd="0" destOrd="0" presId="urn:microsoft.com/office/officeart/2005/8/layout/hierarchy2"/>
    <dgm:cxn modelId="{DABE58D5-5407-4D97-A992-64AFA5DCE077}" type="presOf" srcId="{0BE4D4D3-2870-4A4E-84FE-3307DC1FC8AE}" destId="{94EE26E3-C0B3-4C8A-BDB1-6C58D0F16F50}" srcOrd="1" destOrd="0" presId="urn:microsoft.com/office/officeart/2005/8/layout/hierarchy2"/>
    <dgm:cxn modelId="{A3475E6B-2AB3-429A-88E9-A968767353EA}" type="presOf" srcId="{6022FAFE-E3F7-49DA-A2F9-488E2AC14479}" destId="{5163B3C6-0F03-43A6-8C6F-EB755929FDCD}" srcOrd="0" destOrd="0" presId="urn:microsoft.com/office/officeart/2005/8/layout/hierarchy2"/>
    <dgm:cxn modelId="{63C95821-1EE7-441C-8C31-C9F3E4624ABD}" type="presOf" srcId="{38FEF7CD-CA8D-4580-8293-464511A0AF16}" destId="{9F46BD7F-DA87-46F9-9176-5FB38A9A4CBA}" srcOrd="1" destOrd="0" presId="urn:microsoft.com/office/officeart/2005/8/layout/hierarchy2"/>
    <dgm:cxn modelId="{AEAD2BC5-6B4B-4520-AD25-5813FC6865E5}" type="presOf" srcId="{C5001A2C-6E37-4127-B943-4B0FB073C82C}" destId="{C912C131-D01F-461E-9DA7-BFECC22D371F}" srcOrd="0" destOrd="0" presId="urn:microsoft.com/office/officeart/2005/8/layout/hierarchy2"/>
    <dgm:cxn modelId="{F5CDB9E0-C514-40D3-BD25-43C861086740}" type="presOf" srcId="{680DA8A8-C08B-4684-955D-B95D60DA2094}" destId="{E6E05710-A9B7-4E1C-9C62-0698B7DD3CF9}" srcOrd="1" destOrd="0" presId="urn:microsoft.com/office/officeart/2005/8/layout/hierarchy2"/>
    <dgm:cxn modelId="{D8495689-01C6-41C7-85A9-41B0945F30E6}" type="presOf" srcId="{BBCEB5DF-B6D4-49EA-8B54-9B5884E6ABCF}" destId="{2387D321-C3DF-4F66-A878-4B5EB610C2D5}" srcOrd="0" destOrd="0" presId="urn:microsoft.com/office/officeart/2005/8/layout/hierarchy2"/>
    <dgm:cxn modelId="{213633CB-B622-44EE-8601-42C9352F43AD}" srcId="{EA860229-FEBB-4D5E-8FF4-29BCBF37326B}" destId="{B72ADD83-CDD4-4C99-AF7C-65042FBAFFC7}" srcOrd="1" destOrd="0" parTransId="{6022FAFE-E3F7-49DA-A2F9-488E2AC14479}" sibTransId="{46EE42F5-D7FF-4CC2-A724-7E3310AB4B47}"/>
    <dgm:cxn modelId="{E14BCCE1-67AA-41A6-8226-32D64EA26E15}" srcId="{EA860229-FEBB-4D5E-8FF4-29BCBF37326B}" destId="{9BF5958D-5CA3-41CF-9BEF-44BE5F3A53C0}" srcOrd="0" destOrd="0" parTransId="{38FEF7CD-CA8D-4580-8293-464511A0AF16}" sibTransId="{B44A69EE-05A8-4DBE-BB59-200B7F45D701}"/>
    <dgm:cxn modelId="{721A81B4-4C3B-43CC-9161-621F307F8114}" type="presOf" srcId="{59AA2D8D-008A-4C02-A4B8-5F0041B52F48}" destId="{06C32CF8-1B25-46D7-B65C-347C86CE15B8}" srcOrd="0" destOrd="0" presId="urn:microsoft.com/office/officeart/2005/8/layout/hierarchy2"/>
    <dgm:cxn modelId="{DDD9A540-CEF6-4266-899F-BD6F06D1B2EB}" type="presOf" srcId="{0BE4D4D3-2870-4A4E-84FE-3307DC1FC8AE}" destId="{D9838EAA-FE52-4ED8-BFC8-FA846829D45A}" srcOrd="0" destOrd="0" presId="urn:microsoft.com/office/officeart/2005/8/layout/hierarchy2"/>
    <dgm:cxn modelId="{5EF390C9-83B7-4A20-BF84-25C1CBF48897}" type="presOf" srcId="{680DA8A8-C08B-4684-955D-B95D60DA2094}" destId="{0BEDC5EB-E78F-4AE8-9EC3-2E2FC57E7579}" srcOrd="0" destOrd="0" presId="urn:microsoft.com/office/officeart/2005/8/layout/hierarchy2"/>
    <dgm:cxn modelId="{CFE05D37-4CB6-4F10-9555-912EA3B38F33}" type="presOf" srcId="{9BF5958D-5CA3-41CF-9BEF-44BE5F3A53C0}" destId="{2312B5FB-1541-4591-B5E6-F1B8B0B47A6B}" srcOrd="0" destOrd="0" presId="urn:microsoft.com/office/officeart/2005/8/layout/hierarchy2"/>
    <dgm:cxn modelId="{EE548EC5-B009-4A26-A29B-CF375BFA0B8F}" type="presParOf" srcId="{06C32CF8-1B25-46D7-B65C-347C86CE15B8}" destId="{418C1449-3DCC-41C1-9305-154ACC749F12}" srcOrd="0" destOrd="0" presId="urn:microsoft.com/office/officeart/2005/8/layout/hierarchy2"/>
    <dgm:cxn modelId="{E7BE4095-B20F-4B77-AE93-EB5A259CE997}" type="presParOf" srcId="{418C1449-3DCC-41C1-9305-154ACC749F12}" destId="{852D10BD-C55B-4D1F-92AB-279D54F4FC0E}" srcOrd="0" destOrd="0" presId="urn:microsoft.com/office/officeart/2005/8/layout/hierarchy2"/>
    <dgm:cxn modelId="{03060C5A-20A3-4012-A975-187584E91BF2}" type="presParOf" srcId="{418C1449-3DCC-41C1-9305-154ACC749F12}" destId="{BAAE034B-9545-4B14-A83D-EA5099FB9180}" srcOrd="1" destOrd="0" presId="urn:microsoft.com/office/officeart/2005/8/layout/hierarchy2"/>
    <dgm:cxn modelId="{DA64F892-DA13-417D-8BA5-4B5CB8138C69}" type="presParOf" srcId="{BAAE034B-9545-4B14-A83D-EA5099FB9180}" destId="{0E5790F2-F552-46D7-B521-6B4AB7400C50}" srcOrd="0" destOrd="0" presId="urn:microsoft.com/office/officeart/2005/8/layout/hierarchy2"/>
    <dgm:cxn modelId="{E50130B3-44DB-48DE-A3C7-F0A57108FB05}" type="presParOf" srcId="{0E5790F2-F552-46D7-B521-6B4AB7400C50}" destId="{9F46BD7F-DA87-46F9-9176-5FB38A9A4CBA}" srcOrd="0" destOrd="0" presId="urn:microsoft.com/office/officeart/2005/8/layout/hierarchy2"/>
    <dgm:cxn modelId="{F7B7C4EF-66BF-4D0F-AC0B-BDD3747791E7}" type="presParOf" srcId="{BAAE034B-9545-4B14-A83D-EA5099FB9180}" destId="{6D847FB2-4D81-465C-A5A7-FCBC5FEDB09A}" srcOrd="1" destOrd="0" presId="urn:microsoft.com/office/officeart/2005/8/layout/hierarchy2"/>
    <dgm:cxn modelId="{B932FCDC-3FF5-4B71-BF2E-179E46ADCAC9}" type="presParOf" srcId="{6D847FB2-4D81-465C-A5A7-FCBC5FEDB09A}" destId="{2312B5FB-1541-4591-B5E6-F1B8B0B47A6B}" srcOrd="0" destOrd="0" presId="urn:microsoft.com/office/officeart/2005/8/layout/hierarchy2"/>
    <dgm:cxn modelId="{3A661D6B-A3CA-440F-944B-685D425D3290}" type="presParOf" srcId="{6D847FB2-4D81-465C-A5A7-FCBC5FEDB09A}" destId="{C9F0AFE8-C366-4C3B-9ABF-29516FDC876B}" srcOrd="1" destOrd="0" presId="urn:microsoft.com/office/officeart/2005/8/layout/hierarchy2"/>
    <dgm:cxn modelId="{F19AC06D-0100-471F-89ED-AEBE97000168}" type="presParOf" srcId="{C9F0AFE8-C366-4C3B-9ABF-29516FDC876B}" destId="{D9838EAA-FE52-4ED8-BFC8-FA846829D45A}" srcOrd="0" destOrd="0" presId="urn:microsoft.com/office/officeart/2005/8/layout/hierarchy2"/>
    <dgm:cxn modelId="{C0752340-0032-42A1-BA17-9531E4DAC481}" type="presParOf" srcId="{D9838EAA-FE52-4ED8-BFC8-FA846829D45A}" destId="{94EE26E3-C0B3-4C8A-BDB1-6C58D0F16F50}" srcOrd="0" destOrd="0" presId="urn:microsoft.com/office/officeart/2005/8/layout/hierarchy2"/>
    <dgm:cxn modelId="{1D95B240-71B4-4D9D-BCBE-78BC1745A4CB}" type="presParOf" srcId="{C9F0AFE8-C366-4C3B-9ABF-29516FDC876B}" destId="{DE85B31A-EE65-441E-AD1D-663140027C88}" srcOrd="1" destOrd="0" presId="urn:microsoft.com/office/officeart/2005/8/layout/hierarchy2"/>
    <dgm:cxn modelId="{8444B8F0-8D3C-4D39-BA79-30CB6BEA0D45}" type="presParOf" srcId="{DE85B31A-EE65-441E-AD1D-663140027C88}" destId="{2387D321-C3DF-4F66-A878-4B5EB610C2D5}" srcOrd="0" destOrd="0" presId="urn:microsoft.com/office/officeart/2005/8/layout/hierarchy2"/>
    <dgm:cxn modelId="{74163B25-CE63-405D-A933-B08717AA852F}" type="presParOf" srcId="{DE85B31A-EE65-441E-AD1D-663140027C88}" destId="{D0D4B1B4-751B-43BD-B6C6-95687523D48F}" srcOrd="1" destOrd="0" presId="urn:microsoft.com/office/officeart/2005/8/layout/hierarchy2"/>
    <dgm:cxn modelId="{9ED9D1BA-EF77-4095-A3A2-F7C5B07562EB}" type="presParOf" srcId="{C9F0AFE8-C366-4C3B-9ABF-29516FDC876B}" destId="{0BEDC5EB-E78F-4AE8-9EC3-2E2FC57E7579}" srcOrd="2" destOrd="0" presId="urn:microsoft.com/office/officeart/2005/8/layout/hierarchy2"/>
    <dgm:cxn modelId="{B9C3A2E0-07F4-4C15-B3C7-1321CC1C466C}" type="presParOf" srcId="{0BEDC5EB-E78F-4AE8-9EC3-2E2FC57E7579}" destId="{E6E05710-A9B7-4E1C-9C62-0698B7DD3CF9}" srcOrd="0" destOrd="0" presId="urn:microsoft.com/office/officeart/2005/8/layout/hierarchy2"/>
    <dgm:cxn modelId="{87DF762A-FE62-41C3-A742-C84FDFF88711}" type="presParOf" srcId="{C9F0AFE8-C366-4C3B-9ABF-29516FDC876B}" destId="{2E987FDA-828F-4D7D-8B3D-05E923898A39}" srcOrd="3" destOrd="0" presId="urn:microsoft.com/office/officeart/2005/8/layout/hierarchy2"/>
    <dgm:cxn modelId="{630073D3-2928-4ADA-8675-357AD4B6EA7F}" type="presParOf" srcId="{2E987FDA-828F-4D7D-8B3D-05E923898A39}" destId="{C912C131-D01F-461E-9DA7-BFECC22D371F}" srcOrd="0" destOrd="0" presId="urn:microsoft.com/office/officeart/2005/8/layout/hierarchy2"/>
    <dgm:cxn modelId="{2E9DD44F-BB67-407C-A3E2-4A73D4536F52}" type="presParOf" srcId="{2E987FDA-828F-4D7D-8B3D-05E923898A39}" destId="{355BC6DB-A08F-4777-8E22-04D5CBC64B29}" srcOrd="1" destOrd="0" presId="urn:microsoft.com/office/officeart/2005/8/layout/hierarchy2"/>
    <dgm:cxn modelId="{AFE50A0C-B12E-4636-BFEF-5CA73C010111}" type="presParOf" srcId="{BAAE034B-9545-4B14-A83D-EA5099FB9180}" destId="{5163B3C6-0F03-43A6-8C6F-EB755929FDCD}" srcOrd="2" destOrd="0" presId="urn:microsoft.com/office/officeart/2005/8/layout/hierarchy2"/>
    <dgm:cxn modelId="{51FD7412-4ADE-4A88-BFA1-16677CAC235E}" type="presParOf" srcId="{5163B3C6-0F03-43A6-8C6F-EB755929FDCD}" destId="{5133EBDC-41DB-40B8-ABD9-BBB97BA8E1C2}" srcOrd="0" destOrd="0" presId="urn:microsoft.com/office/officeart/2005/8/layout/hierarchy2"/>
    <dgm:cxn modelId="{8DF062EA-97BD-4FD0-871E-B2F0E0B57BC1}" type="presParOf" srcId="{BAAE034B-9545-4B14-A83D-EA5099FB9180}" destId="{9BA0B140-B57F-4148-BE97-5E33E6322190}" srcOrd="3" destOrd="0" presId="urn:microsoft.com/office/officeart/2005/8/layout/hierarchy2"/>
    <dgm:cxn modelId="{BB04127A-AE07-4EAC-BDB6-09DCECACEF72}" type="presParOf" srcId="{9BA0B140-B57F-4148-BE97-5E33E6322190}" destId="{FFA27FC6-E269-4AEC-A834-EB194942A360}" srcOrd="0" destOrd="0" presId="urn:microsoft.com/office/officeart/2005/8/layout/hierarchy2"/>
    <dgm:cxn modelId="{432DC365-1F93-4280-AA91-4E679AAD2FD9}" type="presParOf" srcId="{9BA0B140-B57F-4148-BE97-5E33E6322190}" destId="{483447F7-6DF2-4A12-8CD3-038BD43ED0D3}" srcOrd="1" destOrd="0" presId="urn:microsoft.com/office/officeart/2005/8/layout/hierarchy2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C10A78B1-37D6-47BA-A6E5-96AAAE24094F}">
      <dsp:nvSpPr>
        <dsp:cNvPr id="0" name=""/>
        <dsp:cNvSpPr/>
      </dsp:nvSpPr>
      <dsp:spPr>
        <a:xfrm>
          <a:off x="215526" y="1175253"/>
          <a:ext cx="5070200" cy="1584437"/>
        </a:xfrm>
        <a:prstGeom prst="rect">
          <a:avLst/>
        </a:prstGeom>
        <a:solidFill>
          <a:schemeClr val="lt1">
            <a:alpha val="55000"/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>
          <a:outerShdw blurRad="38100" dist="25400" dir="2700000" algn="br" rotWithShape="0">
            <a:srgbClr val="000000">
              <a:alpha val="60000"/>
            </a:srgbClr>
          </a:outerShdw>
        </a:effectLst>
        <a:scene3d>
          <a:camera prst="orthographicFront"/>
          <a:lightRig rig="flat" dir="t"/>
        </a:scene3d>
        <a:sp3d extrusionH="12700" prstMaterial="plastic">
          <a:bevelT w="50800" h="50800"/>
        </a:sp3d>
      </dsp:spPr>
      <dsp:style>
        <a:lnRef idx="1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/>
      </dsp:style>
      <dsp:txBody>
        <a:bodyPr spcFirstLastPara="0" vert="horz" wrap="square" lIns="1073192" tIns="171450" rIns="171450" bIns="171450" numCol="1" spcCol="1270" anchor="ctr" anchorCtr="0">
          <a:noAutofit/>
        </a:bodyPr>
        <a:lstStyle/>
        <a:p>
          <a:pPr lvl="0" algn="l" defTabSz="20002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vi-VN" sz="4500" kern="1200" dirty="0" smtClean="0"/>
            <a:t>Bánh dùng pp nấu – hấp</a:t>
          </a:r>
          <a:endParaRPr lang="en-US" sz="4500" kern="1200" dirty="0"/>
        </a:p>
      </dsp:txBody>
      <dsp:txXfrm>
        <a:off x="215526" y="1175253"/>
        <a:ext cx="5070200" cy="1584437"/>
      </dsp:txXfrm>
    </dsp:sp>
    <dsp:sp modelId="{84FBCBD9-9F61-4A1A-A83C-5B94BEDB8E2D}">
      <dsp:nvSpPr>
        <dsp:cNvPr id="0" name=""/>
        <dsp:cNvSpPr/>
      </dsp:nvSpPr>
      <dsp:spPr>
        <a:xfrm>
          <a:off x="4268" y="946390"/>
          <a:ext cx="1109106" cy="1663659"/>
        </a:xfrm>
        <a:prstGeom prst="rect">
          <a:avLst/>
        </a:prstGeom>
        <a:gradFill rotWithShape="0">
          <a:gsLst>
            <a:gs pos="0">
              <a:schemeClr val="accent1">
                <a:tint val="50000"/>
                <a:hueOff val="0"/>
                <a:satOff val="0"/>
                <a:lumOff val="0"/>
                <a:alphaOff val="0"/>
                <a:shade val="85000"/>
                <a:satMod val="130000"/>
              </a:schemeClr>
            </a:gs>
            <a:gs pos="34000">
              <a:schemeClr val="accent1">
                <a:tint val="50000"/>
                <a:hueOff val="0"/>
                <a:satOff val="0"/>
                <a:lumOff val="0"/>
                <a:alphaOff val="0"/>
                <a:shade val="87000"/>
                <a:satMod val="125000"/>
              </a:schemeClr>
            </a:gs>
            <a:gs pos="70000">
              <a:schemeClr val="accent1">
                <a:tint val="50000"/>
                <a:hueOff val="0"/>
                <a:satOff val="0"/>
                <a:lumOff val="0"/>
                <a:alphaOff val="0"/>
                <a:tint val="100000"/>
                <a:shade val="90000"/>
                <a:satMod val="130000"/>
              </a:schemeClr>
            </a:gs>
            <a:gs pos="100000">
              <a:schemeClr val="accent1">
                <a:tint val="50000"/>
                <a:hueOff val="0"/>
                <a:satOff val="0"/>
                <a:lumOff val="0"/>
                <a:alphaOff val="0"/>
                <a:tint val="100000"/>
                <a:shade val="100000"/>
                <a:satMod val="110000"/>
              </a:schemeClr>
            </a:gs>
          </a:gsLst>
          <a:path path="circle">
            <a:fillToRect l="100000" t="100000" r="100000" b="100000"/>
          </a:path>
        </a:gradFill>
        <a:ln>
          <a:noFill/>
        </a:ln>
        <a:effectLst>
          <a:outerShdw blurRad="38100" dist="25400" dir="2700000" algn="br" rotWithShape="0">
            <a:srgbClr val="000000">
              <a:alpha val="60000"/>
            </a:srgbClr>
          </a:outerShdw>
        </a:effectLst>
        <a:scene3d>
          <a:camera prst="orthographicFront"/>
          <a:lightRig rig="flat" dir="t"/>
        </a:scene3d>
        <a:sp3d z="127000" prstMaterial="plastic">
          <a:bevelT w="88900" h="88900"/>
          <a:bevelB w="88900" h="31750" prst="angle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/>
      </dsp:style>
    </dsp:sp>
    <dsp:sp modelId="{1ACACDC2-5E49-447D-AA5A-4267F5E1D083}">
      <dsp:nvSpPr>
        <dsp:cNvPr id="0" name=""/>
        <dsp:cNvSpPr/>
      </dsp:nvSpPr>
      <dsp:spPr>
        <a:xfrm>
          <a:off x="5774505" y="1175253"/>
          <a:ext cx="5070200" cy="1584437"/>
        </a:xfrm>
        <a:prstGeom prst="rect">
          <a:avLst/>
        </a:prstGeom>
        <a:solidFill>
          <a:schemeClr val="lt1">
            <a:alpha val="55000"/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>
          <a:outerShdw blurRad="38100" dist="25400" dir="2700000" algn="br" rotWithShape="0">
            <a:srgbClr val="000000">
              <a:alpha val="60000"/>
            </a:srgbClr>
          </a:outerShdw>
        </a:effectLst>
        <a:scene3d>
          <a:camera prst="orthographicFront"/>
          <a:lightRig rig="flat" dir="t"/>
        </a:scene3d>
        <a:sp3d extrusionH="12700" prstMaterial="plastic">
          <a:bevelT w="50800" h="50800"/>
        </a:sp3d>
      </dsp:spPr>
      <dsp:style>
        <a:lnRef idx="1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/>
      </dsp:style>
      <dsp:txBody>
        <a:bodyPr spcFirstLastPara="0" vert="horz" wrap="square" lIns="1073192" tIns="171450" rIns="171450" bIns="171450" numCol="1" spcCol="1270" anchor="ctr" anchorCtr="0">
          <a:noAutofit/>
        </a:bodyPr>
        <a:lstStyle/>
        <a:p>
          <a:pPr lvl="0" algn="l" defTabSz="20002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vi-VN" sz="4500" kern="1200" dirty="0" smtClean="0"/>
            <a:t>Bánh dùng pp chiên</a:t>
          </a:r>
          <a:endParaRPr lang="en-US" sz="4500" kern="1200" dirty="0"/>
        </a:p>
      </dsp:txBody>
      <dsp:txXfrm>
        <a:off x="5774505" y="1175253"/>
        <a:ext cx="5070200" cy="1584437"/>
      </dsp:txXfrm>
    </dsp:sp>
    <dsp:sp modelId="{9315A708-B345-4892-8597-5FEFE5D89B47}">
      <dsp:nvSpPr>
        <dsp:cNvPr id="0" name=""/>
        <dsp:cNvSpPr/>
      </dsp:nvSpPr>
      <dsp:spPr>
        <a:xfrm>
          <a:off x="5563247" y="946390"/>
          <a:ext cx="1109106" cy="1663659"/>
        </a:xfrm>
        <a:prstGeom prst="rect">
          <a:avLst/>
        </a:prstGeom>
        <a:gradFill rotWithShape="0">
          <a:gsLst>
            <a:gs pos="0">
              <a:schemeClr val="accent1">
                <a:tint val="50000"/>
                <a:hueOff val="7230"/>
                <a:satOff val="193"/>
                <a:lumOff val="-648"/>
                <a:alphaOff val="0"/>
                <a:shade val="85000"/>
                <a:satMod val="130000"/>
              </a:schemeClr>
            </a:gs>
            <a:gs pos="34000">
              <a:schemeClr val="accent1">
                <a:tint val="50000"/>
                <a:hueOff val="7230"/>
                <a:satOff val="193"/>
                <a:lumOff val="-648"/>
                <a:alphaOff val="0"/>
                <a:shade val="87000"/>
                <a:satMod val="125000"/>
              </a:schemeClr>
            </a:gs>
            <a:gs pos="70000">
              <a:schemeClr val="accent1">
                <a:tint val="50000"/>
                <a:hueOff val="7230"/>
                <a:satOff val="193"/>
                <a:lumOff val="-648"/>
                <a:alphaOff val="0"/>
                <a:tint val="100000"/>
                <a:shade val="90000"/>
                <a:satMod val="130000"/>
              </a:schemeClr>
            </a:gs>
            <a:gs pos="100000">
              <a:schemeClr val="accent1">
                <a:tint val="50000"/>
                <a:hueOff val="7230"/>
                <a:satOff val="193"/>
                <a:lumOff val="-648"/>
                <a:alphaOff val="0"/>
                <a:tint val="100000"/>
                <a:shade val="100000"/>
                <a:satMod val="110000"/>
              </a:schemeClr>
            </a:gs>
          </a:gsLst>
          <a:path path="circle">
            <a:fillToRect l="100000" t="100000" r="100000" b="100000"/>
          </a:path>
        </a:gradFill>
        <a:ln>
          <a:noFill/>
        </a:ln>
        <a:effectLst>
          <a:outerShdw blurRad="38100" dist="25400" dir="2700000" algn="br" rotWithShape="0">
            <a:srgbClr val="000000">
              <a:alpha val="60000"/>
            </a:srgbClr>
          </a:outerShdw>
        </a:effectLst>
        <a:scene3d>
          <a:camera prst="orthographicFront"/>
          <a:lightRig rig="flat" dir="t"/>
        </a:scene3d>
        <a:sp3d z="127000" prstMaterial="plastic">
          <a:bevelT w="88900" h="88900"/>
          <a:bevelB w="88900" h="31750" prst="angle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/>
      </dsp:style>
    </dsp:sp>
    <dsp:sp modelId="{0F347929-353C-4BAB-93CE-9A434B09D9F4}">
      <dsp:nvSpPr>
        <dsp:cNvPr id="0" name=""/>
        <dsp:cNvSpPr/>
      </dsp:nvSpPr>
      <dsp:spPr>
        <a:xfrm>
          <a:off x="215526" y="3169884"/>
          <a:ext cx="5070200" cy="1584437"/>
        </a:xfrm>
        <a:prstGeom prst="rect">
          <a:avLst/>
        </a:prstGeom>
        <a:solidFill>
          <a:schemeClr val="lt1">
            <a:alpha val="55000"/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>
          <a:outerShdw blurRad="38100" dist="25400" dir="2700000" algn="br" rotWithShape="0">
            <a:srgbClr val="000000">
              <a:alpha val="60000"/>
            </a:srgbClr>
          </a:outerShdw>
        </a:effectLst>
        <a:scene3d>
          <a:camera prst="orthographicFront"/>
          <a:lightRig rig="flat" dir="t"/>
        </a:scene3d>
        <a:sp3d extrusionH="12700" prstMaterial="plastic">
          <a:bevelT w="50800" h="50800"/>
        </a:sp3d>
      </dsp:spPr>
      <dsp:style>
        <a:lnRef idx="1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/>
      </dsp:style>
      <dsp:txBody>
        <a:bodyPr spcFirstLastPara="0" vert="horz" wrap="square" lIns="1073192" tIns="171450" rIns="171450" bIns="171450" numCol="1" spcCol="1270" anchor="ctr" anchorCtr="0">
          <a:noAutofit/>
        </a:bodyPr>
        <a:lstStyle/>
        <a:p>
          <a:pPr lvl="0" algn="l" defTabSz="20002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vi-VN" sz="4500" kern="1200" dirty="0" smtClean="0"/>
            <a:t>Bánh dùng pp nướng</a:t>
          </a:r>
          <a:endParaRPr lang="en-US" sz="4500" kern="1200" dirty="0"/>
        </a:p>
      </dsp:txBody>
      <dsp:txXfrm>
        <a:off x="215526" y="3169884"/>
        <a:ext cx="5070200" cy="1584437"/>
      </dsp:txXfrm>
    </dsp:sp>
    <dsp:sp modelId="{C65D3168-3DE2-4750-8FA3-110DF431212D}">
      <dsp:nvSpPr>
        <dsp:cNvPr id="0" name=""/>
        <dsp:cNvSpPr/>
      </dsp:nvSpPr>
      <dsp:spPr>
        <a:xfrm>
          <a:off x="4268" y="2941021"/>
          <a:ext cx="1109106" cy="1663659"/>
        </a:xfrm>
        <a:prstGeom prst="rect">
          <a:avLst/>
        </a:prstGeom>
        <a:gradFill rotWithShape="0">
          <a:gsLst>
            <a:gs pos="0">
              <a:schemeClr val="accent1">
                <a:tint val="50000"/>
                <a:hueOff val="14461"/>
                <a:satOff val="387"/>
                <a:lumOff val="-1297"/>
                <a:alphaOff val="0"/>
                <a:shade val="85000"/>
                <a:satMod val="130000"/>
              </a:schemeClr>
            </a:gs>
            <a:gs pos="34000">
              <a:schemeClr val="accent1">
                <a:tint val="50000"/>
                <a:hueOff val="14461"/>
                <a:satOff val="387"/>
                <a:lumOff val="-1297"/>
                <a:alphaOff val="0"/>
                <a:shade val="87000"/>
                <a:satMod val="125000"/>
              </a:schemeClr>
            </a:gs>
            <a:gs pos="70000">
              <a:schemeClr val="accent1">
                <a:tint val="50000"/>
                <a:hueOff val="14461"/>
                <a:satOff val="387"/>
                <a:lumOff val="-1297"/>
                <a:alphaOff val="0"/>
                <a:tint val="100000"/>
                <a:shade val="90000"/>
                <a:satMod val="130000"/>
              </a:schemeClr>
            </a:gs>
            <a:gs pos="100000">
              <a:schemeClr val="accent1">
                <a:tint val="50000"/>
                <a:hueOff val="14461"/>
                <a:satOff val="387"/>
                <a:lumOff val="-1297"/>
                <a:alphaOff val="0"/>
                <a:tint val="100000"/>
                <a:shade val="100000"/>
                <a:satMod val="110000"/>
              </a:schemeClr>
            </a:gs>
          </a:gsLst>
          <a:path path="circle">
            <a:fillToRect l="100000" t="100000" r="100000" b="100000"/>
          </a:path>
        </a:gradFill>
        <a:ln>
          <a:noFill/>
        </a:ln>
        <a:effectLst>
          <a:outerShdw blurRad="38100" dist="25400" dir="2700000" algn="br" rotWithShape="0">
            <a:srgbClr val="000000">
              <a:alpha val="60000"/>
            </a:srgbClr>
          </a:outerShdw>
        </a:effectLst>
        <a:scene3d>
          <a:camera prst="orthographicFront"/>
          <a:lightRig rig="flat" dir="t"/>
        </a:scene3d>
        <a:sp3d z="127000" prstMaterial="plastic">
          <a:bevelT w="88900" h="88900"/>
          <a:bevelB w="88900" h="31750" prst="angle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/>
      </dsp:style>
    </dsp:sp>
    <dsp:sp modelId="{213887BE-7670-47DA-8B8C-068061B747B3}">
      <dsp:nvSpPr>
        <dsp:cNvPr id="0" name=""/>
        <dsp:cNvSpPr/>
      </dsp:nvSpPr>
      <dsp:spPr>
        <a:xfrm>
          <a:off x="5774505" y="3169884"/>
          <a:ext cx="5070200" cy="1584437"/>
        </a:xfrm>
        <a:prstGeom prst="rect">
          <a:avLst/>
        </a:prstGeom>
        <a:solidFill>
          <a:schemeClr val="lt1">
            <a:alpha val="55000"/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>
          <a:outerShdw blurRad="38100" dist="25400" dir="2700000" algn="br" rotWithShape="0">
            <a:srgbClr val="000000">
              <a:alpha val="60000"/>
            </a:srgbClr>
          </a:outerShdw>
        </a:effectLst>
        <a:scene3d>
          <a:camera prst="orthographicFront"/>
          <a:lightRig rig="flat" dir="t"/>
        </a:scene3d>
        <a:sp3d extrusionH="12700" prstMaterial="plastic">
          <a:bevelT w="50800" h="50800"/>
        </a:sp3d>
      </dsp:spPr>
      <dsp:style>
        <a:lnRef idx="1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/>
      </dsp:style>
      <dsp:txBody>
        <a:bodyPr spcFirstLastPara="0" vert="horz" wrap="square" lIns="1073192" tIns="171450" rIns="171450" bIns="171450" numCol="1" spcCol="1270" anchor="ctr" anchorCtr="0">
          <a:noAutofit/>
        </a:bodyPr>
        <a:lstStyle/>
        <a:p>
          <a:pPr lvl="0" algn="l" defTabSz="20002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vi-VN" sz="4500" kern="1200" dirty="0" smtClean="0"/>
            <a:t>Bánh dùng pp rang</a:t>
          </a:r>
          <a:endParaRPr lang="en-US" sz="4500" kern="1200" dirty="0"/>
        </a:p>
      </dsp:txBody>
      <dsp:txXfrm>
        <a:off x="5774505" y="3169884"/>
        <a:ext cx="5070200" cy="1584437"/>
      </dsp:txXfrm>
    </dsp:sp>
    <dsp:sp modelId="{5CF775AF-6E56-48C6-AE6E-E5933795C2ED}">
      <dsp:nvSpPr>
        <dsp:cNvPr id="0" name=""/>
        <dsp:cNvSpPr/>
      </dsp:nvSpPr>
      <dsp:spPr>
        <a:xfrm>
          <a:off x="5563247" y="2941021"/>
          <a:ext cx="1109106" cy="1663659"/>
        </a:xfrm>
        <a:prstGeom prst="rect">
          <a:avLst/>
        </a:prstGeom>
        <a:gradFill rotWithShape="0">
          <a:gsLst>
            <a:gs pos="0">
              <a:schemeClr val="accent1">
                <a:tint val="50000"/>
                <a:hueOff val="21691"/>
                <a:satOff val="580"/>
                <a:lumOff val="-1945"/>
                <a:alphaOff val="0"/>
                <a:shade val="85000"/>
                <a:satMod val="130000"/>
              </a:schemeClr>
            </a:gs>
            <a:gs pos="34000">
              <a:schemeClr val="accent1">
                <a:tint val="50000"/>
                <a:hueOff val="21691"/>
                <a:satOff val="580"/>
                <a:lumOff val="-1945"/>
                <a:alphaOff val="0"/>
                <a:shade val="87000"/>
                <a:satMod val="125000"/>
              </a:schemeClr>
            </a:gs>
            <a:gs pos="70000">
              <a:schemeClr val="accent1">
                <a:tint val="50000"/>
                <a:hueOff val="21691"/>
                <a:satOff val="580"/>
                <a:lumOff val="-1945"/>
                <a:alphaOff val="0"/>
                <a:tint val="100000"/>
                <a:shade val="90000"/>
                <a:satMod val="130000"/>
              </a:schemeClr>
            </a:gs>
            <a:gs pos="100000">
              <a:schemeClr val="accent1">
                <a:tint val="50000"/>
                <a:hueOff val="21691"/>
                <a:satOff val="580"/>
                <a:lumOff val="-1945"/>
                <a:alphaOff val="0"/>
                <a:tint val="100000"/>
                <a:shade val="100000"/>
                <a:satMod val="110000"/>
              </a:schemeClr>
            </a:gs>
          </a:gsLst>
          <a:path path="circle">
            <a:fillToRect l="100000" t="100000" r="100000" b="100000"/>
          </a:path>
        </a:gradFill>
        <a:ln>
          <a:noFill/>
        </a:ln>
        <a:effectLst>
          <a:outerShdw blurRad="38100" dist="25400" dir="2700000" algn="br" rotWithShape="0">
            <a:srgbClr val="000000">
              <a:alpha val="60000"/>
            </a:srgbClr>
          </a:outerShdw>
        </a:effectLst>
        <a:scene3d>
          <a:camera prst="orthographicFront"/>
          <a:lightRig rig="flat" dir="t"/>
        </a:scene3d>
        <a:sp3d z="127000" prstMaterial="plastic">
          <a:bevelT w="88900" h="88900"/>
          <a:bevelB w="88900" h="31750" prst="angle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/>
      </dsp:style>
    </dsp:sp>
  </dsp:spTree>
</dsp:drawing>
</file>

<file path=ppt/diagrams/drawing2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36247C06-B309-4BC9-A562-464F97C2DC66}">
      <dsp:nvSpPr>
        <dsp:cNvPr id="0" name=""/>
        <dsp:cNvSpPr/>
      </dsp:nvSpPr>
      <dsp:spPr>
        <a:xfrm>
          <a:off x="-4547637" y="-697308"/>
          <a:ext cx="5417342" cy="5417342"/>
        </a:xfrm>
        <a:prstGeom prst="blockArc">
          <a:avLst>
            <a:gd name="adj1" fmla="val 18900000"/>
            <a:gd name="adj2" fmla="val 2700000"/>
            <a:gd name="adj3" fmla="val 399"/>
          </a:avLst>
        </a:prstGeom>
        <a:noFill/>
        <a:ln w="15875" cap="flat" cmpd="sng" algn="ctr">
          <a:solidFill>
            <a:schemeClr val="accent2">
              <a:tint val="9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D0AEB89F-BA24-4784-8E56-7001EFC259CF}">
      <dsp:nvSpPr>
        <dsp:cNvPr id="0" name=""/>
        <dsp:cNvSpPr/>
      </dsp:nvSpPr>
      <dsp:spPr>
        <a:xfrm>
          <a:off x="559333" y="402272"/>
          <a:ext cx="9444532" cy="804545"/>
        </a:xfrm>
        <a:prstGeom prst="rect">
          <a:avLst/>
        </a:prstGeom>
        <a:solidFill>
          <a:schemeClr val="accent2">
            <a:alpha val="90000"/>
            <a:hueOff val="0"/>
            <a:satOff val="0"/>
            <a:lumOff val="0"/>
            <a:alphaOff val="0"/>
          </a:schemeClr>
        </a:solidFill>
        <a:ln w="15875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638608" tIns="101600" rIns="101600" bIns="101600" numCol="1" spcCol="1270" anchor="ctr" anchorCtr="0">
          <a:noAutofit/>
        </a:bodyPr>
        <a:lstStyle/>
        <a:p>
          <a:pPr lvl="0" algn="l" defTabSz="17780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vi-VN" sz="4000" kern="1200" dirty="0" smtClean="0"/>
            <a:t>Vị trí và phân loại</a:t>
          </a:r>
          <a:endParaRPr lang="en-US" sz="4000" kern="1200" dirty="0"/>
        </a:p>
      </dsp:txBody>
      <dsp:txXfrm>
        <a:off x="559333" y="402272"/>
        <a:ext cx="9444532" cy="804545"/>
      </dsp:txXfrm>
    </dsp:sp>
    <dsp:sp modelId="{E9498A76-69B4-4C99-BE13-9EE52D140AA4}">
      <dsp:nvSpPr>
        <dsp:cNvPr id="0" name=""/>
        <dsp:cNvSpPr/>
      </dsp:nvSpPr>
      <dsp:spPr>
        <a:xfrm>
          <a:off x="56492" y="301704"/>
          <a:ext cx="1005681" cy="1005681"/>
        </a:xfrm>
        <a:prstGeom prst="ellipse">
          <a:avLst/>
        </a:prstGeom>
        <a:solidFill>
          <a:schemeClr val="lt1">
            <a:hueOff val="0"/>
            <a:satOff val="0"/>
            <a:lumOff val="0"/>
            <a:alphaOff val="0"/>
          </a:schemeClr>
        </a:solidFill>
        <a:ln w="15875" cap="flat" cmpd="sng" algn="ctr">
          <a:solidFill>
            <a:schemeClr val="accent2">
              <a:alpha val="9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CCCB5FC8-4B79-42B5-8382-DF891446C1E5}">
      <dsp:nvSpPr>
        <dsp:cNvPr id="0" name=""/>
        <dsp:cNvSpPr/>
      </dsp:nvSpPr>
      <dsp:spPr>
        <a:xfrm>
          <a:off x="851785" y="1609089"/>
          <a:ext cx="9152080" cy="804545"/>
        </a:xfrm>
        <a:prstGeom prst="rect">
          <a:avLst/>
        </a:prstGeom>
        <a:solidFill>
          <a:schemeClr val="accent2">
            <a:alpha val="90000"/>
            <a:hueOff val="0"/>
            <a:satOff val="0"/>
            <a:lumOff val="0"/>
            <a:alphaOff val="-20000"/>
          </a:schemeClr>
        </a:solidFill>
        <a:ln w="15875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638608" tIns="101600" rIns="101600" bIns="101600" numCol="1" spcCol="1270" anchor="ctr" anchorCtr="0">
          <a:noAutofit/>
        </a:bodyPr>
        <a:lstStyle/>
        <a:p>
          <a:pPr lvl="0" algn="l" defTabSz="17780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vi-VN" sz="4000" kern="1200" dirty="0" smtClean="0"/>
            <a:t>Lộ trình phát triển nghề bánh</a:t>
          </a:r>
          <a:endParaRPr lang="en-US" sz="4000" kern="1200" dirty="0"/>
        </a:p>
      </dsp:txBody>
      <dsp:txXfrm>
        <a:off x="851785" y="1609089"/>
        <a:ext cx="9152080" cy="804545"/>
      </dsp:txXfrm>
    </dsp:sp>
    <dsp:sp modelId="{6B0EC847-3434-42F4-902D-26958CF3407F}">
      <dsp:nvSpPr>
        <dsp:cNvPr id="0" name=""/>
        <dsp:cNvSpPr/>
      </dsp:nvSpPr>
      <dsp:spPr>
        <a:xfrm>
          <a:off x="348944" y="1508521"/>
          <a:ext cx="1005681" cy="1005681"/>
        </a:xfrm>
        <a:prstGeom prst="ellipse">
          <a:avLst/>
        </a:prstGeom>
        <a:solidFill>
          <a:schemeClr val="lt1">
            <a:hueOff val="0"/>
            <a:satOff val="0"/>
            <a:lumOff val="0"/>
            <a:alphaOff val="0"/>
          </a:schemeClr>
        </a:solidFill>
        <a:ln w="15875" cap="flat" cmpd="sng" algn="ctr">
          <a:solidFill>
            <a:schemeClr val="accent2">
              <a:alpha val="90000"/>
              <a:hueOff val="0"/>
              <a:satOff val="0"/>
              <a:lumOff val="0"/>
              <a:alphaOff val="-2000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53569B40-C2DB-484A-AE0A-F21DDAC45355}">
      <dsp:nvSpPr>
        <dsp:cNvPr id="0" name=""/>
        <dsp:cNvSpPr/>
      </dsp:nvSpPr>
      <dsp:spPr>
        <a:xfrm>
          <a:off x="559333" y="2815907"/>
          <a:ext cx="9444532" cy="804545"/>
        </a:xfrm>
        <a:prstGeom prst="rect">
          <a:avLst/>
        </a:prstGeom>
        <a:solidFill>
          <a:schemeClr val="accent2">
            <a:alpha val="90000"/>
            <a:hueOff val="0"/>
            <a:satOff val="0"/>
            <a:lumOff val="0"/>
            <a:alphaOff val="-40000"/>
          </a:schemeClr>
        </a:solidFill>
        <a:ln w="15875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638608" tIns="101600" rIns="101600" bIns="101600" numCol="1" spcCol="1270" anchor="ctr" anchorCtr="0">
          <a:noAutofit/>
        </a:bodyPr>
        <a:lstStyle/>
        <a:p>
          <a:pPr lvl="0" algn="l" defTabSz="17780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vi-VN" sz="4000" kern="1200" dirty="0" smtClean="0"/>
            <a:t>Yêu cầu về năng lực đối với thợ  bánh</a:t>
          </a:r>
          <a:endParaRPr lang="en-US" sz="4000" kern="1200" dirty="0"/>
        </a:p>
      </dsp:txBody>
      <dsp:txXfrm>
        <a:off x="559333" y="2815907"/>
        <a:ext cx="9444532" cy="804545"/>
      </dsp:txXfrm>
    </dsp:sp>
    <dsp:sp modelId="{8A430A3F-5233-4EA0-B9DD-2F897BC2024A}">
      <dsp:nvSpPr>
        <dsp:cNvPr id="0" name=""/>
        <dsp:cNvSpPr/>
      </dsp:nvSpPr>
      <dsp:spPr>
        <a:xfrm>
          <a:off x="56492" y="2715339"/>
          <a:ext cx="1005681" cy="1005681"/>
        </a:xfrm>
        <a:prstGeom prst="ellipse">
          <a:avLst/>
        </a:prstGeom>
        <a:solidFill>
          <a:schemeClr val="lt1">
            <a:hueOff val="0"/>
            <a:satOff val="0"/>
            <a:lumOff val="0"/>
            <a:alphaOff val="0"/>
          </a:schemeClr>
        </a:solidFill>
        <a:ln w="15875" cap="flat" cmpd="sng" algn="ctr">
          <a:solidFill>
            <a:schemeClr val="accent2">
              <a:alpha val="90000"/>
              <a:hueOff val="0"/>
              <a:satOff val="0"/>
              <a:lumOff val="0"/>
              <a:alphaOff val="-4000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</dsp:spTree>
</dsp:drawing>
</file>

<file path=ppt/diagrams/drawing3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6B81D7C2-817A-4C85-AAC0-EC8203EA1ED5}">
      <dsp:nvSpPr>
        <dsp:cNvPr id="0" name=""/>
        <dsp:cNvSpPr/>
      </dsp:nvSpPr>
      <dsp:spPr>
        <a:xfrm rot="3727795">
          <a:off x="2920282" y="3829456"/>
          <a:ext cx="1890341" cy="18984"/>
        </a:xfrm>
        <a:custGeom>
          <a:avLst/>
          <a:gdLst/>
          <a:ahLst/>
          <a:cxnLst/>
          <a:rect l="0" t="0" r="0" b="0"/>
          <a:pathLst>
            <a:path>
              <a:moveTo>
                <a:pt x="0" y="9492"/>
              </a:moveTo>
              <a:lnTo>
                <a:pt x="1890341" y="9492"/>
              </a:lnTo>
            </a:path>
          </a:pathLst>
        </a:custGeom>
        <a:noFill/>
        <a:ln w="15875" cap="flat" cmpd="sng" algn="ctr">
          <a:solidFill>
            <a:schemeClr val="accent1">
              <a:shade val="8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5707C3F2-0BA9-4510-8F2A-0AE18721C938}">
      <dsp:nvSpPr>
        <dsp:cNvPr id="0" name=""/>
        <dsp:cNvSpPr/>
      </dsp:nvSpPr>
      <dsp:spPr>
        <a:xfrm rot="2093812">
          <a:off x="3381617" y="3558603"/>
          <a:ext cx="2354982" cy="18984"/>
        </a:xfrm>
        <a:custGeom>
          <a:avLst/>
          <a:gdLst/>
          <a:ahLst/>
          <a:cxnLst/>
          <a:rect l="0" t="0" r="0" b="0"/>
          <a:pathLst>
            <a:path>
              <a:moveTo>
                <a:pt x="0" y="9492"/>
              </a:moveTo>
              <a:lnTo>
                <a:pt x="2354982" y="9492"/>
              </a:lnTo>
            </a:path>
          </a:pathLst>
        </a:custGeom>
        <a:noFill/>
        <a:ln w="15875" cap="flat" cmpd="sng" algn="ctr">
          <a:solidFill>
            <a:schemeClr val="accent1">
              <a:shade val="8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061B5D05-7589-4B77-913E-686364E3E074}">
      <dsp:nvSpPr>
        <dsp:cNvPr id="0" name=""/>
        <dsp:cNvSpPr/>
      </dsp:nvSpPr>
      <dsp:spPr>
        <a:xfrm rot="891139">
          <a:off x="3545016" y="3100044"/>
          <a:ext cx="2893343" cy="18984"/>
        </a:xfrm>
        <a:custGeom>
          <a:avLst/>
          <a:gdLst/>
          <a:ahLst/>
          <a:cxnLst/>
          <a:rect l="0" t="0" r="0" b="0"/>
          <a:pathLst>
            <a:path>
              <a:moveTo>
                <a:pt x="0" y="9492"/>
              </a:moveTo>
              <a:lnTo>
                <a:pt x="2893343" y="9492"/>
              </a:lnTo>
            </a:path>
          </a:pathLst>
        </a:custGeom>
        <a:noFill/>
        <a:ln w="15875" cap="flat" cmpd="sng" algn="ctr">
          <a:solidFill>
            <a:schemeClr val="accent1">
              <a:shade val="8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394DDE90-A1E7-4842-8D50-C6AB6EF5B4D0}">
      <dsp:nvSpPr>
        <dsp:cNvPr id="0" name=""/>
        <dsp:cNvSpPr/>
      </dsp:nvSpPr>
      <dsp:spPr>
        <a:xfrm rot="21574851">
          <a:off x="3593316" y="2621906"/>
          <a:ext cx="2502271" cy="18984"/>
        </a:xfrm>
        <a:custGeom>
          <a:avLst/>
          <a:gdLst/>
          <a:ahLst/>
          <a:cxnLst/>
          <a:rect l="0" t="0" r="0" b="0"/>
          <a:pathLst>
            <a:path>
              <a:moveTo>
                <a:pt x="0" y="9492"/>
              </a:moveTo>
              <a:lnTo>
                <a:pt x="2502271" y="9492"/>
              </a:lnTo>
            </a:path>
          </a:pathLst>
        </a:custGeom>
        <a:noFill/>
        <a:ln w="15875" cap="flat" cmpd="sng" algn="ctr">
          <a:solidFill>
            <a:schemeClr val="accent1">
              <a:shade val="8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C8D862CA-3F0F-4E29-B4F3-9DD0FB04BE0F}">
      <dsp:nvSpPr>
        <dsp:cNvPr id="0" name=""/>
        <dsp:cNvSpPr/>
      </dsp:nvSpPr>
      <dsp:spPr>
        <a:xfrm rot="20648183">
          <a:off x="3540231" y="2150081"/>
          <a:ext cx="2789468" cy="18984"/>
        </a:xfrm>
        <a:custGeom>
          <a:avLst/>
          <a:gdLst/>
          <a:ahLst/>
          <a:cxnLst/>
          <a:rect l="0" t="0" r="0" b="0"/>
          <a:pathLst>
            <a:path>
              <a:moveTo>
                <a:pt x="0" y="9492"/>
              </a:moveTo>
              <a:lnTo>
                <a:pt x="2789468" y="9492"/>
              </a:lnTo>
            </a:path>
          </a:pathLst>
        </a:custGeom>
        <a:noFill/>
        <a:ln w="15875" cap="flat" cmpd="sng" algn="ctr">
          <a:solidFill>
            <a:schemeClr val="accent1">
              <a:shade val="8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3D50DF9F-6D75-42C0-8BD1-5133E9E88471}">
      <dsp:nvSpPr>
        <dsp:cNvPr id="0" name=""/>
        <dsp:cNvSpPr/>
      </dsp:nvSpPr>
      <dsp:spPr>
        <a:xfrm rot="19787034">
          <a:off x="3408325" y="1738557"/>
          <a:ext cx="2723618" cy="18984"/>
        </a:xfrm>
        <a:custGeom>
          <a:avLst/>
          <a:gdLst/>
          <a:ahLst/>
          <a:cxnLst/>
          <a:rect l="0" t="0" r="0" b="0"/>
          <a:pathLst>
            <a:path>
              <a:moveTo>
                <a:pt x="0" y="9492"/>
              </a:moveTo>
              <a:lnTo>
                <a:pt x="2723618" y="9492"/>
              </a:lnTo>
            </a:path>
          </a:pathLst>
        </a:custGeom>
        <a:noFill/>
        <a:ln w="15875" cap="flat" cmpd="sng" algn="ctr">
          <a:solidFill>
            <a:schemeClr val="accent1">
              <a:shade val="8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198E25D3-9044-43B2-8802-ADD826DCE684}">
      <dsp:nvSpPr>
        <dsp:cNvPr id="0" name=""/>
        <dsp:cNvSpPr/>
      </dsp:nvSpPr>
      <dsp:spPr>
        <a:xfrm rot="18419146">
          <a:off x="3084553" y="1431583"/>
          <a:ext cx="2107926" cy="18984"/>
        </a:xfrm>
        <a:custGeom>
          <a:avLst/>
          <a:gdLst/>
          <a:ahLst/>
          <a:cxnLst/>
          <a:rect l="0" t="0" r="0" b="0"/>
          <a:pathLst>
            <a:path>
              <a:moveTo>
                <a:pt x="0" y="9492"/>
              </a:moveTo>
              <a:lnTo>
                <a:pt x="2107926" y="9492"/>
              </a:lnTo>
            </a:path>
          </a:pathLst>
        </a:custGeom>
        <a:noFill/>
        <a:ln w="15875" cap="flat" cmpd="sng" algn="ctr">
          <a:solidFill>
            <a:schemeClr val="accent1">
              <a:shade val="8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CD6CAB84-90EE-4105-8ED6-3720C7EC1428}">
      <dsp:nvSpPr>
        <dsp:cNvPr id="0" name=""/>
        <dsp:cNvSpPr/>
      </dsp:nvSpPr>
      <dsp:spPr>
        <a:xfrm>
          <a:off x="1359517" y="959751"/>
          <a:ext cx="3747222" cy="3366870"/>
        </a:xfrm>
        <a:prstGeom prst="ellipse">
          <a:avLst/>
        </a:prstGeom>
        <a:blipFill rotWithShape="1">
          <a:blip xmlns:r="http://schemas.openxmlformats.org/officeDocument/2006/relationships" r:embed="rId1"/>
          <a:stretch>
            <a:fillRect/>
          </a:stretch>
        </a:blipFill>
        <a:ln w="15875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D72AE25C-930E-45CC-ACFB-4298F56B0373}">
      <dsp:nvSpPr>
        <dsp:cNvPr id="0" name=""/>
        <dsp:cNvSpPr/>
      </dsp:nvSpPr>
      <dsp:spPr>
        <a:xfrm>
          <a:off x="4353856" y="377"/>
          <a:ext cx="1274391" cy="617521"/>
        </a:xfrm>
        <a:prstGeom prst="ellipse">
          <a:avLst/>
        </a:prstGeom>
        <a:solidFill>
          <a:schemeClr val="accent1">
            <a:alpha val="90000"/>
            <a:hueOff val="0"/>
            <a:satOff val="0"/>
            <a:lumOff val="0"/>
            <a:alphaOff val="-5714"/>
          </a:schemeClr>
        </a:solidFill>
        <a:ln w="15875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2700" tIns="12700" rIns="12700" bIns="12700" numCol="1" spcCol="1270" anchor="ctr" anchorCtr="0">
          <a:noAutofit/>
        </a:bodyPr>
        <a:lstStyle/>
        <a:p>
          <a:pPr lvl="0" algn="ctr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2000" kern="1200" dirty="0" smtClean="0"/>
            <a:t>1. </a:t>
          </a:r>
          <a:r>
            <a:rPr lang="en-US" sz="2000" kern="1200" dirty="0" err="1" smtClean="0"/>
            <a:t>Thực</a:t>
          </a:r>
          <a:r>
            <a:rPr lang="en-US" sz="2000" kern="1200" dirty="0" smtClean="0"/>
            <a:t> </a:t>
          </a:r>
          <a:r>
            <a:rPr lang="en-US" sz="2000" kern="1200" dirty="0" err="1" smtClean="0"/>
            <a:t>tập</a:t>
          </a:r>
          <a:r>
            <a:rPr lang="en-US" sz="2000" kern="1200" dirty="0" smtClean="0"/>
            <a:t> </a:t>
          </a:r>
          <a:r>
            <a:rPr lang="en-US" sz="2000" kern="1200" dirty="0" err="1" smtClean="0"/>
            <a:t>sinh</a:t>
          </a:r>
          <a:endParaRPr lang="en-US" sz="2000" kern="1200" dirty="0"/>
        </a:p>
      </dsp:txBody>
      <dsp:txXfrm>
        <a:off x="4540486" y="90811"/>
        <a:ext cx="901131" cy="436653"/>
      </dsp:txXfrm>
    </dsp:sp>
    <dsp:sp modelId="{E4587783-6C5C-469E-9321-B93D2D370F5F}">
      <dsp:nvSpPr>
        <dsp:cNvPr id="0" name=""/>
        <dsp:cNvSpPr/>
      </dsp:nvSpPr>
      <dsp:spPr>
        <a:xfrm>
          <a:off x="5581806" y="495746"/>
          <a:ext cx="1616899" cy="617521"/>
        </a:xfrm>
        <a:prstGeom prst="ellipse">
          <a:avLst/>
        </a:prstGeom>
        <a:solidFill>
          <a:schemeClr val="accent1">
            <a:alpha val="90000"/>
            <a:hueOff val="0"/>
            <a:satOff val="0"/>
            <a:lumOff val="0"/>
            <a:alphaOff val="-11429"/>
          </a:schemeClr>
        </a:solidFill>
        <a:ln w="15875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2700" tIns="12700" rIns="12700" bIns="12700" numCol="1" spcCol="1270" anchor="ctr" anchorCtr="0">
          <a:noAutofit/>
        </a:bodyPr>
        <a:lstStyle/>
        <a:p>
          <a:pPr lvl="0" algn="ctr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2000" kern="1200" dirty="0" smtClean="0"/>
            <a:t>2. </a:t>
          </a:r>
          <a:r>
            <a:rPr lang="en-US" sz="2000" kern="1200" dirty="0" err="1" smtClean="0"/>
            <a:t>Phụ</a:t>
          </a:r>
          <a:r>
            <a:rPr lang="en-US" sz="2000" kern="1200" dirty="0" smtClean="0"/>
            <a:t> </a:t>
          </a:r>
          <a:r>
            <a:rPr lang="en-US" sz="2000" kern="1200" dirty="0" err="1" smtClean="0"/>
            <a:t>bếp</a:t>
          </a:r>
          <a:endParaRPr lang="en-US" sz="2000" kern="1200" dirty="0"/>
        </a:p>
      </dsp:txBody>
      <dsp:txXfrm>
        <a:off x="5818595" y="586180"/>
        <a:ext cx="1143321" cy="436653"/>
      </dsp:txXfrm>
    </dsp:sp>
    <dsp:sp modelId="{510CCC24-80B6-4A2D-991D-BF2185BDCE17}">
      <dsp:nvSpPr>
        <dsp:cNvPr id="0" name=""/>
        <dsp:cNvSpPr/>
      </dsp:nvSpPr>
      <dsp:spPr>
        <a:xfrm>
          <a:off x="6112894" y="1284097"/>
          <a:ext cx="1632695" cy="617521"/>
        </a:xfrm>
        <a:prstGeom prst="ellipse">
          <a:avLst/>
        </a:prstGeom>
        <a:solidFill>
          <a:schemeClr val="accent1">
            <a:alpha val="90000"/>
            <a:hueOff val="0"/>
            <a:satOff val="0"/>
            <a:lumOff val="0"/>
            <a:alphaOff val="-17143"/>
          </a:schemeClr>
        </a:solidFill>
        <a:ln w="15875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2700" tIns="12700" rIns="12700" bIns="12700" numCol="1" spcCol="1270" anchor="ctr" anchorCtr="0">
          <a:noAutofit/>
        </a:bodyPr>
        <a:lstStyle/>
        <a:p>
          <a:pPr lvl="0" algn="ctr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2000" kern="1200" dirty="0" smtClean="0"/>
            <a:t>3. </a:t>
          </a:r>
          <a:r>
            <a:rPr lang="en-US" sz="2000" kern="1200" dirty="0" err="1" smtClean="0"/>
            <a:t>Đầu</a:t>
          </a:r>
          <a:r>
            <a:rPr lang="en-US" sz="2000" kern="1200" dirty="0" smtClean="0"/>
            <a:t> </a:t>
          </a:r>
          <a:r>
            <a:rPr lang="en-US" sz="2000" kern="1200" dirty="0" err="1" smtClean="0"/>
            <a:t>bếp</a:t>
          </a:r>
          <a:endParaRPr lang="en-US" sz="2000" kern="1200" dirty="0"/>
        </a:p>
      </dsp:txBody>
      <dsp:txXfrm>
        <a:off x="6351997" y="1374531"/>
        <a:ext cx="1154489" cy="436653"/>
      </dsp:txXfrm>
    </dsp:sp>
    <dsp:sp modelId="{518553E7-7A26-4289-A3A0-274F41BECD7A}">
      <dsp:nvSpPr>
        <dsp:cNvPr id="0" name=""/>
        <dsp:cNvSpPr/>
      </dsp:nvSpPr>
      <dsp:spPr>
        <a:xfrm>
          <a:off x="6538374" y="1284097"/>
          <a:ext cx="2449043" cy="617521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marL="228600" lvl="1" indent="-228600" algn="l" defTabSz="8890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endParaRPr lang="en-US" sz="2000" kern="1200"/>
        </a:p>
      </dsp:txBody>
      <dsp:txXfrm>
        <a:off x="6538374" y="1284097"/>
        <a:ext cx="2449043" cy="617521"/>
      </dsp:txXfrm>
    </dsp:sp>
    <dsp:sp modelId="{DCAF41FF-3405-47E4-B164-6E127E6FFD0B}">
      <dsp:nvSpPr>
        <dsp:cNvPr id="0" name=""/>
        <dsp:cNvSpPr/>
      </dsp:nvSpPr>
      <dsp:spPr>
        <a:xfrm>
          <a:off x="6095118" y="2305013"/>
          <a:ext cx="2316872" cy="617521"/>
        </a:xfrm>
        <a:prstGeom prst="ellipse">
          <a:avLst/>
        </a:prstGeom>
        <a:solidFill>
          <a:schemeClr val="accent1">
            <a:alpha val="90000"/>
            <a:hueOff val="0"/>
            <a:satOff val="0"/>
            <a:lumOff val="0"/>
            <a:alphaOff val="-22857"/>
          </a:schemeClr>
        </a:solidFill>
        <a:ln w="15875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2700" tIns="12700" rIns="12700" bIns="12700" numCol="1" spcCol="1270" anchor="ctr" anchorCtr="0">
          <a:noAutofit/>
        </a:bodyPr>
        <a:lstStyle/>
        <a:p>
          <a:pPr lvl="0" algn="ctr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2000" kern="1200" dirty="0" smtClean="0"/>
            <a:t>4. </a:t>
          </a:r>
          <a:r>
            <a:rPr lang="en-US" sz="2000" kern="1200" dirty="0" err="1" smtClean="0"/>
            <a:t>Tổ</a:t>
          </a:r>
          <a:r>
            <a:rPr lang="en-US" sz="2000" kern="1200" dirty="0" smtClean="0"/>
            <a:t> </a:t>
          </a:r>
          <a:r>
            <a:rPr lang="en-US" sz="2000" kern="1200" dirty="0" err="1" smtClean="0"/>
            <a:t>trưởng</a:t>
          </a:r>
          <a:r>
            <a:rPr lang="en-US" sz="2000" kern="1200" dirty="0" smtClean="0"/>
            <a:t>/ Ca </a:t>
          </a:r>
          <a:r>
            <a:rPr lang="en-US" sz="2000" kern="1200" dirty="0" err="1" smtClean="0"/>
            <a:t>trưởng</a:t>
          </a:r>
          <a:endParaRPr lang="en-US" sz="2000" kern="1200" dirty="0"/>
        </a:p>
      </dsp:txBody>
      <dsp:txXfrm>
        <a:off x="6434416" y="2395447"/>
        <a:ext cx="1638276" cy="436653"/>
      </dsp:txXfrm>
    </dsp:sp>
    <dsp:sp modelId="{15F0C322-F84E-42D7-8060-DBD5EB57C546}">
      <dsp:nvSpPr>
        <dsp:cNvPr id="0" name=""/>
        <dsp:cNvSpPr/>
      </dsp:nvSpPr>
      <dsp:spPr>
        <a:xfrm>
          <a:off x="6349554" y="2305013"/>
          <a:ext cx="3475308" cy="617521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marL="228600" lvl="1" indent="-228600" algn="l" defTabSz="8890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endParaRPr lang="en-US" sz="2000" kern="1200"/>
        </a:p>
      </dsp:txBody>
      <dsp:txXfrm>
        <a:off x="6349554" y="2305013"/>
        <a:ext cx="3475308" cy="617521"/>
      </dsp:txXfrm>
    </dsp:sp>
    <dsp:sp modelId="{D4262EE6-E6F5-4762-A3D1-718E9C4A167E}">
      <dsp:nvSpPr>
        <dsp:cNvPr id="0" name=""/>
        <dsp:cNvSpPr/>
      </dsp:nvSpPr>
      <dsp:spPr>
        <a:xfrm>
          <a:off x="6085185" y="3384366"/>
          <a:ext cx="2214332" cy="617521"/>
        </a:xfrm>
        <a:prstGeom prst="ellipse">
          <a:avLst/>
        </a:prstGeom>
        <a:solidFill>
          <a:schemeClr val="accent1">
            <a:alpha val="90000"/>
            <a:hueOff val="0"/>
            <a:satOff val="0"/>
            <a:lumOff val="0"/>
            <a:alphaOff val="-28571"/>
          </a:schemeClr>
        </a:solidFill>
        <a:ln w="15875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2700" tIns="12700" rIns="12700" bIns="12700" numCol="1" spcCol="1270" anchor="ctr" anchorCtr="0">
          <a:noAutofit/>
        </a:bodyPr>
        <a:lstStyle/>
        <a:p>
          <a:pPr lvl="0" algn="ctr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2000" kern="1200" dirty="0" smtClean="0"/>
            <a:t>5. </a:t>
          </a:r>
          <a:r>
            <a:rPr lang="en-US" sz="2000" kern="1200" dirty="0" err="1" smtClean="0"/>
            <a:t>Giám</a:t>
          </a:r>
          <a:r>
            <a:rPr lang="en-US" sz="2000" kern="1200" dirty="0" smtClean="0"/>
            <a:t> </a:t>
          </a:r>
          <a:r>
            <a:rPr lang="en-US" sz="2000" kern="1200" dirty="0" err="1" smtClean="0"/>
            <a:t>sát</a:t>
          </a:r>
          <a:r>
            <a:rPr lang="en-US" sz="2000" kern="1200" dirty="0" smtClean="0"/>
            <a:t>/ </a:t>
          </a:r>
          <a:r>
            <a:rPr lang="en-US" sz="2000" kern="1200" dirty="0" err="1" smtClean="0"/>
            <a:t>Quản</a:t>
          </a:r>
          <a:r>
            <a:rPr lang="en-US" sz="2000" kern="1200" dirty="0" smtClean="0"/>
            <a:t> </a:t>
          </a:r>
          <a:r>
            <a:rPr lang="en-US" sz="2000" kern="1200" dirty="0" err="1" smtClean="0"/>
            <a:t>lý</a:t>
          </a:r>
          <a:endParaRPr lang="en-US" sz="2000" kern="1200" dirty="0"/>
        </a:p>
      </dsp:txBody>
      <dsp:txXfrm>
        <a:off x="6409466" y="3474800"/>
        <a:ext cx="1565770" cy="436653"/>
      </dsp:txXfrm>
    </dsp:sp>
    <dsp:sp modelId="{C9466158-563F-44F6-A063-2862092F0DCA}">
      <dsp:nvSpPr>
        <dsp:cNvPr id="0" name=""/>
        <dsp:cNvSpPr/>
      </dsp:nvSpPr>
      <dsp:spPr>
        <a:xfrm>
          <a:off x="6365255" y="3384366"/>
          <a:ext cx="3321499" cy="617521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marL="228600" lvl="1" indent="-228600" algn="l" defTabSz="8890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endParaRPr lang="en-US" sz="2000" kern="1200"/>
        </a:p>
      </dsp:txBody>
      <dsp:txXfrm>
        <a:off x="6365255" y="3384366"/>
        <a:ext cx="3321499" cy="617521"/>
      </dsp:txXfrm>
    </dsp:sp>
    <dsp:sp modelId="{A5687075-8CCD-4F34-BD4B-C855333DA406}">
      <dsp:nvSpPr>
        <dsp:cNvPr id="0" name=""/>
        <dsp:cNvSpPr/>
      </dsp:nvSpPr>
      <dsp:spPr>
        <a:xfrm>
          <a:off x="5055343" y="4207736"/>
          <a:ext cx="1726849" cy="617521"/>
        </a:xfrm>
        <a:prstGeom prst="ellipse">
          <a:avLst/>
        </a:prstGeom>
        <a:solidFill>
          <a:schemeClr val="accent1">
            <a:alpha val="90000"/>
            <a:hueOff val="0"/>
            <a:satOff val="0"/>
            <a:lumOff val="0"/>
            <a:alphaOff val="-34286"/>
          </a:schemeClr>
        </a:solidFill>
        <a:ln w="15875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2700" tIns="12700" rIns="12700" bIns="12700" numCol="1" spcCol="1270" anchor="ctr" anchorCtr="0">
          <a:noAutofit/>
        </a:bodyPr>
        <a:lstStyle/>
        <a:p>
          <a:pPr lvl="0" algn="ctr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2000" kern="1200" dirty="0" smtClean="0"/>
            <a:t>6. </a:t>
          </a:r>
          <a:r>
            <a:rPr lang="en-US" sz="2000" kern="1200" dirty="0" err="1" smtClean="0"/>
            <a:t>Bếp</a:t>
          </a:r>
          <a:r>
            <a:rPr lang="en-US" sz="2000" kern="1200" dirty="0" smtClean="0"/>
            <a:t> </a:t>
          </a:r>
          <a:r>
            <a:rPr lang="en-US" sz="2000" kern="1200" dirty="0" err="1" smtClean="0"/>
            <a:t>trưởng</a:t>
          </a:r>
          <a:endParaRPr lang="en-US" sz="2000" kern="1200" dirty="0"/>
        </a:p>
      </dsp:txBody>
      <dsp:txXfrm>
        <a:off x="5308234" y="4298170"/>
        <a:ext cx="1221067" cy="436653"/>
      </dsp:txXfrm>
    </dsp:sp>
    <dsp:sp modelId="{98F9A799-D43B-4847-885D-ABCFB72376DE}">
      <dsp:nvSpPr>
        <dsp:cNvPr id="0" name=""/>
        <dsp:cNvSpPr/>
      </dsp:nvSpPr>
      <dsp:spPr>
        <a:xfrm>
          <a:off x="3624797" y="4668852"/>
          <a:ext cx="1685574" cy="617521"/>
        </a:xfrm>
        <a:prstGeom prst="ellipse">
          <a:avLst/>
        </a:prstGeom>
        <a:solidFill>
          <a:schemeClr val="accent1">
            <a:alpha val="90000"/>
            <a:hueOff val="0"/>
            <a:satOff val="0"/>
            <a:lumOff val="0"/>
            <a:alphaOff val="-40000"/>
          </a:schemeClr>
        </a:solidFill>
        <a:ln w="15875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2700" tIns="12700" rIns="12700" bIns="12700" numCol="1" spcCol="1270" anchor="ctr" anchorCtr="0">
          <a:noAutofit/>
        </a:bodyPr>
        <a:lstStyle/>
        <a:p>
          <a:pPr lvl="0" algn="ctr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2000" kern="1200" dirty="0" smtClean="0"/>
            <a:t>7. </a:t>
          </a:r>
          <a:r>
            <a:rPr lang="en-US" sz="2000" kern="1200" dirty="0" err="1" smtClean="0"/>
            <a:t>Chuyên</a:t>
          </a:r>
          <a:r>
            <a:rPr lang="en-US" sz="2000" kern="1200" dirty="0" smtClean="0"/>
            <a:t> </a:t>
          </a:r>
          <a:r>
            <a:rPr lang="en-US" sz="2000" kern="1200" dirty="0" err="1" smtClean="0"/>
            <a:t>gia</a:t>
          </a:r>
          <a:endParaRPr lang="en-US" sz="2000" kern="1200" dirty="0"/>
        </a:p>
      </dsp:txBody>
      <dsp:txXfrm>
        <a:off x="3871644" y="4759286"/>
        <a:ext cx="1191880" cy="436653"/>
      </dsp:txXfrm>
    </dsp:sp>
  </dsp:spTree>
</dsp:drawing>
</file>

<file path=ppt/diagrams/drawing4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B29F0683-D37C-4899-9CCA-0E4E64601B35}">
      <dsp:nvSpPr>
        <dsp:cNvPr id="0" name=""/>
        <dsp:cNvSpPr/>
      </dsp:nvSpPr>
      <dsp:spPr>
        <a:xfrm>
          <a:off x="2377881" y="625772"/>
          <a:ext cx="4167122" cy="4167122"/>
        </a:xfrm>
        <a:prstGeom prst="blockArc">
          <a:avLst>
            <a:gd name="adj1" fmla="val 10800000"/>
            <a:gd name="adj2" fmla="val 16200000"/>
            <a:gd name="adj3" fmla="val 4640"/>
          </a:avLst>
        </a:prstGeom>
        <a:gradFill rotWithShape="0">
          <a:gsLst>
            <a:gs pos="0">
              <a:schemeClr val="accent5">
                <a:hueOff val="0"/>
                <a:satOff val="0"/>
                <a:lumOff val="0"/>
                <a:alphaOff val="0"/>
                <a:shade val="85000"/>
                <a:satMod val="130000"/>
              </a:schemeClr>
            </a:gs>
            <a:gs pos="34000">
              <a:schemeClr val="accent5">
                <a:hueOff val="0"/>
                <a:satOff val="0"/>
                <a:lumOff val="0"/>
                <a:alphaOff val="0"/>
                <a:shade val="87000"/>
                <a:satMod val="125000"/>
              </a:schemeClr>
            </a:gs>
            <a:gs pos="70000">
              <a:schemeClr val="accent5">
                <a:hueOff val="0"/>
                <a:satOff val="0"/>
                <a:lumOff val="0"/>
                <a:alphaOff val="0"/>
                <a:tint val="100000"/>
                <a:shade val="90000"/>
                <a:satMod val="130000"/>
              </a:schemeClr>
            </a:gs>
            <a:gs pos="100000">
              <a:schemeClr val="accent5">
                <a:hueOff val="0"/>
                <a:satOff val="0"/>
                <a:lumOff val="0"/>
                <a:alphaOff val="0"/>
                <a:tint val="100000"/>
                <a:shade val="100000"/>
                <a:satMod val="110000"/>
              </a:schemeClr>
            </a:gs>
          </a:gsLst>
          <a:path path="circle">
            <a:fillToRect l="100000" t="100000" r="100000" b="100000"/>
          </a:path>
        </a:gradFill>
        <a:ln>
          <a:noFill/>
        </a:ln>
        <a:effectLst>
          <a:outerShdw blurRad="38100" dist="25400" dir="2700000" algn="br" rotWithShape="0">
            <a:srgbClr val="000000">
              <a:alpha val="60000"/>
            </a:srgbClr>
          </a:outerShdw>
        </a:effectLst>
        <a:scene3d>
          <a:camera prst="orthographicFront"/>
          <a:lightRig rig="flat" dir="t"/>
        </a:scene3d>
        <a:sp3d z="-80000" prstMaterial="plastic">
          <a:bevelT w="50800" h="50800"/>
          <a:bevelB w="25400" h="25400" prst="angle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</dsp:sp>
    <dsp:sp modelId="{9D1C77EE-70C0-4C6F-B3C0-C8C2BE7D0B2E}">
      <dsp:nvSpPr>
        <dsp:cNvPr id="0" name=""/>
        <dsp:cNvSpPr/>
      </dsp:nvSpPr>
      <dsp:spPr>
        <a:xfrm>
          <a:off x="2377881" y="625772"/>
          <a:ext cx="4167122" cy="4167122"/>
        </a:xfrm>
        <a:prstGeom prst="blockArc">
          <a:avLst>
            <a:gd name="adj1" fmla="val 5400000"/>
            <a:gd name="adj2" fmla="val 10800000"/>
            <a:gd name="adj3" fmla="val 4640"/>
          </a:avLst>
        </a:prstGeom>
        <a:gradFill rotWithShape="0">
          <a:gsLst>
            <a:gs pos="0">
              <a:schemeClr val="accent4">
                <a:hueOff val="0"/>
                <a:satOff val="0"/>
                <a:lumOff val="0"/>
                <a:alphaOff val="0"/>
                <a:shade val="85000"/>
                <a:satMod val="130000"/>
              </a:schemeClr>
            </a:gs>
            <a:gs pos="34000">
              <a:schemeClr val="accent4">
                <a:hueOff val="0"/>
                <a:satOff val="0"/>
                <a:lumOff val="0"/>
                <a:alphaOff val="0"/>
                <a:shade val="87000"/>
                <a:satMod val="125000"/>
              </a:schemeClr>
            </a:gs>
            <a:gs pos="70000">
              <a:schemeClr val="accent4">
                <a:hueOff val="0"/>
                <a:satOff val="0"/>
                <a:lumOff val="0"/>
                <a:alphaOff val="0"/>
                <a:tint val="100000"/>
                <a:shade val="90000"/>
                <a:satMod val="130000"/>
              </a:schemeClr>
            </a:gs>
            <a:gs pos="100000">
              <a:schemeClr val="accent4">
                <a:hueOff val="0"/>
                <a:satOff val="0"/>
                <a:lumOff val="0"/>
                <a:alphaOff val="0"/>
                <a:tint val="100000"/>
                <a:shade val="100000"/>
                <a:satMod val="110000"/>
              </a:schemeClr>
            </a:gs>
          </a:gsLst>
          <a:path path="circle">
            <a:fillToRect l="100000" t="100000" r="100000" b="100000"/>
          </a:path>
        </a:gradFill>
        <a:ln>
          <a:noFill/>
        </a:ln>
        <a:effectLst>
          <a:outerShdw blurRad="38100" dist="25400" dir="2700000" algn="br" rotWithShape="0">
            <a:srgbClr val="000000">
              <a:alpha val="60000"/>
            </a:srgbClr>
          </a:outerShdw>
        </a:effectLst>
        <a:scene3d>
          <a:camera prst="orthographicFront"/>
          <a:lightRig rig="flat" dir="t"/>
        </a:scene3d>
        <a:sp3d z="-80000" prstMaterial="plastic">
          <a:bevelT w="50800" h="50800"/>
          <a:bevelB w="25400" h="25400" prst="angle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</dsp:sp>
    <dsp:sp modelId="{4B2D97C2-3B7A-489C-A3C5-6694842DB8DF}">
      <dsp:nvSpPr>
        <dsp:cNvPr id="0" name=""/>
        <dsp:cNvSpPr/>
      </dsp:nvSpPr>
      <dsp:spPr>
        <a:xfrm>
          <a:off x="2377881" y="625772"/>
          <a:ext cx="4167122" cy="4167122"/>
        </a:xfrm>
        <a:prstGeom prst="blockArc">
          <a:avLst>
            <a:gd name="adj1" fmla="val 0"/>
            <a:gd name="adj2" fmla="val 5400000"/>
            <a:gd name="adj3" fmla="val 4640"/>
          </a:avLst>
        </a:prstGeom>
        <a:gradFill rotWithShape="0">
          <a:gsLst>
            <a:gs pos="0">
              <a:schemeClr val="accent3">
                <a:hueOff val="0"/>
                <a:satOff val="0"/>
                <a:lumOff val="0"/>
                <a:alphaOff val="0"/>
                <a:shade val="85000"/>
                <a:satMod val="130000"/>
              </a:schemeClr>
            </a:gs>
            <a:gs pos="34000">
              <a:schemeClr val="accent3">
                <a:hueOff val="0"/>
                <a:satOff val="0"/>
                <a:lumOff val="0"/>
                <a:alphaOff val="0"/>
                <a:shade val="87000"/>
                <a:satMod val="125000"/>
              </a:schemeClr>
            </a:gs>
            <a:gs pos="70000">
              <a:schemeClr val="accent3">
                <a:hueOff val="0"/>
                <a:satOff val="0"/>
                <a:lumOff val="0"/>
                <a:alphaOff val="0"/>
                <a:tint val="100000"/>
                <a:shade val="90000"/>
                <a:satMod val="130000"/>
              </a:schemeClr>
            </a:gs>
            <a:gs pos="100000">
              <a:schemeClr val="accent3">
                <a:hueOff val="0"/>
                <a:satOff val="0"/>
                <a:lumOff val="0"/>
                <a:alphaOff val="0"/>
                <a:tint val="100000"/>
                <a:shade val="100000"/>
                <a:satMod val="110000"/>
              </a:schemeClr>
            </a:gs>
          </a:gsLst>
          <a:path path="circle">
            <a:fillToRect l="100000" t="100000" r="100000" b="100000"/>
          </a:path>
        </a:gradFill>
        <a:ln>
          <a:noFill/>
        </a:ln>
        <a:effectLst>
          <a:outerShdw blurRad="38100" dist="25400" dir="2700000" algn="br" rotWithShape="0">
            <a:srgbClr val="000000">
              <a:alpha val="60000"/>
            </a:srgbClr>
          </a:outerShdw>
        </a:effectLst>
        <a:scene3d>
          <a:camera prst="orthographicFront"/>
          <a:lightRig rig="flat" dir="t"/>
        </a:scene3d>
        <a:sp3d z="-80000" prstMaterial="plastic">
          <a:bevelT w="50800" h="50800"/>
          <a:bevelB w="25400" h="25400" prst="angle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</dsp:sp>
    <dsp:sp modelId="{4D144775-4B11-4567-80B0-129BBB9FA3B5}">
      <dsp:nvSpPr>
        <dsp:cNvPr id="0" name=""/>
        <dsp:cNvSpPr/>
      </dsp:nvSpPr>
      <dsp:spPr>
        <a:xfrm>
          <a:off x="2377881" y="625772"/>
          <a:ext cx="4167122" cy="4167122"/>
        </a:xfrm>
        <a:prstGeom prst="blockArc">
          <a:avLst>
            <a:gd name="adj1" fmla="val 16200000"/>
            <a:gd name="adj2" fmla="val 0"/>
            <a:gd name="adj3" fmla="val 4640"/>
          </a:avLst>
        </a:prstGeom>
        <a:gradFill rotWithShape="0">
          <a:gsLst>
            <a:gs pos="0">
              <a:schemeClr val="accent2">
                <a:hueOff val="0"/>
                <a:satOff val="0"/>
                <a:lumOff val="0"/>
                <a:alphaOff val="0"/>
                <a:shade val="85000"/>
                <a:satMod val="130000"/>
              </a:schemeClr>
            </a:gs>
            <a:gs pos="34000">
              <a:schemeClr val="accent2">
                <a:hueOff val="0"/>
                <a:satOff val="0"/>
                <a:lumOff val="0"/>
                <a:alphaOff val="0"/>
                <a:shade val="87000"/>
                <a:satMod val="125000"/>
              </a:schemeClr>
            </a:gs>
            <a:gs pos="70000">
              <a:schemeClr val="accent2">
                <a:hueOff val="0"/>
                <a:satOff val="0"/>
                <a:lumOff val="0"/>
                <a:alphaOff val="0"/>
                <a:tint val="100000"/>
                <a:shade val="90000"/>
                <a:satMod val="130000"/>
              </a:schemeClr>
            </a:gs>
            <a:gs pos="100000">
              <a:schemeClr val="accent2">
                <a:hueOff val="0"/>
                <a:satOff val="0"/>
                <a:lumOff val="0"/>
                <a:alphaOff val="0"/>
                <a:tint val="100000"/>
                <a:shade val="100000"/>
                <a:satMod val="110000"/>
              </a:schemeClr>
            </a:gs>
          </a:gsLst>
          <a:path path="circle">
            <a:fillToRect l="100000" t="100000" r="100000" b="100000"/>
          </a:path>
        </a:gradFill>
        <a:ln>
          <a:noFill/>
        </a:ln>
        <a:effectLst>
          <a:outerShdw blurRad="38100" dist="25400" dir="2700000" algn="br" rotWithShape="0">
            <a:srgbClr val="000000">
              <a:alpha val="60000"/>
            </a:srgbClr>
          </a:outerShdw>
        </a:effectLst>
        <a:scene3d>
          <a:camera prst="orthographicFront"/>
          <a:lightRig rig="flat" dir="t"/>
        </a:scene3d>
        <a:sp3d z="-80000" prstMaterial="plastic">
          <a:bevelT w="50800" h="50800"/>
          <a:bevelB w="25400" h="25400" prst="angle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</dsp:sp>
    <dsp:sp modelId="{34005F92-032A-48C2-92FE-C2C326B1C17E}">
      <dsp:nvSpPr>
        <dsp:cNvPr id="0" name=""/>
        <dsp:cNvSpPr/>
      </dsp:nvSpPr>
      <dsp:spPr>
        <a:xfrm>
          <a:off x="3502351" y="1750241"/>
          <a:ext cx="1918183" cy="1918183"/>
        </a:xfrm>
        <a:prstGeom prst="ellipse">
          <a:avLst/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shade val="85000"/>
                <a:satMod val="130000"/>
              </a:schemeClr>
            </a:gs>
            <a:gs pos="34000">
              <a:schemeClr val="accent1">
                <a:hueOff val="0"/>
                <a:satOff val="0"/>
                <a:lumOff val="0"/>
                <a:alphaOff val="0"/>
                <a:shade val="87000"/>
                <a:satMod val="125000"/>
              </a:schemeClr>
            </a:gs>
            <a:gs pos="70000">
              <a:schemeClr val="accent1">
                <a:hueOff val="0"/>
                <a:satOff val="0"/>
                <a:lumOff val="0"/>
                <a:alphaOff val="0"/>
                <a:tint val="100000"/>
                <a:shade val="90000"/>
                <a:satMod val="130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tint val="100000"/>
                <a:shade val="100000"/>
                <a:satMod val="110000"/>
              </a:schemeClr>
            </a:gs>
          </a:gsLst>
          <a:path path="circle">
            <a:fillToRect l="100000" t="100000" r="100000" b="100000"/>
          </a:path>
        </a:gradFill>
        <a:ln>
          <a:noFill/>
        </a:ln>
        <a:effectLst>
          <a:outerShdw blurRad="38100" dist="25400" dir="2700000" algn="br" rotWithShape="0">
            <a:srgbClr val="000000">
              <a:alpha val="60000"/>
            </a:srgbClr>
          </a:outerShdw>
        </a:effectLst>
        <a:scene3d>
          <a:camera prst="orthographicFront"/>
          <a:lightRig rig="flat" dir="t"/>
        </a:scene3d>
        <a:sp3d prstMaterial="plastic">
          <a:bevelT w="120900" h="88900"/>
          <a:bevelB w="88900" h="31750" prst="angle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55880" tIns="55880" rIns="55880" bIns="55880" numCol="1" spcCol="1270" anchor="ctr" anchorCtr="0">
          <a:noAutofit/>
        </a:bodyPr>
        <a:lstStyle/>
        <a:p>
          <a:pPr lvl="0" algn="ctr" defTabSz="19558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4400" kern="1200" dirty="0" err="1" smtClean="0"/>
            <a:t>Thợ</a:t>
          </a:r>
          <a:r>
            <a:rPr lang="en-US" sz="4400" kern="1200" dirty="0" smtClean="0"/>
            <a:t> </a:t>
          </a:r>
          <a:r>
            <a:rPr lang="en-US" sz="4400" kern="1200" dirty="0" err="1" smtClean="0"/>
            <a:t>bánh</a:t>
          </a:r>
          <a:endParaRPr lang="en-US" sz="4400" kern="1200" dirty="0"/>
        </a:p>
      </dsp:txBody>
      <dsp:txXfrm>
        <a:off x="3783262" y="2031152"/>
        <a:ext cx="1356361" cy="1356361"/>
      </dsp:txXfrm>
    </dsp:sp>
    <dsp:sp modelId="{D56E5AF7-0BF5-467F-AA6A-3C6EC5CEF3B1}">
      <dsp:nvSpPr>
        <dsp:cNvPr id="0" name=""/>
        <dsp:cNvSpPr/>
      </dsp:nvSpPr>
      <dsp:spPr>
        <a:xfrm>
          <a:off x="3627212" y="2746"/>
          <a:ext cx="1668460" cy="1342728"/>
        </a:xfrm>
        <a:prstGeom prst="ellipse">
          <a:avLst/>
        </a:prstGeom>
        <a:gradFill rotWithShape="0">
          <a:gsLst>
            <a:gs pos="0">
              <a:schemeClr val="accent2">
                <a:hueOff val="0"/>
                <a:satOff val="0"/>
                <a:lumOff val="0"/>
                <a:alphaOff val="0"/>
                <a:shade val="85000"/>
                <a:satMod val="130000"/>
              </a:schemeClr>
            </a:gs>
            <a:gs pos="34000">
              <a:schemeClr val="accent2">
                <a:hueOff val="0"/>
                <a:satOff val="0"/>
                <a:lumOff val="0"/>
                <a:alphaOff val="0"/>
                <a:shade val="87000"/>
                <a:satMod val="125000"/>
              </a:schemeClr>
            </a:gs>
            <a:gs pos="70000">
              <a:schemeClr val="accent2">
                <a:hueOff val="0"/>
                <a:satOff val="0"/>
                <a:lumOff val="0"/>
                <a:alphaOff val="0"/>
                <a:tint val="100000"/>
                <a:shade val="90000"/>
                <a:satMod val="130000"/>
              </a:schemeClr>
            </a:gs>
            <a:gs pos="100000">
              <a:schemeClr val="accent2">
                <a:hueOff val="0"/>
                <a:satOff val="0"/>
                <a:lumOff val="0"/>
                <a:alphaOff val="0"/>
                <a:tint val="100000"/>
                <a:shade val="100000"/>
                <a:satMod val="110000"/>
              </a:schemeClr>
            </a:gs>
          </a:gsLst>
          <a:path path="circle">
            <a:fillToRect l="100000" t="100000" r="100000" b="100000"/>
          </a:path>
        </a:gradFill>
        <a:ln>
          <a:noFill/>
        </a:ln>
        <a:effectLst>
          <a:outerShdw blurRad="38100" dist="25400" dir="2700000" algn="br" rotWithShape="0">
            <a:srgbClr val="000000">
              <a:alpha val="60000"/>
            </a:srgbClr>
          </a:outerShdw>
        </a:effectLst>
        <a:scene3d>
          <a:camera prst="orthographicFront"/>
          <a:lightRig rig="flat" dir="t"/>
        </a:scene3d>
        <a:sp3d prstMaterial="plastic">
          <a:bevelT w="120900" h="88900"/>
          <a:bevelB w="88900" h="31750" prst="angle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35560" tIns="35560" rIns="35560" bIns="35560" numCol="1" spcCol="1270" anchor="ctr" anchorCtr="0">
          <a:noAutofit/>
        </a:bodyPr>
        <a:lstStyle/>
        <a:p>
          <a:pPr lvl="0" algn="ctr" defTabSz="12446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2800" kern="1200" dirty="0" err="1" smtClean="0"/>
            <a:t>Chuyên</a:t>
          </a:r>
          <a:r>
            <a:rPr lang="en-US" sz="2800" kern="1200" dirty="0" smtClean="0"/>
            <a:t> </a:t>
          </a:r>
          <a:r>
            <a:rPr lang="en-US" sz="2800" kern="1200" dirty="0" err="1" smtClean="0"/>
            <a:t>môn</a:t>
          </a:r>
          <a:endParaRPr lang="en-US" sz="2800" kern="1200" dirty="0"/>
        </a:p>
      </dsp:txBody>
      <dsp:txXfrm>
        <a:off x="3871552" y="199384"/>
        <a:ext cx="1179780" cy="949452"/>
      </dsp:txXfrm>
    </dsp:sp>
    <dsp:sp modelId="{DB5686AC-0F79-4464-B99E-100CA164FFD4}">
      <dsp:nvSpPr>
        <dsp:cNvPr id="0" name=""/>
        <dsp:cNvSpPr/>
      </dsp:nvSpPr>
      <dsp:spPr>
        <a:xfrm>
          <a:off x="5640253" y="2037969"/>
          <a:ext cx="1712824" cy="1342728"/>
        </a:xfrm>
        <a:prstGeom prst="ellipse">
          <a:avLst/>
        </a:prstGeom>
        <a:gradFill rotWithShape="0">
          <a:gsLst>
            <a:gs pos="0">
              <a:schemeClr val="accent3">
                <a:hueOff val="0"/>
                <a:satOff val="0"/>
                <a:lumOff val="0"/>
                <a:alphaOff val="0"/>
                <a:shade val="85000"/>
                <a:satMod val="130000"/>
              </a:schemeClr>
            </a:gs>
            <a:gs pos="34000">
              <a:schemeClr val="accent3">
                <a:hueOff val="0"/>
                <a:satOff val="0"/>
                <a:lumOff val="0"/>
                <a:alphaOff val="0"/>
                <a:shade val="87000"/>
                <a:satMod val="125000"/>
              </a:schemeClr>
            </a:gs>
            <a:gs pos="70000">
              <a:schemeClr val="accent3">
                <a:hueOff val="0"/>
                <a:satOff val="0"/>
                <a:lumOff val="0"/>
                <a:alphaOff val="0"/>
                <a:tint val="100000"/>
                <a:shade val="90000"/>
                <a:satMod val="130000"/>
              </a:schemeClr>
            </a:gs>
            <a:gs pos="100000">
              <a:schemeClr val="accent3">
                <a:hueOff val="0"/>
                <a:satOff val="0"/>
                <a:lumOff val="0"/>
                <a:alphaOff val="0"/>
                <a:tint val="100000"/>
                <a:shade val="100000"/>
                <a:satMod val="110000"/>
              </a:schemeClr>
            </a:gs>
          </a:gsLst>
          <a:path path="circle">
            <a:fillToRect l="100000" t="100000" r="100000" b="100000"/>
          </a:path>
        </a:gradFill>
        <a:ln>
          <a:noFill/>
        </a:ln>
        <a:effectLst>
          <a:outerShdw blurRad="38100" dist="25400" dir="2700000" algn="br" rotWithShape="0">
            <a:srgbClr val="000000">
              <a:alpha val="60000"/>
            </a:srgbClr>
          </a:outerShdw>
        </a:effectLst>
        <a:scene3d>
          <a:camera prst="orthographicFront"/>
          <a:lightRig rig="flat" dir="t"/>
        </a:scene3d>
        <a:sp3d prstMaterial="plastic">
          <a:bevelT w="120900" h="88900"/>
          <a:bevelB w="88900" h="31750" prst="angle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35560" tIns="35560" rIns="35560" bIns="35560" numCol="1" spcCol="1270" anchor="ctr" anchorCtr="0">
          <a:noAutofit/>
        </a:bodyPr>
        <a:lstStyle/>
        <a:p>
          <a:pPr lvl="0" algn="ctr" defTabSz="12446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2800" kern="1200" dirty="0" err="1" smtClean="0"/>
            <a:t>Phẩm</a:t>
          </a:r>
          <a:r>
            <a:rPr lang="en-US" sz="2800" kern="1200" dirty="0" smtClean="0"/>
            <a:t> </a:t>
          </a:r>
          <a:r>
            <a:rPr lang="en-US" sz="2800" kern="1200" dirty="0" err="1" smtClean="0"/>
            <a:t>chất</a:t>
          </a:r>
          <a:r>
            <a:rPr lang="en-US" sz="2800" kern="1200" dirty="0" smtClean="0"/>
            <a:t> </a:t>
          </a:r>
          <a:r>
            <a:rPr lang="en-US" sz="2800" kern="1200" dirty="0" err="1" smtClean="0"/>
            <a:t>cá</a:t>
          </a:r>
          <a:r>
            <a:rPr lang="en-US" sz="2800" kern="1200" dirty="0" smtClean="0"/>
            <a:t> </a:t>
          </a:r>
          <a:r>
            <a:rPr lang="en-US" sz="2800" kern="1200" dirty="0" err="1" smtClean="0"/>
            <a:t>nhân</a:t>
          </a:r>
          <a:endParaRPr lang="en-US" sz="2800" kern="1200" dirty="0"/>
        </a:p>
      </dsp:txBody>
      <dsp:txXfrm>
        <a:off x="5891090" y="2234607"/>
        <a:ext cx="1211150" cy="949452"/>
      </dsp:txXfrm>
    </dsp:sp>
    <dsp:sp modelId="{21E187F2-0DFC-4B8E-944A-522206D1CB42}">
      <dsp:nvSpPr>
        <dsp:cNvPr id="0" name=""/>
        <dsp:cNvSpPr/>
      </dsp:nvSpPr>
      <dsp:spPr>
        <a:xfrm>
          <a:off x="3540123" y="4073192"/>
          <a:ext cx="1842639" cy="1342728"/>
        </a:xfrm>
        <a:prstGeom prst="ellipse">
          <a:avLst/>
        </a:prstGeom>
        <a:gradFill rotWithShape="0">
          <a:gsLst>
            <a:gs pos="0">
              <a:schemeClr val="accent4">
                <a:hueOff val="0"/>
                <a:satOff val="0"/>
                <a:lumOff val="0"/>
                <a:alphaOff val="0"/>
                <a:shade val="85000"/>
                <a:satMod val="130000"/>
              </a:schemeClr>
            </a:gs>
            <a:gs pos="34000">
              <a:schemeClr val="accent4">
                <a:hueOff val="0"/>
                <a:satOff val="0"/>
                <a:lumOff val="0"/>
                <a:alphaOff val="0"/>
                <a:shade val="87000"/>
                <a:satMod val="125000"/>
              </a:schemeClr>
            </a:gs>
            <a:gs pos="70000">
              <a:schemeClr val="accent4">
                <a:hueOff val="0"/>
                <a:satOff val="0"/>
                <a:lumOff val="0"/>
                <a:alphaOff val="0"/>
                <a:tint val="100000"/>
                <a:shade val="90000"/>
                <a:satMod val="130000"/>
              </a:schemeClr>
            </a:gs>
            <a:gs pos="100000">
              <a:schemeClr val="accent4">
                <a:hueOff val="0"/>
                <a:satOff val="0"/>
                <a:lumOff val="0"/>
                <a:alphaOff val="0"/>
                <a:tint val="100000"/>
                <a:shade val="100000"/>
                <a:satMod val="110000"/>
              </a:schemeClr>
            </a:gs>
          </a:gsLst>
          <a:path path="circle">
            <a:fillToRect l="100000" t="100000" r="100000" b="100000"/>
          </a:path>
        </a:gradFill>
        <a:ln>
          <a:noFill/>
        </a:ln>
        <a:effectLst>
          <a:outerShdw blurRad="38100" dist="25400" dir="2700000" algn="br" rotWithShape="0">
            <a:srgbClr val="000000">
              <a:alpha val="60000"/>
            </a:srgbClr>
          </a:outerShdw>
        </a:effectLst>
        <a:scene3d>
          <a:camera prst="orthographicFront"/>
          <a:lightRig rig="flat" dir="t"/>
        </a:scene3d>
        <a:sp3d prstMaterial="plastic">
          <a:bevelT w="120900" h="88900"/>
          <a:bevelB w="88900" h="31750" prst="angle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35560" tIns="35560" rIns="35560" bIns="35560" numCol="1" spcCol="1270" anchor="ctr" anchorCtr="0">
          <a:noAutofit/>
        </a:bodyPr>
        <a:lstStyle/>
        <a:p>
          <a:pPr lvl="0" algn="ctr" defTabSz="12446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2800" kern="1200" dirty="0" err="1" smtClean="0"/>
            <a:t>Kỹ</a:t>
          </a:r>
          <a:r>
            <a:rPr lang="en-US" sz="2800" kern="1200" dirty="0" smtClean="0"/>
            <a:t> </a:t>
          </a:r>
          <a:r>
            <a:rPr lang="en-US" sz="2800" kern="1200" dirty="0" err="1" smtClean="0"/>
            <a:t>năng</a:t>
          </a:r>
          <a:r>
            <a:rPr lang="en-US" sz="2800" kern="1200" dirty="0" smtClean="0"/>
            <a:t> </a:t>
          </a:r>
          <a:r>
            <a:rPr lang="en-US" sz="2800" kern="1200" dirty="0" err="1" smtClean="0"/>
            <a:t>làm</a:t>
          </a:r>
          <a:r>
            <a:rPr lang="en-US" sz="2800" kern="1200" dirty="0" smtClean="0"/>
            <a:t> </a:t>
          </a:r>
          <a:r>
            <a:rPr lang="en-US" sz="2800" kern="1200" dirty="0" err="1" smtClean="0"/>
            <a:t>việc</a:t>
          </a:r>
          <a:endParaRPr lang="en-US" sz="2800" kern="1200" dirty="0"/>
        </a:p>
      </dsp:txBody>
      <dsp:txXfrm>
        <a:off x="3809971" y="4269830"/>
        <a:ext cx="1302943" cy="949452"/>
      </dsp:txXfrm>
    </dsp:sp>
    <dsp:sp modelId="{50CC53CE-5D6A-49FE-91FF-5B8DDE4B3B95}">
      <dsp:nvSpPr>
        <dsp:cNvPr id="0" name=""/>
        <dsp:cNvSpPr/>
      </dsp:nvSpPr>
      <dsp:spPr>
        <a:xfrm>
          <a:off x="1544859" y="2037969"/>
          <a:ext cx="1762720" cy="1342728"/>
        </a:xfrm>
        <a:prstGeom prst="ellipse">
          <a:avLst/>
        </a:prstGeom>
        <a:gradFill rotWithShape="0">
          <a:gsLst>
            <a:gs pos="0">
              <a:schemeClr val="accent5">
                <a:hueOff val="0"/>
                <a:satOff val="0"/>
                <a:lumOff val="0"/>
                <a:alphaOff val="0"/>
                <a:shade val="85000"/>
                <a:satMod val="130000"/>
              </a:schemeClr>
            </a:gs>
            <a:gs pos="34000">
              <a:schemeClr val="accent5">
                <a:hueOff val="0"/>
                <a:satOff val="0"/>
                <a:lumOff val="0"/>
                <a:alphaOff val="0"/>
                <a:shade val="87000"/>
                <a:satMod val="125000"/>
              </a:schemeClr>
            </a:gs>
            <a:gs pos="70000">
              <a:schemeClr val="accent5">
                <a:hueOff val="0"/>
                <a:satOff val="0"/>
                <a:lumOff val="0"/>
                <a:alphaOff val="0"/>
                <a:tint val="100000"/>
                <a:shade val="90000"/>
                <a:satMod val="130000"/>
              </a:schemeClr>
            </a:gs>
            <a:gs pos="100000">
              <a:schemeClr val="accent5">
                <a:hueOff val="0"/>
                <a:satOff val="0"/>
                <a:lumOff val="0"/>
                <a:alphaOff val="0"/>
                <a:tint val="100000"/>
                <a:shade val="100000"/>
                <a:satMod val="110000"/>
              </a:schemeClr>
            </a:gs>
          </a:gsLst>
          <a:path path="circle">
            <a:fillToRect l="100000" t="100000" r="100000" b="100000"/>
          </a:path>
        </a:gradFill>
        <a:ln>
          <a:noFill/>
        </a:ln>
        <a:effectLst>
          <a:outerShdw blurRad="38100" dist="25400" dir="2700000" algn="br" rotWithShape="0">
            <a:srgbClr val="000000">
              <a:alpha val="60000"/>
            </a:srgbClr>
          </a:outerShdw>
        </a:effectLst>
        <a:scene3d>
          <a:camera prst="orthographicFront"/>
          <a:lightRig rig="flat" dir="t"/>
        </a:scene3d>
        <a:sp3d prstMaterial="plastic">
          <a:bevelT w="120900" h="88900"/>
          <a:bevelB w="88900" h="31750" prst="angle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35560" tIns="35560" rIns="35560" bIns="35560" numCol="1" spcCol="1270" anchor="ctr" anchorCtr="0">
          <a:noAutofit/>
        </a:bodyPr>
        <a:lstStyle/>
        <a:p>
          <a:pPr lvl="0" algn="ctr" defTabSz="12446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2800" kern="1200" dirty="0" err="1" smtClean="0"/>
            <a:t>Ngoại</a:t>
          </a:r>
          <a:r>
            <a:rPr lang="en-US" sz="2800" kern="1200" dirty="0" smtClean="0"/>
            <a:t> </a:t>
          </a:r>
          <a:r>
            <a:rPr lang="en-US" sz="2800" kern="1200" dirty="0" err="1" smtClean="0"/>
            <a:t>ngữ</a:t>
          </a:r>
          <a:endParaRPr lang="en-US" sz="2800" kern="1200" dirty="0"/>
        </a:p>
      </dsp:txBody>
      <dsp:txXfrm>
        <a:off x="1803003" y="2234607"/>
        <a:ext cx="1246432" cy="949452"/>
      </dsp:txXfrm>
    </dsp:sp>
  </dsp:spTree>
</dsp:drawing>
</file>

<file path=ppt/diagrams/drawing5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2F77E83D-DDEF-4FDF-921E-992ECDB336B2}">
      <dsp:nvSpPr>
        <dsp:cNvPr id="0" name=""/>
        <dsp:cNvSpPr/>
      </dsp:nvSpPr>
      <dsp:spPr>
        <a:xfrm>
          <a:off x="0" y="273509"/>
          <a:ext cx="8447087" cy="4207358"/>
        </a:xfrm>
        <a:prstGeom prst="leftRightRibbon">
          <a:avLst/>
        </a:prstGeom>
        <a:solidFill>
          <a:schemeClr val="accent1">
            <a:alpha val="9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3">
          <a:scrgbClr r="0" g="0" b="0"/>
        </a:lnRef>
        <a:fillRef idx="1">
          <a:scrgbClr r="0" g="0" b="0"/>
        </a:fillRef>
        <a:effectRef idx="1">
          <a:scrgbClr r="0" g="0" b="0"/>
        </a:effectRef>
        <a:fontRef idx="minor">
          <a:schemeClr val="lt1"/>
        </a:fontRef>
      </dsp:style>
    </dsp:sp>
    <dsp:sp modelId="{28BFBA21-4D1D-4903-ACCC-7042A9FCA6B1}">
      <dsp:nvSpPr>
        <dsp:cNvPr id="0" name=""/>
        <dsp:cNvSpPr/>
      </dsp:nvSpPr>
      <dsp:spPr>
        <a:xfrm>
          <a:off x="1013650" y="1252172"/>
          <a:ext cx="2787538" cy="1655629"/>
        </a:xfrm>
        <a:prstGeom prst="rect">
          <a:avLst/>
        </a:prstGeom>
        <a:noFill/>
        <a:ln w="25400" cap="flat" cmpd="sng" algn="ctr">
          <a:noFill/>
          <a:prstDash val="solid"/>
        </a:ln>
        <a:effectLst/>
        <a:sp3d/>
      </dsp:spPr>
      <dsp:style>
        <a:lnRef idx="3">
          <a:scrgbClr r="0" g="0" b="0"/>
        </a:lnRef>
        <a:fillRef idx="1">
          <a:scrgbClr r="0" g="0" b="0"/>
        </a:fillRef>
        <a:effectRef idx="1">
          <a:scrgbClr r="0" g="0" b="0"/>
        </a:effectRef>
        <a:fontRef idx="minor">
          <a:schemeClr val="lt1"/>
        </a:fontRef>
      </dsp:style>
      <dsp:txBody>
        <a:bodyPr spcFirstLastPara="0" vert="horz" wrap="square" lIns="0" tIns="106680" rIns="0" bIns="114300" numCol="1" spcCol="1270" anchor="ctr" anchorCtr="0">
          <a:noAutofit/>
        </a:bodyPr>
        <a:lstStyle/>
        <a:p>
          <a:pPr lvl="0" algn="ctr" defTabSz="13335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3000" kern="1200" dirty="0" smtClean="0"/>
            <a:t>Tan </a:t>
          </a:r>
          <a:r>
            <a:rPr lang="en-US" sz="3000" kern="1200" dirty="0" err="1" smtClean="0"/>
            <a:t>trong</a:t>
          </a:r>
          <a:r>
            <a:rPr lang="en-US" sz="3000" kern="1200" dirty="0" smtClean="0"/>
            <a:t> </a:t>
          </a:r>
          <a:r>
            <a:rPr lang="en-US" sz="3000" kern="1200" dirty="0" err="1" smtClean="0"/>
            <a:t>nước</a:t>
          </a:r>
          <a:endParaRPr lang="en-US" sz="3000" kern="1200" dirty="0" smtClean="0"/>
        </a:p>
        <a:p>
          <a:pPr lvl="0" algn="ctr" defTabSz="13335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3000" kern="1200" dirty="0" smtClean="0"/>
            <a:t>(</a:t>
          </a:r>
          <a:r>
            <a:rPr lang="en-US" sz="3000" kern="1200" dirty="0" err="1" smtClean="0"/>
            <a:t>Globumin</a:t>
          </a:r>
          <a:r>
            <a:rPr lang="en-US" sz="3000" kern="1200" dirty="0" smtClean="0"/>
            <a:t> </a:t>
          </a:r>
          <a:r>
            <a:rPr lang="en-US" sz="3000" kern="1200" dirty="0" err="1" smtClean="0"/>
            <a:t>và</a:t>
          </a:r>
          <a:r>
            <a:rPr lang="en-US" sz="3000" kern="1200" dirty="0" smtClean="0"/>
            <a:t> </a:t>
          </a:r>
          <a:r>
            <a:rPr lang="en-US" sz="3000" kern="1200" dirty="0" err="1" smtClean="0"/>
            <a:t>Abumin</a:t>
          </a:r>
          <a:r>
            <a:rPr lang="en-US" sz="3000" kern="1200" dirty="0" smtClean="0"/>
            <a:t>)</a:t>
          </a:r>
          <a:endParaRPr lang="en-US" sz="3000" kern="1200" dirty="0"/>
        </a:p>
      </dsp:txBody>
      <dsp:txXfrm>
        <a:off x="1013650" y="1252172"/>
        <a:ext cx="2787538" cy="1655629"/>
      </dsp:txXfrm>
    </dsp:sp>
    <dsp:sp modelId="{D2FFD025-81E9-4D2E-A476-2D55B126EBB3}">
      <dsp:nvSpPr>
        <dsp:cNvPr id="0" name=""/>
        <dsp:cNvSpPr/>
      </dsp:nvSpPr>
      <dsp:spPr>
        <a:xfrm>
          <a:off x="4223543" y="1792785"/>
          <a:ext cx="3294363" cy="1655629"/>
        </a:xfrm>
        <a:prstGeom prst="rect">
          <a:avLst/>
        </a:prstGeom>
        <a:noFill/>
        <a:ln w="25400" cap="flat" cmpd="sng" algn="ctr">
          <a:noFill/>
          <a:prstDash val="solid"/>
        </a:ln>
        <a:effectLst/>
        <a:sp3d/>
      </dsp:spPr>
      <dsp:style>
        <a:lnRef idx="3">
          <a:scrgbClr r="0" g="0" b="0"/>
        </a:lnRef>
        <a:fillRef idx="1">
          <a:scrgbClr r="0" g="0" b="0"/>
        </a:fillRef>
        <a:effectRef idx="1">
          <a:scrgbClr r="0" g="0" b="0"/>
        </a:effectRef>
        <a:fontRef idx="minor">
          <a:schemeClr val="lt1"/>
        </a:fontRef>
      </dsp:style>
      <dsp:txBody>
        <a:bodyPr spcFirstLastPara="0" vert="horz" wrap="square" lIns="0" tIns="106680" rIns="0" bIns="114300" numCol="1" spcCol="1270" anchor="ctr" anchorCtr="0">
          <a:noAutofit/>
        </a:bodyPr>
        <a:lstStyle/>
        <a:p>
          <a:pPr lvl="0" algn="ctr" defTabSz="13335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3000" kern="1200" dirty="0" err="1" smtClean="0"/>
            <a:t>Không</a:t>
          </a:r>
          <a:r>
            <a:rPr lang="en-US" sz="3000" kern="1200" dirty="0" smtClean="0"/>
            <a:t> tan </a:t>
          </a:r>
          <a:r>
            <a:rPr lang="en-US" sz="3000" kern="1200" dirty="0" err="1" smtClean="0"/>
            <a:t>trong</a:t>
          </a:r>
          <a:r>
            <a:rPr lang="en-US" sz="3000" kern="1200" dirty="0" smtClean="0"/>
            <a:t> </a:t>
          </a:r>
          <a:r>
            <a:rPr lang="en-US" sz="3000" kern="1200" dirty="0" err="1" smtClean="0"/>
            <a:t>nước</a:t>
          </a:r>
          <a:endParaRPr lang="en-US" sz="3000" kern="1200" dirty="0" smtClean="0"/>
        </a:p>
        <a:p>
          <a:pPr lvl="0" algn="ctr" defTabSz="13335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3000" kern="1200" dirty="0" smtClean="0"/>
            <a:t>(Gliadin </a:t>
          </a:r>
          <a:r>
            <a:rPr lang="en-US" sz="3000" kern="1200" dirty="0" err="1" smtClean="0"/>
            <a:t>và</a:t>
          </a:r>
          <a:r>
            <a:rPr lang="en-US" sz="3000" kern="1200" dirty="0" smtClean="0"/>
            <a:t> </a:t>
          </a:r>
          <a:r>
            <a:rPr lang="en-US" sz="3000" kern="1200" dirty="0" err="1" smtClean="0"/>
            <a:t>Glutenin</a:t>
          </a:r>
          <a:r>
            <a:rPr lang="en-US" sz="3000" kern="1200" dirty="0" smtClean="0"/>
            <a:t>)</a:t>
          </a:r>
          <a:endParaRPr lang="en-US" sz="3000" kern="1200" dirty="0"/>
        </a:p>
      </dsp:txBody>
      <dsp:txXfrm>
        <a:off x="4223543" y="1792785"/>
        <a:ext cx="3294363" cy="1655629"/>
      </dsp:txXfrm>
    </dsp:sp>
  </dsp:spTree>
</dsp:drawing>
</file>

<file path=ppt/diagrams/drawing6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852D10BD-C55B-4D1F-92AB-279D54F4FC0E}">
      <dsp:nvSpPr>
        <dsp:cNvPr id="0" name=""/>
        <dsp:cNvSpPr/>
      </dsp:nvSpPr>
      <dsp:spPr>
        <a:xfrm>
          <a:off x="117431" y="2458208"/>
          <a:ext cx="3152877" cy="1576438"/>
        </a:xfrm>
        <a:prstGeom prst="roundRect">
          <a:avLst>
            <a:gd name="adj" fmla="val 10000"/>
          </a:avLst>
        </a:prstGeom>
        <a:gradFill rotWithShape="0">
          <a:gsLst>
            <a:gs pos="0">
              <a:schemeClr val="accent2">
                <a:hueOff val="0"/>
                <a:satOff val="0"/>
                <a:lumOff val="0"/>
                <a:alphaOff val="0"/>
                <a:shade val="85000"/>
                <a:satMod val="130000"/>
              </a:schemeClr>
            </a:gs>
            <a:gs pos="34000">
              <a:schemeClr val="accent2">
                <a:hueOff val="0"/>
                <a:satOff val="0"/>
                <a:lumOff val="0"/>
                <a:alphaOff val="0"/>
                <a:shade val="87000"/>
                <a:satMod val="125000"/>
              </a:schemeClr>
            </a:gs>
            <a:gs pos="70000">
              <a:schemeClr val="accent2">
                <a:hueOff val="0"/>
                <a:satOff val="0"/>
                <a:lumOff val="0"/>
                <a:alphaOff val="0"/>
                <a:tint val="100000"/>
                <a:shade val="90000"/>
                <a:satMod val="130000"/>
              </a:schemeClr>
            </a:gs>
            <a:gs pos="100000">
              <a:schemeClr val="accent2">
                <a:hueOff val="0"/>
                <a:satOff val="0"/>
                <a:lumOff val="0"/>
                <a:alphaOff val="0"/>
                <a:tint val="100000"/>
                <a:shade val="100000"/>
                <a:satMod val="110000"/>
              </a:schemeClr>
            </a:gs>
          </a:gsLst>
          <a:path path="circle">
            <a:fillToRect l="100000" t="100000" r="100000" b="100000"/>
          </a:path>
        </a:gradFill>
        <a:ln>
          <a:noFill/>
        </a:ln>
        <a:effectLst>
          <a:outerShdw blurRad="38100" dist="25400" dir="2700000" algn="br" rotWithShape="0">
            <a:srgbClr val="000000">
              <a:alpha val="60000"/>
            </a:srgbClr>
          </a:outerShdw>
        </a:effectLst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45720" tIns="45720" rIns="45720" bIns="45720" numCol="1" spcCol="1270" anchor="ctr" anchorCtr="0">
          <a:noAutofit/>
        </a:bodyPr>
        <a:lstStyle/>
        <a:p>
          <a:pPr lvl="0" algn="ctr" defTabSz="32004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7200" kern="1200" dirty="0" err="1" smtClean="0"/>
            <a:t>Bột</a:t>
          </a:r>
          <a:r>
            <a:rPr lang="en-US" sz="7200" kern="1200" dirty="0" smtClean="0"/>
            <a:t> </a:t>
          </a:r>
          <a:r>
            <a:rPr lang="en-US" sz="7200" kern="1200" dirty="0" err="1" smtClean="0"/>
            <a:t>mì</a:t>
          </a:r>
          <a:endParaRPr lang="en-US" sz="7200" kern="1200" dirty="0"/>
        </a:p>
      </dsp:txBody>
      <dsp:txXfrm>
        <a:off x="163603" y="2504380"/>
        <a:ext cx="3060533" cy="1484094"/>
      </dsp:txXfrm>
    </dsp:sp>
    <dsp:sp modelId="{0E5790F2-F552-46D7-B521-6B4AB7400C50}">
      <dsp:nvSpPr>
        <dsp:cNvPr id="0" name=""/>
        <dsp:cNvSpPr/>
      </dsp:nvSpPr>
      <dsp:spPr>
        <a:xfrm rot="19197769">
          <a:off x="3094770" y="2738701"/>
          <a:ext cx="1497934" cy="51855"/>
        </a:xfrm>
        <a:custGeom>
          <a:avLst/>
          <a:gdLst/>
          <a:ahLst/>
          <a:cxnLst/>
          <a:rect l="0" t="0" r="0" b="0"/>
          <a:pathLst>
            <a:path>
              <a:moveTo>
                <a:pt x="0" y="25927"/>
              </a:moveTo>
              <a:lnTo>
                <a:pt x="1497934" y="25927"/>
              </a:lnTo>
            </a:path>
          </a:pathLst>
        </a:custGeom>
        <a:noFill/>
        <a:ln w="12700" cap="flat" cmpd="sng" algn="ctr">
          <a:solidFill>
            <a:schemeClr val="accent4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1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700" tIns="0" rIns="12700" bIns="0" numCol="1" spcCol="1270" anchor="ctr" anchorCtr="0">
          <a:noAutofit/>
        </a:bodyPr>
        <a:lstStyle/>
        <a:p>
          <a:pPr lvl="0" algn="ctr" defTabSz="2222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en-US" sz="500" kern="1200"/>
        </a:p>
      </dsp:txBody>
      <dsp:txXfrm>
        <a:off x="3806289" y="2727180"/>
        <a:ext cx="74896" cy="74896"/>
      </dsp:txXfrm>
    </dsp:sp>
    <dsp:sp modelId="{2312B5FB-1541-4591-B5E6-F1B8B0B47A6B}">
      <dsp:nvSpPr>
        <dsp:cNvPr id="0" name=""/>
        <dsp:cNvSpPr/>
      </dsp:nvSpPr>
      <dsp:spPr>
        <a:xfrm>
          <a:off x="4417167" y="1494610"/>
          <a:ext cx="3152877" cy="1576438"/>
        </a:xfrm>
        <a:prstGeom prst="roundRect">
          <a:avLst>
            <a:gd name="adj" fmla="val 10000"/>
          </a:avLst>
        </a:prstGeom>
        <a:gradFill rotWithShape="0">
          <a:gsLst>
            <a:gs pos="0">
              <a:schemeClr val="accent4">
                <a:hueOff val="0"/>
                <a:satOff val="0"/>
                <a:lumOff val="0"/>
                <a:alphaOff val="0"/>
                <a:shade val="85000"/>
                <a:satMod val="130000"/>
              </a:schemeClr>
            </a:gs>
            <a:gs pos="34000">
              <a:schemeClr val="accent4">
                <a:hueOff val="0"/>
                <a:satOff val="0"/>
                <a:lumOff val="0"/>
                <a:alphaOff val="0"/>
                <a:shade val="87000"/>
                <a:satMod val="125000"/>
              </a:schemeClr>
            </a:gs>
            <a:gs pos="70000">
              <a:schemeClr val="accent4">
                <a:hueOff val="0"/>
                <a:satOff val="0"/>
                <a:lumOff val="0"/>
                <a:alphaOff val="0"/>
                <a:tint val="100000"/>
                <a:shade val="90000"/>
                <a:satMod val="130000"/>
              </a:schemeClr>
            </a:gs>
            <a:gs pos="100000">
              <a:schemeClr val="accent4">
                <a:hueOff val="0"/>
                <a:satOff val="0"/>
                <a:lumOff val="0"/>
                <a:alphaOff val="0"/>
                <a:tint val="100000"/>
                <a:shade val="100000"/>
                <a:satMod val="110000"/>
              </a:schemeClr>
            </a:gs>
          </a:gsLst>
          <a:path path="circle">
            <a:fillToRect l="100000" t="100000" r="100000" b="100000"/>
          </a:path>
        </a:gradFill>
        <a:ln>
          <a:noFill/>
        </a:ln>
        <a:effectLst>
          <a:outerShdw blurRad="38100" dist="25400" dir="2700000" algn="br" rotWithShape="0">
            <a:srgbClr val="000000">
              <a:alpha val="60000"/>
            </a:srgbClr>
          </a:outerShdw>
        </a:effectLst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20955" tIns="20955" rIns="20955" bIns="20955" numCol="1" spcCol="1270" anchor="ctr" anchorCtr="0">
          <a:noAutofit/>
        </a:bodyPr>
        <a:lstStyle/>
        <a:p>
          <a:pPr lvl="0" algn="ctr" defTabSz="14668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3300" kern="1200" dirty="0" err="1" smtClean="0"/>
            <a:t>Bột</a:t>
          </a:r>
          <a:r>
            <a:rPr lang="en-US" sz="3300" kern="1200" dirty="0" smtClean="0"/>
            <a:t> </a:t>
          </a:r>
          <a:r>
            <a:rPr lang="en-US" sz="3300" kern="1200" dirty="0" err="1" smtClean="0"/>
            <a:t>mì</a:t>
          </a:r>
          <a:r>
            <a:rPr lang="en-US" sz="3300" kern="1200" dirty="0" smtClean="0"/>
            <a:t> </a:t>
          </a:r>
          <a:r>
            <a:rPr lang="en-US" sz="3300" kern="1200" dirty="0" err="1" smtClean="0"/>
            <a:t>trắng</a:t>
          </a:r>
          <a:r>
            <a:rPr lang="en-US" sz="3300" kern="1200" dirty="0" smtClean="0"/>
            <a:t> </a:t>
          </a:r>
        </a:p>
        <a:p>
          <a:pPr lvl="0" algn="ctr" defTabSz="14668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3300" kern="1200" dirty="0" smtClean="0"/>
            <a:t>(</a:t>
          </a:r>
          <a:r>
            <a:rPr lang="en-US" sz="3300" kern="1200" dirty="0" err="1" smtClean="0"/>
            <a:t>hạt</a:t>
          </a:r>
          <a:r>
            <a:rPr lang="en-US" sz="3300" kern="1200" dirty="0" smtClean="0"/>
            <a:t> </a:t>
          </a:r>
          <a:r>
            <a:rPr lang="en-US" sz="3300" kern="1200" dirty="0" err="1" smtClean="0"/>
            <a:t>lúa</a:t>
          </a:r>
          <a:r>
            <a:rPr lang="en-US" sz="3300" kern="1200" dirty="0" smtClean="0"/>
            <a:t> </a:t>
          </a:r>
          <a:r>
            <a:rPr lang="en-US" sz="3300" kern="1200" dirty="0" err="1" smtClean="0"/>
            <a:t>mì</a:t>
          </a:r>
          <a:r>
            <a:rPr lang="en-US" sz="3300" kern="1200" dirty="0" smtClean="0"/>
            <a:t> </a:t>
          </a:r>
          <a:r>
            <a:rPr lang="en-US" sz="3300" kern="1200" dirty="0" err="1" smtClean="0"/>
            <a:t>trắng</a:t>
          </a:r>
          <a:r>
            <a:rPr lang="en-US" sz="3300" kern="1200" dirty="0" smtClean="0"/>
            <a:t>) </a:t>
          </a:r>
          <a:endParaRPr lang="en-US" sz="3300" kern="1200" dirty="0"/>
        </a:p>
      </dsp:txBody>
      <dsp:txXfrm>
        <a:off x="4463339" y="1540782"/>
        <a:ext cx="3060533" cy="1484094"/>
      </dsp:txXfrm>
    </dsp:sp>
    <dsp:sp modelId="{D9838EAA-FE52-4ED8-BFC8-FA846829D45A}">
      <dsp:nvSpPr>
        <dsp:cNvPr id="0" name=""/>
        <dsp:cNvSpPr/>
      </dsp:nvSpPr>
      <dsp:spPr>
        <a:xfrm rot="19457599">
          <a:off x="7424063" y="1803676"/>
          <a:ext cx="1553111" cy="51855"/>
        </a:xfrm>
        <a:custGeom>
          <a:avLst/>
          <a:gdLst/>
          <a:ahLst/>
          <a:cxnLst/>
          <a:rect l="0" t="0" r="0" b="0"/>
          <a:pathLst>
            <a:path>
              <a:moveTo>
                <a:pt x="0" y="25927"/>
              </a:moveTo>
              <a:lnTo>
                <a:pt x="1553111" y="25927"/>
              </a:lnTo>
            </a:path>
          </a:pathLst>
        </a:custGeom>
        <a:noFill/>
        <a:ln w="12700" cap="flat" cmpd="sng" algn="ctr">
          <a:solidFill>
            <a:schemeClr val="accent5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1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700" tIns="0" rIns="12700" bIns="0" numCol="1" spcCol="1270" anchor="ctr" anchorCtr="0">
          <a:noAutofit/>
        </a:bodyPr>
        <a:lstStyle/>
        <a:p>
          <a:pPr lvl="0" algn="ctr" defTabSz="2222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en-US" sz="500" kern="1200"/>
        </a:p>
      </dsp:txBody>
      <dsp:txXfrm>
        <a:off x="8161792" y="1790776"/>
        <a:ext cx="77655" cy="77655"/>
      </dsp:txXfrm>
    </dsp:sp>
    <dsp:sp modelId="{2387D321-C3DF-4F66-A878-4B5EB610C2D5}">
      <dsp:nvSpPr>
        <dsp:cNvPr id="0" name=""/>
        <dsp:cNvSpPr/>
      </dsp:nvSpPr>
      <dsp:spPr>
        <a:xfrm>
          <a:off x="8831195" y="588158"/>
          <a:ext cx="3152877" cy="1576438"/>
        </a:xfrm>
        <a:prstGeom prst="roundRect">
          <a:avLst>
            <a:gd name="adj" fmla="val 10000"/>
          </a:avLst>
        </a:prstGeom>
        <a:gradFill rotWithShape="0">
          <a:gsLst>
            <a:gs pos="0">
              <a:schemeClr val="accent5">
                <a:hueOff val="0"/>
                <a:satOff val="0"/>
                <a:lumOff val="0"/>
                <a:alphaOff val="0"/>
                <a:shade val="85000"/>
                <a:satMod val="130000"/>
              </a:schemeClr>
            </a:gs>
            <a:gs pos="34000">
              <a:schemeClr val="accent5">
                <a:hueOff val="0"/>
                <a:satOff val="0"/>
                <a:lumOff val="0"/>
                <a:alphaOff val="0"/>
                <a:shade val="87000"/>
                <a:satMod val="125000"/>
              </a:schemeClr>
            </a:gs>
            <a:gs pos="70000">
              <a:schemeClr val="accent5">
                <a:hueOff val="0"/>
                <a:satOff val="0"/>
                <a:lumOff val="0"/>
                <a:alphaOff val="0"/>
                <a:tint val="100000"/>
                <a:shade val="90000"/>
                <a:satMod val="130000"/>
              </a:schemeClr>
            </a:gs>
            <a:gs pos="100000">
              <a:schemeClr val="accent5">
                <a:hueOff val="0"/>
                <a:satOff val="0"/>
                <a:lumOff val="0"/>
                <a:alphaOff val="0"/>
                <a:tint val="100000"/>
                <a:shade val="100000"/>
                <a:satMod val="110000"/>
              </a:schemeClr>
            </a:gs>
          </a:gsLst>
          <a:path path="circle">
            <a:fillToRect l="100000" t="100000" r="100000" b="100000"/>
          </a:path>
        </a:gradFill>
        <a:ln>
          <a:noFill/>
        </a:ln>
        <a:effectLst>
          <a:outerShdw blurRad="38100" dist="25400" dir="2700000" algn="br" rotWithShape="0">
            <a:srgbClr val="000000">
              <a:alpha val="60000"/>
            </a:srgbClr>
          </a:outerShdw>
        </a:effectLst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20955" tIns="20955" rIns="20955" bIns="20955" numCol="1" spcCol="1270" anchor="ctr" anchorCtr="0">
          <a:noAutofit/>
        </a:bodyPr>
        <a:lstStyle/>
        <a:p>
          <a:pPr lvl="0" algn="ctr" defTabSz="14668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3300" kern="1200" dirty="0" err="1" smtClean="0"/>
            <a:t>Lúa</a:t>
          </a:r>
          <a:r>
            <a:rPr lang="en-US" sz="3300" kern="1200" dirty="0" smtClean="0"/>
            <a:t> </a:t>
          </a:r>
          <a:r>
            <a:rPr lang="en-US" sz="3300" kern="1200" dirty="0" err="1" smtClean="0"/>
            <a:t>mì</a:t>
          </a:r>
          <a:r>
            <a:rPr lang="en-US" sz="3300" kern="1200" dirty="0" smtClean="0"/>
            <a:t> </a:t>
          </a:r>
          <a:r>
            <a:rPr lang="en-US" sz="3300" kern="1200" dirty="0" err="1" smtClean="0"/>
            <a:t>cứng</a:t>
          </a:r>
          <a:endParaRPr lang="en-US" sz="3300" kern="1200" dirty="0"/>
        </a:p>
      </dsp:txBody>
      <dsp:txXfrm>
        <a:off x="8877367" y="634330"/>
        <a:ext cx="3060533" cy="1484094"/>
      </dsp:txXfrm>
    </dsp:sp>
    <dsp:sp modelId="{0BEDC5EB-E78F-4AE8-9EC3-2E2FC57E7579}">
      <dsp:nvSpPr>
        <dsp:cNvPr id="0" name=""/>
        <dsp:cNvSpPr/>
      </dsp:nvSpPr>
      <dsp:spPr>
        <a:xfrm rot="2142401">
          <a:off x="7424063" y="2710128"/>
          <a:ext cx="1553111" cy="51855"/>
        </a:xfrm>
        <a:custGeom>
          <a:avLst/>
          <a:gdLst/>
          <a:ahLst/>
          <a:cxnLst/>
          <a:rect l="0" t="0" r="0" b="0"/>
          <a:pathLst>
            <a:path>
              <a:moveTo>
                <a:pt x="0" y="25927"/>
              </a:moveTo>
              <a:lnTo>
                <a:pt x="1553111" y="25927"/>
              </a:lnTo>
            </a:path>
          </a:pathLst>
        </a:custGeom>
        <a:noFill/>
        <a:ln w="12700" cap="flat" cmpd="sng" algn="ctr">
          <a:solidFill>
            <a:schemeClr val="accent5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1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700" tIns="0" rIns="12700" bIns="0" numCol="1" spcCol="1270" anchor="ctr" anchorCtr="0">
          <a:noAutofit/>
        </a:bodyPr>
        <a:lstStyle/>
        <a:p>
          <a:pPr lvl="0" algn="ctr" defTabSz="2222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en-US" sz="500" kern="1200"/>
        </a:p>
      </dsp:txBody>
      <dsp:txXfrm>
        <a:off x="8161792" y="2697228"/>
        <a:ext cx="77655" cy="77655"/>
      </dsp:txXfrm>
    </dsp:sp>
    <dsp:sp modelId="{C912C131-D01F-461E-9DA7-BFECC22D371F}">
      <dsp:nvSpPr>
        <dsp:cNvPr id="0" name=""/>
        <dsp:cNvSpPr/>
      </dsp:nvSpPr>
      <dsp:spPr>
        <a:xfrm>
          <a:off x="8831195" y="2401062"/>
          <a:ext cx="3152877" cy="1576438"/>
        </a:xfrm>
        <a:prstGeom prst="roundRect">
          <a:avLst>
            <a:gd name="adj" fmla="val 10000"/>
          </a:avLst>
        </a:prstGeom>
        <a:gradFill rotWithShape="0">
          <a:gsLst>
            <a:gs pos="0">
              <a:schemeClr val="accent5">
                <a:hueOff val="0"/>
                <a:satOff val="0"/>
                <a:lumOff val="0"/>
                <a:alphaOff val="0"/>
                <a:shade val="85000"/>
                <a:satMod val="130000"/>
              </a:schemeClr>
            </a:gs>
            <a:gs pos="34000">
              <a:schemeClr val="accent5">
                <a:hueOff val="0"/>
                <a:satOff val="0"/>
                <a:lumOff val="0"/>
                <a:alphaOff val="0"/>
                <a:shade val="87000"/>
                <a:satMod val="125000"/>
              </a:schemeClr>
            </a:gs>
            <a:gs pos="70000">
              <a:schemeClr val="accent5">
                <a:hueOff val="0"/>
                <a:satOff val="0"/>
                <a:lumOff val="0"/>
                <a:alphaOff val="0"/>
                <a:tint val="100000"/>
                <a:shade val="90000"/>
                <a:satMod val="130000"/>
              </a:schemeClr>
            </a:gs>
            <a:gs pos="100000">
              <a:schemeClr val="accent5">
                <a:hueOff val="0"/>
                <a:satOff val="0"/>
                <a:lumOff val="0"/>
                <a:alphaOff val="0"/>
                <a:tint val="100000"/>
                <a:shade val="100000"/>
                <a:satMod val="110000"/>
              </a:schemeClr>
            </a:gs>
          </a:gsLst>
          <a:path path="circle">
            <a:fillToRect l="100000" t="100000" r="100000" b="100000"/>
          </a:path>
        </a:gradFill>
        <a:ln>
          <a:noFill/>
        </a:ln>
        <a:effectLst>
          <a:outerShdw blurRad="38100" dist="25400" dir="2700000" algn="br" rotWithShape="0">
            <a:srgbClr val="000000">
              <a:alpha val="60000"/>
            </a:srgbClr>
          </a:outerShdw>
        </a:effectLst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20955" tIns="20955" rIns="20955" bIns="20955" numCol="1" spcCol="1270" anchor="ctr" anchorCtr="0">
          <a:noAutofit/>
        </a:bodyPr>
        <a:lstStyle/>
        <a:p>
          <a:pPr lvl="0" algn="ctr" defTabSz="14668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3300" kern="1200" dirty="0" err="1" smtClean="0"/>
            <a:t>Lúa</a:t>
          </a:r>
          <a:r>
            <a:rPr lang="en-US" sz="3300" kern="1200" dirty="0" smtClean="0"/>
            <a:t> </a:t>
          </a:r>
          <a:r>
            <a:rPr lang="en-US" sz="3300" kern="1200" dirty="0" err="1" smtClean="0"/>
            <a:t>mì</a:t>
          </a:r>
          <a:r>
            <a:rPr lang="en-US" sz="3300" kern="1200" dirty="0" smtClean="0"/>
            <a:t> </a:t>
          </a:r>
          <a:r>
            <a:rPr lang="en-US" sz="3300" kern="1200" dirty="0" err="1" smtClean="0"/>
            <a:t>mềm</a:t>
          </a:r>
          <a:endParaRPr lang="en-US" sz="3300" kern="1200" dirty="0"/>
        </a:p>
      </dsp:txBody>
      <dsp:txXfrm>
        <a:off x="8877367" y="2447234"/>
        <a:ext cx="3060533" cy="1484094"/>
      </dsp:txXfrm>
    </dsp:sp>
    <dsp:sp modelId="{5163B3C6-0F03-43A6-8C6F-EB755929FDCD}">
      <dsp:nvSpPr>
        <dsp:cNvPr id="0" name=""/>
        <dsp:cNvSpPr/>
      </dsp:nvSpPr>
      <dsp:spPr>
        <a:xfrm rot="2191308">
          <a:off x="3130189" y="3645153"/>
          <a:ext cx="1427097" cy="51855"/>
        </a:xfrm>
        <a:custGeom>
          <a:avLst/>
          <a:gdLst/>
          <a:ahLst/>
          <a:cxnLst/>
          <a:rect l="0" t="0" r="0" b="0"/>
          <a:pathLst>
            <a:path>
              <a:moveTo>
                <a:pt x="0" y="25927"/>
              </a:moveTo>
              <a:lnTo>
                <a:pt x="1427097" y="25927"/>
              </a:lnTo>
            </a:path>
          </a:pathLst>
        </a:custGeom>
        <a:noFill/>
        <a:ln w="12700" cap="flat" cmpd="sng" algn="ctr">
          <a:solidFill>
            <a:schemeClr val="accent4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1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700" tIns="0" rIns="12700" bIns="0" numCol="1" spcCol="1270" anchor="ctr" anchorCtr="0">
          <a:noAutofit/>
        </a:bodyPr>
        <a:lstStyle/>
        <a:p>
          <a:pPr lvl="0" algn="ctr" defTabSz="2222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en-US" sz="500" kern="1200"/>
        </a:p>
      </dsp:txBody>
      <dsp:txXfrm>
        <a:off x="3808060" y="3635403"/>
        <a:ext cx="71354" cy="71354"/>
      </dsp:txXfrm>
    </dsp:sp>
    <dsp:sp modelId="{FFA27FC6-E269-4AEC-A834-EB194942A360}">
      <dsp:nvSpPr>
        <dsp:cNvPr id="0" name=""/>
        <dsp:cNvSpPr/>
      </dsp:nvSpPr>
      <dsp:spPr>
        <a:xfrm>
          <a:off x="4417167" y="3307514"/>
          <a:ext cx="3152877" cy="1576438"/>
        </a:xfrm>
        <a:prstGeom prst="roundRect">
          <a:avLst>
            <a:gd name="adj" fmla="val 10000"/>
          </a:avLst>
        </a:prstGeom>
        <a:gradFill rotWithShape="0">
          <a:gsLst>
            <a:gs pos="0">
              <a:schemeClr val="accent4">
                <a:hueOff val="0"/>
                <a:satOff val="0"/>
                <a:lumOff val="0"/>
                <a:alphaOff val="0"/>
                <a:shade val="85000"/>
                <a:satMod val="130000"/>
              </a:schemeClr>
            </a:gs>
            <a:gs pos="34000">
              <a:schemeClr val="accent4">
                <a:hueOff val="0"/>
                <a:satOff val="0"/>
                <a:lumOff val="0"/>
                <a:alphaOff val="0"/>
                <a:shade val="87000"/>
                <a:satMod val="125000"/>
              </a:schemeClr>
            </a:gs>
            <a:gs pos="70000">
              <a:schemeClr val="accent4">
                <a:hueOff val="0"/>
                <a:satOff val="0"/>
                <a:lumOff val="0"/>
                <a:alphaOff val="0"/>
                <a:tint val="100000"/>
                <a:shade val="90000"/>
                <a:satMod val="130000"/>
              </a:schemeClr>
            </a:gs>
            <a:gs pos="100000">
              <a:schemeClr val="accent4">
                <a:hueOff val="0"/>
                <a:satOff val="0"/>
                <a:lumOff val="0"/>
                <a:alphaOff val="0"/>
                <a:tint val="100000"/>
                <a:shade val="100000"/>
                <a:satMod val="110000"/>
              </a:schemeClr>
            </a:gs>
          </a:gsLst>
          <a:path path="circle">
            <a:fillToRect l="100000" t="100000" r="100000" b="100000"/>
          </a:path>
        </a:gradFill>
        <a:ln>
          <a:noFill/>
        </a:ln>
        <a:effectLst>
          <a:outerShdw blurRad="38100" dist="25400" dir="2700000" algn="br" rotWithShape="0">
            <a:srgbClr val="000000">
              <a:alpha val="60000"/>
            </a:srgbClr>
          </a:outerShdw>
        </a:effectLst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20955" tIns="20955" rIns="20955" bIns="20955" numCol="1" spcCol="1270" anchor="ctr" anchorCtr="0">
          <a:noAutofit/>
        </a:bodyPr>
        <a:lstStyle/>
        <a:p>
          <a:pPr lvl="0" algn="ctr" defTabSz="14668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3300" kern="1200" dirty="0" err="1" smtClean="0"/>
            <a:t>Bột</a:t>
          </a:r>
          <a:r>
            <a:rPr lang="en-US" sz="3300" kern="1200" dirty="0" smtClean="0"/>
            <a:t> </a:t>
          </a:r>
          <a:r>
            <a:rPr lang="en-US" sz="3300" kern="1200" dirty="0" err="1" smtClean="0"/>
            <a:t>mì</a:t>
          </a:r>
          <a:r>
            <a:rPr lang="en-US" sz="3300" kern="1200" dirty="0" smtClean="0"/>
            <a:t> </a:t>
          </a:r>
          <a:r>
            <a:rPr lang="en-US" sz="3300" kern="1200" dirty="0" err="1" smtClean="0"/>
            <a:t>đen</a:t>
          </a:r>
          <a:r>
            <a:rPr lang="en-US" sz="3300" kern="1200" dirty="0" smtClean="0"/>
            <a:t> </a:t>
          </a:r>
        </a:p>
        <a:p>
          <a:pPr lvl="0" algn="ctr" defTabSz="14668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3300" kern="1200" dirty="0" smtClean="0"/>
            <a:t>(</a:t>
          </a:r>
          <a:r>
            <a:rPr lang="en-US" sz="3300" kern="1200" dirty="0" err="1" smtClean="0"/>
            <a:t>hạt</a:t>
          </a:r>
          <a:r>
            <a:rPr lang="en-US" sz="3300" kern="1200" dirty="0" smtClean="0"/>
            <a:t> </a:t>
          </a:r>
          <a:r>
            <a:rPr lang="en-US" sz="3300" kern="1200" dirty="0" err="1" smtClean="0"/>
            <a:t>lúa</a:t>
          </a:r>
          <a:r>
            <a:rPr lang="en-US" sz="3300" kern="1200" dirty="0" smtClean="0"/>
            <a:t> </a:t>
          </a:r>
          <a:r>
            <a:rPr lang="en-US" sz="3300" kern="1200" dirty="0" err="1" smtClean="0"/>
            <a:t>mì</a:t>
          </a:r>
          <a:r>
            <a:rPr lang="en-US" sz="3300" kern="1200" dirty="0" smtClean="0"/>
            <a:t> </a:t>
          </a:r>
          <a:r>
            <a:rPr lang="en-US" sz="3300" kern="1200" dirty="0" err="1" smtClean="0"/>
            <a:t>đen</a:t>
          </a:r>
          <a:r>
            <a:rPr lang="en-US" sz="3300" kern="1200" dirty="0" smtClean="0"/>
            <a:t>)</a:t>
          </a:r>
          <a:endParaRPr lang="en-US" sz="3300" kern="1200" dirty="0"/>
        </a:p>
      </dsp:txBody>
      <dsp:txXfrm>
        <a:off x="4463339" y="3353686"/>
        <a:ext cx="3060533" cy="1484094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8/layout/PictureStrips">
  <dgm:title val=""/>
  <dgm:desc val=""/>
  <dgm:catLst>
    <dgm:cat type="list" pri="12500"/>
    <dgm:cat type="picture" pri="13000"/>
    <dgm:cat type="pictureconvert" pri="13000"/>
  </dgm:catLst>
  <dgm:sampData>
    <dgm:dataModel>
      <dgm:ptLst>
        <dgm:pt modelId="0" type="doc"/>
        <dgm:pt modelId="10">
          <dgm:prSet phldr="1"/>
        </dgm:pt>
        <dgm:pt modelId="20">
          <dgm:prSet phldr="1"/>
        </dgm:pt>
        <dgm:pt modelId="30">
          <dgm:prSet phldr="1"/>
        </dgm:pt>
      </dgm:ptLst>
      <dgm:cxnLst>
        <dgm:cxn modelId="40" srcId="0" destId="10" srcOrd="0" destOrd="0"/>
        <dgm:cxn modelId="50" srcId="0" destId="20" srcOrd="1" destOrd="0"/>
        <dgm:cxn modelId="60" srcId="0" destId="30" srcOrd="2" destOrd="0"/>
      </dgm:cxnLst>
      <dgm:bg/>
      <dgm:whole/>
    </dgm:dataModel>
  </dgm:sampData>
  <dgm:styleData>
    <dgm:dataModel>
      <dgm:ptLst>
        <dgm:pt modelId="0" type="doc"/>
        <dgm:pt modelId="10">
          <dgm:prSet phldr="1"/>
        </dgm:pt>
        <dgm:pt modelId="20">
          <dgm:prSet phldr="1"/>
        </dgm:pt>
      </dgm:ptLst>
      <dgm:cxnLst>
        <dgm:cxn modelId="40" srcId="0" destId="10" srcOrd="0" destOrd="0"/>
        <dgm:cxn modelId="50" srcId="0" destId="20" srcOrd="1" destOrd="0"/>
      </dgm:cxnLst>
      <dgm:bg/>
      <dgm:whole/>
    </dgm:dataModel>
  </dgm:styleData>
  <dgm:clrData>
    <dgm:dataModel>
      <dgm:ptLst>
        <dgm:pt modelId="0" type="doc"/>
        <dgm:pt modelId="10">
          <dgm:prSet phldr="1"/>
        </dgm:pt>
        <dgm:pt modelId="20">
          <dgm:prSet phldr="1"/>
        </dgm:pt>
        <dgm:pt modelId="30">
          <dgm:prSet phldr="1"/>
        </dgm:pt>
        <dgm:pt modelId="40">
          <dgm:prSet phldr="1"/>
        </dgm:pt>
      </dgm:ptLst>
      <dgm:cxnLst>
        <dgm:cxn modelId="40" srcId="0" destId="10" srcOrd="0" destOrd="0"/>
        <dgm:cxn modelId="50" srcId="0" destId="20" srcOrd="1" destOrd="0"/>
        <dgm:cxn modelId="60" srcId="0" destId="30" srcOrd="2" destOrd="0"/>
        <dgm:cxn modelId="70" srcId="0" destId="40" srcOrd="2" destOrd="0"/>
      </dgm:cxnLst>
      <dgm:bg/>
      <dgm:whole/>
    </dgm:dataModel>
  </dgm:clrData>
  <dgm:layoutNode name="Name0">
    <dgm:varLst>
      <dgm:dir/>
      <dgm:resizeHandles val="exact"/>
    </dgm:varLst>
    <dgm:choose name="Name1">
      <dgm:if name="Name2" func="var" arg="dir" op="equ" val="norm">
        <dgm:alg type="snake">
          <dgm:param type="off" val="ctr"/>
        </dgm:alg>
      </dgm:if>
      <dgm:else name="Name3">
        <dgm:alg type="snake">
          <dgm:param type="off" val="ctr"/>
          <dgm:param type="grDir" val="tR"/>
        </dgm:alg>
      </dgm:else>
    </dgm:choose>
    <dgm:shape xmlns:r="http://schemas.openxmlformats.org/officeDocument/2006/relationships" r:blip="">
      <dgm:adjLst/>
    </dgm:shape>
    <dgm:constrLst>
      <dgm:constr type="primFontSz" for="des" ptType="node" op="equ" val="65"/>
      <dgm:constr type="w" for="ch" forName="composite" refType="w"/>
      <dgm:constr type="h" for="ch" forName="composite" refType="h"/>
      <dgm:constr type="sp" refType="h" refFor="ch" refForName="composite" op="equ" fact="0.1"/>
      <dgm:constr type="h" for="ch" forName="sibTrans" refType="h" refFor="ch" refForName="composite" op="equ" fact="0.1"/>
      <dgm:constr type="w" for="ch" forName="sibTrans" refType="h" refFor="ch" refForName="sibTrans" op="equ"/>
    </dgm:constrLst>
    <dgm:forEach name="nodesForEach" axis="ch" ptType="node">
      <dgm:layoutNode name="composite">
        <dgm:alg type="composite">
          <dgm:param type="ar" val="3"/>
        </dgm:alg>
        <dgm:shape xmlns:r="http://schemas.openxmlformats.org/officeDocument/2006/relationships" r:blip="">
          <dgm:adjLst/>
        </dgm:shape>
        <dgm:choose name="Name4">
          <dgm:if name="Name5" func="var" arg="dir" op="equ" val="norm">
            <dgm:constrLst>
              <dgm:constr type="l" for="ch" forName="rect1" refType="w" fact="0.04"/>
              <dgm:constr type="t" for="ch" forName="rect1" refType="h" fact="0.13"/>
              <dgm:constr type="w" for="ch" forName="rect1" refType="w" fact="0.96"/>
              <dgm:constr type="h" for="ch" forName="rect1" refType="h" fact="0.9"/>
              <dgm:constr type="l" for="ch" forName="rect2" refType="w" fact="0"/>
              <dgm:constr type="t" for="ch" forName="rect2" refType="h" fact="0"/>
              <dgm:constr type="w" for="ch" forName="rect2" refType="w" fact="0.21"/>
              <dgm:constr type="h" for="ch" forName="rect2" refType="w" fact="0.315"/>
            </dgm:constrLst>
          </dgm:if>
          <dgm:else name="Name6">
            <dgm:constrLst>
              <dgm:constr type="l" for="ch" forName="rect1" refType="w" fact="0"/>
              <dgm:constr type="t" for="ch" forName="rect1" refType="h" fact="0.13"/>
              <dgm:constr type="w" for="ch" forName="rect1" refType="w" fact="0.96"/>
              <dgm:constr type="h" for="ch" forName="rect1" refType="h" fact="0.9"/>
              <dgm:constr type="l" for="ch" forName="rect2" refType="w" fact="0.79"/>
              <dgm:constr type="t" for="ch" forName="rect2" refType="h" fact="0"/>
              <dgm:constr type="w" for="ch" forName="rect2" refType="w" fact="0.21"/>
              <dgm:constr type="h" for="ch" forName="rect2" refType="w" fact="0.315"/>
            </dgm:constrLst>
          </dgm:else>
        </dgm:choose>
        <dgm:layoutNode name="rect1" styleLbl="trAlignAcc1">
          <dgm:varLst>
            <dgm:bulletEnabled val="1"/>
          </dgm:varLst>
          <dgm:alg type="tx">
            <dgm:param type="parTxLTRAlign" val="l"/>
          </dgm:alg>
          <dgm:shape xmlns:r="http://schemas.openxmlformats.org/officeDocument/2006/relationships" type="rect" r:blip="">
            <dgm:adjLst/>
          </dgm:shape>
          <dgm:presOf axis="desOrSelf" ptType="node"/>
          <dgm:choose name="Name7">
            <dgm:if name="Name8" func="var" arg="dir" op="equ" val="norm">
              <dgm:constrLst>
                <dgm:constr type="lMarg" refType="w" fact="0.6"/>
                <dgm:constr type="rMarg" refType="primFontSz" fact="0.3"/>
                <dgm:constr type="tMarg" refType="primFontSz" fact="0.3"/>
                <dgm:constr type="bMarg" refType="primFontSz" fact="0.3"/>
              </dgm:constrLst>
            </dgm:if>
            <dgm:else name="Name9">
              <dgm:constrLst>
                <dgm:constr type="lMarg" refType="primFontSz" fact="0.3"/>
                <dgm:constr type="rMarg" refType="w" fact="0.6"/>
                <dgm:constr type="tMarg" refType="primFontSz" fact="0.3"/>
                <dgm:constr type="bMarg" refType="primFontSz" fact="0.3"/>
              </dgm:constrLst>
            </dgm:else>
          </dgm:choose>
          <dgm:ruleLst>
            <dgm:rule type="primFontSz" val="5" fact="NaN" max="NaN"/>
          </dgm:ruleLst>
        </dgm:layoutNode>
        <dgm:layoutNode name="rect2" styleLbl="fgImgPlace1">
          <dgm:alg type="sp"/>
          <dgm:shape xmlns:r="http://schemas.openxmlformats.org/officeDocument/2006/relationships" type="rect" r:blip="" blipPhldr="1">
            <dgm:adjLst/>
          </dgm:shape>
          <dgm:presOf/>
        </dgm:layoutNode>
      </dgm:layoutNode>
      <dgm:forEach name="sibTransForEach" axis="followSib" ptType="sibTrans" cnt="1">
        <dgm:layoutNode name="sibTrans">
          <dgm:alg type="sp"/>
          <dgm:shape xmlns:r="http://schemas.openxmlformats.org/officeDocument/2006/relationships" r:blip="">
            <dgm:adjLst/>
          </dgm:shape>
        </dgm:layoutNode>
      </dgm:forEach>
    </dgm:forEach>
  </dgm:layoutNode>
</dgm:layoutDef>
</file>

<file path=ppt/diagrams/layout2.xml><?xml version="1.0" encoding="utf-8"?>
<dgm:layoutDef xmlns:dgm="http://schemas.openxmlformats.org/drawingml/2006/diagram" xmlns:a="http://schemas.openxmlformats.org/drawingml/2006/main" uniqueId="urn:microsoft.com/office/officeart/2008/layout/VerticalCurvedList">
  <dgm:title val=""/>
  <dgm:desc val=""/>
  <dgm:catLst>
    <dgm:cat type="list" pri="200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</dgm:cxnLst>
      <dgm:bg/>
      <dgm:whole/>
    </dgm:dataModel>
  </dgm:sampData>
  <dgm:styleData>
    <dgm:dataModel>
      <dgm:ptLst>
        <dgm:pt modelId="0" type="doc"/>
        <dgm:pt modelId="1">
          <dgm:prSet phldr="1"/>
        </dgm:pt>
        <dgm:pt modelId="2">
          <dgm:prSet phldr="1"/>
        </dgm:pt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  <dgm:pt modelId="4">
          <dgm:prSet phldr="1"/>
        </dgm:pt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Name0">
    <dgm:varLst>
      <dgm:chMax val="7"/>
      <dgm:chPref val="7"/>
      <dgm:dir/>
    </dgm:varLst>
    <dgm:alg type="composite"/>
    <dgm:shape xmlns:r="http://schemas.openxmlformats.org/officeDocument/2006/relationships" r:blip="">
      <dgm:adjLst/>
    </dgm:shape>
    <dgm:constrLst>
      <dgm:constr type="w" for="ch" refType="h" refFor="ch" op="gte" fact="0.8"/>
    </dgm:constrLst>
    <dgm:layoutNode name="Name1">
      <dgm:alg type="composite"/>
      <dgm:shape xmlns:r="http://schemas.openxmlformats.org/officeDocument/2006/relationships" r:blip="">
        <dgm:adjLst/>
      </dgm:shape>
      <dgm:choose name="Name2">
        <dgm:if name="Name3" func="var" arg="dir" op="equ" val="norm">
          <dgm:choose name="Name4">
            <dgm:if name="Name5" axis="ch" ptType="node" func="cnt" op="equ" val="1">
              <dgm:constrLst>
                <dgm:constr type="h" for="ch" forName="cycle" refType="h"/>
                <dgm:constr type="w" for="ch" forName="cycle" refType="h" refFor="ch" refForName="cycle" fact="0.26"/>
                <dgm:constr type="l" for="ch" forName="cycle"/>
                <dgm:constr type="ctrY" for="ch" forName="cycle" refType="h" fact="0.5"/>
                <dgm:constr type="diam" for="ch" forName="cycle" refType="h" fact="1.344"/>
                <dgm:constr type="h" for="ch" forName="accent_1" refType="h" fact="0.625"/>
                <dgm:constr type="w" for="ch" forName="accent_1" refType="h" refFor="ch" refForName="accent_1" op="equ"/>
                <dgm:constr type="ctrY" for="ch" forName="accent_1" refType="h" fact="0.5"/>
                <dgm:constr type="ctrX" for="ch" forName="accent_1" refType="h" fact="0.2253"/>
                <dgm:constr type="l" for="ch" forName="text_1" refType="ctrX" refFor="ch" refForName="accent_1"/>
                <dgm:constr type="r" for="ch" forName="text_1" refType="w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lMarg" for="ch" forName="text_1" refType="w" refFor="ch" refForName="accent_1" fact="1.8"/>
                <dgm:constr type="primFontSz" for="ch" ptType="node" op="equ" val="65"/>
              </dgm:constrLst>
            </dgm:if>
            <dgm:if name="Name6" axis="ch" ptType="node" func="cnt" op="equ" val="2">
              <dgm:constrLst>
                <dgm:constr type="h" for="ch" forName="cycle" refType="h"/>
                <dgm:constr type="w" for="ch" forName="cycle" refType="h" refFor="ch" refForName="cycle" fact="0.26"/>
                <dgm:constr type="l" for="ch" forName="cycle"/>
                <dgm:constr type="ctrY" for="ch" forName="cycle" refType="h" fact="0.5"/>
                <dgm:constr type="diam" for="ch" forName="cycle" refType="h" fact="1.344"/>
                <dgm:constr type="h" for="ch" forName="accent_1" refType="h" fact="0.3571"/>
                <dgm:constr type="w" for="ch" forName="accent_1" refType="h" refFor="ch" refForName="accent_1" op="equ"/>
                <dgm:constr type="ctrY" for="ch" forName="accent_1" refType="h" fact="0.2857"/>
                <dgm:constr type="ctrX" for="ch" forName="accent_1" refType="h" fact="0.1891"/>
                <dgm:constr type="l" for="ch" forName="text_1" refType="ctrX" refFor="ch" refForName="accent_1"/>
                <dgm:constr type="r" for="ch" forName="text_1" refType="w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lMarg" for="ch" forName="text_1" refType="w" refFor="ch" refForName="accent_1" fact="1.8"/>
                <dgm:constr type="h" for="ch" forName="accent_2" refType="h" fact="0.3571"/>
                <dgm:constr type="w" for="ch" forName="accent_2" refType="h" refFor="ch" refForName="accent_2" op="equ"/>
                <dgm:constr type="ctrY" for="ch" forName="accent_2" refType="h" fact="0.7143"/>
                <dgm:constr type="ctrX" for="ch" forName="accent_2" refType="h" fact="0.1891"/>
                <dgm:constr type="l" for="ch" forName="text_2" refType="ctrX" refFor="ch" refForName="accent_2"/>
                <dgm:constr type="r" for="ch" forName="text_2" refType="w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lMarg" for="ch" forName="text_2" refType="w" refFor="ch" refForName="accent_2" fact="1.8"/>
                <dgm:constr type="primFontSz" for="ch" ptType="node" op="equ" val="65"/>
              </dgm:constrLst>
            </dgm:if>
            <dgm:if name="Name7" axis="ch" ptType="node" func="cnt" op="equ" val="3">
              <dgm:constrLst>
                <dgm:constr type="h" for="ch" forName="cycle" refType="h"/>
                <dgm:constr type="w" for="ch" forName="cycle" refType="h" refFor="ch" refForName="cycle" fact="0.26"/>
                <dgm:constr type="l" for="ch" forName="cycle"/>
                <dgm:constr type="ctrY" for="ch" forName="cycle" refType="h" fact="0.5"/>
                <dgm:constr type="diam" for="ch" forName="cycle" refType="h" fact="1.344"/>
                <dgm:constr type="h" for="ch" forName="accent_1" refType="h" fact="0.25"/>
                <dgm:constr type="w" for="ch" forName="accent_1" refType="h" refFor="ch" refForName="accent_1" op="equ"/>
                <dgm:constr type="ctrY" for="ch" forName="accent_1" refType="h" fact="0.2"/>
                <dgm:constr type="ctrX" for="ch" forName="accent_1" refType="h" fact="0.1526"/>
                <dgm:constr type="l" for="ch" forName="text_1" refType="ctrX" refFor="ch" refForName="accent_1"/>
                <dgm:constr type="r" for="ch" forName="text_1" refType="w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lMarg" for="ch" forName="text_1" refType="w" refFor="ch" refForName="accent_1" fact="1.8"/>
                <dgm:constr type="h" for="ch" forName="accent_2" refType="h" fact="0.25"/>
                <dgm:constr type="w" for="ch" forName="accent_2" refType="h" refFor="ch" refForName="accent_2" op="equ"/>
                <dgm:constr type="ctrY" for="ch" forName="accent_2" refType="h" fact="0.5"/>
                <dgm:constr type="ctrX" for="ch" forName="accent_2" refType="h" fact="0.2253"/>
                <dgm:constr type="l" for="ch" forName="text_2" refType="ctrX" refFor="ch" refForName="accent_2"/>
                <dgm:constr type="r" for="ch" forName="text_2" refType="w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lMarg" for="ch" forName="text_2" refType="w" refFor="ch" refForName="accent_2" fact="1.8"/>
                <dgm:constr type="h" for="ch" forName="accent_3" refType="h" fact="0.25"/>
                <dgm:constr type="w" for="ch" forName="accent_3" refType="h" refFor="ch" refForName="accent_3" op="equ"/>
                <dgm:constr type="ctrY" for="ch" forName="accent_3" refType="h" fact="0.8"/>
                <dgm:constr type="ctrX" for="ch" forName="accent_3" refType="h" fact="0.1526"/>
                <dgm:constr type="l" for="ch" forName="text_3" refType="ctrX" refFor="ch" refForName="accent_3"/>
                <dgm:constr type="r" for="ch" forName="text_3" refType="w"/>
                <dgm:constr type="w" for="ch" forName="text_3" refType="h" refFor="ch" refForName="text_3" op="gte"/>
                <dgm:constr type="h" for="ch" forName="text_3" refType="h" refFor="ch" refForName="accent_3" fact="0.8"/>
                <dgm:constr type="ctrY" for="ch" forName="text_3" refType="ctrY" refFor="ch" refForName="accent_3"/>
                <dgm:constr type="lMarg" for="ch" forName="text_3" refType="w" refFor="ch" refForName="accent_3" fact="1.8"/>
                <dgm:constr type="primFontSz" for="ch" ptType="node" op="equ" val="65"/>
              </dgm:constrLst>
            </dgm:if>
            <dgm:if name="Name8" axis="ch" ptType="node" func="cnt" op="equ" val="4">
              <dgm:constrLst>
                <dgm:constr type="h" for="ch" forName="cycle" refType="h"/>
                <dgm:constr type="w" for="ch" forName="cycle" refType="h" refFor="ch" refForName="cycle" fact="0.26"/>
                <dgm:constr type="l" for="ch" forName="cycle"/>
                <dgm:constr type="ctrY" for="ch" forName="cycle" refType="h" fact="0.5"/>
                <dgm:constr type="diam" for="ch" forName="cycle" refType="h" fact="1.344"/>
                <dgm:constr type="h" for="ch" forName="accent_1" refType="h" fact="0.1923"/>
                <dgm:constr type="w" for="ch" forName="accent_1" refType="h" refFor="ch" refForName="accent_1" op="equ"/>
                <dgm:constr type="ctrY" for="ch" forName="accent_1" refType="h" fact="0.1538"/>
                <dgm:constr type="ctrX" for="ch" forName="accent_1" refType="h" fact="0.1268"/>
                <dgm:constr type="l" for="ch" forName="text_1" refType="ctrX" refFor="ch" refForName="accent_1"/>
                <dgm:constr type="r" for="ch" forName="text_1" refType="w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lMarg" for="ch" forName="text_1" refType="w" refFor="ch" refForName="accent_1" fact="1.8"/>
                <dgm:constr type="h" for="ch" forName="accent_2" refType="h" fact="0.1923"/>
                <dgm:constr type="w" for="ch" forName="accent_2" refType="h" refFor="ch" refForName="accent_2" op="equ"/>
                <dgm:constr type="ctrY" for="ch" forName="accent_2" refType="h" fact="0.3846"/>
                <dgm:constr type="ctrX" for="ch" forName="accent_2" refType="h" fact="0.215"/>
                <dgm:constr type="l" for="ch" forName="text_2" refType="ctrX" refFor="ch" refForName="accent_2"/>
                <dgm:constr type="r" for="ch" forName="text_2" refType="w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lMarg" for="ch" forName="text_2" refType="w" refFor="ch" refForName="accent_2" fact="1.8"/>
                <dgm:constr type="h" for="ch" forName="accent_3" refType="h" fact="0.1923"/>
                <dgm:constr type="w" for="ch" forName="accent_3" refType="h" refFor="ch" refForName="accent_3" op="equ"/>
                <dgm:constr type="ctrY" for="ch" forName="accent_3" refType="h" fact="0.6154"/>
                <dgm:constr type="ctrX" for="ch" forName="accent_3" refType="h" fact="0.215"/>
                <dgm:constr type="l" for="ch" forName="text_3" refType="ctrX" refFor="ch" refForName="accent_3"/>
                <dgm:constr type="r" for="ch" forName="text_3" refType="w"/>
                <dgm:constr type="w" for="ch" forName="text_3" refType="h" refFor="ch" refForName="text_3" op="gte"/>
                <dgm:constr type="h" for="ch" forName="text_3" refType="h" refFor="ch" refForName="accent_3" fact="0.8"/>
                <dgm:constr type="ctrY" for="ch" forName="text_3" refType="ctrY" refFor="ch" refForName="accent_3"/>
                <dgm:constr type="lMarg" for="ch" forName="text_3" refType="w" refFor="ch" refForName="accent_3" fact="1.8"/>
                <dgm:constr type="h" for="ch" forName="accent_4" refType="h" fact="0.1923"/>
                <dgm:constr type="w" for="ch" forName="accent_4" refType="h" refFor="ch" refForName="accent_4" op="equ"/>
                <dgm:constr type="ctrY" for="ch" forName="accent_4" refType="h" fact="0.8462"/>
                <dgm:constr type="ctrX" for="ch" forName="accent_4" refType="h" fact="0.1268"/>
                <dgm:constr type="l" for="ch" forName="text_4" refType="ctrX" refFor="ch" refForName="accent_4"/>
                <dgm:constr type="r" for="ch" forName="text_4" refType="w"/>
                <dgm:constr type="w" for="ch" forName="text_4" refType="h" refFor="ch" refForName="text_4" op="gte"/>
                <dgm:constr type="h" for="ch" forName="text_4" refType="h" refFor="ch" refForName="accent_4" fact="0.8"/>
                <dgm:constr type="ctrY" for="ch" forName="text_4" refType="ctrY" refFor="ch" refForName="accent_4"/>
                <dgm:constr type="lMarg" for="ch" forName="text_4" refType="w" refFor="ch" refForName="accent_4" fact="1.8"/>
                <dgm:constr type="primFontSz" for="ch" ptType="node" op="equ" val="65"/>
              </dgm:constrLst>
            </dgm:if>
            <dgm:if name="Name9" axis="ch" ptType="node" func="cnt" op="equ" val="5">
              <dgm:constrLst>
                <dgm:constr type="h" for="ch" forName="cycle" refType="h"/>
                <dgm:constr type="w" for="ch" forName="cycle" refType="h" refFor="ch" refForName="cycle" fact="0.26"/>
                <dgm:constr type="l" for="ch" forName="cycle"/>
                <dgm:constr type="ctrY" for="ch" forName="cycle" refType="h" fact="0.5"/>
                <dgm:constr type="diam" for="ch" forName="cycle" refType="h" fact="1.344"/>
                <dgm:constr type="h" for="ch" forName="accent_1" refType="h" fact="0.1563"/>
                <dgm:constr type="w" for="ch" forName="accent_1" refType="h" refFor="ch" refForName="accent_1" op="equ"/>
                <dgm:constr type="ctrY" for="ch" forName="accent_1" refType="h" fact="0.125"/>
                <dgm:constr type="ctrX" for="ch" forName="accent_1" refType="h" fact="0.1082"/>
                <dgm:constr type="l" for="ch" forName="text_1" refType="ctrX" refFor="ch" refForName="accent_1"/>
                <dgm:constr type="r" for="ch" forName="text_1" refType="w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lMarg" for="ch" forName="text_1" refType="w" refFor="ch" refForName="accent_1" fact="1.8"/>
                <dgm:constr type="h" for="ch" forName="accent_2" refType="h" fact="0.1563"/>
                <dgm:constr type="w" for="ch" forName="accent_2" refType="h" refFor="ch" refForName="accent_2" op="equ"/>
                <dgm:constr type="ctrY" for="ch" forName="accent_2" refType="h" fact="0.3125"/>
                <dgm:constr type="ctrX" for="ch" forName="accent_2" refType="h" fact="0.1978"/>
                <dgm:constr type="l" for="ch" forName="text_2" refType="ctrX" refFor="ch" refForName="accent_2"/>
                <dgm:constr type="r" for="ch" forName="text_2" refType="w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lMarg" for="ch" forName="text_2" refType="w" refFor="ch" refForName="accent_2" fact="1.8"/>
                <dgm:constr type="h" for="ch" forName="accent_3" refType="h" fact="0.1563"/>
                <dgm:constr type="w" for="ch" forName="accent_3" refType="h" refFor="ch" refForName="accent_3" op="equ"/>
                <dgm:constr type="ctrY" for="ch" forName="accent_3" refType="h" fact="0.5"/>
                <dgm:constr type="ctrX" for="ch" forName="accent_3" refType="h" fact="0.2253"/>
                <dgm:constr type="l" for="ch" forName="text_3" refType="ctrX" refFor="ch" refForName="accent_3"/>
                <dgm:constr type="r" for="ch" forName="text_3" refType="w"/>
                <dgm:constr type="w" for="ch" forName="text_3" refType="h" refFor="ch" refForName="text_3" op="gte"/>
                <dgm:constr type="h" for="ch" forName="text_3" refType="h" refFor="ch" refForName="accent_3" fact="0.8"/>
                <dgm:constr type="ctrY" for="ch" forName="text_3" refType="ctrY" refFor="ch" refForName="accent_3"/>
                <dgm:constr type="lMarg" for="ch" forName="text_3" refType="w" refFor="ch" refForName="accent_3" fact="1.8"/>
                <dgm:constr type="h" for="ch" forName="accent_4" refType="h" fact="0.1563"/>
                <dgm:constr type="w" for="ch" forName="accent_4" refType="h" refFor="ch" refForName="accent_4" op="equ"/>
                <dgm:constr type="ctrY" for="ch" forName="accent_4" refType="h" fact="0.6875"/>
                <dgm:constr type="ctrX" for="ch" forName="accent_4" refType="h" fact="0.1978"/>
                <dgm:constr type="l" for="ch" forName="text_4" refType="ctrX" refFor="ch" refForName="accent_4"/>
                <dgm:constr type="r" for="ch" forName="text_4" refType="w"/>
                <dgm:constr type="w" for="ch" forName="text_4" refType="h" refFor="ch" refForName="text_4" op="gte"/>
                <dgm:constr type="h" for="ch" forName="text_4" refType="h" refFor="ch" refForName="accent_4" fact="0.8"/>
                <dgm:constr type="ctrY" for="ch" forName="text_4" refType="ctrY" refFor="ch" refForName="accent_4"/>
                <dgm:constr type="lMarg" for="ch" forName="text_4" refType="w" refFor="ch" refForName="accent_4" fact="1.8"/>
                <dgm:constr type="h" for="ch" forName="accent_5" refType="h" fact="0.1563"/>
                <dgm:constr type="w" for="ch" forName="accent_5" refType="h" refFor="ch" refForName="accent_5" op="equ"/>
                <dgm:constr type="ctrY" for="ch" forName="accent_5" refType="h" fact="0.875"/>
                <dgm:constr type="ctrX" for="ch" forName="accent_5" refType="h" fact="0.1082"/>
                <dgm:constr type="l" for="ch" forName="text_5" refType="ctrX" refFor="ch" refForName="accent_5"/>
                <dgm:constr type="r" for="ch" forName="text_5" refType="w"/>
                <dgm:constr type="w" for="ch" forName="text_5" refType="h" refFor="ch" refForName="text_5" op="gte"/>
                <dgm:constr type="h" for="ch" forName="text_5" refType="h" refFor="ch" refForName="accent_5" fact="0.8"/>
                <dgm:constr type="ctrY" for="ch" forName="text_5" refType="ctrY" refFor="ch" refForName="accent_5"/>
                <dgm:constr type="lMarg" for="ch" forName="text_5" refType="w" refFor="ch" refForName="accent_5" fact="1.8"/>
                <dgm:constr type="primFontSz" for="ch" ptType="node" op="equ" val="65"/>
              </dgm:constrLst>
            </dgm:if>
            <dgm:if name="Name10" axis="ch" ptType="node" func="cnt" op="equ" val="6">
              <dgm:constrLst>
                <dgm:constr type="h" for="ch" forName="cycle" refType="h"/>
                <dgm:constr type="w" for="ch" forName="cycle" refType="h" refFor="ch" refForName="cycle" fact="0.26"/>
                <dgm:constr type="l" for="ch" forName="cycle"/>
                <dgm:constr type="ctrY" for="ch" forName="cycle" refType="h" fact="0.5"/>
                <dgm:constr type="diam" for="ch" forName="cycle" refType="h" fact="1.344"/>
                <dgm:constr type="h" for="ch" forName="accent_1" refType="h" fact="0.1316"/>
                <dgm:constr type="w" for="ch" forName="accent_1" refType="h" refFor="ch" refForName="accent_1" op="equ"/>
                <dgm:constr type="ctrY" for="ch" forName="accent_1" refType="h" fact="0.1053"/>
                <dgm:constr type="ctrX" for="ch" forName="accent_1" refType="h" fact="0.0943"/>
                <dgm:constr type="l" for="ch" forName="text_1" refType="ctrX" refFor="ch" refForName="accent_1"/>
                <dgm:constr type="r" for="ch" forName="text_1" refType="w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lMarg" for="ch" forName="text_1" refType="w" refFor="ch" refForName="accent_1" fact="1.8"/>
                <dgm:constr type="h" for="ch" forName="accent_2" refType="h" fact="0.1316"/>
                <dgm:constr type="w" for="ch" forName="accent_2" refType="h" refFor="ch" refForName="accent_2" op="equ"/>
                <dgm:constr type="ctrY" for="ch" forName="accent_2" refType="h" fact="0.2632"/>
                <dgm:constr type="ctrX" for="ch" forName="accent_2" refType="h" fact="0.1809"/>
                <dgm:constr type="l" for="ch" forName="text_2" refType="ctrX" refFor="ch" refForName="accent_2"/>
                <dgm:constr type="r" for="ch" forName="text_2" refType="w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lMarg" for="ch" forName="text_2" refType="w" refFor="ch" refForName="accent_2" fact="1.8"/>
                <dgm:constr type="h" for="ch" forName="accent_3" refType="h" fact="0.1316"/>
                <dgm:constr type="w" for="ch" forName="accent_3" refType="h" refFor="ch" refForName="accent_3" op="equ"/>
                <dgm:constr type="ctrY" for="ch" forName="accent_3" refType="h" fact="0.4211"/>
                <dgm:constr type="ctrX" for="ch" forName="accent_3" refType="h" fact="0.2205"/>
                <dgm:constr type="l" for="ch" forName="text_3" refType="ctrX" refFor="ch" refForName="accent_3"/>
                <dgm:constr type="r" for="ch" forName="text_3" refType="w"/>
                <dgm:constr type="w" for="ch" forName="text_3" refType="h" refFor="ch" refForName="text_3" op="gte"/>
                <dgm:constr type="h" for="ch" forName="text_3" refType="h" refFor="ch" refForName="accent_3" fact="0.8"/>
                <dgm:constr type="ctrY" for="ch" forName="text_3" refType="ctrY" refFor="ch" refForName="accent_3"/>
                <dgm:constr type="lMarg" for="ch" forName="text_3" refType="w" refFor="ch" refForName="accent_3" fact="1.8"/>
                <dgm:constr type="h" for="ch" forName="accent_4" refType="h" fact="0.1316"/>
                <dgm:constr type="w" for="ch" forName="accent_4" refType="h" refFor="ch" refForName="accent_4" op="equ"/>
                <dgm:constr type="ctrY" for="ch" forName="accent_4" refType="h" fact="0.5789"/>
                <dgm:constr type="ctrX" for="ch" forName="accent_4" refType="h" fact="0.2205"/>
                <dgm:constr type="l" for="ch" forName="text_4" refType="ctrX" refFor="ch" refForName="accent_4"/>
                <dgm:constr type="r" for="ch" forName="text_4" refType="w"/>
                <dgm:constr type="w" for="ch" forName="text_4" refType="h" refFor="ch" refForName="text_4" op="gte"/>
                <dgm:constr type="h" for="ch" forName="text_4" refType="h" refFor="ch" refForName="accent_4" fact="0.8"/>
                <dgm:constr type="ctrY" for="ch" forName="text_4" refType="ctrY" refFor="ch" refForName="accent_4"/>
                <dgm:constr type="lMarg" for="ch" forName="text_4" refType="w" refFor="ch" refForName="accent_4" fact="1.8"/>
                <dgm:constr type="h" for="ch" forName="accent_5" refType="h" fact="0.1316"/>
                <dgm:constr type="w" for="ch" forName="accent_5" refType="h" refFor="ch" refForName="accent_5" op="equ"/>
                <dgm:constr type="ctrY" for="ch" forName="accent_5" refType="h" fact="0.7368"/>
                <dgm:constr type="ctrX" for="ch" forName="accent_5" refType="h" fact="0.1809"/>
                <dgm:constr type="l" for="ch" forName="text_5" refType="ctrX" refFor="ch" refForName="accent_5"/>
                <dgm:constr type="r" for="ch" forName="text_5" refType="w"/>
                <dgm:constr type="w" for="ch" forName="text_5" refType="h" refFor="ch" refForName="text_5" op="gte"/>
                <dgm:constr type="h" for="ch" forName="text_5" refType="h" refFor="ch" refForName="accent_5" fact="0.8"/>
                <dgm:constr type="ctrY" for="ch" forName="text_5" refType="ctrY" refFor="ch" refForName="accent_5"/>
                <dgm:constr type="lMarg" for="ch" forName="text_5" refType="w" refFor="ch" refForName="accent_5" fact="1.8"/>
                <dgm:constr type="h" for="ch" forName="accent_6" refType="h" fact="0.1316"/>
                <dgm:constr type="w" for="ch" forName="accent_6" refType="h" refFor="ch" refForName="accent_6" op="equ"/>
                <dgm:constr type="ctrY" for="ch" forName="accent_6" refType="h" fact="0.8947"/>
                <dgm:constr type="ctrX" for="ch" forName="accent_6" refType="h" fact="0.0943"/>
                <dgm:constr type="l" for="ch" forName="text_6" refType="ctrX" refFor="ch" refForName="accent_6"/>
                <dgm:constr type="r" for="ch" forName="text_6" refType="w"/>
                <dgm:constr type="w" for="ch" forName="text_6" refType="h" refFor="ch" refForName="text_6" op="gte"/>
                <dgm:constr type="h" for="ch" forName="text_6" refType="h" refFor="ch" refForName="accent_6" fact="0.8"/>
                <dgm:constr type="ctrY" for="ch" forName="text_6" refType="ctrY" refFor="ch" refForName="accent_6"/>
                <dgm:constr type="lMarg" for="ch" forName="text_6" refType="w" refFor="ch" refForName="accent_6" fact="1.8"/>
                <dgm:constr type="primFontSz" for="ch" ptType="node" op="equ" val="65"/>
              </dgm:constrLst>
            </dgm:if>
            <dgm:else name="Name11">
              <dgm:constrLst>
                <dgm:constr type="h" for="ch" forName="cycle" refType="h"/>
                <dgm:constr type="w" for="ch" forName="cycle" refType="h" refFor="ch" refForName="cycle" fact="0.26"/>
                <dgm:constr type="l" for="ch" forName="cycle"/>
                <dgm:constr type="ctrY" for="ch" forName="cycle" refType="h" fact="0.5"/>
                <dgm:constr type="diam" for="ch" forName="cycle" refType="h" fact="1.344"/>
                <dgm:constr type="h" for="ch" forName="accent_1" refType="h" fact="0.1136"/>
                <dgm:constr type="w" for="ch" forName="accent_1" refType="h" refFor="ch" refForName="accent_1" op="equ"/>
                <dgm:constr type="ctrY" for="ch" forName="accent_1" refType="h" fact="0.0909"/>
                <dgm:constr type="ctrX" for="ch" forName="accent_1" refType="h" fact="0.0835"/>
                <dgm:constr type="l" for="ch" forName="text_1" refType="ctrX" refFor="ch" refForName="accent_1"/>
                <dgm:constr type="r" for="ch" forName="text_1" refType="w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lMarg" for="ch" forName="text_1" refType="w" refFor="ch" refForName="accent_1" fact="1.8"/>
                <dgm:constr type="h" for="ch" forName="accent_2" refType="h" fact="0.1136"/>
                <dgm:constr type="w" for="ch" forName="accent_2" refType="h" refFor="ch" refForName="accent_2" op="equ"/>
                <dgm:constr type="ctrY" for="ch" forName="accent_2" refType="h" fact="0.2273"/>
                <dgm:constr type="ctrX" for="ch" forName="accent_2" refType="h" fact="0.1658"/>
                <dgm:constr type="l" for="ch" forName="text_2" refType="ctrX" refFor="ch" refForName="accent_2"/>
                <dgm:constr type="r" for="ch" forName="text_2" refType="w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lMarg" for="ch" forName="text_2" refType="w" refFor="ch" refForName="accent_2" fact="1.8"/>
                <dgm:constr type="h" for="ch" forName="accent_3" refType="h" fact="0.1136"/>
                <dgm:constr type="w" for="ch" forName="accent_3" refType="h" refFor="ch" refForName="accent_3" op="equ"/>
                <dgm:constr type="ctrY" for="ch" forName="accent_3" refType="h" fact="0.3636"/>
                <dgm:constr type="ctrX" for="ch" forName="accent_3" refType="h" fact="0.2109"/>
                <dgm:constr type="l" for="ch" forName="text_3" refType="ctrX" refFor="ch" refForName="accent_3"/>
                <dgm:constr type="r" for="ch" forName="text_3" refType="w"/>
                <dgm:constr type="w" for="ch" forName="text_3" refType="h" refFor="ch" refForName="text_3" op="gte"/>
                <dgm:constr type="h" for="ch" forName="text_3" refType="h" refFor="ch" refForName="accent_3" fact="0.8"/>
                <dgm:constr type="ctrY" for="ch" forName="text_3" refType="ctrY" refFor="ch" refForName="accent_3"/>
                <dgm:constr type="lMarg" for="ch" forName="text_3" refType="w" refFor="ch" refForName="accent_3" fact="1.8"/>
                <dgm:constr type="h" for="ch" forName="accent_4" refType="h" fact="0.1136"/>
                <dgm:constr type="w" for="ch" forName="accent_4" refType="h" refFor="ch" refForName="accent_4" op="equ"/>
                <dgm:constr type="ctrY" for="ch" forName="accent_4" refType="h" fact="0.5"/>
                <dgm:constr type="ctrX" for="ch" forName="accent_4" refType="h" fact="0.2253"/>
                <dgm:constr type="l" for="ch" forName="text_4" refType="ctrX" refFor="ch" refForName="accent_4"/>
                <dgm:constr type="r" for="ch" forName="text_4" refType="w"/>
                <dgm:constr type="w" for="ch" forName="text_4" refType="h" refFor="ch" refForName="text_4" op="gte"/>
                <dgm:constr type="h" for="ch" forName="text_4" refType="h" refFor="ch" refForName="accent_4" fact="0.8"/>
                <dgm:constr type="ctrY" for="ch" forName="text_4" refType="ctrY" refFor="ch" refForName="accent_4"/>
                <dgm:constr type="lMarg" for="ch" forName="text_4" refType="w" refFor="ch" refForName="accent_4" fact="1.8"/>
                <dgm:constr type="h" for="ch" forName="accent_5" refType="h" fact="0.1136"/>
                <dgm:constr type="w" for="ch" forName="accent_5" refType="h" refFor="ch" refForName="accent_5" op="equ"/>
                <dgm:constr type="ctrY" for="ch" forName="accent_5" refType="h" fact="0.6364"/>
                <dgm:constr type="ctrX" for="ch" forName="accent_5" refType="h" fact="0.2109"/>
                <dgm:constr type="l" for="ch" forName="text_5" refType="ctrX" refFor="ch" refForName="accent_5"/>
                <dgm:constr type="r" for="ch" forName="text_5" refType="w"/>
                <dgm:constr type="w" for="ch" forName="text_5" refType="h" refFor="ch" refForName="text_5" op="gte"/>
                <dgm:constr type="h" for="ch" forName="text_5" refType="h" refFor="ch" refForName="accent_5" fact="0.8"/>
                <dgm:constr type="ctrY" for="ch" forName="text_5" refType="ctrY" refFor="ch" refForName="accent_5"/>
                <dgm:constr type="lMarg" for="ch" forName="text_5" refType="w" refFor="ch" refForName="accent_5" fact="1.8"/>
                <dgm:constr type="h" for="ch" forName="accent_6" refType="h" fact="0.1136"/>
                <dgm:constr type="w" for="ch" forName="accent_6" refType="h" refFor="ch" refForName="accent_6" op="equ"/>
                <dgm:constr type="ctrY" for="ch" forName="accent_6" refType="h" fact="0.7727"/>
                <dgm:constr type="ctrX" for="ch" forName="accent_6" refType="h" fact="0.1658"/>
                <dgm:constr type="l" for="ch" forName="text_6" refType="ctrX" refFor="ch" refForName="accent_6"/>
                <dgm:constr type="r" for="ch" forName="text_6" refType="w"/>
                <dgm:constr type="w" for="ch" forName="text_6" refType="h" refFor="ch" refForName="text_6" op="gte"/>
                <dgm:constr type="h" for="ch" forName="text_6" refType="h" refFor="ch" refForName="accent_6" fact="0.8"/>
                <dgm:constr type="ctrY" for="ch" forName="text_6" refType="ctrY" refFor="ch" refForName="accent_6"/>
                <dgm:constr type="lMarg" for="ch" forName="text_6" refType="w" refFor="ch" refForName="accent_6" fact="1.8"/>
                <dgm:constr type="h" for="ch" forName="accent_7" refType="h" fact="0.1136"/>
                <dgm:constr type="w" for="ch" forName="accent_7" refType="h" refFor="ch" refForName="accent_7" op="equ"/>
                <dgm:constr type="ctrY" for="ch" forName="accent_7" refType="h" fact="0.9091"/>
                <dgm:constr type="ctrX" for="ch" forName="accent_7" refType="h" fact="0.0835"/>
                <dgm:constr type="l" for="ch" forName="text_7" refType="ctrX" refFor="ch" refForName="accent_7"/>
                <dgm:constr type="r" for="ch" forName="text_7" refType="w"/>
                <dgm:constr type="w" for="ch" forName="text_7" refType="h" refFor="ch" refForName="text_7" op="gte"/>
                <dgm:constr type="h" for="ch" forName="text_7" refType="h" refFor="ch" refForName="accent_7" fact="0.8"/>
                <dgm:constr type="ctrY" for="ch" forName="text_7" refType="ctrY" refFor="ch" refForName="accent_7"/>
                <dgm:constr type="lMarg" for="ch" forName="text_7" refType="w" refFor="ch" refForName="accent_7" fact="1.8"/>
                <dgm:constr type="primFontSz" for="ch" ptType="node" op="equ" val="65"/>
              </dgm:constrLst>
            </dgm:else>
          </dgm:choose>
        </dgm:if>
        <dgm:else name="Name12">
          <dgm:choose name="Name13">
            <dgm:if name="Name14" axis="ch" ptType="node" func="cnt" op="equ" val="1">
              <dgm:constrLst>
                <dgm:constr type="h" for="ch" forName="cycle" refType="h"/>
                <dgm:constr type="w" for="ch" forName="cycle" refType="h" refFor="ch" refForName="cycle" fact="0.26"/>
                <dgm:constr type="r" for="ch" forName="cycle" refType="w"/>
                <dgm:constr type="ctrY" for="ch" forName="cycle" refType="h" fact="0.5"/>
                <dgm:constr type="diam" for="ch" forName="cycle" refType="h" fact="1.344"/>
                <dgm:constr type="h" for="ch" forName="accent_1" refType="h" fact="0.625"/>
                <dgm:constr type="w" for="ch" forName="accent_1" refType="h" refFor="ch" refForName="accent_1" op="equ"/>
                <dgm:constr type="ctrY" for="ch" forName="accent_1" refType="h" fact="0.5"/>
                <dgm:constr type="ctrX" for="ch" forName="accent_1" refType="w"/>
                <dgm:constr type="ctrXOff" for="ch" forName="accent_1" refType="h" fact="-0.2253"/>
                <dgm:constr type="r" for="ch" forName="text_1" refType="ctrX" refFor="ch" refForName="accent_1"/>
                <dgm:constr type="rOff" for="ch" forName="text_1" refType="ctrXOff" refFor="ch" refForName="accent_1"/>
                <dgm:constr type="l" for="ch" forName="text_1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rMarg" for="ch" forName="text_1" refType="w" refFor="ch" refForName="accent_1" fact="1.8"/>
                <dgm:constr type="primFontSz" for="ch" ptType="node" op="equ" val="65"/>
              </dgm:constrLst>
            </dgm:if>
            <dgm:if name="Name15" axis="ch" ptType="node" func="cnt" op="equ" val="2">
              <dgm:constrLst>
                <dgm:constr type="h" for="ch" forName="cycle" refType="h"/>
                <dgm:constr type="w" for="ch" forName="cycle" refType="h" refFor="ch" refForName="cycle" fact="0.26"/>
                <dgm:constr type="r" for="ch" forName="cycle" refType="w"/>
                <dgm:constr type="ctrY" for="ch" forName="cycle" refType="h" fact="0.5"/>
                <dgm:constr type="diam" for="ch" forName="cycle" refType="h" fact="1.344"/>
                <dgm:constr type="h" for="ch" forName="accent_1" refType="h" fact="0.3571"/>
                <dgm:constr type="w" for="ch" forName="accent_1" refType="h" refFor="ch" refForName="accent_1" op="equ"/>
                <dgm:constr type="ctrY" for="ch" forName="accent_1" refType="h" fact="0.2857"/>
                <dgm:constr type="ctrX" for="ch" forName="accent_1" refType="w"/>
                <dgm:constr type="ctrXOff" for="ch" forName="accent_1" refType="h" fact="-0.1891"/>
                <dgm:constr type="r" for="ch" forName="text_1" refType="ctrX" refFor="ch" refForName="accent_1"/>
                <dgm:constr type="rOff" for="ch" forName="text_1" refType="ctrXOff" refFor="ch" refForName="accent_1"/>
                <dgm:constr type="l" for="ch" forName="text_1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rMarg" for="ch" forName="text_1" refType="w" refFor="ch" refForName="accent_1" fact="1.8"/>
                <dgm:constr type="h" for="ch" forName="accent_2" refType="h" fact="0.3571"/>
                <dgm:constr type="w" for="ch" forName="accent_2" refType="h" refFor="ch" refForName="accent_2" op="equ"/>
                <dgm:constr type="ctrY" for="ch" forName="accent_2" refType="h" fact="0.7143"/>
                <dgm:constr type="ctrX" for="ch" forName="accent_2" refType="w"/>
                <dgm:constr type="ctrXOff" for="ch" forName="accent_2" refType="h" fact="-0.1891"/>
                <dgm:constr type="r" for="ch" forName="text_2" refType="ctrX" refFor="ch" refForName="accent_2"/>
                <dgm:constr type="rOff" for="ch" forName="text_2" refType="ctrXOff" refFor="ch" refForName="accent_2"/>
                <dgm:constr type="l" for="ch" forName="text_2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rMarg" for="ch" forName="text_2" refType="w" refFor="ch" refForName="accent_2" fact="1.8"/>
                <dgm:constr type="primFontSz" for="ch" ptType="node" op="equ" val="65"/>
              </dgm:constrLst>
            </dgm:if>
            <dgm:if name="Name16" axis="ch" ptType="node" func="cnt" op="equ" val="3">
              <dgm:constrLst>
                <dgm:constr type="h" for="ch" forName="cycle" refType="h"/>
                <dgm:constr type="w" for="ch" forName="cycle" refType="h" refFor="ch" refForName="cycle" fact="0.26"/>
                <dgm:constr type="r" for="ch" forName="cycle" refType="w"/>
                <dgm:constr type="ctrY" for="ch" forName="cycle" refType="h" fact="0.5"/>
                <dgm:constr type="diam" for="ch" forName="cycle" refType="h" fact="1.344"/>
                <dgm:constr type="h" for="ch" forName="accent_1" refType="h" fact="0.25"/>
                <dgm:constr type="w" for="ch" forName="accent_1" refType="h" refFor="ch" refForName="accent_1" op="equ"/>
                <dgm:constr type="ctrY" for="ch" forName="accent_1" refType="h" fact="0.2"/>
                <dgm:constr type="ctrX" for="ch" forName="accent_1" refType="w"/>
                <dgm:constr type="ctrXOff" for="ch" forName="accent_1" refType="h" fact="-0.1526"/>
                <dgm:constr type="r" for="ch" forName="text_1" refType="ctrX" refFor="ch" refForName="accent_1"/>
                <dgm:constr type="rOff" for="ch" forName="text_1" refType="ctrXOff" refFor="ch" refForName="accent_1"/>
                <dgm:constr type="l" for="ch" forName="text_1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rMarg" for="ch" forName="text_1" refType="w" refFor="ch" refForName="accent_1" fact="1.8"/>
                <dgm:constr type="h" for="ch" forName="accent_2" refType="h" fact="0.25"/>
                <dgm:constr type="w" for="ch" forName="accent_2" refType="h" refFor="ch" refForName="accent_2" op="equ"/>
                <dgm:constr type="ctrY" for="ch" forName="accent_2" refType="h" fact="0.5"/>
                <dgm:constr type="ctrX" for="ch" forName="accent_2" refType="w"/>
                <dgm:constr type="ctrXOff" for="ch" forName="accent_2" refType="h" fact="-0.2253"/>
                <dgm:constr type="r" for="ch" forName="text_2" refType="ctrX" refFor="ch" refForName="accent_2"/>
                <dgm:constr type="rOff" for="ch" forName="text_2" refType="ctrXOff" refFor="ch" refForName="accent_2"/>
                <dgm:constr type="l" for="ch" forName="text_2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rMarg" for="ch" forName="text_2" refType="w" refFor="ch" refForName="accent_2" fact="1.8"/>
                <dgm:constr type="h" for="ch" forName="accent_3" refType="h" fact="0.25"/>
                <dgm:constr type="w" for="ch" forName="accent_3" refType="h" refFor="ch" refForName="accent_3" op="equ"/>
                <dgm:constr type="ctrY" for="ch" forName="accent_3" refType="h" fact="0.8"/>
                <dgm:constr type="ctrX" for="ch" forName="accent_3" refType="w"/>
                <dgm:constr type="ctrXOff" for="ch" forName="accent_3" refType="h" fact="-0.1526"/>
                <dgm:constr type="r" for="ch" forName="text_3" refType="ctrX" refFor="ch" refForName="accent_3"/>
                <dgm:constr type="rOff" for="ch" forName="text_3" refType="ctrXOff" refFor="ch" refForName="accent_3"/>
                <dgm:constr type="l" for="ch" forName="text_3"/>
                <dgm:constr type="w" for="ch" forName="text_3" refType="h" refFor="ch" refForName="text_3" op="gte"/>
                <dgm:constr type="h" for="ch" forName="text_3" refType="h" refFor="ch" refForName="accent_3" fact="0.8"/>
                <dgm:constr type="ctrY" for="ch" forName="text_3" refType="ctrY" refFor="ch" refForName="accent_3"/>
                <dgm:constr type="rMarg" for="ch" forName="text_3" refType="w" refFor="ch" refForName="accent_3" fact="1.8"/>
                <dgm:constr type="primFontSz" for="ch" ptType="node" op="equ" val="65"/>
              </dgm:constrLst>
            </dgm:if>
            <dgm:if name="Name17" axis="ch" ptType="node" func="cnt" op="equ" val="4">
              <dgm:constrLst>
                <dgm:constr type="h" for="ch" forName="cycle" refType="h"/>
                <dgm:constr type="w" for="ch" forName="cycle" refType="h" refFor="ch" refForName="cycle" fact="0.26"/>
                <dgm:constr type="r" for="ch" forName="cycle" refType="w"/>
                <dgm:constr type="ctrY" for="ch" forName="cycle" refType="h" fact="0.5"/>
                <dgm:constr type="diam" for="ch" forName="cycle" refType="h" fact="1.344"/>
                <dgm:constr type="h" for="ch" forName="accent_1" refType="h" fact="0.1923"/>
                <dgm:constr type="w" for="ch" forName="accent_1" refType="h" refFor="ch" refForName="accent_1" op="equ"/>
                <dgm:constr type="ctrY" for="ch" forName="accent_1" refType="h" fact="0.1538"/>
                <dgm:constr type="ctrX" for="ch" forName="accent_1" refType="w"/>
                <dgm:constr type="ctrXOff" for="ch" forName="accent_1" refType="h" fact="-0.1268"/>
                <dgm:constr type="r" for="ch" forName="text_1" refType="ctrX" refFor="ch" refForName="accent_1"/>
                <dgm:constr type="rOff" for="ch" forName="text_1" refType="ctrXOff" refFor="ch" refForName="accent_1"/>
                <dgm:constr type="l" for="ch" forName="text_1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rMarg" for="ch" forName="text_1" refType="w" refFor="ch" refForName="accent_1" fact="1.8"/>
                <dgm:constr type="h" for="ch" forName="accent_2" refType="h" fact="0.1923"/>
                <dgm:constr type="w" for="ch" forName="accent_2" refType="h" refFor="ch" refForName="accent_2" op="equ"/>
                <dgm:constr type="ctrY" for="ch" forName="accent_2" refType="h" fact="0.3846"/>
                <dgm:constr type="ctrX" for="ch" forName="accent_2" refType="w"/>
                <dgm:constr type="ctrXOff" for="ch" forName="accent_2" refType="h" fact="-0.215"/>
                <dgm:constr type="r" for="ch" forName="text_2" refType="ctrX" refFor="ch" refForName="accent_2"/>
                <dgm:constr type="rOff" for="ch" forName="text_2" refType="ctrXOff" refFor="ch" refForName="accent_2"/>
                <dgm:constr type="l" for="ch" forName="text_2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rMarg" for="ch" forName="text_2" refType="w" refFor="ch" refForName="accent_2" fact="1.8"/>
                <dgm:constr type="h" for="ch" forName="accent_3" refType="h" fact="0.1923"/>
                <dgm:constr type="w" for="ch" forName="accent_3" refType="h" refFor="ch" refForName="accent_3" op="equ"/>
                <dgm:constr type="ctrY" for="ch" forName="accent_3" refType="h" fact="0.6154"/>
                <dgm:constr type="ctrX" for="ch" forName="accent_3" refType="w"/>
                <dgm:constr type="ctrXOff" for="ch" forName="accent_3" refType="h" fact="-0.215"/>
                <dgm:constr type="r" for="ch" forName="text_3" refType="ctrX" refFor="ch" refForName="accent_3"/>
                <dgm:constr type="rOff" for="ch" forName="text_3" refType="ctrXOff" refFor="ch" refForName="accent_3"/>
                <dgm:constr type="l" for="ch" forName="text_3"/>
                <dgm:constr type="w" for="ch" forName="text_3" refType="h" refFor="ch" refForName="text_3" op="gte"/>
                <dgm:constr type="h" for="ch" forName="text_3" refType="h" refFor="ch" refForName="accent_3" fact="0.8"/>
                <dgm:constr type="ctrY" for="ch" forName="text_3" refType="ctrY" refFor="ch" refForName="accent_3"/>
                <dgm:constr type="rMarg" for="ch" forName="text_3" refType="w" refFor="ch" refForName="accent_3" fact="1.8"/>
                <dgm:constr type="h" for="ch" forName="accent_4" refType="h" fact="0.1923"/>
                <dgm:constr type="w" for="ch" forName="accent_4" refType="h" refFor="ch" refForName="accent_4" op="equ"/>
                <dgm:constr type="ctrY" for="ch" forName="accent_4" refType="h" fact="0.8462"/>
                <dgm:constr type="ctrX" for="ch" forName="accent_4" refType="w"/>
                <dgm:constr type="ctrXOff" for="ch" forName="accent_4" refType="h" fact="-0.1268"/>
                <dgm:constr type="r" for="ch" forName="text_4" refType="ctrX" refFor="ch" refForName="accent_4"/>
                <dgm:constr type="rOff" for="ch" forName="text_4" refType="ctrXOff" refFor="ch" refForName="accent_4"/>
                <dgm:constr type="l" for="ch" forName="text_4"/>
                <dgm:constr type="w" for="ch" forName="text_4" refType="h" refFor="ch" refForName="text_4" op="gte"/>
                <dgm:constr type="h" for="ch" forName="text_4" refType="h" refFor="ch" refForName="accent_4" fact="0.8"/>
                <dgm:constr type="ctrY" for="ch" forName="text_4" refType="ctrY" refFor="ch" refForName="accent_4"/>
                <dgm:constr type="rMarg" for="ch" forName="text_4" refType="w" refFor="ch" refForName="accent_4" fact="1.8"/>
                <dgm:constr type="primFontSz" for="ch" ptType="node" op="equ" val="65"/>
              </dgm:constrLst>
            </dgm:if>
            <dgm:if name="Name18" axis="ch" ptType="node" func="cnt" op="equ" val="5">
              <dgm:constrLst>
                <dgm:constr type="h" for="ch" forName="cycle" refType="h"/>
                <dgm:constr type="w" for="ch" forName="cycle" refType="h" refFor="ch" refForName="cycle" fact="0.26"/>
                <dgm:constr type="r" for="ch" forName="cycle" refType="w"/>
                <dgm:constr type="ctrY" for="ch" forName="cycle" refType="h" fact="0.5"/>
                <dgm:constr type="diam" for="ch" forName="cycle" refType="h" fact="1.344"/>
                <dgm:constr type="h" for="ch" forName="accent_1" refType="h" fact="0.1563"/>
                <dgm:constr type="w" for="ch" forName="accent_1" refType="h" refFor="ch" refForName="accent_1" op="equ"/>
                <dgm:constr type="ctrY" for="ch" forName="accent_1" refType="h" fact="0.125"/>
                <dgm:constr type="ctrX" for="ch" forName="accent_1" refType="w"/>
                <dgm:constr type="ctrXOff" for="ch" forName="accent_1" refType="h" fact="-0.1082"/>
                <dgm:constr type="r" for="ch" forName="text_1" refType="ctrX" refFor="ch" refForName="accent_1"/>
                <dgm:constr type="rOff" for="ch" forName="text_1" refType="ctrXOff" refFor="ch" refForName="accent_1"/>
                <dgm:constr type="l" for="ch" forName="text_1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rMarg" for="ch" forName="text_1" refType="w" refFor="ch" refForName="accent_1" fact="1.8"/>
                <dgm:constr type="h" for="ch" forName="accent_2" refType="h" fact="0.1563"/>
                <dgm:constr type="w" for="ch" forName="accent_2" refType="h" refFor="ch" refForName="accent_2" op="equ"/>
                <dgm:constr type="ctrY" for="ch" forName="accent_2" refType="h" fact="0.3125"/>
                <dgm:constr type="ctrX" for="ch" forName="accent_2" refType="w"/>
                <dgm:constr type="ctrXOff" for="ch" forName="accent_2" refType="h" fact="-0.1978"/>
                <dgm:constr type="r" for="ch" forName="text_2" refType="ctrX" refFor="ch" refForName="accent_2"/>
                <dgm:constr type="rOff" for="ch" forName="text_2" refType="ctrXOff" refFor="ch" refForName="accent_2"/>
                <dgm:constr type="l" for="ch" forName="text_2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rMarg" for="ch" forName="text_2" refType="w" refFor="ch" refForName="accent_2" fact="1.8"/>
                <dgm:constr type="h" for="ch" forName="accent_3" refType="h" fact="0.1563"/>
                <dgm:constr type="w" for="ch" forName="accent_3" refType="h" refFor="ch" refForName="accent_3" op="equ"/>
                <dgm:constr type="ctrY" for="ch" forName="accent_3" refType="h" fact="0.5"/>
                <dgm:constr type="ctrX" for="ch" forName="accent_3" refType="w"/>
                <dgm:constr type="ctrXOff" for="ch" forName="accent_3" refType="h" fact="-0.2253"/>
                <dgm:constr type="r" for="ch" forName="text_3" refType="ctrX" refFor="ch" refForName="accent_3"/>
                <dgm:constr type="rOff" for="ch" forName="text_3" refType="ctrXOff" refFor="ch" refForName="accent_3"/>
                <dgm:constr type="l" for="ch" forName="text_3"/>
                <dgm:constr type="w" for="ch" forName="text_3" refType="h" refFor="ch" refForName="text_3" op="gte"/>
                <dgm:constr type="h" for="ch" forName="text_3" refType="h" refFor="ch" refForName="accent_3" fact="0.8"/>
                <dgm:constr type="ctrY" for="ch" forName="text_3" refType="ctrY" refFor="ch" refForName="accent_3"/>
                <dgm:constr type="rMarg" for="ch" forName="text_3" refType="w" refFor="ch" refForName="accent_3" fact="1.8"/>
                <dgm:constr type="h" for="ch" forName="accent_4" refType="h" fact="0.1563"/>
                <dgm:constr type="w" for="ch" forName="accent_4" refType="h" refFor="ch" refForName="accent_4" op="equ"/>
                <dgm:constr type="ctrY" for="ch" forName="accent_4" refType="h" fact="0.6875"/>
                <dgm:constr type="ctrX" for="ch" forName="accent_4" refType="w"/>
                <dgm:constr type="ctrXOff" for="ch" forName="accent_4" refType="h" fact="-0.1978"/>
                <dgm:constr type="r" for="ch" forName="text_4" refType="ctrX" refFor="ch" refForName="accent_4"/>
                <dgm:constr type="rOff" for="ch" forName="text_4" refType="ctrXOff" refFor="ch" refForName="accent_4"/>
                <dgm:constr type="l" for="ch" forName="text_4"/>
                <dgm:constr type="w" for="ch" forName="text_4" refType="h" refFor="ch" refForName="text_4" op="gte"/>
                <dgm:constr type="h" for="ch" forName="text_4" refType="h" refFor="ch" refForName="accent_4" fact="0.8"/>
                <dgm:constr type="ctrY" for="ch" forName="text_4" refType="ctrY" refFor="ch" refForName="accent_4"/>
                <dgm:constr type="rMarg" for="ch" forName="text_4" refType="w" refFor="ch" refForName="accent_4" fact="1.8"/>
                <dgm:constr type="h" for="ch" forName="accent_5" refType="h" fact="0.1563"/>
                <dgm:constr type="w" for="ch" forName="accent_5" refType="h" refFor="ch" refForName="accent_5" op="equ"/>
                <dgm:constr type="ctrY" for="ch" forName="accent_5" refType="h" fact="0.875"/>
                <dgm:constr type="ctrX" for="ch" forName="accent_5" refType="w"/>
                <dgm:constr type="ctrXOff" for="ch" forName="accent_5" refType="h" fact="-0.1082"/>
                <dgm:constr type="r" for="ch" forName="text_5" refType="ctrX" refFor="ch" refForName="accent_5"/>
                <dgm:constr type="rOff" for="ch" forName="text_5" refType="ctrXOff" refFor="ch" refForName="accent_5"/>
                <dgm:constr type="l" for="ch" forName="text_5"/>
                <dgm:constr type="w" for="ch" forName="text_5" refType="h" refFor="ch" refForName="text_5" op="gte"/>
                <dgm:constr type="h" for="ch" forName="text_5" refType="h" refFor="ch" refForName="accent_5" fact="0.8"/>
                <dgm:constr type="ctrY" for="ch" forName="text_5" refType="ctrY" refFor="ch" refForName="accent_5"/>
                <dgm:constr type="rMarg" for="ch" forName="text_5" refType="w" refFor="ch" refForName="accent_5" fact="1.8"/>
                <dgm:constr type="primFontSz" for="ch" ptType="node" op="equ" val="65"/>
              </dgm:constrLst>
            </dgm:if>
            <dgm:if name="Name19" axis="ch" ptType="node" func="cnt" op="equ" val="6">
              <dgm:constrLst>
                <dgm:constr type="h" for="ch" forName="cycle" refType="h"/>
                <dgm:constr type="w" for="ch" forName="cycle" refType="h" refFor="ch" refForName="cycle" fact="0.26"/>
                <dgm:constr type="r" for="ch" forName="cycle" refType="w"/>
                <dgm:constr type="ctrY" for="ch" forName="cycle" refType="h" fact="0.5"/>
                <dgm:constr type="diam" for="ch" forName="cycle" refType="h" fact="1.344"/>
                <dgm:constr type="h" for="ch" forName="accent_1" refType="h" fact="0.1316"/>
                <dgm:constr type="w" for="ch" forName="accent_1" refType="h" refFor="ch" refForName="accent_1" op="equ"/>
                <dgm:constr type="ctrY" for="ch" forName="accent_1" refType="h" fact="0.1053"/>
                <dgm:constr type="ctrX" for="ch" forName="accent_1" refType="w"/>
                <dgm:constr type="ctrXOff" for="ch" forName="accent_1" refType="h" fact="-0.0943"/>
                <dgm:constr type="r" for="ch" forName="text_1" refType="ctrX" refFor="ch" refForName="accent_1"/>
                <dgm:constr type="rOff" for="ch" forName="text_1" refType="ctrXOff" refFor="ch" refForName="accent_1"/>
                <dgm:constr type="l" for="ch" forName="text_1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rMarg" for="ch" forName="text_1" refType="w" refFor="ch" refForName="accent_1" fact="1.8"/>
                <dgm:constr type="h" for="ch" forName="accent_2" refType="h" fact="0.1316"/>
                <dgm:constr type="w" for="ch" forName="accent_2" refType="h" refFor="ch" refForName="accent_2" op="equ"/>
                <dgm:constr type="ctrY" for="ch" forName="accent_2" refType="h" fact="0.2632"/>
                <dgm:constr type="ctrX" for="ch" forName="accent_2" refType="w"/>
                <dgm:constr type="ctrXOff" for="ch" forName="accent_2" refType="h" fact="-0.1809"/>
                <dgm:constr type="r" for="ch" forName="text_2" refType="ctrX" refFor="ch" refForName="accent_2"/>
                <dgm:constr type="rOff" for="ch" forName="text_2" refType="ctrXOff" refFor="ch" refForName="accent_2"/>
                <dgm:constr type="l" for="ch" forName="text_2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rMarg" for="ch" forName="text_2" refType="w" refFor="ch" refForName="accent_2" fact="1.8"/>
                <dgm:constr type="h" for="ch" forName="accent_3" refType="h" fact="0.1316"/>
                <dgm:constr type="w" for="ch" forName="accent_3" refType="h" refFor="ch" refForName="accent_3" op="equ"/>
                <dgm:constr type="ctrY" for="ch" forName="accent_3" refType="h" fact="0.4211"/>
                <dgm:constr type="ctrX" for="ch" forName="accent_3" refType="w"/>
                <dgm:constr type="ctrXOff" for="ch" forName="accent_3" refType="h" fact="-0.2205"/>
                <dgm:constr type="r" for="ch" forName="text_3" refType="ctrX" refFor="ch" refForName="accent_3"/>
                <dgm:constr type="rOff" for="ch" forName="text_3" refType="ctrXOff" refFor="ch" refForName="accent_3"/>
                <dgm:constr type="l" for="ch" forName="text_3"/>
                <dgm:constr type="w" for="ch" forName="text_3" refType="h" refFor="ch" refForName="text_3" op="gte"/>
                <dgm:constr type="h" for="ch" forName="text_3" refType="h" refFor="ch" refForName="accent_3" fact="0.8"/>
                <dgm:constr type="ctrY" for="ch" forName="text_3" refType="ctrY" refFor="ch" refForName="accent_3"/>
                <dgm:constr type="rMarg" for="ch" forName="text_3" refType="w" refFor="ch" refForName="accent_3" fact="1.8"/>
                <dgm:constr type="h" for="ch" forName="accent_4" refType="h" fact="0.1316"/>
                <dgm:constr type="w" for="ch" forName="accent_4" refType="h" refFor="ch" refForName="accent_4" op="equ"/>
                <dgm:constr type="ctrY" for="ch" forName="accent_4" refType="h" fact="0.5789"/>
                <dgm:constr type="ctrX" for="ch" forName="accent_4" refType="w"/>
                <dgm:constr type="ctrXOff" for="ch" forName="accent_4" refType="h" fact="-0.2205"/>
                <dgm:constr type="r" for="ch" forName="text_4" refType="ctrX" refFor="ch" refForName="accent_4"/>
                <dgm:constr type="rOff" for="ch" forName="text_4" refType="ctrXOff" refFor="ch" refForName="accent_4"/>
                <dgm:constr type="l" for="ch" forName="text_4"/>
                <dgm:constr type="w" for="ch" forName="text_4" refType="h" refFor="ch" refForName="text_4" op="gte"/>
                <dgm:constr type="h" for="ch" forName="text_4" refType="h" refFor="ch" refForName="accent_4" fact="0.8"/>
                <dgm:constr type="ctrY" for="ch" forName="text_4" refType="ctrY" refFor="ch" refForName="accent_4"/>
                <dgm:constr type="rMarg" for="ch" forName="text_4" refType="w" refFor="ch" refForName="accent_4" fact="1.8"/>
                <dgm:constr type="h" for="ch" forName="accent_5" refType="h" fact="0.1316"/>
                <dgm:constr type="w" for="ch" forName="accent_5" refType="h" refFor="ch" refForName="accent_5" op="equ"/>
                <dgm:constr type="ctrY" for="ch" forName="accent_5" refType="h" fact="0.7368"/>
                <dgm:constr type="ctrX" for="ch" forName="accent_5" refType="w"/>
                <dgm:constr type="ctrXOff" for="ch" forName="accent_5" refType="h" fact="-0.1809"/>
                <dgm:constr type="r" for="ch" forName="text_5" refType="ctrX" refFor="ch" refForName="accent_5"/>
                <dgm:constr type="rOff" for="ch" forName="text_5" refType="ctrXOff" refFor="ch" refForName="accent_5"/>
                <dgm:constr type="l" for="ch" forName="text_5"/>
                <dgm:constr type="w" for="ch" forName="text_5" refType="h" refFor="ch" refForName="text_5" op="gte"/>
                <dgm:constr type="h" for="ch" forName="text_5" refType="h" refFor="ch" refForName="accent_5" fact="0.8"/>
                <dgm:constr type="ctrY" for="ch" forName="text_5" refType="ctrY" refFor="ch" refForName="accent_5"/>
                <dgm:constr type="rMarg" for="ch" forName="text_5" refType="w" refFor="ch" refForName="accent_5" fact="1.8"/>
                <dgm:constr type="h" for="ch" forName="accent_6" refType="h" fact="0.1316"/>
                <dgm:constr type="w" for="ch" forName="accent_6" refType="h" refFor="ch" refForName="accent_6" op="equ"/>
                <dgm:constr type="ctrY" for="ch" forName="accent_6" refType="h" fact="0.8947"/>
                <dgm:constr type="ctrX" for="ch" forName="accent_6" refType="w"/>
                <dgm:constr type="ctrXOff" for="ch" forName="accent_6" refType="h" fact="-0.0943"/>
                <dgm:constr type="r" for="ch" forName="text_6" refType="ctrX" refFor="ch" refForName="accent_6"/>
                <dgm:constr type="rOff" for="ch" forName="text_6" refType="ctrXOff" refFor="ch" refForName="accent_6"/>
                <dgm:constr type="l" for="ch" forName="text_6"/>
                <dgm:constr type="w" for="ch" forName="text_6" refType="h" refFor="ch" refForName="text_6" op="gte"/>
                <dgm:constr type="h" for="ch" forName="text_6" refType="h" refFor="ch" refForName="accent_6" fact="0.8"/>
                <dgm:constr type="ctrY" for="ch" forName="text_6" refType="ctrY" refFor="ch" refForName="accent_6"/>
                <dgm:constr type="rMarg" for="ch" forName="text_6" refType="w" refFor="ch" refForName="accent_6" fact="1.8"/>
                <dgm:constr type="primFontSz" for="ch" ptType="node" op="equ" val="65"/>
              </dgm:constrLst>
            </dgm:if>
            <dgm:else name="Name20">
              <dgm:constrLst>
                <dgm:constr type="h" for="ch" forName="cycle" refType="h"/>
                <dgm:constr type="w" for="ch" forName="cycle" refType="h" refFor="ch" refForName="cycle" fact="0.26"/>
                <dgm:constr type="r" for="ch" forName="cycle" refType="w"/>
                <dgm:constr type="ctrY" for="ch" forName="cycle" refType="h" fact="0.5"/>
                <dgm:constr type="diam" for="ch" forName="cycle" refType="h" fact="1.344"/>
                <dgm:constr type="h" for="ch" forName="accent_1" refType="h" fact="0.1136"/>
                <dgm:constr type="w" for="ch" forName="accent_1" refType="h" refFor="ch" refForName="accent_1" op="equ"/>
                <dgm:constr type="ctrY" for="ch" forName="accent_1" refType="h" fact="0.0909"/>
                <dgm:constr type="ctrX" for="ch" forName="accent_1" refType="w"/>
                <dgm:constr type="ctrXOff" for="ch" forName="accent_1" refType="h" fact="-0.0835"/>
                <dgm:constr type="r" for="ch" forName="text_1" refType="ctrX" refFor="ch" refForName="accent_1"/>
                <dgm:constr type="rOff" for="ch" forName="text_1" refType="ctrXOff" refFor="ch" refForName="accent_1"/>
                <dgm:constr type="l" for="ch" forName="text_1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rMarg" for="ch" forName="text_1" refType="w" refFor="ch" refForName="accent_1" fact="1.8"/>
                <dgm:constr type="h" for="ch" forName="accent_2" refType="h" fact="0.1136"/>
                <dgm:constr type="w" for="ch" forName="accent_2" refType="h" refFor="ch" refForName="accent_2" op="equ"/>
                <dgm:constr type="ctrY" for="ch" forName="accent_2" refType="h" fact="0.2273"/>
                <dgm:constr type="ctrX" for="ch" forName="accent_2" refType="w"/>
                <dgm:constr type="ctrXOff" for="ch" forName="accent_2" refType="h" fact="-0.1658"/>
                <dgm:constr type="r" for="ch" forName="text_2" refType="ctrX" refFor="ch" refForName="accent_2"/>
                <dgm:constr type="rOff" for="ch" forName="text_2" refType="ctrXOff" refFor="ch" refForName="accent_2"/>
                <dgm:constr type="l" for="ch" forName="text_2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rMarg" for="ch" forName="text_2" refType="w" refFor="ch" refForName="accent_2" fact="1.8"/>
                <dgm:constr type="h" for="ch" forName="accent_3" refType="h" fact="0.1136"/>
                <dgm:constr type="w" for="ch" forName="accent_3" refType="h" refFor="ch" refForName="accent_3" op="equ"/>
                <dgm:constr type="ctrY" for="ch" forName="accent_3" refType="h" fact="0.3636"/>
                <dgm:constr type="ctrX" for="ch" forName="accent_3" refType="w"/>
                <dgm:constr type="ctrXOff" for="ch" forName="accent_3" refType="h" fact="-0.2109"/>
                <dgm:constr type="r" for="ch" forName="text_3" refType="ctrX" refFor="ch" refForName="accent_3"/>
                <dgm:constr type="rOff" for="ch" forName="text_3" refType="ctrXOff" refFor="ch" refForName="accent_3"/>
                <dgm:constr type="l" for="ch" forName="text_3"/>
                <dgm:constr type="w" for="ch" forName="text_3" refType="h" refFor="ch" refForName="text_3" op="gte"/>
                <dgm:constr type="h" for="ch" forName="text_3" refType="h" refFor="ch" refForName="accent_3" fact="0.8"/>
                <dgm:constr type="ctrY" for="ch" forName="text_3" refType="ctrY" refFor="ch" refForName="accent_3"/>
                <dgm:constr type="rMarg" for="ch" forName="text_3" refType="w" refFor="ch" refForName="accent_3" fact="1.8"/>
                <dgm:constr type="h" for="ch" forName="accent_4" refType="h" fact="0.1136"/>
                <dgm:constr type="w" for="ch" forName="accent_4" refType="h" refFor="ch" refForName="accent_4" op="equ"/>
                <dgm:constr type="ctrY" for="ch" forName="accent_4" refType="h" fact="0.5"/>
                <dgm:constr type="ctrX" for="ch" forName="accent_4" refType="w"/>
                <dgm:constr type="ctrXOff" for="ch" forName="accent_4" refType="h" fact="-0.2253"/>
                <dgm:constr type="r" for="ch" forName="text_4" refType="ctrX" refFor="ch" refForName="accent_4"/>
                <dgm:constr type="rOff" for="ch" forName="text_4" refType="ctrXOff" refFor="ch" refForName="accent_4"/>
                <dgm:constr type="l" for="ch" forName="text_4"/>
                <dgm:constr type="w" for="ch" forName="text_4" refType="h" refFor="ch" refForName="text_4" op="gte"/>
                <dgm:constr type="h" for="ch" forName="text_4" refType="h" refFor="ch" refForName="accent_4" fact="0.8"/>
                <dgm:constr type="ctrY" for="ch" forName="text_4" refType="ctrY" refFor="ch" refForName="accent_4"/>
                <dgm:constr type="rMarg" for="ch" forName="text_4" refType="w" refFor="ch" refForName="accent_4" fact="1.8"/>
                <dgm:constr type="h" for="ch" forName="accent_5" refType="h" fact="0.1136"/>
                <dgm:constr type="w" for="ch" forName="accent_5" refType="h" refFor="ch" refForName="accent_5" op="equ"/>
                <dgm:constr type="ctrY" for="ch" forName="accent_5" refType="h" fact="0.6364"/>
                <dgm:constr type="ctrX" for="ch" forName="accent_5" refType="w"/>
                <dgm:constr type="ctrXOff" for="ch" forName="accent_5" refType="h" fact="-0.2109"/>
                <dgm:constr type="r" for="ch" forName="text_5" refType="ctrX" refFor="ch" refForName="accent_5"/>
                <dgm:constr type="rOff" for="ch" forName="text_5" refType="ctrXOff" refFor="ch" refForName="accent_5"/>
                <dgm:constr type="l" for="ch" forName="text_5"/>
                <dgm:constr type="w" for="ch" forName="text_5" refType="h" refFor="ch" refForName="text_5" op="gte"/>
                <dgm:constr type="h" for="ch" forName="text_5" refType="h" refFor="ch" refForName="accent_5" fact="0.8"/>
                <dgm:constr type="ctrY" for="ch" forName="text_5" refType="ctrY" refFor="ch" refForName="accent_5"/>
                <dgm:constr type="rMarg" for="ch" forName="text_5" refType="w" refFor="ch" refForName="accent_5" fact="1.8"/>
                <dgm:constr type="h" for="ch" forName="accent_6" refType="h" fact="0.1136"/>
                <dgm:constr type="w" for="ch" forName="accent_6" refType="h" refFor="ch" refForName="accent_6" op="equ"/>
                <dgm:constr type="ctrY" for="ch" forName="accent_6" refType="h" fact="0.7727"/>
                <dgm:constr type="ctrX" for="ch" forName="accent_6" refType="w"/>
                <dgm:constr type="ctrXOff" for="ch" forName="accent_6" refType="h" fact="-0.1658"/>
                <dgm:constr type="r" for="ch" forName="text_6" refType="ctrX" refFor="ch" refForName="accent_6"/>
                <dgm:constr type="rOff" for="ch" forName="text_6" refType="ctrXOff" refFor="ch" refForName="accent_6"/>
                <dgm:constr type="l" for="ch" forName="text_6"/>
                <dgm:constr type="w" for="ch" forName="text_6" refType="h" refFor="ch" refForName="text_6" op="gte"/>
                <dgm:constr type="h" for="ch" forName="text_6" refType="h" refFor="ch" refForName="accent_6" fact="0.8"/>
                <dgm:constr type="ctrY" for="ch" forName="text_6" refType="ctrY" refFor="ch" refForName="accent_6"/>
                <dgm:constr type="rMarg" for="ch" forName="text_6" refType="w" refFor="ch" refForName="accent_6" fact="1.8"/>
                <dgm:constr type="h" for="ch" forName="accent_7" refType="h" fact="0.1136"/>
                <dgm:constr type="w" for="ch" forName="accent_7" refType="h" refFor="ch" refForName="accent_7" op="equ"/>
                <dgm:constr type="ctrY" for="ch" forName="accent_7" refType="h" fact="0.9091"/>
                <dgm:constr type="ctrX" for="ch" forName="accent_7" refType="w"/>
                <dgm:constr type="ctrXOff" for="ch" forName="accent_7" refType="h" fact="-0.0835"/>
                <dgm:constr type="r" for="ch" forName="text_7" refType="ctrX" refFor="ch" refForName="accent_7"/>
                <dgm:constr type="rOff" for="ch" forName="text_7" refType="ctrXOff" refFor="ch" refForName="accent_7"/>
                <dgm:constr type="l" for="ch" forName="text_7"/>
                <dgm:constr type="w" for="ch" forName="text_7" refType="h" refFor="ch" refForName="text_7" op="gte"/>
                <dgm:constr type="h" for="ch" forName="text_7" refType="h" refFor="ch" refForName="accent_7" fact="0.8"/>
                <dgm:constr type="ctrY" for="ch" forName="text_7" refType="ctrY" refFor="ch" refForName="accent_7"/>
                <dgm:constr type="rMarg" for="ch" forName="text_7" refType="w" refFor="ch" refForName="accent_7" fact="1.8"/>
                <dgm:constr type="primFontSz" for="ch" ptType="node" op="equ" val="65"/>
              </dgm:constrLst>
            </dgm:else>
          </dgm:choose>
        </dgm:else>
      </dgm:choose>
      <dgm:layoutNode name="cycle">
        <dgm:choose name="Name21">
          <dgm:if name="Name22" func="var" arg="dir" op="equ" val="norm">
            <dgm:alg type="cycle">
              <dgm:param type="stAng" val="45"/>
              <dgm:param type="spanAng" val="90"/>
            </dgm:alg>
          </dgm:if>
          <dgm:else name="Name23">
            <dgm:alg type="cycle">
              <dgm:param type="stAng" val="225"/>
              <dgm:param type="spanAng" val="90"/>
            </dgm:alg>
          </dgm:else>
        </dgm:choose>
        <dgm:shape xmlns:r="http://schemas.openxmlformats.org/officeDocument/2006/relationships" r:blip="">
          <dgm:adjLst/>
        </dgm:shape>
        <dgm:presOf/>
        <dgm:constrLst>
          <dgm:constr type="w" for="ch" val="1"/>
          <dgm:constr type="h" for="ch" val="1"/>
          <dgm:constr type="diam" for="ch" forName="conn" refType="diam"/>
        </dgm:constrLst>
        <dgm:layoutNode name="srcNode">
          <dgm:alg type="sp"/>
          <dgm:shape xmlns:r="http://schemas.openxmlformats.org/officeDocument/2006/relationships" type="rect" r:blip="" hideGeom="1">
            <dgm:adjLst/>
          </dgm:shape>
          <dgm:presOf/>
        </dgm:layoutNode>
        <dgm:layoutNode name="conn" styleLbl="parChTrans1D2">
          <dgm:alg type="conn">
            <dgm:param type="connRout" val="curve"/>
            <dgm:param type="srcNode" val="srcNode"/>
            <dgm:param type="dstNode" val="dstNode"/>
            <dgm:param type="begPts" val="ctr"/>
            <dgm:param type="endPts" val="ctr"/>
            <dgm:param type="endSty" val="noArr"/>
          </dgm:alg>
          <dgm:shape xmlns:r="http://schemas.openxmlformats.org/officeDocument/2006/relationships" type="conn" r:blip="">
            <dgm:adjLst/>
          </dgm:shape>
          <dgm:presOf axis="desOrSelf" ptType="sibTrans" hideLastTrans="0" st="0" cnt="1"/>
          <dgm:constrLst>
            <dgm:constr type="begPad"/>
            <dgm:constr type="endPad"/>
          </dgm:constrLst>
        </dgm:layoutNode>
        <dgm:layoutNode name="extraNode">
          <dgm:alg type="sp"/>
          <dgm:shape xmlns:r="http://schemas.openxmlformats.org/officeDocument/2006/relationships" type="rect" r:blip="" hideGeom="1">
            <dgm:adjLst/>
          </dgm:shape>
          <dgm:presOf/>
        </dgm:layoutNode>
        <dgm:layoutNode name="dstNode">
          <dgm:alg type="sp"/>
          <dgm:shape xmlns:r="http://schemas.openxmlformats.org/officeDocument/2006/relationships" type="rect" r:blip="" hideGeom="1">
            <dgm:adjLst/>
          </dgm:shape>
          <dgm:presOf/>
        </dgm:layoutNode>
      </dgm:layoutNode>
      <dgm:forEach name="wrapper" axis="self" ptType="parTrans">
        <dgm:forEach name="wrapper2" axis="self" ptType="sibTrans" st="2">
          <dgm:forEach name="accentRepeat" axis="self">
            <dgm:layoutNode name="accentRepeatNode" styleLbl="solidFgAcc1">
              <dgm:alg type="sp"/>
              <dgm:shape xmlns:r="http://schemas.openxmlformats.org/officeDocument/2006/relationships" type="ellipse" r:blip="">
                <dgm:adjLst/>
              </dgm:shape>
              <dgm:presOf/>
            </dgm:layoutNode>
          </dgm:forEach>
        </dgm:forEach>
      </dgm:forEach>
      <dgm:forEach name="Name24" axis="ch" ptType="node" cnt="1">
        <dgm:layoutNode name="text_1" styleLbl="node1">
          <dgm:varLst>
            <dgm:bulletEnabled val="1"/>
          </dgm:varLst>
          <dgm:choose name="Name25">
            <dgm:if name="Name26" func="var" arg="dir" op="equ" val="norm">
              <dgm:alg type="tx">
                <dgm:param type="parTxLTRAlign" val="l"/>
                <dgm:param type="shpTxLTRAlignCh" val="l"/>
                <dgm:param type="parTxRTLAlign" val="l"/>
                <dgm:param type="shpTxRTLAlignCh" val="l"/>
              </dgm:alg>
            </dgm:if>
            <dgm:else name="Name27">
              <dgm:alg type="tx">
                <dgm:param type="parTxLTRAlign" val="r"/>
                <dgm:param type="shpTxLTRAlignCh" val="r"/>
                <dgm:param type="parTxRTLAlign" val="r"/>
                <dgm:param type="shpTxRTLAlignCh" val="r"/>
              </dgm:alg>
            </dgm:else>
          </dgm:choose>
          <dgm:shape xmlns:r="http://schemas.openxmlformats.org/officeDocument/2006/relationships" type="rect" r:blip="">
            <dgm:adjLst/>
          </dgm:shape>
          <dgm:presOf axis="desOrSelf" ptType="node"/>
          <dgm:constrLst>
            <dgm:constr type="primFontSz" val="65"/>
            <dgm:constr type="lMarg" refType="primFontSz" fact="0.2"/>
            <dgm:constr type="rMarg" refType="primFontSz" fact="0.2"/>
            <dgm:constr type="tMarg" refType="primFontSz" fact="0.2"/>
            <dgm:constr type="bMarg" refType="primFontSz" fact="0.2"/>
          </dgm:constrLst>
          <dgm:ruleLst>
            <dgm:rule type="primFontSz" val="5" fact="NaN" max="NaN"/>
          </dgm:ruleLst>
        </dgm:layoutNode>
        <dgm:layoutNode name="accent_1">
          <dgm:alg type="sp"/>
          <dgm:shape xmlns:r="http://schemas.openxmlformats.org/officeDocument/2006/relationships" r:blip="">
            <dgm:adjLst/>
          </dgm:shape>
          <dgm:presOf/>
          <dgm:constrLst/>
          <dgm:forEach name="Name28" ref="accentRepeat"/>
        </dgm:layoutNode>
      </dgm:forEach>
      <dgm:forEach name="Name29" axis="ch" ptType="node" st="2" cnt="1">
        <dgm:layoutNode name="text_2" styleLbl="node1">
          <dgm:varLst>
            <dgm:bulletEnabled val="1"/>
          </dgm:varLst>
          <dgm:choose name="Name30">
            <dgm:if name="Name31" func="var" arg="dir" op="equ" val="norm">
              <dgm:alg type="tx">
                <dgm:param type="parTxLTRAlign" val="l"/>
                <dgm:param type="shpTxLTRAlignCh" val="l"/>
                <dgm:param type="parTxRTLAlign" val="l"/>
                <dgm:param type="shpTxRTLAlignCh" val="l"/>
              </dgm:alg>
            </dgm:if>
            <dgm:else name="Name32">
              <dgm:alg type="tx">
                <dgm:param type="parTxLTRAlign" val="r"/>
                <dgm:param type="shpTxLTRAlignCh" val="r"/>
                <dgm:param type="parTxRTLAlign" val="r"/>
                <dgm:param type="shpTxRTLAlignCh" val="r"/>
              </dgm:alg>
            </dgm:else>
          </dgm:choose>
          <dgm:shape xmlns:r="http://schemas.openxmlformats.org/officeDocument/2006/relationships" type="rect" r:blip="">
            <dgm:adjLst/>
          </dgm:shape>
          <dgm:presOf axis="desOrSelf" ptType="node"/>
          <dgm:constrLst>
            <dgm:constr type="primFontSz" val="65"/>
            <dgm:constr type="lMarg" refType="primFontSz" fact="0.2"/>
            <dgm:constr type="rMarg" refType="primFontSz" fact="0.2"/>
            <dgm:constr type="tMarg" refType="primFontSz" fact="0.2"/>
            <dgm:constr type="bMarg" refType="primFontSz" fact="0.2"/>
          </dgm:constrLst>
          <dgm:ruleLst>
            <dgm:rule type="primFontSz" val="5" fact="NaN" max="NaN"/>
          </dgm:ruleLst>
        </dgm:layoutNode>
        <dgm:layoutNode name="accent_2">
          <dgm:alg type="sp"/>
          <dgm:shape xmlns:r="http://schemas.openxmlformats.org/officeDocument/2006/relationships" r:blip="">
            <dgm:adjLst/>
          </dgm:shape>
          <dgm:presOf/>
          <dgm:constrLst/>
          <dgm:forEach name="Name33" ref="accentRepeat"/>
        </dgm:layoutNode>
      </dgm:forEach>
      <dgm:forEach name="Name34" axis="ch" ptType="node" st="3" cnt="1">
        <dgm:layoutNode name="text_3" styleLbl="node1">
          <dgm:varLst>
            <dgm:bulletEnabled val="1"/>
          </dgm:varLst>
          <dgm:choose name="Name35">
            <dgm:if name="Name36" func="var" arg="dir" op="equ" val="norm">
              <dgm:alg type="tx">
                <dgm:param type="parTxLTRAlign" val="l"/>
                <dgm:param type="shpTxLTRAlignCh" val="l"/>
                <dgm:param type="parTxRTLAlign" val="l"/>
                <dgm:param type="shpTxRTLAlignCh" val="l"/>
              </dgm:alg>
            </dgm:if>
            <dgm:else name="Name37">
              <dgm:alg type="tx">
                <dgm:param type="parTxLTRAlign" val="r"/>
                <dgm:param type="shpTxLTRAlignCh" val="r"/>
                <dgm:param type="parTxRTLAlign" val="r"/>
                <dgm:param type="shpTxRTLAlignCh" val="r"/>
              </dgm:alg>
            </dgm:else>
          </dgm:choose>
          <dgm:shape xmlns:r="http://schemas.openxmlformats.org/officeDocument/2006/relationships" type="rect" r:blip="">
            <dgm:adjLst/>
          </dgm:shape>
          <dgm:presOf axis="desOrSelf" ptType="node"/>
          <dgm:constrLst>
            <dgm:constr type="primFontSz" val="65"/>
            <dgm:constr type="lMarg" refType="primFontSz" fact="0.2"/>
            <dgm:constr type="rMarg" refType="primFontSz" fact="0.2"/>
            <dgm:constr type="tMarg" refType="primFontSz" fact="0.2"/>
            <dgm:constr type="bMarg" refType="primFontSz" fact="0.2"/>
          </dgm:constrLst>
          <dgm:ruleLst>
            <dgm:rule type="primFontSz" val="5" fact="NaN" max="NaN"/>
          </dgm:ruleLst>
        </dgm:layoutNode>
        <dgm:layoutNode name="accent_3">
          <dgm:alg type="sp"/>
          <dgm:shape xmlns:r="http://schemas.openxmlformats.org/officeDocument/2006/relationships" r:blip="">
            <dgm:adjLst/>
          </dgm:shape>
          <dgm:presOf/>
          <dgm:constrLst/>
          <dgm:forEach name="Name38" ref="accentRepeat"/>
        </dgm:layoutNode>
      </dgm:forEach>
      <dgm:forEach name="Name39" axis="ch" ptType="node" st="4" cnt="1">
        <dgm:layoutNode name="text_4" styleLbl="node1">
          <dgm:varLst>
            <dgm:bulletEnabled val="1"/>
          </dgm:varLst>
          <dgm:choose name="Name40">
            <dgm:if name="Name41" func="var" arg="dir" op="equ" val="norm">
              <dgm:alg type="tx">
                <dgm:param type="parTxLTRAlign" val="l"/>
                <dgm:param type="shpTxLTRAlignCh" val="l"/>
                <dgm:param type="parTxRTLAlign" val="l"/>
                <dgm:param type="shpTxRTLAlignCh" val="l"/>
              </dgm:alg>
            </dgm:if>
            <dgm:else name="Name42">
              <dgm:alg type="tx">
                <dgm:param type="parTxLTRAlign" val="r"/>
                <dgm:param type="shpTxLTRAlignCh" val="r"/>
                <dgm:param type="parTxRTLAlign" val="r"/>
                <dgm:param type="shpTxRTLAlignCh" val="r"/>
              </dgm:alg>
            </dgm:else>
          </dgm:choose>
          <dgm:shape xmlns:r="http://schemas.openxmlformats.org/officeDocument/2006/relationships" type="rect" r:blip="">
            <dgm:adjLst/>
          </dgm:shape>
          <dgm:presOf axis="desOrSelf" ptType="node"/>
          <dgm:constrLst>
            <dgm:constr type="primFontSz" val="65"/>
            <dgm:constr type="lMarg" refType="primFontSz" fact="0.2"/>
            <dgm:constr type="rMarg" refType="primFontSz" fact="0.2"/>
            <dgm:constr type="tMarg" refType="primFontSz" fact="0.2"/>
            <dgm:constr type="bMarg" refType="primFontSz" fact="0.2"/>
          </dgm:constrLst>
          <dgm:ruleLst>
            <dgm:rule type="primFontSz" val="5" fact="NaN" max="NaN"/>
          </dgm:ruleLst>
        </dgm:layoutNode>
        <dgm:layoutNode name="accent_4">
          <dgm:alg type="sp"/>
          <dgm:shape xmlns:r="http://schemas.openxmlformats.org/officeDocument/2006/relationships" r:blip="">
            <dgm:adjLst/>
          </dgm:shape>
          <dgm:presOf/>
          <dgm:constrLst/>
          <dgm:forEach name="Name43" ref="accentRepeat"/>
        </dgm:layoutNode>
      </dgm:forEach>
      <dgm:forEach name="Name44" axis="ch" ptType="node" st="5" cnt="1">
        <dgm:layoutNode name="text_5" styleLbl="node1">
          <dgm:varLst>
            <dgm:bulletEnabled val="1"/>
          </dgm:varLst>
          <dgm:choose name="Name45">
            <dgm:if name="Name46" func="var" arg="dir" op="equ" val="norm">
              <dgm:alg type="tx">
                <dgm:param type="parTxLTRAlign" val="l"/>
                <dgm:param type="shpTxLTRAlignCh" val="l"/>
                <dgm:param type="parTxRTLAlign" val="l"/>
                <dgm:param type="shpTxRTLAlignCh" val="l"/>
              </dgm:alg>
            </dgm:if>
            <dgm:else name="Name47">
              <dgm:alg type="tx">
                <dgm:param type="parTxLTRAlign" val="r"/>
                <dgm:param type="shpTxLTRAlignCh" val="r"/>
                <dgm:param type="parTxRTLAlign" val="r"/>
                <dgm:param type="shpTxRTLAlignCh" val="r"/>
              </dgm:alg>
            </dgm:else>
          </dgm:choose>
          <dgm:shape xmlns:r="http://schemas.openxmlformats.org/officeDocument/2006/relationships" type="rect" r:blip="">
            <dgm:adjLst/>
          </dgm:shape>
          <dgm:presOf axis="desOrSelf" ptType="node"/>
          <dgm:constrLst>
            <dgm:constr type="primFontSz" val="65"/>
            <dgm:constr type="lMarg" refType="primFontSz" fact="0.2"/>
            <dgm:constr type="rMarg" refType="primFontSz" fact="0.2"/>
            <dgm:constr type="tMarg" refType="primFontSz" fact="0.2"/>
            <dgm:constr type="bMarg" refType="primFontSz" fact="0.2"/>
          </dgm:constrLst>
          <dgm:ruleLst>
            <dgm:rule type="primFontSz" val="5" fact="NaN" max="NaN"/>
          </dgm:ruleLst>
        </dgm:layoutNode>
        <dgm:layoutNode name="accent_5">
          <dgm:alg type="sp"/>
          <dgm:shape xmlns:r="http://schemas.openxmlformats.org/officeDocument/2006/relationships" r:blip="">
            <dgm:adjLst/>
          </dgm:shape>
          <dgm:presOf/>
          <dgm:constrLst/>
          <dgm:forEach name="Name48" ref="accentRepeat"/>
        </dgm:layoutNode>
      </dgm:forEach>
      <dgm:forEach name="Name49" axis="ch" ptType="node" st="6" cnt="1">
        <dgm:layoutNode name="text_6" styleLbl="node1">
          <dgm:varLst>
            <dgm:bulletEnabled val="1"/>
          </dgm:varLst>
          <dgm:choose name="Name50">
            <dgm:if name="Name51" func="var" arg="dir" op="equ" val="norm">
              <dgm:alg type="tx">
                <dgm:param type="parTxLTRAlign" val="l"/>
                <dgm:param type="shpTxLTRAlignCh" val="l"/>
                <dgm:param type="parTxRTLAlign" val="l"/>
                <dgm:param type="shpTxRTLAlignCh" val="l"/>
              </dgm:alg>
            </dgm:if>
            <dgm:else name="Name52">
              <dgm:alg type="tx">
                <dgm:param type="parTxLTRAlign" val="r"/>
                <dgm:param type="shpTxLTRAlignCh" val="r"/>
                <dgm:param type="parTxRTLAlign" val="r"/>
                <dgm:param type="shpTxRTLAlignCh" val="r"/>
              </dgm:alg>
            </dgm:else>
          </dgm:choose>
          <dgm:shape xmlns:r="http://schemas.openxmlformats.org/officeDocument/2006/relationships" type="rect" r:blip="">
            <dgm:adjLst/>
          </dgm:shape>
          <dgm:presOf axis="desOrSelf" ptType="node"/>
          <dgm:constrLst>
            <dgm:constr type="primFontSz" val="65"/>
            <dgm:constr type="lMarg" refType="primFontSz" fact="0.2"/>
            <dgm:constr type="rMarg" refType="primFontSz" fact="0.2"/>
            <dgm:constr type="tMarg" refType="primFontSz" fact="0.2"/>
            <dgm:constr type="bMarg" refType="primFontSz" fact="0.2"/>
          </dgm:constrLst>
          <dgm:ruleLst>
            <dgm:rule type="primFontSz" val="5" fact="NaN" max="NaN"/>
          </dgm:ruleLst>
        </dgm:layoutNode>
        <dgm:layoutNode name="accent_6">
          <dgm:alg type="sp"/>
          <dgm:shape xmlns:r="http://schemas.openxmlformats.org/officeDocument/2006/relationships" r:blip="">
            <dgm:adjLst/>
          </dgm:shape>
          <dgm:presOf/>
          <dgm:constrLst/>
          <dgm:forEach name="Name53" ref="accentRepeat"/>
        </dgm:layoutNode>
      </dgm:forEach>
      <dgm:forEach name="Name54" axis="ch" ptType="node" st="7" cnt="1">
        <dgm:layoutNode name="text_7" styleLbl="node1">
          <dgm:varLst>
            <dgm:bulletEnabled val="1"/>
          </dgm:varLst>
          <dgm:choose name="Name55">
            <dgm:if name="Name56" func="var" arg="dir" op="equ" val="norm">
              <dgm:alg type="tx">
                <dgm:param type="parTxLTRAlign" val="l"/>
                <dgm:param type="shpTxLTRAlignCh" val="l"/>
                <dgm:param type="parTxRTLAlign" val="l"/>
                <dgm:param type="shpTxRTLAlignCh" val="l"/>
              </dgm:alg>
            </dgm:if>
            <dgm:else name="Name57">
              <dgm:alg type="tx">
                <dgm:param type="parTxLTRAlign" val="r"/>
                <dgm:param type="shpTxLTRAlignCh" val="r"/>
                <dgm:param type="parTxRTLAlign" val="r"/>
                <dgm:param type="shpTxRTLAlignCh" val="r"/>
              </dgm:alg>
            </dgm:else>
          </dgm:choose>
          <dgm:shape xmlns:r="http://schemas.openxmlformats.org/officeDocument/2006/relationships" type="rect" r:blip="">
            <dgm:adjLst/>
          </dgm:shape>
          <dgm:presOf axis="desOrSelf" ptType="node"/>
          <dgm:constrLst>
            <dgm:constr type="primFontSz" val="65"/>
            <dgm:constr type="lMarg" refType="primFontSz" fact="0.2"/>
            <dgm:constr type="rMarg" refType="primFontSz" fact="0.2"/>
            <dgm:constr type="tMarg" refType="primFontSz" fact="0.2"/>
            <dgm:constr type="bMarg" refType="primFontSz" fact="0.2"/>
          </dgm:constrLst>
          <dgm:ruleLst>
            <dgm:rule type="primFontSz" val="5" fact="NaN" max="NaN"/>
          </dgm:ruleLst>
        </dgm:layoutNode>
        <dgm:layoutNode name="accent_7">
          <dgm:alg type="sp"/>
          <dgm:shape xmlns:r="http://schemas.openxmlformats.org/officeDocument/2006/relationships" r:blip="">
            <dgm:adjLst/>
          </dgm:shape>
          <dgm:presOf/>
          <dgm:constrLst/>
          <dgm:forEach name="Name58" ref="accentRepeat"/>
        </dgm:layoutNode>
      </dgm:forEach>
    </dgm:layoutNode>
  </dgm:layoutNode>
</dgm:layoutDef>
</file>

<file path=ppt/diagrams/layout3.xml><?xml version="1.0" encoding="utf-8"?>
<dgm:layoutDef xmlns:dgm="http://schemas.openxmlformats.org/drawingml/2006/diagram" xmlns:a="http://schemas.openxmlformats.org/drawingml/2006/main" uniqueId="urn:microsoft.com/office/officeart/2005/8/layout/radial2">
  <dgm:title val=""/>
  <dgm:desc val=""/>
  <dgm:catLst>
    <dgm:cat type="relationship" pri="20000"/>
    <dgm:cat type="convert" pri="9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  <dgm:pt modelId="32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13" srcId="1" destId="11" srcOrd="0" destOrd="0"/>
        <dgm:cxn modelId="14" srcId="1" destId="12" srcOrd="1" destOrd="0"/>
        <dgm:cxn modelId="23" srcId="2" destId="21" srcOrd="0" destOrd="0"/>
        <dgm:cxn modelId="24" srcId="2" destId="22" srcOrd="1" destOrd="0"/>
        <dgm:cxn modelId="33" srcId="3" destId="31" srcOrd="0" destOrd="0"/>
        <dgm:cxn modelId="34" srcId="3" destId="32" srcOrd="1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composite">
    <dgm:varLst>
      <dgm:chMax val="5"/>
      <dgm:dir/>
      <dgm:animLvl val="ctr"/>
      <dgm:resizeHandles val="exact"/>
    </dgm:varLst>
    <dgm:alg type="composite"/>
    <dgm:shape xmlns:r="http://schemas.openxmlformats.org/officeDocument/2006/relationships" r:blip="">
      <dgm:adjLst/>
    </dgm:shape>
    <dgm:presOf/>
    <dgm:constrLst>
      <dgm:constr type="w" for="ch" forName="cycle" refType="w"/>
      <dgm:constr type="h" for="ch" forName="cycle" refType="h"/>
    </dgm:constrLst>
    <dgm:ruleLst/>
    <dgm:layoutNode name="cycle">
      <dgm:choose name="Name0">
        <dgm:if name="Name1" func="var" arg="dir" op="equ" val="norm">
          <dgm:choose name="Name2">
            <dgm:if name="Name3" axis="ch" ptType="node" func="cnt" op="lte" val="1">
              <dgm:alg type="cycle">
                <dgm:param type="stAng" val="90"/>
                <dgm:param type="spanAng" val="360"/>
                <dgm:param type="ctrShpMap" val="fNode"/>
              </dgm:alg>
            </dgm:if>
            <dgm:if name="Name4" axis="ch" ptType="node" func="cnt" op="equ" val="2">
              <dgm:alg type="cycle">
                <dgm:param type="stAng" val="70"/>
                <dgm:param type="spanAng" val="40"/>
                <dgm:param type="ctrShpMap" val="fNode"/>
              </dgm:alg>
            </dgm:if>
            <dgm:if name="Name5" axis="ch" ptType="node" func="cnt" op="equ" val="3">
              <dgm:alg type="cycle">
                <dgm:param type="stAng" val="60"/>
                <dgm:param type="spanAng" val="60"/>
                <dgm:param type="ctrShpMap" val="fNode"/>
              </dgm:alg>
            </dgm:if>
            <dgm:else name="Name6">
              <dgm:alg type="cycle">
                <dgm:param type="stAng" val="45"/>
                <dgm:param type="spanAng" val="90"/>
                <dgm:param type="ctrShpMap" val="fNode"/>
              </dgm:alg>
            </dgm:else>
          </dgm:choose>
        </dgm:if>
        <dgm:else name="Name7">
          <dgm:choose name="Name8">
            <dgm:if name="Name9" axis="ch" ptType="node" func="cnt" op="lte" val="1">
              <dgm:alg type="cycle">
                <dgm:param type="stAng" val="-90"/>
                <dgm:param type="spanAng" val="-360"/>
                <dgm:param type="ctrShpMap" val="fNode"/>
              </dgm:alg>
            </dgm:if>
            <dgm:if name="Name10" axis="ch" ptType="node" func="cnt" op="equ" val="2">
              <dgm:alg type="cycle">
                <dgm:param type="stAng" val="-70"/>
                <dgm:param type="spanAng" val="-40"/>
                <dgm:param type="ctrShpMap" val="fNode"/>
              </dgm:alg>
            </dgm:if>
            <dgm:if name="Name11" axis="ch" ptType="node" func="cnt" op="equ" val="3">
              <dgm:alg type="cycle">
                <dgm:param type="stAng" val="-60"/>
                <dgm:param type="spanAng" val="-60"/>
                <dgm:param type="ctrShpMap" val="fNode"/>
              </dgm:alg>
            </dgm:if>
            <dgm:else name="Name12">
              <dgm:alg type="cycle">
                <dgm:param type="stAng" val="-45"/>
                <dgm:param type="spanAng" val="-90"/>
                <dgm:param type="ctrShpMap" val="fNode"/>
              </dgm:alg>
            </dgm:else>
          </dgm:choose>
        </dgm:else>
      </dgm:choose>
      <dgm:shape xmlns:r="http://schemas.openxmlformats.org/officeDocument/2006/relationships" r:blip="">
        <dgm:adjLst/>
      </dgm:shape>
      <dgm:presOf/>
      <dgm:constrLst>
        <dgm:constr type="sp" val="20"/>
        <dgm:constr type="w" for="ch" forName="centerShape" refType="w"/>
        <dgm:constr type="w" for="ch" forName="node" refType="w" refFor="ch" refForName="centerShape" fact="1.5"/>
        <dgm:constr type="sibSp" refType="w" refFor="ch" refForName="centerShape" op="equ" fact="0.08"/>
        <dgm:constr type="primFontSz" for="des" forName="parentNode" op="equ" val="65"/>
        <dgm:constr type="secFontSz" for="des" forName="childNode" op="equ" val="65"/>
      </dgm:constrLst>
      <dgm:ruleLst/>
      <dgm:choose name="Name13">
        <dgm:if name="Name14" axis="ch" ptType="node" hideLastTrans="0" func="cnt" op="gte" val="1">
          <dgm:layoutNode name="centerShape" styleLbl="node0">
            <dgm:alg type="composite"/>
            <dgm:shape xmlns:r="http://schemas.openxmlformats.org/officeDocument/2006/relationships" r:blip="">
              <dgm:adjLst/>
            </dgm:shape>
            <dgm:presOf axis="ch" ptType="node" cnt="1"/>
            <dgm:constrLst>
              <dgm:constr type="w" for="ch" forName="connSite" refType="w" fact="0.7"/>
              <dgm:constr type="h" for="ch" forName="connSite" refType="w" fact="0.7"/>
              <dgm:constr type="ctrX" for="ch" forName="connSite" refType="w" fact="0.5"/>
              <dgm:constr type="ctrY" for="ch" forName="connSite" refType="h" fact="0.5"/>
              <dgm:constr type="w" for="ch" forName="visible" refType="w"/>
              <dgm:constr type="h" for="ch" forName="visible" refType="w"/>
              <dgm:constr type="ctrX" for="ch" forName="visible" refType="w" fact="0.5"/>
              <dgm:constr type="ctrY" for="ch" forName="visible" refType="h" fact="0.5"/>
            </dgm:constrLst>
            <dgm:ruleLst/>
            <dgm:layoutNode name="connSite">
              <dgm:alg type="sp"/>
              <dgm:shape xmlns:r="http://schemas.openxmlformats.org/officeDocument/2006/relationships" type="ellipse" r:blip="" hideGeom="1">
                <dgm:adjLst/>
              </dgm:shape>
              <dgm:presOf/>
              <dgm:constrLst/>
              <dgm:ruleLst/>
            </dgm:layoutNode>
            <dgm:layoutNode name="visible">
              <dgm:alg type="sp"/>
              <dgm:shape xmlns:r="http://schemas.openxmlformats.org/officeDocument/2006/relationships" type="ellipse" r:blip="" blipPhldr="1">
                <dgm:adjLst/>
              </dgm:shape>
              <dgm:presOf/>
              <dgm:constrLst/>
              <dgm:ruleLst/>
            </dgm:layoutNode>
          </dgm:layoutNode>
        </dgm:if>
        <dgm:else name="Name15"/>
      </dgm:choose>
      <dgm:forEach name="Name16" axis="ch">
        <dgm:forEach name="Name17" axis="self" ptType="node">
          <dgm:layoutNode name="node">
            <dgm:alg type="composite"/>
            <dgm:shape xmlns:r="http://schemas.openxmlformats.org/officeDocument/2006/relationships" r:blip="">
              <dgm:adjLst/>
            </dgm:shape>
            <dgm:presOf/>
            <dgm:choose name="Name18">
              <dgm:if name="Name19" func="var" arg="dir" op="equ" val="norm">
                <dgm:constrLst>
                  <dgm:constr type="t" for="ch" forName="parentNode"/>
                  <dgm:constr type="l" for="ch" forName="parentNode"/>
                  <dgm:constr type="w" for="ch" forName="parentNode" refType="w" fact="0.4"/>
                  <dgm:constr type="h" for="ch" forName="parentNode" refType="w" refFor="ch" refForName="parentNode" op="equ"/>
                  <dgm:constr type="ctrY" for="ch" forName="childNode" refType="h" refFor="ch" refForName="parentNode" fact="0.5"/>
                  <dgm:constr type="l" for="ch" forName="childNode" refType="w" refFor="ch" refForName="parentNode" op="equ" fact="1.1"/>
                  <dgm:constr type="w" for="ch" forName="childNode" refType="w" fact="0.6"/>
                  <dgm:constr type="h" for="ch" forName="childNode" refType="h" refFor="ch" refForName="parentNode"/>
                </dgm:constrLst>
              </dgm:if>
              <dgm:else name="Name20">
                <dgm:constrLst>
                  <dgm:constr type="t" for="ch" forName="parentNode"/>
                  <dgm:constr type="r" for="ch" forName="parentNode" refType="w"/>
                  <dgm:constr type="w" for="ch" forName="parentNode" refType="w" fact="0.4"/>
                  <dgm:constr type="h" for="ch" forName="parentNode" refType="w" refFor="ch" refForName="parentNode" op="equ"/>
                  <dgm:constr type="ctrY" for="ch" forName="childNode" refType="h" refFor="ch" refForName="parentNode" fact="0.5"/>
                  <dgm:constr type="l" for="ch" forName="childNode"/>
                  <dgm:constr type="w" for="ch" forName="childNode" refType="w" fact="0.6"/>
                  <dgm:constr type="h" for="ch" forName="childNode" refType="h" refFor="ch" refForName="parentNode"/>
                </dgm:constrLst>
              </dgm:else>
            </dgm:choose>
            <dgm:ruleLst/>
            <dgm:layoutNode name="parentNode" styleLbl="node1">
              <dgm:varLst>
                <dgm:chMax val="1"/>
                <dgm:bulletEnabled val="1"/>
              </dgm:varLst>
              <dgm:alg type="tx"/>
              <dgm:shape xmlns:r="http://schemas.openxmlformats.org/officeDocument/2006/relationships" type="ellipse" r:blip="">
                <dgm:adjLst/>
              </dgm:shape>
              <dgm:presOf axis="self"/>
              <dgm:constrLst>
                <dgm:constr type="tMarg" refType="primFontSz" fact="0.05"/>
                <dgm:constr type="bMarg" refType="primFontSz" fact="0.05"/>
                <dgm:constr type="lMarg" refType="primFontSz" fact="0.05"/>
                <dgm:constr type="rMarg" refType="primFontSz" fact="0.05"/>
              </dgm:constrLst>
              <dgm:ruleLst>
                <dgm:rule type="primFontSz" val="5" fact="NaN" max="NaN"/>
              </dgm:ruleLst>
            </dgm:layoutNode>
            <dgm:layoutNode name="childNode" styleLbl="revTx" moveWith="parentNode">
              <dgm:varLst>
                <dgm:bulletEnabled val="1"/>
              </dgm:varLst>
              <dgm:alg type="tx">
                <dgm:param type="txAnchorVertCh" val="mid"/>
                <dgm:param type="stBulletLvl" val="1"/>
              </dgm:alg>
              <dgm:choose name="Name21">
                <dgm:if name="Name22" axis="ch" ptType="node" func="cnt" op="gte" val="1">
                  <dgm:shape xmlns:r="http://schemas.openxmlformats.org/officeDocument/2006/relationships" type="rect" r:blip="">
                    <dgm:adjLst/>
                  </dgm:shape>
                </dgm:if>
                <dgm:else name="Name23">
                  <dgm:shape xmlns:r="http://schemas.openxmlformats.org/officeDocument/2006/relationships" type="rect" r:blip="" hideGeom="1">
                    <dgm:adjLst/>
                  </dgm:shape>
                </dgm:else>
              </dgm:choose>
              <dgm:presOf axis="des" ptType="node"/>
              <dgm:constrLst>
                <dgm:constr type="tMarg"/>
                <dgm:constr type="bMarg"/>
                <dgm:constr type="lMarg"/>
                <dgm:constr type="rMarg"/>
              </dgm:constrLst>
              <dgm:ruleLst>
                <dgm:rule type="secFontSz" val="5" fact="NaN" max="NaN"/>
              </dgm:ruleLst>
            </dgm:layoutNode>
          </dgm:layoutNode>
        </dgm:forEach>
        <dgm:forEach name="Name24" axis="self" ptType="parTrans" cnt="1">
          <dgm:layoutNode name="Name25">
            <dgm:alg type="conn">
              <dgm:param type="dim" val="1D"/>
              <dgm:param type="endSty" val="noArr"/>
              <dgm:param type="begPts" val="auto"/>
              <dgm:param type="endPts" val="auto"/>
              <dgm:param type="srcNode" val="connSite"/>
              <dgm:param type="dstNode" val="parentNode"/>
            </dgm:alg>
            <dgm:shape xmlns:r="http://schemas.openxmlformats.org/officeDocument/2006/relationships" type="conn" r:blip="" zOrderOff="-99">
              <dgm:adjLst/>
            </dgm:shape>
            <dgm:presOf axis="self"/>
            <dgm:constrLst>
              <dgm:constr type="connDist"/>
              <dgm:constr type="w" val="1"/>
              <dgm:constr type="h" val="5"/>
              <dgm:constr type="begPad"/>
              <dgm:constr type="endPad"/>
            </dgm:constrLst>
            <dgm:ruleLst/>
          </dgm:layoutNode>
        </dgm:forEach>
      </dgm:forEach>
    </dgm:layoutNode>
  </dgm:layoutNode>
</dgm:layoutDef>
</file>

<file path=ppt/diagrams/layout4.xml><?xml version="1.0" encoding="utf-8"?>
<dgm:layoutDef xmlns:dgm="http://schemas.openxmlformats.org/drawingml/2006/diagram" xmlns:a="http://schemas.openxmlformats.org/drawingml/2006/main" uniqueId="urn:microsoft.com/office/officeart/2005/8/layout/radial6">
  <dgm:title val=""/>
  <dgm:desc val=""/>
  <dgm:catLst>
    <dgm:cat type="cycle" pri="9000"/>
    <dgm:cat type="relationship" pri="21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13">
          <dgm:prSet phldr="1"/>
        </dgm:pt>
        <dgm:pt modelId="14">
          <dgm:prSet phldr="1"/>
        </dgm:pt>
      </dgm:ptLst>
      <dgm:cxnLst>
        <dgm:cxn modelId="2" srcId="0" destId="1" srcOrd="0" destOrd="0"/>
        <dgm:cxn modelId="3" srcId="1" destId="11" srcOrd="0" destOrd="0"/>
        <dgm:cxn modelId="4" srcId="1" destId="12" srcOrd="1" destOrd="0"/>
        <dgm:cxn modelId="5" srcId="1" destId="13" srcOrd="2" destOrd="0"/>
        <dgm:cxn modelId="6" srcId="1" destId="14" srcOrd="3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12"/>
        <dgm:pt modelId="13"/>
      </dgm:ptLst>
      <dgm:cxnLst>
        <dgm:cxn modelId="2" srcId="0" destId="1" srcOrd="0" destOrd="0"/>
        <dgm:cxn modelId="15" srcId="1" destId="11" srcOrd="0" destOrd="0"/>
        <dgm:cxn modelId="16" srcId="1" destId="12" srcOrd="1" destOrd="0"/>
        <dgm:cxn modelId="17" srcId="1" destId="13" srcOrd="2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12"/>
        <dgm:pt modelId="13"/>
        <dgm:pt modelId="14"/>
        <dgm:pt modelId="15"/>
        <dgm:pt modelId="16"/>
      </dgm:ptLst>
      <dgm:cxnLst>
        <dgm:cxn modelId="2" srcId="0" destId="1" srcOrd="0" destOrd="0"/>
        <dgm:cxn modelId="16" srcId="1" destId="11" srcOrd="0" destOrd="0"/>
        <dgm:cxn modelId="17" srcId="1" destId="12" srcOrd="1" destOrd="0"/>
        <dgm:cxn modelId="18" srcId="1" destId="13" srcOrd="2" destOrd="0"/>
        <dgm:cxn modelId="19" srcId="1" destId="14" srcOrd="3" destOrd="0"/>
        <dgm:cxn modelId="20" srcId="1" destId="15" srcOrd="4" destOrd="0"/>
        <dgm:cxn modelId="21" srcId="1" destId="16" srcOrd="5" destOrd="0"/>
      </dgm:cxnLst>
      <dgm:bg/>
      <dgm:whole/>
    </dgm:dataModel>
  </dgm:clrData>
  <dgm:layoutNode name="Name0">
    <dgm:varLst>
      <dgm:chMax val="1"/>
      <dgm:dir/>
      <dgm:animLvl val="ctr"/>
      <dgm:resizeHandles val="exact"/>
    </dgm:varLst>
    <dgm:choose name="Name1">
      <dgm:if name="Name2" func="var" arg="dir" op="equ" val="norm">
        <dgm:choose name="Name3">
          <dgm:if name="Name4" axis="ch ch" ptType="node node" st="1 1" cnt="1 0" func="cnt" op="lte" val="1">
            <dgm:alg type="cycle">
              <dgm:param type="stAng" val="90"/>
              <dgm:param type="spanAng" val="360"/>
              <dgm:param type="ctrShpMap" val="fNode"/>
            </dgm:alg>
          </dgm:if>
          <dgm:else name="Name5">
            <dgm:alg type="cycle">
              <dgm:param type="stAng" val="0"/>
              <dgm:param type="spanAng" val="360"/>
              <dgm:param type="ctrShpMap" val="fNode"/>
            </dgm:alg>
          </dgm:else>
        </dgm:choose>
      </dgm:if>
      <dgm:else name="Name6">
        <dgm:choose name="Name7">
          <dgm:if name="Name8" axis="ch ch" ptType="node node" st="1 1" cnt="1 0" func="cnt" op="lte" val="1">
            <dgm:alg type="cycle">
              <dgm:param type="stAng" val="-90"/>
              <dgm:param type="spanAng" val="360"/>
              <dgm:param type="ctrShpMap" val="fNode"/>
            </dgm:alg>
          </dgm:if>
          <dgm:else name="Name9">
            <dgm:alg type="cycle">
              <dgm:param type="stAng" val="0"/>
              <dgm:param type="spanAng" val="-360"/>
              <dgm:param type="ctrShpMap" val="fNode"/>
            </dgm:alg>
          </dgm:else>
        </dgm:choose>
      </dgm:else>
    </dgm:choose>
    <dgm:shape xmlns:r="http://schemas.openxmlformats.org/officeDocument/2006/relationships" r:blip="">
      <dgm:adjLst/>
    </dgm:shape>
    <dgm:presOf/>
    <dgm:choose name="Name10">
      <dgm:if name="Name11" func="var" arg="dir" op="equ" val="norm">
        <dgm:choose name="Name12">
          <dgm:if name="Name13" axis="ch ch" ptType="node node" st="1 1" cnt="1 0" func="cnt" op="equ" val="1">
            <dgm:constrLst>
              <dgm:constr type="diam" val="170"/>
              <dgm:constr type="w" for="ch" forName="centerShape" refType="w"/>
              <dgm:constr type="w" for="ch" forName="oneComp" refType="w" refFor="ch" refForName="centerShape" op="equ" fact="0.7"/>
              <dgm:constr type="sp" refType="w" refFor="ch" refForName="oneComp" fact="0.3"/>
              <dgm:constr type="sibSp" refType="w" refFor="ch" refForName="oneComp" fact="0.3"/>
              <dgm:constr type="primFontSz" for="ch" forName="centerShape" val="65"/>
              <dgm:constr type="primFontSz" for="des" forName="oneNode" refType="primFontSz" refFor="ch" refForName="centerShape" fact="0.95"/>
              <dgm:constr type="primFontSz" for="des" forName="oneNode" refType="primFontSz" refFor="ch" refForName="centerShape" op="lte" fact="0.95"/>
              <dgm:constr type="diam" for="ch" forName="singleconn" refType="diam" op="equ" fact="-1"/>
              <dgm:constr type="h" for="ch" forName="singleconn" refType="w" refFor="ch" refForName="oneComp" fact="0.24"/>
              <dgm:constr type="w" for="ch" forName="dummya" refType="w" refFor="ch" refForName="oneComp" op="equ"/>
              <dgm:constr type="w" for="ch" forName="dummyb" refType="w" refFor="ch" refForName="oneComp" op="equ"/>
              <dgm:constr type="w" for="ch" forName="dummyc" refType="w" refFor="ch" refForName="oneComp" op="equ"/>
            </dgm:constrLst>
          </dgm:if>
          <dgm:else name="Name14">
            <dgm:constrLst>
              <dgm:constr type="diam" val="170"/>
              <dgm:constr type="w" for="ch" forName="centerShape" refType="w"/>
              <dgm:constr type="w" for="ch" forName="node" refType="w" refFor="ch" refForName="centerShape" op="equ" fact="0.7"/>
              <dgm:constr type="sp" refType="w" refFor="ch" refForName="node" fact="0.3"/>
              <dgm:constr type="sibSp" refType="w" refFor="ch" refForName="node" fact="0.3"/>
              <dgm:constr type="primFontSz" for="ch" forName="centerShape" val="65"/>
              <dgm:constr type="primFontSz" for="des" forName="node" refType="primFontSz" refFor="ch" refForName="centerShape" fact="0.78"/>
              <dgm:constr type="primFontSz" for="ch" forName="node" refType="primFontSz" refFor="ch" refForName="centerShape" op="lte" fact="0.95"/>
              <dgm:constr type="diam" for="ch" forName="sibTrans" refType="diam" op="equ"/>
              <dgm:constr type="h" for="ch" forName="sibTrans" refType="w" refFor="ch" refForName="node" fact="0.24"/>
              <dgm:constr type="w" for="ch" forName="dummy" val="1"/>
            </dgm:constrLst>
          </dgm:else>
        </dgm:choose>
      </dgm:if>
      <dgm:else name="Name15">
        <dgm:choose name="Name16">
          <dgm:if name="Name17" axis="ch ch" ptType="node node" st="1 1" cnt="1 0" func="cnt" op="equ" val="1">
            <dgm:constrLst>
              <dgm:constr type="diam" val="170"/>
              <dgm:constr type="w" for="ch" forName="centerShape" refType="w"/>
              <dgm:constr type="w" for="ch" forName="oneComp" refType="w" refFor="ch" refForName="centerShape" op="equ" fact="0.7"/>
              <dgm:constr type="sp" refType="w" refFor="ch" refForName="oneComp" fact="0.3"/>
              <dgm:constr type="sibSp" refType="w" refFor="ch" refForName="oneComp" fact="0.3"/>
              <dgm:constr type="primFontSz" for="ch" forName="centerShape" val="65"/>
              <dgm:constr type="primFontSz" for="des" forName="oneNode" refType="primFontSz" refFor="ch" refForName="centerShape" fact="0.95"/>
              <dgm:constr type="primFontSz" for="ch" forName="oneNode" refType="primFontSz" refFor="ch" refForName="centerShape" op="lte" fact="0.95"/>
              <dgm:constr type="diam" for="ch" forName="singleconn" refType="diam"/>
              <dgm:constr type="h" for="ch" forName="singleconn" refType="w" refFor="ch" refForName="oneComp" fact="0.24"/>
              <dgm:constr type="diam" for="ch" refType="diam" op="equ"/>
              <dgm:constr type="w" for="ch" forName="dummya" refType="w" refFor="ch" refForName="oneComp" op="equ"/>
              <dgm:constr type="w" for="ch" forName="dummyb" refType="w" refFor="ch" refForName="oneComp" op="equ"/>
              <dgm:constr type="w" for="ch" forName="dummyc" refType="w" refFor="ch" refForName="oneComp" op="equ"/>
            </dgm:constrLst>
          </dgm:if>
          <dgm:else name="Name18">
            <dgm:constrLst>
              <dgm:constr type="diam" val="170"/>
              <dgm:constr type="w" for="ch" forName="centerShape" refType="w"/>
              <dgm:constr type="w" for="ch" forName="node" refType="w" refFor="ch" refForName="centerShape" op="equ" fact="0.7"/>
              <dgm:constr type="sp" refType="w" refFor="ch" refForName="node" fact="0.3"/>
              <dgm:constr type="sibSp" refType="w" refFor="ch" refForName="node" fact="0.3"/>
              <dgm:constr type="primFontSz" for="ch" forName="centerShape" val="65"/>
              <dgm:constr type="primFontSz" for="des" forName="node" refType="primFontSz" refFor="ch" refForName="centerShape" fact="0.78"/>
              <dgm:constr type="primFontSz" for="ch" forName="node" refType="primFontSz" refFor="ch" refForName="centerShape" op="lte" fact="0.95"/>
              <dgm:constr type="diam" for="ch" ptType="sibTrans" refType="diam" fact="-1"/>
              <dgm:constr type="h" for="ch" forName="sibTrans" refType="w" refFor="ch" refForName="node" fact="0.24"/>
              <dgm:constr type="diam" for="ch" refType="diam" op="equ" fact="-1"/>
              <dgm:constr type="w" for="ch" forName="dummy" val="1"/>
            </dgm:constrLst>
          </dgm:else>
        </dgm:choose>
      </dgm:else>
    </dgm:choose>
    <dgm:ruleLst>
      <dgm:rule type="diam" val="INF" fact="NaN" max="NaN"/>
    </dgm:ruleLst>
    <dgm:forEach name="Name19" axis="ch" ptType="node" cnt="1">
      <dgm:layoutNode name="centerShape" styleLbl="node0">
        <dgm:alg type="tx"/>
        <dgm:shape xmlns:r="http://schemas.openxmlformats.org/officeDocument/2006/relationships" type="ellipse" r:blip="">
          <dgm:adjLst/>
        </dgm:shape>
        <dgm:presOf axis="self"/>
        <dgm:constrLst>
          <dgm:constr type="h" refType="w"/>
          <dgm:constr type="tMarg" refType="primFontSz" fact="0.1"/>
          <dgm:constr type="bMarg" refType="primFontSz" fact="0.1"/>
          <dgm:constr type="lMarg" refType="primFontSz" fact="0.1"/>
          <dgm:constr type="rMarg" refType="primFontSz" fact="0.1"/>
        </dgm:constrLst>
        <dgm:ruleLst>
          <dgm:rule type="primFontSz" val="5" fact="NaN" max="NaN"/>
        </dgm:ruleLst>
      </dgm:layoutNode>
      <dgm:forEach name="Name20" axis="ch">
        <dgm:forEach name="Name21" axis="self" ptType="node">
          <dgm:choose name="Name22">
            <dgm:if name="Name23" axis="par ch" ptType="node node" func="cnt" op="gt" val="1">
              <dgm:layoutNode name="node" styleLbl="node1">
                <dgm:varLst>
                  <dgm:bulletEnabled val="1"/>
                </dgm:varLst>
                <dgm:alg type="tx">
                  <dgm:param type="txAnchorVertCh" val="mid"/>
                </dgm:alg>
                <dgm:shape xmlns:r="http://schemas.openxmlformats.org/officeDocument/2006/relationships" type="ellipse" r:blip="">
                  <dgm:adjLst/>
                </dgm:shape>
                <dgm:presOf axis="desOrSelf" ptType="node"/>
                <dgm:constrLst>
                  <dgm:constr type="h" refType="w"/>
                  <dgm:constr type="tMarg" refType="primFontSz" fact="0.1"/>
                  <dgm:constr type="bMarg" refType="primFontSz" fact="0.1"/>
                  <dgm:constr type="lMarg" refType="primFontSz" fact="0.1"/>
                  <dgm:constr type="rMarg" refType="primFontSz" fact="0.1"/>
                </dgm:constrLst>
                <dgm:ruleLst>
                  <dgm:rule type="primFontSz" val="5" fact="NaN" max="NaN"/>
                </dgm:ruleLst>
              </dgm:layoutNode>
              <dgm:layoutNode name="dummy">
                <dgm:alg type="sp"/>
                <dgm:shape xmlns:r="http://schemas.openxmlformats.org/officeDocument/2006/relationships" r:blip="">
                  <dgm:adjLst/>
                </dgm:shape>
                <dgm:presOf/>
                <dgm:constrLst>
                  <dgm:constr type="h" refType="w"/>
                </dgm:constrLst>
                <dgm:ruleLst/>
              </dgm:layoutNode>
              <dgm:forEach name="sibTransForEach" axis="followSib" ptType="sibTrans" hideLastTrans="0" cnt="1">
                <dgm:layoutNode name="sibTrans" styleLbl="sibTrans2D1">
                  <dgm:alg type="conn">
                    <dgm:param type="connRout" val="curve"/>
                    <dgm:param type="begPts" val="ctr"/>
                    <dgm:param type="endPts" val="ctr"/>
                    <dgm:param type="begSty" val="noArr"/>
                    <dgm:param type="endSty" val="noArr"/>
                    <dgm:param type="dstNode" val="node"/>
                  </dgm:alg>
                  <dgm:shape xmlns:r="http://schemas.openxmlformats.org/officeDocument/2006/relationships" type="conn" r:blip="" zOrderOff="-999">
                    <dgm:adjLst/>
                  </dgm:shape>
                  <dgm:presOf axis="self"/>
                  <dgm:constrLst>
                    <dgm:constr type="begPad"/>
                    <dgm:constr type="endPad"/>
                  </dgm:constrLst>
                  <dgm:ruleLst/>
                </dgm:layoutNode>
              </dgm:forEach>
            </dgm:if>
            <dgm:if name="Name24" axis="par ch" ptType="node node" func="cnt" op="equ" val="1">
              <dgm:layoutNode name="oneComp">
                <dgm:alg type="composite">
                  <dgm:param type="ar" val="1"/>
                </dgm:alg>
                <dgm:shape xmlns:r="http://schemas.openxmlformats.org/officeDocument/2006/relationships" r:blip="">
                  <dgm:adjLst/>
                </dgm:shape>
                <dgm:presOf/>
                <dgm:constrLst>
                  <dgm:constr type="h" refType="w"/>
                  <dgm:constr type="l" for="ch" forName="dummyConnPt" refType="w" fact="0.5"/>
                  <dgm:constr type="t" for="ch" forName="dummyConnPt" refType="w" fact="0.5"/>
                  <dgm:constr type="l" for="ch" forName="oneNode"/>
                  <dgm:constr type="t" for="ch" forName="oneNode"/>
                  <dgm:constr type="h" for="ch" forName="oneNode" refType="h"/>
                  <dgm:constr type="w" for="ch" forName="oneNode" refType="w"/>
                </dgm:constrLst>
                <dgm:ruleLst/>
                <dgm:layoutNode name="dummyConnPt" styleLbl="node1">
                  <dgm:alg type="sp"/>
                  <dgm:shape xmlns:r="http://schemas.openxmlformats.org/officeDocument/2006/relationships" r:blip="">
                    <dgm:adjLst/>
                  </dgm:shape>
                  <dgm:presOf/>
                  <dgm:constrLst>
                    <dgm:constr type="w" val="1"/>
                    <dgm:constr type="h" val="1"/>
                  </dgm:constrLst>
                  <dgm:ruleLst/>
                </dgm:layoutNode>
                <dgm:layoutNode name="oneNode" styleLbl="node1">
                  <dgm:varLst>
                    <dgm:bulletEnabled val="1"/>
                  </dgm:varLst>
                  <dgm:alg type="tx">
                    <dgm:param type="txAnchorVertCh" val="mid"/>
                  </dgm:alg>
                  <dgm:shape xmlns:r="http://schemas.openxmlformats.org/officeDocument/2006/relationships" type="ellipse" r:blip="">
                    <dgm:adjLst/>
                  </dgm:shape>
                  <dgm:presOf axis="desOrSelf" ptType="node"/>
                  <dgm:constrLst>
                    <dgm:constr type="h" refType="w"/>
                    <dgm:constr type="tMarg" refType="primFontSz" fact="0.1"/>
                    <dgm:constr type="bMarg" refType="primFontSz" fact="0.1"/>
                    <dgm:constr type="lMarg" refType="primFontSz" fact="0.1"/>
                    <dgm:constr type="rMarg" refType="primFontSz" fact="0.1"/>
                  </dgm:constrLst>
                  <dgm:ruleLst>
                    <dgm:rule type="primFontSz" val="5" fact="NaN" max="NaN"/>
                  </dgm:ruleLst>
                </dgm:layoutNode>
              </dgm:layoutNode>
              <dgm:layoutNode name="dummya">
                <dgm:alg type="sp"/>
                <dgm:shape xmlns:r="http://schemas.openxmlformats.org/officeDocument/2006/relationships" r:blip="">
                  <dgm:adjLst/>
                </dgm:shape>
                <dgm:presOf/>
                <dgm:constrLst>
                  <dgm:constr type="h" refType="w"/>
                </dgm:constrLst>
                <dgm:ruleLst/>
              </dgm:layoutNode>
              <dgm:layoutNode name="dummyb">
                <dgm:alg type="sp"/>
                <dgm:shape xmlns:r="http://schemas.openxmlformats.org/officeDocument/2006/relationships" r:blip="">
                  <dgm:adjLst/>
                </dgm:shape>
                <dgm:presOf/>
                <dgm:constrLst>
                  <dgm:constr type="h" refType="w"/>
                </dgm:constrLst>
                <dgm:ruleLst/>
              </dgm:layoutNode>
              <dgm:layoutNode name="dummyc">
                <dgm:alg type="sp"/>
                <dgm:shape xmlns:r="http://schemas.openxmlformats.org/officeDocument/2006/relationships" r:blip="">
                  <dgm:adjLst/>
                </dgm:shape>
                <dgm:presOf/>
                <dgm:constrLst>
                  <dgm:constr type="h" refType="w"/>
                </dgm:constrLst>
                <dgm:ruleLst/>
              </dgm:layoutNode>
              <dgm:forEach name="sibTransForEach1" axis="followSib" ptType="sibTrans" hideLastTrans="0" cnt="1">
                <dgm:layoutNode name="singleconn" styleLbl="sibTrans2D1">
                  <dgm:alg type="conn">
                    <dgm:param type="connRout" val="longCurve"/>
                    <dgm:param type="begPts" val="bCtr"/>
                    <dgm:param type="endPts" val="tCtr"/>
                    <dgm:param type="begSty" val="noArr"/>
                    <dgm:param type="endSty" val="noArr"/>
                    <dgm:param type="srcNode" val="dummyConnPt"/>
                    <dgm:param type="dstNode" val="dummyConnPt"/>
                  </dgm:alg>
                  <dgm:shape xmlns:r="http://schemas.openxmlformats.org/officeDocument/2006/relationships" type="conn" r:blip="" zOrderOff="-999">
                    <dgm:adjLst/>
                  </dgm:shape>
                  <dgm:presOf axis="self"/>
                  <dgm:constrLst>
                    <dgm:constr type="begPad"/>
                    <dgm:constr type="endPad"/>
                  </dgm:constrLst>
                  <dgm:ruleLst/>
                </dgm:layoutNode>
              </dgm:forEach>
            </dgm:if>
            <dgm:else name="Name25"/>
          </dgm:choose>
        </dgm:forEach>
      </dgm:forEach>
    </dgm:forEach>
  </dgm:layoutNode>
</dgm:layoutDef>
</file>

<file path=ppt/diagrams/layout5.xml><?xml version="1.0" encoding="utf-8"?>
<dgm:layoutDef xmlns:dgm="http://schemas.openxmlformats.org/drawingml/2006/diagram" xmlns:a="http://schemas.openxmlformats.org/drawingml/2006/main" uniqueId="urn:microsoft.com/office/officeart/2005/8/layout/arrow6">
  <dgm:title val=""/>
  <dgm:desc val=""/>
  <dgm:catLst>
    <dgm:cat type="relationship" pri="4000"/>
    <dgm:cat type="process" pri="290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</dgm:ptLst>
      <dgm:cxnLst>
        <dgm:cxn modelId="4" srcId="0" destId="1" srcOrd="0" destOrd="0"/>
        <dgm:cxn modelId="5" srcId="0" destId="2" srcOrd="1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clrData>
  <dgm:layoutNode name="compositeShape">
    <dgm:varLst>
      <dgm:chMax val="2"/>
      <dgm:dir/>
      <dgm:resizeHandles val="exact"/>
    </dgm:varLst>
    <dgm:alg type="composite">
      <dgm:param type="horzAlign" val="ctr"/>
      <dgm:param type="vertAlign" val="mid"/>
      <dgm:param type="ar" val="2.5"/>
    </dgm:alg>
    <dgm:shape xmlns:r="http://schemas.openxmlformats.org/officeDocument/2006/relationships" r:blip="">
      <dgm:adjLst/>
    </dgm:shape>
    <dgm:presOf/>
    <dgm:constrLst>
      <dgm:constr type="primFontSz" for="des" ptType="node" op="equ"/>
      <dgm:constr type="w" for="ch" forName="ribbon" refType="h" refFor="ch" refForName="ribbon" fact="2.5"/>
      <dgm:constr type="h" for="ch" forName="leftArrowText" refType="h" fact="0.49"/>
      <dgm:constr type="ctrY" for="ch" forName="leftArrowText" refType="ctrY" refFor="ch" refForName="ribbon"/>
      <dgm:constr type="ctrYOff" for="ch" forName="leftArrowText" refType="h" refFor="ch" refForName="ribbon" fact="-0.08"/>
      <dgm:constr type="l" for="ch" forName="leftArrowText" refType="w" refFor="ch" refForName="ribbon" fact="0.12"/>
      <dgm:constr type="r" for="ch" forName="leftArrowText" refType="w" refFor="ch" refForName="ribbon" fact="0.45"/>
      <dgm:constr type="h" for="ch" forName="rightArrowText" refType="h" fact="0.49"/>
      <dgm:constr type="ctrY" for="ch" forName="rightArrowText" refType="ctrY" refFor="ch" refForName="ribbon"/>
      <dgm:constr type="ctrYOff" for="ch" forName="rightArrowText" refType="h" refFor="ch" refForName="ribbon" fact="0.08"/>
      <dgm:constr type="l" for="ch" forName="rightArrowText" refType="w" refFor="ch" refForName="ribbon" fact="0.5"/>
      <dgm:constr type="r" for="ch" forName="rightArrowText" refType="w" refFor="ch" refForName="ribbon" fact="0.89"/>
    </dgm:constrLst>
    <dgm:ruleLst/>
    <dgm:choose name="Name0">
      <dgm:if name="Name1" axis="ch" ptType="node" func="cnt" op="gte" val="1">
        <dgm:layoutNode name="ribbon" styleLbl="node1">
          <dgm:alg type="sp"/>
          <dgm:shape xmlns:r="http://schemas.openxmlformats.org/officeDocument/2006/relationships" type="leftRightRibbon" r:blip="">
            <dgm:adjLst/>
          </dgm:shape>
          <dgm:presOf/>
          <dgm:constrLst/>
          <dgm:ruleLst/>
        </dgm:layoutNode>
        <dgm:layoutNode name="leftArrowText" styleLbl="node1">
          <dgm:varLst>
            <dgm:chMax val="0"/>
            <dgm:bulletEnabled val="1"/>
          </dgm:varLst>
          <dgm:alg type="tx">
            <dgm:param type="txAnchorVertCh" val="mid"/>
          </dgm:alg>
          <dgm:shape xmlns:r="http://schemas.openxmlformats.org/officeDocument/2006/relationships" type="rect" r:blip="" hideGeom="1">
            <dgm:adjLst/>
          </dgm:shape>
          <dgm:choose name="Name2">
            <dgm:if name="Name3" func="var" arg="dir" op="equ" val="norm">
              <dgm:presOf axis="ch desOrSelf" ptType="node node" st="1 1" cnt="1 0"/>
            </dgm:if>
            <dgm:else name="Name4">
              <dgm:presOf axis="ch desOrSelf" ptType="node node" st="2 1" cnt="1 0"/>
            </dgm:else>
          </dgm:choose>
          <dgm:constrLst>
            <dgm:constr type="primFontSz" val="65"/>
            <dgm:constr type="tMarg" refType="primFontSz" fact="0.28"/>
            <dgm:constr type="lMarg"/>
            <dgm:constr type="bMarg" refType="primFontSz" fact="0.3"/>
            <dgm:constr type="rMarg"/>
          </dgm:constrLst>
          <dgm:ruleLst>
            <dgm:rule type="primFontSz" val="5" fact="NaN" max="NaN"/>
          </dgm:ruleLst>
        </dgm:layoutNode>
        <dgm:layoutNode name="rightArrowText" styleLbl="node1">
          <dgm:varLst>
            <dgm:chMax val="0"/>
            <dgm:bulletEnabled val="1"/>
          </dgm:varLst>
          <dgm:alg type="tx">
            <dgm:param type="txAnchorVertCh" val="mid"/>
          </dgm:alg>
          <dgm:shape xmlns:r="http://schemas.openxmlformats.org/officeDocument/2006/relationships" type="rect" r:blip="" hideGeom="1">
            <dgm:adjLst/>
          </dgm:shape>
          <dgm:choose name="Name5">
            <dgm:if name="Name6" func="var" arg="dir" op="equ" val="norm">
              <dgm:presOf axis="ch desOrSelf" ptType="node node" st="2 1" cnt="1 0"/>
            </dgm:if>
            <dgm:else name="Name7">
              <dgm:presOf axis="ch desOrSelf" ptType="node node" st="1 1" cnt="1 0"/>
            </dgm:else>
          </dgm:choose>
          <dgm:constrLst>
            <dgm:constr type="primFontSz" val="65"/>
            <dgm:constr type="tMarg" refType="primFontSz" fact="0.28"/>
            <dgm:constr type="lMarg"/>
            <dgm:constr type="bMarg" refType="primFontSz" fact="0.3"/>
            <dgm:constr type="rMarg"/>
          </dgm:constrLst>
          <dgm:ruleLst>
            <dgm:rule type="primFontSz" val="5" fact="NaN" max="NaN"/>
          </dgm:ruleLst>
        </dgm:layoutNode>
      </dgm:if>
      <dgm:else name="Name8"/>
    </dgm:choose>
  </dgm:layoutNode>
</dgm:layoutDef>
</file>

<file path=ppt/diagrams/layout6.xml><?xml version="1.0" encoding="utf-8"?>
<dgm:layoutDef xmlns:dgm="http://schemas.openxmlformats.org/drawingml/2006/diagram" xmlns:a="http://schemas.openxmlformats.org/drawingml/2006/main" uniqueId="urn:microsoft.com/office/officeart/2005/8/layout/hierarchy2">
  <dgm:title val=""/>
  <dgm:desc val=""/>
  <dgm:catLst>
    <dgm:cat type="hierarchy" pri="50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</dgm:ptLst>
      <dgm:cxnLst>
        <dgm:cxn modelId="4" srcId="0" destId="1" srcOrd="0" destOrd="0"/>
        <dgm:cxn modelId="5" srcId="1" destId="2" srcOrd="0" destOrd="0"/>
        <dgm:cxn modelId="6" srcId="1" destId="3" srcOrd="1" destOrd="0"/>
        <dgm:cxn modelId="23" srcId="2" destId="21" srcOrd="0" destOrd="0"/>
        <dgm:cxn modelId="24" srcId="2" destId="22" srcOrd="1" destOrd="0"/>
        <dgm:cxn modelId="33" srcId="3" destId="31" srcOrd="0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12"/>
      </dgm:ptLst>
      <dgm:cxnLst>
        <dgm:cxn modelId="2" srcId="0" destId="1" srcOrd="0" destOrd="0"/>
        <dgm:cxn modelId="13" srcId="1" destId="11" srcOrd="0" destOrd="0"/>
        <dgm:cxn modelId="14" srcId="1" destId="1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21"/>
        <dgm:pt modelId="211"/>
        <dgm:pt modelId="3"/>
        <dgm:pt modelId="31"/>
        <dgm:pt modelId="311"/>
      </dgm:ptLst>
      <dgm:cxnLst>
        <dgm:cxn modelId="4" srcId="0" destId="1" srcOrd="0" destOrd="0"/>
        <dgm:cxn modelId="5" srcId="1" destId="2" srcOrd="0" destOrd="0"/>
        <dgm:cxn modelId="6" srcId="1" destId="3" srcOrd="1" destOrd="0"/>
        <dgm:cxn modelId="23" srcId="2" destId="21" srcOrd="0" destOrd="0"/>
        <dgm:cxn modelId="24" srcId="21" destId="211" srcOrd="0" destOrd="0"/>
        <dgm:cxn modelId="33" srcId="3" destId="31" srcOrd="0" destOrd="0"/>
        <dgm:cxn modelId="34" srcId="31" destId="311" srcOrd="0" destOrd="0"/>
      </dgm:cxnLst>
      <dgm:bg/>
      <dgm:whole/>
    </dgm:dataModel>
  </dgm:clrData>
  <dgm:layoutNode name="diagram">
    <dgm:varLst>
      <dgm:chPref val="1"/>
      <dgm:dir/>
      <dgm:animOne val="branch"/>
      <dgm:animLvl val="lvl"/>
      <dgm:resizeHandles val="exact"/>
    </dgm:varLst>
    <dgm:choose name="Name0">
      <dgm:if name="Name1" func="var" arg="dir" op="equ" val="norm">
        <dgm:alg type="hierChild">
          <dgm:param type="linDir" val="fromT"/>
          <dgm:param type="chAlign" val="l"/>
        </dgm:alg>
      </dgm:if>
      <dgm:else name="Name2">
        <dgm:alg type="hierChild">
          <dgm:param type="linDir" val="fromT"/>
          <dgm:param type="chAlign" val="r"/>
        </dgm:alg>
      </dgm:else>
    </dgm:choose>
    <dgm:shape xmlns:r="http://schemas.openxmlformats.org/officeDocument/2006/relationships" r:blip="">
      <dgm:adjLst/>
    </dgm:shape>
    <dgm:presOf/>
    <dgm:constrLst>
      <dgm:constr type="h" for="des" ptType="node" refType="h"/>
      <dgm:constr type="w" for="des" ptType="node" refType="h" refFor="des" refPtType="node" fact="2"/>
      <dgm:constr type="sibSp" refType="h" refFor="des" refPtType="node" op="equ" fact="0.15"/>
      <dgm:constr type="sibSp" for="des" forName="level2hierChild" refType="h" refFor="des" refPtType="node" op="equ" fact="0.15"/>
      <dgm:constr type="sibSp" for="des" forName="level3hierChild" refType="h" refFor="des" refPtType="node" op="equ" fact="0.15"/>
      <dgm:constr type="sp" for="des" forName="root1" refType="w" refFor="des" refPtType="node" fact="0.4"/>
      <dgm:constr type="sp" for="des" forName="root2" refType="sp" refFor="des" refForName="root1" op="equ"/>
      <dgm:constr type="primFontSz" for="des" ptType="node" op="equ" val="65"/>
      <dgm:constr type="primFontSz" for="des" forName="connTx" op="equ" val="55"/>
      <dgm:constr type="primFontSz" for="des" forName="connTx" refType="primFontSz" refFor="des" refPtType="node" op="lte" fact="0.8"/>
    </dgm:constrLst>
    <dgm:ruleLst/>
    <dgm:forEach name="Name3" axis="ch">
      <dgm:forEach name="Name4" axis="self" ptType="node">
        <dgm:layoutNode name="root1">
          <dgm:choose name="Name5">
            <dgm:if name="Name6" func="var" arg="dir" op="equ" val="norm">
              <dgm:alg type="hierRoot">
                <dgm:param type="hierAlign" val="lCtrCh"/>
              </dgm:alg>
            </dgm:if>
            <dgm:else name="Name7">
              <dgm:alg type="hierRoot">
                <dgm:param type="hierAlign" val="rCtrCh"/>
              </dgm:alg>
            </dgm:else>
          </dgm:choose>
          <dgm:shape xmlns:r="http://schemas.openxmlformats.org/officeDocument/2006/relationships" r:blip="">
            <dgm:adjLst/>
          </dgm:shape>
          <dgm:presOf/>
          <dgm:constrLst/>
          <dgm:ruleLst/>
          <dgm:layoutNode name="LevelOneTextNode" styleLbl="node0">
            <dgm:varLst>
              <dgm:chPref val="3"/>
            </dgm:varLst>
            <dgm:alg type="tx"/>
            <dgm:shape xmlns:r="http://schemas.openxmlformats.org/officeDocument/2006/relationships" type="roundRect" r:blip="">
              <dgm:adjLst>
                <dgm:adj idx="1" val="0.1"/>
              </dgm:adjLst>
            </dgm:shape>
            <dgm:presOf axis="self"/>
            <dgm:constrLst>
              <dgm:constr type="tMarg" refType="primFontSz" fact="0.05"/>
              <dgm:constr type="bMarg" refType="primFontSz" fact="0.05"/>
              <dgm:constr type="lMarg" refType="primFontSz" fact="0.05"/>
              <dgm:constr type="rMarg" refType="primFontSz" fact="0.05"/>
            </dgm:constrLst>
            <dgm:ruleLst>
              <dgm:rule type="primFontSz" val="5" fact="NaN" max="NaN"/>
            </dgm:ruleLst>
          </dgm:layoutNode>
          <dgm:layoutNode name="level2hierChild">
            <dgm:choose name="Name8">
              <dgm:if name="Name9" func="var" arg="dir" op="equ" val="norm">
                <dgm:alg type="hierChild">
                  <dgm:param type="linDir" val="fromT"/>
                  <dgm:param type="chAlign" val="l"/>
                </dgm:alg>
              </dgm:if>
              <dgm:else name="Name10">
                <dgm:alg type="hierChild">
                  <dgm:param type="linDir" val="fromT"/>
                  <dgm:param type="chAlign" val="r"/>
                </dgm:alg>
              </dgm:else>
            </dgm:choose>
            <dgm:shape xmlns:r="http://schemas.openxmlformats.org/officeDocument/2006/relationships" r:blip="">
              <dgm:adjLst/>
            </dgm:shape>
            <dgm:presOf/>
            <dgm:constrLst/>
            <dgm:ruleLst/>
            <dgm:forEach name="repeat" axis="ch">
              <dgm:forEach name="Name11" axis="self" ptType="parTrans" cnt="1">
                <dgm:layoutNode name="conn2-1">
                  <dgm:choose name="Name12">
                    <dgm:if name="Name13" func="var" arg="dir" op="equ" val="norm">
                      <dgm:alg type="conn">
                        <dgm:param type="dim" val="1D"/>
                        <dgm:param type="begPts" val="midR"/>
                        <dgm:param type="endPts" val="midL"/>
                        <dgm:param type="endSty" val="noArr"/>
                      </dgm:alg>
                    </dgm:if>
                    <dgm:else name="Name14">
                      <dgm:alg type="conn">
                        <dgm:param type="dim" val="1D"/>
                        <dgm:param type="begPts" val="midL"/>
                        <dgm:param type="endPts" val="midR"/>
                        <dgm:param type="endSty" val="noArr"/>
                      </dgm:alg>
                    </dgm:else>
                  </dgm:choose>
                  <dgm:shape xmlns:r="http://schemas.openxmlformats.org/officeDocument/2006/relationships" type="conn" r:blip="">
                    <dgm:adjLst/>
                  </dgm:shape>
                  <dgm:presOf axis="self"/>
                  <dgm:constrLst>
                    <dgm:constr type="w" val="1"/>
                    <dgm:constr type="h" val="5"/>
                    <dgm:constr type="connDist"/>
                    <dgm:constr type="begPad"/>
                    <dgm:constr type="endPad"/>
                    <dgm:constr type="userA" for="ch" refType="connDist"/>
                  </dgm:constrLst>
                  <dgm:ruleLst/>
                  <dgm:layoutNode name="connTx">
                    <dgm:alg type="tx">
                      <dgm:param type="autoTxRot" val="grav"/>
                    </dgm:alg>
                    <dgm:shape xmlns:r="http://schemas.openxmlformats.org/officeDocument/2006/relationships" type="rect" r:blip="" hideGeom="1">
                      <dgm:adjLst/>
                    </dgm:shape>
                    <dgm:presOf axis="self"/>
                    <dgm:constrLst>
                      <dgm:constr type="userA"/>
                      <dgm:constr type="w" refType="userA" fact="0.05"/>
                      <dgm:constr type="h" refType="userA" fact="0.05"/>
                      <dgm:constr type="lMarg" val="1"/>
                      <dgm:constr type="rMarg" val="1"/>
                      <dgm:constr type="tMarg"/>
                      <dgm:constr type="bMarg"/>
                    </dgm:constrLst>
                    <dgm:ruleLst>
                      <dgm:rule type="h" val="NaN" fact="0.25" max="NaN"/>
                      <dgm:rule type="w" val="NaN" fact="0.8" max="NaN"/>
                      <dgm:rule type="primFontSz" val="5" fact="NaN" max="NaN"/>
                    </dgm:ruleLst>
                  </dgm:layoutNode>
                </dgm:layoutNode>
              </dgm:forEach>
              <dgm:forEach name="Name15" axis="self" ptType="node">
                <dgm:layoutNode name="root2">
                  <dgm:choose name="Name16">
                    <dgm:if name="Name17" func="var" arg="dir" op="equ" val="norm">
                      <dgm:alg type="hierRoot">
                        <dgm:param type="hierAlign" val="lCtrCh"/>
                      </dgm:alg>
                    </dgm:if>
                    <dgm:else name="Name18">
                      <dgm:alg type="hierRoot">
                        <dgm:param type="hierAlign" val="rCtrCh"/>
                      </dgm:alg>
                    </dgm:else>
                  </dgm:choose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  <dgm:layoutNode name="LevelTwoTextNode">
                    <dgm:varLst>
                      <dgm:chPref val="3"/>
                    </dgm:varLst>
                    <dgm:alg type="tx"/>
                    <dgm:shape xmlns:r="http://schemas.openxmlformats.org/officeDocument/2006/relationships" type="roundRect" r:blip="">
                      <dgm:adjLst>
                        <dgm:adj idx="1" val="0.1"/>
                      </dgm:adjLst>
                    </dgm:shape>
                    <dgm:presOf axis="self"/>
                    <dgm:constrLst>
                      <dgm:constr type="tMarg" refType="primFontSz" fact="0.05"/>
                      <dgm:constr type="bMarg" refType="primFontSz" fact="0.05"/>
                      <dgm:constr type="lMarg" refType="primFontSz" fact="0.05"/>
                      <dgm:constr type="rMarg" refType="primFontSz" fact="0.05"/>
                    </dgm:constrLst>
                    <dgm:ruleLst>
                      <dgm:rule type="primFontSz" val="5" fact="NaN" max="NaN"/>
                    </dgm:ruleLst>
                  </dgm:layoutNode>
                  <dgm:layoutNode name="level3hierChild">
                    <dgm:choose name="Name19">
                      <dgm:if name="Name20" func="var" arg="dir" op="equ" val="norm">
                        <dgm:alg type="hierChild">
                          <dgm:param type="linDir" val="fromT"/>
                          <dgm:param type="chAlign" val="l"/>
                        </dgm:alg>
                      </dgm:if>
                      <dgm:else name="Name21">
                        <dgm:alg type="hierChild">
                          <dgm:param type="linDir" val="fromT"/>
                          <dgm:param type="chAlign" val="r"/>
                        </dgm:alg>
                      </dgm:else>
                    </dgm:choose>
                    <dgm:shape xmlns:r="http://schemas.openxmlformats.org/officeDocument/2006/relationships" r:blip="">
                      <dgm:adjLst/>
                    </dgm:shape>
                    <dgm:presOf/>
                    <dgm:constrLst/>
                    <dgm:ruleLst/>
                    <dgm:forEach name="Name22" ref="repeat"/>
                  </dgm:layoutNode>
                </dgm:layoutNode>
              </dgm:forEach>
            </dgm:forEach>
          </dgm:layoutNode>
        </dgm:layoutNode>
      </dgm:forEach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3d1">
  <dgm:title val=""/>
  <dgm:desc val=""/>
  <dgm:catLst>
    <dgm:cat type="3D" pri="11100"/>
  </dgm:catLst>
  <dgm:scene3d>
    <a:camera prst="orthographicFront"/>
    <a:lightRig rig="threePt" dir="t"/>
  </dgm:scene3d>
  <dgm:styleLbl name="node0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flat" dir="t"/>
    </dgm:scene3d>
    <dgm:sp3d z="127000" prstMaterial="plastic">
      <a:bevelT w="88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/>
    </dgm:style>
  </dgm:styleLbl>
  <dgm:styleLbl name="alignImgPlace1">
    <dgm:scene3d>
      <a:camera prst="orthographicFront"/>
      <a:lightRig rig="flat" dir="t"/>
    </dgm:scene3d>
    <dgm:sp3d prstMaterial="plastic">
      <a:bevelT w="88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/>
    </dgm:style>
  </dgm:styleLbl>
  <dgm:styleLbl name="bgImgPlace1">
    <dgm:scene3d>
      <a:camera prst="orthographicFront"/>
      <a:lightRig rig="flat" dir="t"/>
    </dgm:scene3d>
    <dgm:sp3d z="-190500" prstMaterial="plastic">
      <a:bevelT w="88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/>
    </dgm:style>
  </dgm:styleLbl>
  <dgm:styleLbl name="sibTrans2D1">
    <dgm:scene3d>
      <a:camera prst="orthographicFront"/>
      <a:lightRig rig="flat" dir="t"/>
    </dgm:scene3d>
    <dgm:sp3d z="-80000" prstMaterial="plastic">
      <a:bevelT w="50800" h="50800"/>
      <a:bevelB w="25400" h="2540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flat" dir="t"/>
    </dgm:scene3d>
    <dgm:sp3d z="127000" prstMaterial="plastic">
      <a:bevelT w="50800" h="50800"/>
      <a:bevelB w="25400" h="2540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flat" dir="t"/>
    </dgm:scene3d>
    <dgm:sp3d z="-190500" prstMaterial="plastic">
      <a:bevelT w="50800" h="50800"/>
      <a:bevelB w="25400" h="2540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flat" dir="t"/>
    </dgm:scene3d>
    <dgm:sp3d z="-40000" prstMaterial="matte"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 z="127000" prstMaterial="matte"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flat" dir="t"/>
    </dgm:scene3d>
    <dgm:sp3d z="-100000"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flat" dir="t"/>
    </dgm:scene3d>
    <dgm:sp3d z="-60000"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flat" dir="t"/>
    </dgm:scene3d>
    <dgm:sp3d z="-60000"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flat" dir="t"/>
    </dgm:scene3d>
    <dgm:sp3d z="-60000"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flat" dir="t"/>
    </dgm:scene3d>
    <dgm:sp3d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flat" dir="t"/>
    </dgm:scene3d>
    <dgm:sp3d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flat" dir="t"/>
    </dgm:scene3d>
    <dgm:sp3d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flat" dir="t"/>
    </dgm:scene3d>
    <dgm:sp3d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conFgAcc1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1">
    <dgm:scene3d>
      <a:camera prst="orthographicFront"/>
      <a:lightRig rig="flat" dir="t"/>
    </dgm:scene3d>
    <dgm:sp3d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trAlignAcc1">
    <dgm:scene3d>
      <a:camera prst="orthographicFront"/>
      <a:lightRig rig="flat" dir="t"/>
    </dgm:scene3d>
    <dgm:sp3d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Acc1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FgAcc1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AlignAcc1">
    <dgm:scene3d>
      <a:camera prst="orthographicFront"/>
      <a:lightRig rig="flat" dir="t"/>
    </dgm:scene3d>
    <dgm:sp3d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BgAcc1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FollowNode1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FollowNode1">
    <dgm:scene3d>
      <a:camera prst="orthographicFront"/>
      <a:lightRig rig="flat" dir="t"/>
    </dgm:scene3d>
    <dgm:sp3d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AccFollowNode1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0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2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3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4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Shp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0">
        <a:scrgbClr r="0" g="0" b="0"/>
      </a:lnRef>
      <a:fillRef idx="3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0">
        <a:scrgbClr r="0" g="0" b="0"/>
      </a:lnRef>
      <a:fillRef idx="2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flat" dir="t"/>
    </dgm:scene3d>
    <dgm:sp3d z="-190500" extrusionH="12700" prstMaterial="matte"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flat" dir="t"/>
    </dgm:scene3d>
    <dgm:sp3d z="190500" prstMaterial="plastic">
      <a:bevelT w="120900" h="88900"/>
      <a:bevelB w="88900" h="31750" prst="angle"/>
    </dgm:sp3d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2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3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4.xml><?xml version="1.0" encoding="utf-8"?>
<dgm:styleDef xmlns:dgm="http://schemas.openxmlformats.org/drawingml/2006/diagram" xmlns:a="http://schemas.openxmlformats.org/drawingml/2006/main" uniqueId="urn:microsoft.com/office/officeart/2005/8/quickstyle/3d1">
  <dgm:title val=""/>
  <dgm:desc val=""/>
  <dgm:catLst>
    <dgm:cat type="3D" pri="11100"/>
  </dgm:catLst>
  <dgm:scene3d>
    <a:camera prst="orthographicFront"/>
    <a:lightRig rig="threePt" dir="t"/>
  </dgm:scene3d>
  <dgm:styleLbl name="node0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flat" dir="t"/>
    </dgm:scene3d>
    <dgm:sp3d z="127000" prstMaterial="plastic">
      <a:bevelT w="88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/>
    </dgm:style>
  </dgm:styleLbl>
  <dgm:styleLbl name="alignImgPlace1">
    <dgm:scene3d>
      <a:camera prst="orthographicFront"/>
      <a:lightRig rig="flat" dir="t"/>
    </dgm:scene3d>
    <dgm:sp3d prstMaterial="plastic">
      <a:bevelT w="88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/>
    </dgm:style>
  </dgm:styleLbl>
  <dgm:styleLbl name="bgImgPlace1">
    <dgm:scene3d>
      <a:camera prst="orthographicFront"/>
      <a:lightRig rig="flat" dir="t"/>
    </dgm:scene3d>
    <dgm:sp3d z="-190500" prstMaterial="plastic">
      <a:bevelT w="88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/>
    </dgm:style>
  </dgm:styleLbl>
  <dgm:styleLbl name="sibTrans2D1">
    <dgm:scene3d>
      <a:camera prst="orthographicFront"/>
      <a:lightRig rig="flat" dir="t"/>
    </dgm:scene3d>
    <dgm:sp3d z="-80000" prstMaterial="plastic">
      <a:bevelT w="50800" h="50800"/>
      <a:bevelB w="25400" h="2540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flat" dir="t"/>
    </dgm:scene3d>
    <dgm:sp3d z="127000" prstMaterial="plastic">
      <a:bevelT w="50800" h="50800"/>
      <a:bevelB w="25400" h="2540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flat" dir="t"/>
    </dgm:scene3d>
    <dgm:sp3d z="-190500" prstMaterial="plastic">
      <a:bevelT w="50800" h="50800"/>
      <a:bevelB w="25400" h="2540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flat" dir="t"/>
    </dgm:scene3d>
    <dgm:sp3d z="-40000" prstMaterial="matte"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 z="127000" prstMaterial="matte"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flat" dir="t"/>
    </dgm:scene3d>
    <dgm:sp3d z="-100000"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flat" dir="t"/>
    </dgm:scene3d>
    <dgm:sp3d z="-60000"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flat" dir="t"/>
    </dgm:scene3d>
    <dgm:sp3d z="-60000"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flat" dir="t"/>
    </dgm:scene3d>
    <dgm:sp3d z="-60000"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flat" dir="t"/>
    </dgm:scene3d>
    <dgm:sp3d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flat" dir="t"/>
    </dgm:scene3d>
    <dgm:sp3d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flat" dir="t"/>
    </dgm:scene3d>
    <dgm:sp3d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flat" dir="t"/>
    </dgm:scene3d>
    <dgm:sp3d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conFgAcc1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1">
    <dgm:scene3d>
      <a:camera prst="orthographicFront"/>
      <a:lightRig rig="flat" dir="t"/>
    </dgm:scene3d>
    <dgm:sp3d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trAlignAcc1">
    <dgm:scene3d>
      <a:camera prst="orthographicFront"/>
      <a:lightRig rig="flat" dir="t"/>
    </dgm:scene3d>
    <dgm:sp3d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Acc1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FgAcc1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AlignAcc1">
    <dgm:scene3d>
      <a:camera prst="orthographicFront"/>
      <a:lightRig rig="flat" dir="t"/>
    </dgm:scene3d>
    <dgm:sp3d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BgAcc1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FollowNode1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FollowNode1">
    <dgm:scene3d>
      <a:camera prst="orthographicFront"/>
      <a:lightRig rig="flat" dir="t"/>
    </dgm:scene3d>
    <dgm:sp3d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AccFollowNode1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0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2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3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4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Shp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0">
        <a:scrgbClr r="0" g="0" b="0"/>
      </a:lnRef>
      <a:fillRef idx="3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0">
        <a:scrgbClr r="0" g="0" b="0"/>
      </a:lnRef>
      <a:fillRef idx="2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flat" dir="t"/>
    </dgm:scene3d>
    <dgm:sp3d z="-190500" extrusionH="12700" prstMaterial="matte"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flat" dir="t"/>
    </dgm:scene3d>
    <dgm:sp3d z="190500" prstMaterial="plastic">
      <a:bevelT w="120900" h="88900"/>
      <a:bevelB w="88900" h="31750" prst="angle"/>
    </dgm:sp3d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5.xml><?xml version="1.0" encoding="utf-8"?>
<dgm:styleDef xmlns:dgm="http://schemas.openxmlformats.org/drawingml/2006/diagram" xmlns:a="http://schemas.openxmlformats.org/drawingml/2006/main" uniqueId="urn:microsoft.com/office/officeart/2005/8/quickstyle/simple2">
  <dgm:title val=""/>
  <dgm:desc val=""/>
  <dgm:catLst>
    <dgm:cat type="simple" pri="102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6.xml><?xml version="1.0" encoding="utf-8"?>
<dgm:styleDef xmlns:dgm="http://schemas.openxmlformats.org/drawingml/2006/diagram" xmlns:a="http://schemas.openxmlformats.org/drawingml/2006/main" uniqueId="urn:microsoft.com/office/officeart/2005/8/quickstyle/simple4">
  <dgm:title val=""/>
  <dgm:desc val=""/>
  <dgm:catLst>
    <dgm:cat type="simple" pri="104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698469F1-C816-4958-8A13-75D0D21CA337}" type="datetimeFigureOut">
              <a:rPr lang="en-US" smtClean="0"/>
              <a:t>12/01/2021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E15BC532-22C3-45FD-AE1D-CF74F5018140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229332071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3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1FE4631-E4BE-46F0-937C-790BF9F9F910}" type="slidenum">
              <a:rPr lang="en-US" smtClean="0"/>
              <a:t>23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091948291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g"/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3175" y="6400800"/>
            <a:ext cx="12188825" cy="457200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8" name="Rectangle 7"/>
          <p:cNvSpPr/>
          <p:nvPr/>
        </p:nvSpPr>
        <p:spPr>
          <a:xfrm>
            <a:off x="15" y="6334316"/>
            <a:ext cx="12188825" cy="64008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097280" y="758952"/>
            <a:ext cx="10058400" cy="3566160"/>
          </a:xfrm>
        </p:spPr>
        <p:txBody>
          <a:bodyPr anchor="b">
            <a:normAutofit/>
          </a:bodyPr>
          <a:lstStyle>
            <a:lvl1pPr algn="l">
              <a:lnSpc>
                <a:spcPct val="85000"/>
              </a:lnSpc>
              <a:defRPr sz="8000" spc="-50" baseline="0">
                <a:solidFill>
                  <a:schemeClr val="tx1">
                    <a:lumMod val="85000"/>
                    <a:lumOff val="15000"/>
                  </a:schemeClr>
                </a:solidFill>
              </a:defRPr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100051" y="4455620"/>
            <a:ext cx="10058400" cy="1143000"/>
          </a:xfrm>
        </p:spPr>
        <p:txBody>
          <a:bodyPr lIns="91440" rIns="91440">
            <a:normAutofit/>
          </a:bodyPr>
          <a:lstStyle>
            <a:lvl1pPr marL="0" indent="0" algn="l">
              <a:buNone/>
              <a:defRPr sz="2400" cap="all" spc="200" baseline="0">
                <a:solidFill>
                  <a:schemeClr val="tx2"/>
                </a:solidFill>
                <a:latin typeface="+mj-lt"/>
              </a:defRPr>
            </a:lvl1pPr>
            <a:lvl2pPr marL="457200" indent="0" algn="ctr">
              <a:buNone/>
              <a:defRPr sz="2400"/>
            </a:lvl2pPr>
            <a:lvl3pPr marL="914400" indent="0" algn="ctr">
              <a:buNone/>
              <a:defRPr sz="2400"/>
            </a:lvl3pPr>
            <a:lvl4pPr marL="1371600" indent="0" algn="ctr">
              <a:buNone/>
              <a:defRPr sz="2000"/>
            </a:lvl4pPr>
            <a:lvl5pPr marL="1828800" indent="0" algn="ctr">
              <a:buNone/>
              <a:defRPr sz="2000"/>
            </a:lvl5pPr>
            <a:lvl6pPr marL="2286000" indent="0" algn="ctr">
              <a:buNone/>
              <a:defRPr sz="2000"/>
            </a:lvl6pPr>
            <a:lvl7pPr marL="2743200" indent="0" algn="ctr">
              <a:buNone/>
              <a:defRPr sz="2000"/>
            </a:lvl7pPr>
            <a:lvl8pPr marL="3200400" indent="0" algn="ctr">
              <a:buNone/>
              <a:defRPr sz="2000"/>
            </a:lvl8pPr>
            <a:lvl9pPr marL="3657600" indent="0" algn="ctr">
              <a:buNone/>
              <a:defRPr sz="2000"/>
            </a:lvl9pPr>
          </a:lstStyle>
          <a:p>
            <a:r>
              <a:rPr lang="en-US" smtClean="0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9F8F02-7521-4C4E-8EBF-B47962655420}" type="datetimeFigureOut">
              <a:rPr lang="en-US" smtClean="0"/>
              <a:t>12/01/2021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3F401A4-60F1-4623-8769-DE0AE6EA8C14}" type="slidenum">
              <a:rPr lang="en-US" smtClean="0"/>
              <a:t>‹#›</a:t>
            </a:fld>
            <a:endParaRPr lang="en-US"/>
          </a:p>
        </p:txBody>
      </p:sp>
      <p:cxnSp>
        <p:nvCxnSpPr>
          <p:cNvPr id="9" name="Straight Connector 8"/>
          <p:cNvCxnSpPr/>
          <p:nvPr/>
        </p:nvCxnSpPr>
        <p:spPr>
          <a:xfrm>
            <a:off x="1207658" y="4343400"/>
            <a:ext cx="9875520" cy="0"/>
          </a:xfrm>
          <a:prstGeom prst="line">
            <a:avLst/>
          </a:prstGeom>
          <a:ln w="6350">
            <a:solidFill>
              <a:schemeClr val="tx1">
                <a:lumMod val="50000"/>
                <a:lumOff val="5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850022238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 marL="0">
              <a:defRPr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9F8F02-7521-4C4E-8EBF-B47962655420}" type="datetimeFigureOut">
              <a:rPr lang="en-US" smtClean="0"/>
              <a:t>12/01/2021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3F401A4-60F1-4623-8769-DE0AE6EA8C14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719765913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Section Header"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3175" y="6400800"/>
            <a:ext cx="12188825" cy="457200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8" name="Rectangle 7"/>
          <p:cNvSpPr/>
          <p:nvPr/>
        </p:nvSpPr>
        <p:spPr>
          <a:xfrm>
            <a:off x="15" y="6334316"/>
            <a:ext cx="12188825" cy="64008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097280" y="758952"/>
            <a:ext cx="10058400" cy="3566160"/>
          </a:xfrm>
        </p:spPr>
        <p:txBody>
          <a:bodyPr anchor="b" anchorCtr="0">
            <a:normAutofit/>
          </a:bodyPr>
          <a:lstStyle>
            <a:lvl1pPr>
              <a:lnSpc>
                <a:spcPct val="85000"/>
              </a:lnSpc>
              <a:defRPr sz="8000" b="0">
                <a:solidFill>
                  <a:schemeClr val="tx1">
                    <a:lumMod val="85000"/>
                    <a:lumOff val="15000"/>
                  </a:schemeClr>
                </a:solidFill>
              </a:defRPr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097280" y="4453128"/>
            <a:ext cx="10058400" cy="1143000"/>
          </a:xfrm>
        </p:spPr>
        <p:txBody>
          <a:bodyPr lIns="91440" rIns="91440" anchor="t" anchorCtr="0">
            <a:normAutofit/>
          </a:bodyPr>
          <a:lstStyle>
            <a:lvl1pPr marL="0" indent="0">
              <a:buNone/>
              <a:defRPr sz="2400" cap="all" spc="200" baseline="0">
                <a:solidFill>
                  <a:schemeClr val="tx2"/>
                </a:solidFill>
                <a:latin typeface="+mj-lt"/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9F8F02-7521-4C4E-8EBF-B47962655420}" type="datetimeFigureOut">
              <a:rPr lang="en-US" smtClean="0"/>
              <a:t>12/01/2021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3F401A4-60F1-4623-8769-DE0AE6EA8C14}" type="slidenum">
              <a:rPr lang="en-US" smtClean="0"/>
              <a:t>‹#›</a:t>
            </a:fld>
            <a:endParaRPr lang="en-US"/>
          </a:p>
        </p:txBody>
      </p:sp>
      <p:cxnSp>
        <p:nvCxnSpPr>
          <p:cNvPr id="9" name="Straight Connector 8"/>
          <p:cNvCxnSpPr/>
          <p:nvPr/>
        </p:nvCxnSpPr>
        <p:spPr>
          <a:xfrm>
            <a:off x="1207658" y="4343400"/>
            <a:ext cx="9875520" cy="0"/>
          </a:xfrm>
          <a:prstGeom prst="line">
            <a:avLst/>
          </a:prstGeom>
          <a:ln w="6350">
            <a:solidFill>
              <a:schemeClr val="tx1">
                <a:lumMod val="50000"/>
                <a:lumOff val="5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3212691650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Title 7"/>
          <p:cNvSpPr>
            <a:spLocks noGrp="1"/>
          </p:cNvSpPr>
          <p:nvPr>
            <p:ph type="title"/>
          </p:nvPr>
        </p:nvSpPr>
        <p:spPr>
          <a:xfrm>
            <a:off x="1097280" y="286603"/>
            <a:ext cx="10058400" cy="1450757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1097279" y="1845734"/>
            <a:ext cx="4937760" cy="4023360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217920" y="1845735"/>
            <a:ext cx="4937760" cy="4023360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9F8F02-7521-4C4E-8EBF-B47962655420}" type="datetimeFigureOut">
              <a:rPr lang="en-US" smtClean="0"/>
              <a:t>12/01/2021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3F401A4-60F1-4623-8769-DE0AE6EA8C14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699748804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Title 9"/>
          <p:cNvSpPr>
            <a:spLocks noGrp="1"/>
          </p:cNvSpPr>
          <p:nvPr>
            <p:ph type="title"/>
          </p:nvPr>
        </p:nvSpPr>
        <p:spPr>
          <a:xfrm>
            <a:off x="1097280" y="286603"/>
            <a:ext cx="10058400" cy="1450757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097280" y="1846052"/>
            <a:ext cx="4937760" cy="736282"/>
          </a:xfrm>
        </p:spPr>
        <p:txBody>
          <a:bodyPr lIns="91440" rIns="91440" anchor="ctr">
            <a:normAutofit/>
          </a:bodyPr>
          <a:lstStyle>
            <a:lvl1pPr marL="0" indent="0">
              <a:buNone/>
              <a:defRPr sz="2000" b="0" cap="all" baseline="0">
                <a:solidFill>
                  <a:schemeClr val="tx2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1097280" y="2582334"/>
            <a:ext cx="4937760" cy="3378200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217920" y="1846052"/>
            <a:ext cx="4937760" cy="736282"/>
          </a:xfrm>
        </p:spPr>
        <p:txBody>
          <a:bodyPr lIns="91440" rIns="91440" anchor="ctr">
            <a:normAutofit/>
          </a:bodyPr>
          <a:lstStyle>
            <a:lvl1pPr marL="0" indent="0">
              <a:buNone/>
              <a:defRPr sz="2000" b="0" cap="all" baseline="0">
                <a:solidFill>
                  <a:schemeClr val="tx2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217920" y="2582334"/>
            <a:ext cx="4937760" cy="3378200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9F8F02-7521-4C4E-8EBF-B47962655420}" type="datetimeFigureOut">
              <a:rPr lang="en-US" smtClean="0"/>
              <a:t>12/01/2021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3F401A4-60F1-4623-8769-DE0AE6EA8C14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585492431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9F8F02-7521-4C4E-8EBF-B47962655420}" type="datetimeFigureOut">
              <a:rPr lang="en-US" smtClean="0"/>
              <a:t>12/01/2021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3F401A4-60F1-4623-8769-DE0AE6EA8C14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434712178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4"/>
          <p:cNvSpPr/>
          <p:nvPr/>
        </p:nvSpPr>
        <p:spPr>
          <a:xfrm>
            <a:off x="3175" y="6400800"/>
            <a:ext cx="12188825" cy="457200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6" name="Rectangle 5"/>
          <p:cNvSpPr/>
          <p:nvPr/>
        </p:nvSpPr>
        <p:spPr>
          <a:xfrm>
            <a:off x="15" y="6334316"/>
            <a:ext cx="12188825" cy="64008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9F8F02-7521-4C4E-8EBF-B47962655420}" type="datetimeFigureOut">
              <a:rPr lang="en-US" smtClean="0"/>
              <a:t>12/01/2021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>
                <a:solidFill>
                  <a:srgbClr val="FFFFFF"/>
                </a:solidFill>
              </a:defRPr>
            </a:lvl1pPr>
          </a:lstStyle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3F401A4-60F1-4623-8769-DE0AE6EA8C14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947091632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/>
          <p:cNvSpPr/>
          <p:nvPr/>
        </p:nvSpPr>
        <p:spPr>
          <a:xfrm>
            <a:off x="16" y="0"/>
            <a:ext cx="4050791" cy="6858000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9" name="Rectangle 8"/>
          <p:cNvSpPr/>
          <p:nvPr/>
        </p:nvSpPr>
        <p:spPr>
          <a:xfrm>
            <a:off x="4040071" y="0"/>
            <a:ext cx="64008" cy="68580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594359"/>
            <a:ext cx="3200400" cy="2286000"/>
          </a:xfrm>
        </p:spPr>
        <p:txBody>
          <a:bodyPr anchor="b">
            <a:normAutofit/>
          </a:bodyPr>
          <a:lstStyle>
            <a:lvl1pPr>
              <a:defRPr sz="3600" b="0">
                <a:solidFill>
                  <a:srgbClr val="FFFFFF"/>
                </a:solidFill>
              </a:defRPr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800600" y="731520"/>
            <a:ext cx="6492240" cy="5257800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2926080"/>
            <a:ext cx="3200400" cy="3379124"/>
          </a:xfrm>
        </p:spPr>
        <p:txBody>
          <a:bodyPr lIns="91440" rIns="91440">
            <a:normAutofit/>
          </a:bodyPr>
          <a:lstStyle>
            <a:lvl1pPr marL="0" indent="0">
              <a:buNone/>
              <a:defRPr sz="1500">
                <a:solidFill>
                  <a:srgbClr val="FFFFFF"/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465512" y="6459785"/>
            <a:ext cx="2618510" cy="365125"/>
          </a:xfrm>
        </p:spPr>
        <p:txBody>
          <a:bodyPr/>
          <a:lstStyle>
            <a:lvl1pPr algn="l">
              <a:defRPr/>
            </a:lvl1pPr>
          </a:lstStyle>
          <a:p>
            <a:fld id="{849F8F02-7521-4C4E-8EBF-B47962655420}" type="datetimeFigureOut">
              <a:rPr lang="en-US" smtClean="0"/>
              <a:t>12/01/2021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4800600" y="6459785"/>
            <a:ext cx="4648200" cy="365125"/>
          </a:xfrm>
        </p:spPr>
        <p:txBody>
          <a:bodyPr/>
          <a:lstStyle>
            <a:lvl1pPr algn="l">
              <a:defRPr>
                <a:solidFill>
                  <a:schemeClr val="tx2"/>
                </a:solidFill>
              </a:defRPr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solidFill>
                  <a:schemeClr val="tx2"/>
                </a:solidFill>
              </a:defRPr>
            </a:lvl1pPr>
          </a:lstStyle>
          <a:p>
            <a:fld id="{D3F401A4-60F1-4623-8769-DE0AE6EA8C14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804807061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/>
          <p:cNvSpPr/>
          <p:nvPr/>
        </p:nvSpPr>
        <p:spPr>
          <a:xfrm>
            <a:off x="0" y="4953000"/>
            <a:ext cx="12188825" cy="1905000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9" name="Rectangle 8"/>
          <p:cNvSpPr/>
          <p:nvPr/>
        </p:nvSpPr>
        <p:spPr>
          <a:xfrm>
            <a:off x="15" y="4915076"/>
            <a:ext cx="12188825" cy="64008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097280" y="5074920"/>
            <a:ext cx="10113264" cy="822960"/>
          </a:xfrm>
        </p:spPr>
        <p:txBody>
          <a:bodyPr lIns="91440" tIns="0" rIns="91440" bIns="0" anchor="b">
            <a:noAutofit/>
          </a:bodyPr>
          <a:lstStyle>
            <a:lvl1pPr>
              <a:defRPr sz="3600" b="0">
                <a:solidFill>
                  <a:srgbClr val="FFFFFF"/>
                </a:solidFill>
              </a:defRPr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15" y="0"/>
            <a:ext cx="12191985" cy="4915076"/>
          </a:xfrm>
          <a:blipFill>
            <a:blip r:embed="rId2"/>
            <a:stretch>
              <a:fillRect/>
            </a:stretch>
          </a:blipFill>
        </p:spPr>
        <p:txBody>
          <a:bodyPr lIns="457200" tIns="457200" anchor="t"/>
          <a:lstStyle>
            <a:lvl1pPr marL="0" indent="0">
              <a:buNone/>
              <a:defRPr sz="3200">
                <a:solidFill>
                  <a:schemeClr val="bg1"/>
                </a:solidFill>
              </a:defRPr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 smtClean="0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097280" y="5907023"/>
            <a:ext cx="10113264" cy="594360"/>
          </a:xfrm>
        </p:spPr>
        <p:txBody>
          <a:bodyPr lIns="91440" tIns="0" rIns="91440" bIns="0">
            <a:normAutofit/>
          </a:bodyPr>
          <a:lstStyle>
            <a:lvl1pPr marL="0" indent="0">
              <a:spcBef>
                <a:spcPts val="0"/>
              </a:spcBef>
              <a:spcAft>
                <a:spcPts val="600"/>
              </a:spcAft>
              <a:buNone/>
              <a:defRPr sz="1500">
                <a:solidFill>
                  <a:srgbClr val="FFFFFF"/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9F8F02-7521-4C4E-8EBF-B47962655420}" type="datetimeFigureOut">
              <a:rPr lang="en-US" smtClean="0"/>
              <a:t>12/01/2021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3F401A4-60F1-4623-8769-DE0AE6EA8C14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506272605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 lIns="45720" tIns="0" rIns="45720" bIns="0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9F8F02-7521-4C4E-8EBF-B47962655420}" type="datetimeFigureOut">
              <a:rPr lang="en-US" smtClean="0"/>
              <a:t>12/01/2021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3F401A4-60F1-4623-8769-DE0AE6EA8C14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842049043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3175" y="6400800"/>
            <a:ext cx="12188825" cy="457200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8" name="Rectangle 7"/>
          <p:cNvSpPr/>
          <p:nvPr/>
        </p:nvSpPr>
        <p:spPr>
          <a:xfrm>
            <a:off x="15" y="6334316"/>
            <a:ext cx="12188825" cy="64008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414778"/>
            <a:ext cx="2628900" cy="5757421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414778"/>
            <a:ext cx="7734300" cy="5757422"/>
          </a:xfrm>
        </p:spPr>
        <p:txBody>
          <a:bodyPr vert="eaVert" lIns="45720" tIns="0" rIns="45720" bIns="0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9F8F02-7521-4C4E-8EBF-B47962655420}" type="datetimeFigureOut">
              <a:rPr lang="en-US" smtClean="0"/>
              <a:t>12/01/2021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3F401A4-60F1-4623-8769-DE0AE6EA8C14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453555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pn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1" y="6400800"/>
            <a:ext cx="12192000" cy="457200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9" name="Rectangle 8"/>
          <p:cNvSpPr/>
          <p:nvPr/>
        </p:nvSpPr>
        <p:spPr>
          <a:xfrm>
            <a:off x="0" y="6334316"/>
            <a:ext cx="12192001" cy="65998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1147812" y="54477"/>
            <a:ext cx="9255145" cy="979193"/>
          </a:xfrm>
          <a:prstGeom prst="rect">
            <a:avLst/>
          </a:prstGeom>
        </p:spPr>
        <p:txBody>
          <a:bodyPr vert="horz" lIns="91440" tIns="45720" rIns="91440" bIns="45720" rtlCol="0" anchor="b">
            <a:normAutofit/>
          </a:bodyPr>
          <a:lstStyle/>
          <a:p>
            <a:r>
              <a:rPr lang="en-US" dirty="0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097280" y="1266745"/>
            <a:ext cx="10058400" cy="4893481"/>
          </a:xfrm>
          <a:prstGeom prst="rect">
            <a:avLst/>
          </a:prstGeom>
        </p:spPr>
        <p:txBody>
          <a:bodyPr vert="horz" lIns="0" tIns="45720" rIns="0" bIns="45720" rtlCol="0">
            <a:normAutofit/>
          </a:bodyPr>
          <a:lstStyle/>
          <a:p>
            <a:pPr lvl="0"/>
            <a:r>
              <a:rPr lang="en-US" dirty="0" smtClean="0"/>
              <a:t>Click to edit Master text styles</a:t>
            </a:r>
          </a:p>
          <a:p>
            <a:pPr lvl="1"/>
            <a:r>
              <a:rPr lang="en-US" dirty="0" smtClean="0"/>
              <a:t>Second level</a:t>
            </a:r>
          </a:p>
          <a:p>
            <a:pPr lvl="2"/>
            <a:r>
              <a:rPr lang="en-US" dirty="0" smtClean="0"/>
              <a:t>Third level</a:t>
            </a:r>
          </a:p>
          <a:p>
            <a:pPr lvl="3"/>
            <a:r>
              <a:rPr lang="en-US" dirty="0" smtClean="0"/>
              <a:t>Fourth level</a:t>
            </a:r>
          </a:p>
          <a:p>
            <a:pPr lvl="4"/>
            <a:r>
              <a:rPr lang="en-US" dirty="0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1097280" y="6459785"/>
            <a:ext cx="2472271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900">
                <a:solidFill>
                  <a:srgbClr val="FFFFFF"/>
                </a:solidFill>
              </a:defRPr>
            </a:lvl1pPr>
          </a:lstStyle>
          <a:p>
            <a:fld id="{849F8F02-7521-4C4E-8EBF-B47962655420}" type="datetimeFigureOut">
              <a:rPr lang="en-US" smtClean="0"/>
              <a:t>12/01/2021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686185" y="6459785"/>
            <a:ext cx="4822804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900" cap="all" baseline="0">
                <a:solidFill>
                  <a:srgbClr val="FFFFFF"/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9900458" y="6459785"/>
            <a:ext cx="1312025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50">
                <a:solidFill>
                  <a:srgbClr val="FFFFFF"/>
                </a:solidFill>
              </a:defRPr>
            </a:lvl1pPr>
          </a:lstStyle>
          <a:p>
            <a:fld id="{D3F401A4-60F1-4623-8769-DE0AE6EA8C14}" type="slidenum">
              <a:rPr lang="en-US" smtClean="0"/>
              <a:t>‹#›</a:t>
            </a:fld>
            <a:endParaRPr lang="en-US"/>
          </a:p>
        </p:txBody>
      </p:sp>
      <p:cxnSp>
        <p:nvCxnSpPr>
          <p:cNvPr id="10" name="Straight Connector 9"/>
          <p:cNvCxnSpPr/>
          <p:nvPr/>
        </p:nvCxnSpPr>
        <p:spPr>
          <a:xfrm>
            <a:off x="1188720" y="1207759"/>
            <a:ext cx="9966960" cy="0"/>
          </a:xfrm>
          <a:prstGeom prst="line">
            <a:avLst/>
          </a:prstGeom>
          <a:ln w="38100">
            <a:solidFill>
              <a:schemeClr val="tx1">
                <a:lumMod val="50000"/>
                <a:lumOff val="5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11" name="Picture 10"/>
          <p:cNvPicPr>
            <a:picLocks noChangeAspect="1"/>
          </p:cNvPicPr>
          <p:nvPr userDrawn="1"/>
        </p:nvPicPr>
        <p:blipFill>
          <a:blip r:embed="rId13"/>
          <a:stretch>
            <a:fillRect/>
          </a:stretch>
        </p:blipFill>
        <p:spPr>
          <a:xfrm>
            <a:off x="10233989" y="17713"/>
            <a:ext cx="1958011" cy="131196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5505841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97" r:id="rId1"/>
    <p:sldLayoutId id="2147483698" r:id="rId2"/>
    <p:sldLayoutId id="2147483699" r:id="rId3"/>
    <p:sldLayoutId id="2147483700" r:id="rId4"/>
    <p:sldLayoutId id="2147483701" r:id="rId5"/>
    <p:sldLayoutId id="2147483702" r:id="rId6"/>
    <p:sldLayoutId id="2147483703" r:id="rId7"/>
    <p:sldLayoutId id="2147483704" r:id="rId8"/>
    <p:sldLayoutId id="2147483705" r:id="rId9"/>
    <p:sldLayoutId id="2147483706" r:id="rId10"/>
    <p:sldLayoutId id="2147483707" r:id="rId11"/>
  </p:sldLayoutIdLst>
  <p:timing>
    <p:tnLst>
      <p:par>
        <p:cTn id="1" dur="indefinite" restart="never" nodeType="tmRoot"/>
      </p:par>
    </p:tnLst>
  </p:timing>
  <p:txStyles>
    <p:titleStyle>
      <a:lvl1pPr algn="l" defTabSz="914400" rtl="0" eaLnBrk="1" latinLnBrk="0" hangingPunct="1">
        <a:lnSpc>
          <a:spcPct val="85000"/>
        </a:lnSpc>
        <a:spcBef>
          <a:spcPct val="0"/>
        </a:spcBef>
        <a:buNone/>
        <a:defRPr sz="4800" b="1" kern="1200" spc="-50" baseline="0">
          <a:solidFill>
            <a:schemeClr val="tx1">
              <a:lumMod val="75000"/>
              <a:lumOff val="25000"/>
            </a:schemeClr>
          </a:solidFill>
          <a:latin typeface="Arial" panose="020B0604020202020204" pitchFamily="34" charset="0"/>
          <a:ea typeface="+mj-ea"/>
          <a:cs typeface="Arial" panose="020B0604020202020204" pitchFamily="34" charset="0"/>
        </a:defRPr>
      </a:lvl1pPr>
    </p:titleStyle>
    <p:bodyStyle>
      <a:lvl1pPr marL="91440" indent="-91440" algn="l" defTabSz="914400" rtl="0" eaLnBrk="1" latinLnBrk="0" hangingPunct="1">
        <a:lnSpc>
          <a:spcPct val="90000"/>
        </a:lnSpc>
        <a:spcBef>
          <a:spcPts val="1200"/>
        </a:spcBef>
        <a:spcAft>
          <a:spcPts val="200"/>
        </a:spcAft>
        <a:buClr>
          <a:schemeClr val="accent1"/>
        </a:buClr>
        <a:buSzPct val="100000"/>
        <a:buFont typeface="Calibri" panose="020F0502020204030204" pitchFamily="34" charset="0"/>
        <a:buChar char=" "/>
        <a:defRPr sz="3600" kern="1200">
          <a:solidFill>
            <a:schemeClr val="tx1">
              <a:lumMod val="75000"/>
              <a:lumOff val="25000"/>
            </a:schemeClr>
          </a:solidFill>
          <a:latin typeface="Arial" panose="020B0604020202020204" pitchFamily="34" charset="0"/>
          <a:ea typeface="+mn-ea"/>
          <a:cs typeface="Arial" panose="020B0604020202020204" pitchFamily="34" charset="0"/>
        </a:defRPr>
      </a:lvl1pPr>
      <a:lvl2pPr marL="384048" indent="-18288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Font typeface="Calibri" pitchFamily="34" charset="0"/>
        <a:buChar char="◦"/>
        <a:defRPr sz="3600" kern="1200">
          <a:solidFill>
            <a:schemeClr val="tx1">
              <a:lumMod val="75000"/>
              <a:lumOff val="25000"/>
            </a:schemeClr>
          </a:solidFill>
          <a:latin typeface="Arial" panose="020B0604020202020204" pitchFamily="34" charset="0"/>
          <a:ea typeface="+mn-ea"/>
          <a:cs typeface="Arial" panose="020B0604020202020204" pitchFamily="34" charset="0"/>
        </a:defRPr>
      </a:lvl2pPr>
      <a:lvl3pPr marL="566928" indent="-18288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Font typeface="Calibri" pitchFamily="34" charset="0"/>
        <a:buChar char="◦"/>
        <a:defRPr sz="3600" kern="1200">
          <a:solidFill>
            <a:schemeClr val="tx1">
              <a:lumMod val="75000"/>
              <a:lumOff val="25000"/>
            </a:schemeClr>
          </a:solidFill>
          <a:latin typeface="Arial" panose="020B0604020202020204" pitchFamily="34" charset="0"/>
          <a:ea typeface="+mn-ea"/>
          <a:cs typeface="Arial" panose="020B0604020202020204" pitchFamily="34" charset="0"/>
        </a:defRPr>
      </a:lvl3pPr>
      <a:lvl4pPr marL="749808" indent="-18288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Font typeface="Calibri" pitchFamily="34" charset="0"/>
        <a:buChar char="◦"/>
        <a:defRPr sz="3600" kern="1200">
          <a:solidFill>
            <a:schemeClr val="tx1">
              <a:lumMod val="75000"/>
              <a:lumOff val="25000"/>
            </a:schemeClr>
          </a:solidFill>
          <a:latin typeface="Arial" panose="020B0604020202020204" pitchFamily="34" charset="0"/>
          <a:ea typeface="+mn-ea"/>
          <a:cs typeface="Arial" panose="020B0604020202020204" pitchFamily="34" charset="0"/>
        </a:defRPr>
      </a:lvl4pPr>
      <a:lvl5pPr marL="932688" indent="-18288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Font typeface="Calibri" pitchFamily="34" charset="0"/>
        <a:buChar char="◦"/>
        <a:defRPr sz="3600" kern="1200">
          <a:solidFill>
            <a:schemeClr val="tx1">
              <a:lumMod val="75000"/>
              <a:lumOff val="25000"/>
            </a:schemeClr>
          </a:solidFill>
          <a:latin typeface="Arial" panose="020B0604020202020204" pitchFamily="34" charset="0"/>
          <a:ea typeface="+mn-ea"/>
          <a:cs typeface="Arial" panose="020B0604020202020204" pitchFamily="34" charset="0"/>
        </a:defRPr>
      </a:lvl5pPr>
      <a:lvl6pPr marL="1100000" indent="-22860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Font typeface="Calibri" pitchFamily="34" charset="0"/>
        <a:buChar char="◦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6pPr>
      <a:lvl7pPr marL="1300000" indent="-22860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Font typeface="Calibri" pitchFamily="34" charset="0"/>
        <a:buChar char="◦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7pPr>
      <a:lvl8pPr marL="1500000" indent="-22860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Font typeface="Calibri" pitchFamily="34" charset="0"/>
        <a:buChar char="◦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8pPr>
      <a:lvl9pPr marL="1700000" indent="-22860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Font typeface="Calibri" pitchFamily="34" charset="0"/>
        <a:buChar char="◦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  <p:extLst>
    <p:ext uri="{27BBF7A9-308A-43DC-89C8-2F10F3537804}">
      <p15:sldGuideLst xmlns:p15="http://schemas.microsoft.com/office/powerpoint/2012/main"/>
    </p:ext>
  </p:extLst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1.xml"/><Relationship Id="rId2" Type="http://schemas.openxmlformats.org/officeDocument/2006/relationships/diagramData" Target="../diagrams/data1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1.xml"/><Relationship Id="rId5" Type="http://schemas.openxmlformats.org/officeDocument/2006/relationships/diagramColors" Target="../diagrams/colors1.xml"/><Relationship Id="rId4" Type="http://schemas.openxmlformats.org/officeDocument/2006/relationships/diagramQuickStyle" Target="../diagrams/quickStyle1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2.xml"/><Relationship Id="rId2" Type="http://schemas.openxmlformats.org/officeDocument/2006/relationships/diagramData" Target="../diagrams/data2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2.xml"/><Relationship Id="rId5" Type="http://schemas.openxmlformats.org/officeDocument/2006/relationships/diagramColors" Target="../diagrams/colors2.xml"/><Relationship Id="rId4" Type="http://schemas.openxmlformats.org/officeDocument/2006/relationships/diagramQuickStyle" Target="../diagrams/quickStyle2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3.xml"/><Relationship Id="rId2" Type="http://schemas.openxmlformats.org/officeDocument/2006/relationships/diagramData" Target="../diagrams/data3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3.xml"/><Relationship Id="rId5" Type="http://schemas.openxmlformats.org/officeDocument/2006/relationships/diagramColors" Target="../diagrams/colors3.xml"/><Relationship Id="rId4" Type="http://schemas.openxmlformats.org/officeDocument/2006/relationships/diagramQuickStyle" Target="../diagrams/quickStyle3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4.xml"/><Relationship Id="rId2" Type="http://schemas.openxmlformats.org/officeDocument/2006/relationships/diagramData" Target="../diagrams/data4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4.xml"/><Relationship Id="rId5" Type="http://schemas.openxmlformats.org/officeDocument/2006/relationships/diagramColors" Target="../diagrams/colors4.xml"/><Relationship Id="rId4" Type="http://schemas.openxmlformats.org/officeDocument/2006/relationships/diagramQuickStyle" Target="../diagrams/quickStyle4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9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jpg"/><Relationship Id="rId2" Type="http://schemas.openxmlformats.org/officeDocument/2006/relationships/image" Target="../media/image12.jpg"/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g"/><Relationship Id="rId1" Type="http://schemas.openxmlformats.org/officeDocument/2006/relationships/slideLayout" Target="../slideLayouts/slideLayout2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g"/><Relationship Id="rId1" Type="http://schemas.openxmlformats.org/officeDocument/2006/relationships/slideLayout" Target="../slideLayouts/slideLayout2.xml"/></Relationships>
</file>

<file path=ppt/slides/_rels/slide2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7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5.xml"/><Relationship Id="rId2" Type="http://schemas.openxmlformats.org/officeDocument/2006/relationships/diagramData" Target="../diagrams/data5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5.xml"/><Relationship Id="rId5" Type="http://schemas.openxmlformats.org/officeDocument/2006/relationships/diagramColors" Target="../diagrams/colors5.xml"/><Relationship Id="rId4" Type="http://schemas.openxmlformats.org/officeDocument/2006/relationships/diagramQuickStyle" Target="../diagrams/quickStyle5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2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png"/><Relationship Id="rId1" Type="http://schemas.openxmlformats.org/officeDocument/2006/relationships/slideLayout" Target="../slideLayouts/slideLayout2.xml"/></Relationships>
</file>

<file path=ppt/slides/_rels/slide3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png"/><Relationship Id="rId2" Type="http://schemas.openxmlformats.org/officeDocument/2006/relationships/image" Target="../media/image19.png"/><Relationship Id="rId1" Type="http://schemas.openxmlformats.org/officeDocument/2006/relationships/slideLayout" Target="../slideLayouts/slideLayout2.xml"/></Relationships>
</file>

<file path=ppt/slides/_rels/slide31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6.xml"/><Relationship Id="rId2" Type="http://schemas.openxmlformats.org/officeDocument/2006/relationships/diagramData" Target="../diagrams/data6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6.xml"/><Relationship Id="rId5" Type="http://schemas.openxmlformats.org/officeDocument/2006/relationships/diagramColors" Target="../diagrams/colors6.xml"/><Relationship Id="rId4" Type="http://schemas.openxmlformats.org/officeDocument/2006/relationships/diagramQuickStyle" Target="../diagrams/quickStyle6.xml"/></Relationships>
</file>

<file path=ppt/slides/_rels/slide3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.png"/><Relationship Id="rId2" Type="http://schemas.openxmlformats.org/officeDocument/2006/relationships/image" Target="../media/image21.png"/><Relationship Id="rId1" Type="http://schemas.openxmlformats.org/officeDocument/2006/relationships/slideLayout" Target="../slideLayouts/slideLayout5.xml"/></Relationships>
</file>

<file path=ppt/slides/_rels/slide3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jpg"/><Relationship Id="rId1" Type="http://schemas.openxmlformats.org/officeDocument/2006/relationships/slideLayout" Target="../slideLayouts/slideLayout2.xml"/></Relationships>
</file>

<file path=ppt/slides/_rels/slide3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png"/><Relationship Id="rId1" Type="http://schemas.openxmlformats.org/officeDocument/2006/relationships/slideLayout" Target="../slideLayouts/slideLayout2.xml"/></Relationships>
</file>

<file path=ppt/slides/_rels/slide3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jpeg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Content Placeholder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757363" y="100082"/>
            <a:ext cx="9201150" cy="6642562"/>
          </a:xfr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3305175" y="1943100"/>
            <a:ext cx="6105525" cy="2700337"/>
          </a:xfrm>
        </p:spPr>
        <p:txBody>
          <a:bodyPr>
            <a:noAutofit/>
          </a:bodyPr>
          <a:lstStyle/>
          <a:p>
            <a:pPr algn="ctr"/>
            <a:r>
              <a:rPr lang="en-US" sz="6000" b="1" dirty="0" smtClean="0">
                <a:latin typeface="Arial" panose="020B0604020202020204" pitchFamily="34" charset="0"/>
                <a:cs typeface="Arial" panose="020B0604020202020204" pitchFamily="34" charset="0"/>
              </a:rPr>
              <a:t>TỔNG QUAN BẾP BÁNH</a:t>
            </a:r>
            <a:endParaRPr lang="en-US" sz="6000" b="1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61377750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vi-VN" dirty="0" smtClean="0">
                <a:solidFill>
                  <a:srgbClr val="FF0000"/>
                </a:solidFill>
              </a:rPr>
              <a:t>KIỂM TRA BÀI CŨ</a:t>
            </a:r>
            <a:endParaRPr lang="en-US" dirty="0">
              <a:solidFill>
                <a:srgbClr val="FF0000"/>
              </a:solidFill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709613" y="1046922"/>
            <a:ext cx="10515600" cy="5010772"/>
          </a:xfrm>
        </p:spPr>
        <p:txBody>
          <a:bodyPr/>
          <a:lstStyle/>
          <a:p>
            <a:pPr marL="0" indent="0">
              <a:buNone/>
            </a:pPr>
            <a:endParaRPr lang="vi-VN" dirty="0" smtClean="0"/>
          </a:p>
          <a:p>
            <a:pPr marL="0" indent="0">
              <a:buNone/>
            </a:pPr>
            <a:r>
              <a:rPr lang="vi-VN" sz="4000" dirty="0" smtClean="0"/>
              <a:t>Hãy trình bày cách phân loại bánh Việt Nam?</a:t>
            </a:r>
            <a:endParaRPr lang="en-US" sz="4000" dirty="0"/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005044" y="2685779"/>
            <a:ext cx="3124636" cy="388674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229992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b="1" dirty="0" smtClean="0"/>
              <a:t>KHỐI BÁNH VIỆT</a:t>
            </a:r>
            <a:endParaRPr lang="en-US" b="1" dirty="0"/>
          </a:p>
        </p:txBody>
      </p:sp>
      <p:graphicFrame>
        <p:nvGraphicFramePr>
          <p:cNvPr id="4" name="Diagram 3"/>
          <p:cNvGraphicFramePr/>
          <p:nvPr>
            <p:extLst>
              <p:ext uri="{D42A27DB-BD31-4B8C-83A1-F6EECF244321}">
                <p14:modId xmlns:p14="http://schemas.microsoft.com/office/powerpoint/2010/main" val="2055533532"/>
              </p:ext>
            </p:extLst>
          </p:nvPr>
        </p:nvGraphicFramePr>
        <p:xfrm>
          <a:off x="671512" y="1157288"/>
          <a:ext cx="10848975" cy="5700712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  <p:extLst>
      <p:ext uri="{BB962C8B-B14F-4D97-AF65-F5344CB8AC3E}">
        <p14:creationId xmlns:p14="http://schemas.microsoft.com/office/powerpoint/2010/main" val="272532038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graphicEl>
                                              <a:dgm id="{84FBCBD9-9F61-4A1A-A83C-5B94BEDB8E2D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500"/>
                                        <p:tgtEl>
                                          <p:spTgt spid="4">
                                            <p:graphicEl>
                                              <a:dgm id="{84FBCBD9-9F61-4A1A-A83C-5B94BEDB8E2D}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6" presetClass="entr" presetSubtype="2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graphicEl>
                                              <a:dgm id="{C10A78B1-37D6-47BA-A6E5-96AAAE24094F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0" dur="500"/>
                                        <p:tgtEl>
                                          <p:spTgt spid="4">
                                            <p:graphicEl>
                                              <a:dgm id="{C10A78B1-37D6-47BA-A6E5-96AAAE24094F}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graphicEl>
                                              <a:dgm id="{9315A708-B345-4892-8597-5FEFE5D89B47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5" dur="500"/>
                                        <p:tgtEl>
                                          <p:spTgt spid="4">
                                            <p:graphicEl>
                                              <a:dgm id="{9315A708-B345-4892-8597-5FEFE5D89B47}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16" presetClass="entr" presetSubtype="2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graphicEl>
                                              <a:dgm id="{1ACACDC2-5E49-447D-AA5A-4267F5E1D083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8" dur="500"/>
                                        <p:tgtEl>
                                          <p:spTgt spid="4">
                                            <p:graphicEl>
                                              <a:dgm id="{1ACACDC2-5E49-447D-AA5A-4267F5E1D083}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graphicEl>
                                              <a:dgm id="{C65D3168-3DE2-4750-8FA3-110DF431212D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23" dur="500"/>
                                        <p:tgtEl>
                                          <p:spTgt spid="4">
                                            <p:graphicEl>
                                              <a:dgm id="{C65D3168-3DE2-4750-8FA3-110DF431212D}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4" presetID="16" presetClass="entr" presetSubtype="2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graphicEl>
                                              <a:dgm id="{0F347929-353C-4BAB-93CE-9A434B09D9F4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26" dur="500"/>
                                        <p:tgtEl>
                                          <p:spTgt spid="4">
                                            <p:graphicEl>
                                              <a:dgm id="{0F347929-353C-4BAB-93CE-9A434B09D9F4}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graphicEl>
                                              <a:dgm id="{5CF775AF-6E56-48C6-AE6E-E5933795C2ED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31" dur="500"/>
                                        <p:tgtEl>
                                          <p:spTgt spid="4">
                                            <p:graphicEl>
                                              <a:dgm id="{5CF775AF-6E56-48C6-AE6E-E5933795C2ED}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2" presetID="16" presetClass="entr" presetSubtype="2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graphicEl>
                                              <a:dgm id="{213887BE-7670-47DA-8B8C-068061B747B3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34" dur="500"/>
                                        <p:tgtEl>
                                          <p:spTgt spid="4">
                                            <p:graphicEl>
                                              <a:dgm id="{213887BE-7670-47DA-8B8C-068061B747B3}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Graphic spid="4" grpId="0">
        <p:bldSub>
          <a:bldDgm bld="one"/>
        </p:bldSub>
      </p:bldGraphic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431824" y="150813"/>
            <a:ext cx="9883875" cy="2387600"/>
          </a:xfrm>
        </p:spPr>
        <p:txBody>
          <a:bodyPr>
            <a:noAutofit/>
          </a:bodyPr>
          <a:lstStyle/>
          <a:p>
            <a:pPr algn="ctr"/>
            <a:r>
              <a:rPr lang="vi-VN" sz="6600" b="1" dirty="0" smtClean="0">
                <a:ln w="12700" cmpd="sng">
                  <a:solidFill>
                    <a:schemeClr val="accent4"/>
                  </a:solidFill>
                  <a:prstDash val="solid"/>
                </a:ln>
                <a:solidFill>
                  <a:schemeClr val="accent2">
                    <a:lumMod val="75000"/>
                  </a:schemeClr>
                </a:solidFill>
              </a:rPr>
              <a:t>Chương 1: TỔNG QUAN NGHỀ LÀM BÁNH (tt)</a:t>
            </a:r>
            <a:endParaRPr lang="en-US" sz="6600" b="1" dirty="0">
              <a:ln w="12700" cmpd="sng">
                <a:solidFill>
                  <a:schemeClr val="accent4"/>
                </a:solidFill>
                <a:prstDash val="solid"/>
              </a:ln>
              <a:solidFill>
                <a:schemeClr val="accent2">
                  <a:lumMod val="75000"/>
                </a:schemeClr>
              </a:solidFill>
            </a:endParaRPr>
          </a:p>
        </p:txBody>
      </p:sp>
      <p:pic>
        <p:nvPicPr>
          <p:cNvPr id="5" name="Picture 4"/>
          <p:cNvPicPr>
            <a:picLocks noChangeAspect="1"/>
          </p:cNvPicPr>
          <p:nvPr/>
        </p:nvPicPr>
        <p:blipFill rotWithShape="1">
          <a:blip r:embed="rId2"/>
          <a:srcRect t="14868" r="-80"/>
          <a:stretch/>
        </p:blipFill>
        <p:spPr>
          <a:xfrm>
            <a:off x="134737" y="2662238"/>
            <a:ext cx="11738176" cy="419576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3346323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vi-VN" b="1" dirty="0" smtClean="0">
                <a:solidFill>
                  <a:srgbClr val="FF0000"/>
                </a:solidFill>
              </a:rPr>
              <a:t>NỘI DUNG</a:t>
            </a:r>
            <a:endParaRPr lang="en-US" b="1" dirty="0">
              <a:solidFill>
                <a:srgbClr val="FF0000"/>
              </a:solidFill>
            </a:endParaRPr>
          </a:p>
        </p:txBody>
      </p:sp>
      <p:graphicFrame>
        <p:nvGraphicFramePr>
          <p:cNvPr id="4" name="Content Placeholder 3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126238996"/>
              </p:ext>
            </p:extLst>
          </p:nvPr>
        </p:nvGraphicFramePr>
        <p:xfrm>
          <a:off x="1096963" y="1846263"/>
          <a:ext cx="10058400" cy="4022725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sp>
        <p:nvSpPr>
          <p:cNvPr id="5" name="TextBox 4"/>
          <p:cNvSpPr txBox="1"/>
          <p:nvPr/>
        </p:nvSpPr>
        <p:spPr>
          <a:xfrm>
            <a:off x="1385888" y="2337296"/>
            <a:ext cx="728662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vi-VN" sz="4400" dirty="0" smtClean="0"/>
              <a:t>1</a:t>
            </a:r>
            <a:endParaRPr lang="en-US" sz="4400" dirty="0"/>
          </a:p>
        </p:txBody>
      </p:sp>
      <p:sp>
        <p:nvSpPr>
          <p:cNvPr id="6" name="TextBox 5"/>
          <p:cNvSpPr txBox="1"/>
          <p:nvPr/>
        </p:nvSpPr>
        <p:spPr>
          <a:xfrm>
            <a:off x="1607344" y="3287167"/>
            <a:ext cx="728662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vi-VN" sz="4400" dirty="0"/>
              <a:t>2</a:t>
            </a:r>
            <a:endParaRPr lang="en-US" sz="4400" dirty="0"/>
          </a:p>
        </p:txBody>
      </p:sp>
      <p:sp>
        <p:nvSpPr>
          <p:cNvPr id="7" name="TextBox 6"/>
          <p:cNvSpPr txBox="1"/>
          <p:nvPr/>
        </p:nvSpPr>
        <p:spPr>
          <a:xfrm>
            <a:off x="1278731" y="4830217"/>
            <a:ext cx="728662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vi-VN" sz="4400" dirty="0" smtClean="0"/>
              <a:t>3</a:t>
            </a:r>
            <a:endParaRPr lang="en-US" sz="4400" dirty="0"/>
          </a:p>
        </p:txBody>
      </p:sp>
    </p:spTree>
    <p:extLst>
      <p:ext uri="{BB962C8B-B14F-4D97-AF65-F5344CB8AC3E}">
        <p14:creationId xmlns:p14="http://schemas.microsoft.com/office/powerpoint/2010/main" val="350736553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graphicEl>
                                              <a:dgm id="{36247C06-B309-4BC9-A562-464F97C2DC66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500"/>
                                        <p:tgtEl>
                                          <p:spTgt spid="4">
                                            <p:graphicEl>
                                              <a:dgm id="{36247C06-B309-4BC9-A562-464F97C2DC66}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6" presetClass="entr" presetSubtype="2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graphicEl>
                                              <a:dgm id="{E9498A76-69B4-4C99-BE13-9EE52D140AA4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0" dur="500"/>
                                        <p:tgtEl>
                                          <p:spTgt spid="4">
                                            <p:graphicEl>
                                              <a:dgm id="{E9498A76-69B4-4C99-BE13-9EE52D140AA4}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6" presetClass="entr" presetSubtype="2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graphicEl>
                                              <a:dgm id="{D0AEB89F-BA24-4784-8E56-7001EFC259CF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3" dur="500"/>
                                        <p:tgtEl>
                                          <p:spTgt spid="4">
                                            <p:graphicEl>
                                              <a:dgm id="{D0AEB89F-BA24-4784-8E56-7001EFC259CF}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graphicEl>
                                              <a:dgm id="{6B0EC847-3434-42F4-902D-26958CF3407F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8" dur="500"/>
                                        <p:tgtEl>
                                          <p:spTgt spid="4">
                                            <p:graphicEl>
                                              <a:dgm id="{6B0EC847-3434-42F4-902D-26958CF3407F}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" presetID="16" presetClass="entr" presetSubtype="2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graphicEl>
                                              <a:dgm id="{CCCB5FC8-4B79-42B5-8382-DF891446C1E5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21" dur="500"/>
                                        <p:tgtEl>
                                          <p:spTgt spid="4">
                                            <p:graphicEl>
                                              <a:dgm id="{CCCB5FC8-4B79-42B5-8382-DF891446C1E5}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>
                      <p:stCondLst>
                        <p:cond delay="indefinite"/>
                      </p:stCondLst>
                      <p:childTnLst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graphicEl>
                                              <a:dgm id="{8A430A3F-5233-4EA0-B9DD-2F897BC2024A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26" dur="500"/>
                                        <p:tgtEl>
                                          <p:spTgt spid="4">
                                            <p:graphicEl>
                                              <a:dgm id="{8A430A3F-5233-4EA0-B9DD-2F897BC2024A}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7" presetID="16" presetClass="entr" presetSubtype="2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graphicEl>
                                              <a:dgm id="{53569B40-C2DB-484A-AE0A-F21DDAC45355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29" dur="500"/>
                                        <p:tgtEl>
                                          <p:spTgt spid="4">
                                            <p:graphicEl>
                                              <a:dgm id="{53569B40-C2DB-484A-AE0A-F21DDAC45355}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Graphic spid="4" grpId="0">
        <p:bldSub>
          <a:bldDgm bld="one"/>
        </p:bldSub>
      </p:bldGraphic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66738" y="0"/>
            <a:ext cx="10515600" cy="946840"/>
          </a:xfrm>
        </p:spPr>
        <p:txBody>
          <a:bodyPr/>
          <a:lstStyle/>
          <a:p>
            <a:r>
              <a:rPr lang="vi-VN" b="1" dirty="0" smtClean="0">
                <a:solidFill>
                  <a:srgbClr val="FF0000"/>
                </a:solidFill>
              </a:rPr>
              <a:t>2</a:t>
            </a:r>
            <a:r>
              <a:rPr lang="en-US" b="1" dirty="0" smtClean="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. </a:t>
            </a:r>
            <a:r>
              <a:rPr lang="vi-VN" b="1" dirty="0" smtClean="0">
                <a:solidFill>
                  <a:srgbClr val="FF0000"/>
                </a:solidFill>
              </a:rPr>
              <a:t>Lộ trình phát triển nghề bánh</a:t>
            </a:r>
            <a:endParaRPr lang="en-US" b="1" dirty="0">
              <a:solidFill>
                <a:srgbClr val="FF0000"/>
              </a:solidFill>
            </a:endParaRPr>
          </a:p>
        </p:txBody>
      </p:sp>
      <p:graphicFrame>
        <p:nvGraphicFramePr>
          <p:cNvPr id="6" name="Content Placeholder 4"/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3876317103"/>
              </p:ext>
            </p:extLst>
          </p:nvPr>
        </p:nvGraphicFramePr>
        <p:xfrm>
          <a:off x="942975" y="1243013"/>
          <a:ext cx="9758363" cy="5286374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  <p:extLst>
      <p:ext uri="{BB962C8B-B14F-4D97-AF65-F5344CB8AC3E}">
        <p14:creationId xmlns:p14="http://schemas.microsoft.com/office/powerpoint/2010/main" val="51229663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90674" y="240215"/>
            <a:ext cx="9255145" cy="979193"/>
          </a:xfrm>
        </p:spPr>
        <p:txBody>
          <a:bodyPr>
            <a:normAutofit fontScale="90000"/>
          </a:bodyPr>
          <a:lstStyle/>
          <a:p>
            <a:r>
              <a:rPr lang="en-US" b="1" dirty="0" err="1"/>
              <a:t>Công</a:t>
            </a:r>
            <a:r>
              <a:rPr lang="en-US" b="1" dirty="0"/>
              <a:t> </a:t>
            </a:r>
            <a:r>
              <a:rPr lang="en-US" b="1" dirty="0" err="1"/>
              <a:t>việc</a:t>
            </a:r>
            <a:r>
              <a:rPr lang="en-US" b="1" dirty="0"/>
              <a:t> </a:t>
            </a:r>
            <a:r>
              <a:rPr lang="en-US" b="1" dirty="0" err="1"/>
              <a:t>hằng</a:t>
            </a:r>
            <a:r>
              <a:rPr lang="en-US" b="1" dirty="0"/>
              <a:t> </a:t>
            </a:r>
            <a:r>
              <a:rPr lang="en-US" b="1" dirty="0" err="1"/>
              <a:t>ngày</a:t>
            </a:r>
            <a:r>
              <a:rPr lang="en-US" b="1" dirty="0"/>
              <a:t> </a:t>
            </a:r>
            <a:r>
              <a:rPr lang="en-US" b="1" dirty="0" err="1"/>
              <a:t>của</a:t>
            </a:r>
            <a:r>
              <a:rPr lang="en-US" b="1" dirty="0"/>
              <a:t> </a:t>
            </a:r>
            <a:r>
              <a:rPr lang="en-US" b="1" dirty="0" err="1"/>
              <a:t>Đầu</a:t>
            </a:r>
            <a:r>
              <a:rPr lang="en-US" b="1" dirty="0"/>
              <a:t> </a:t>
            </a:r>
            <a:r>
              <a:rPr lang="en-US" b="1" dirty="0" err="1"/>
              <a:t>bếp</a:t>
            </a:r>
            <a:r>
              <a:rPr lang="en-US" b="1" dirty="0"/>
              <a:t> </a:t>
            </a:r>
            <a:r>
              <a:rPr lang="en-US" b="1" dirty="0" err="1" smtClean="0"/>
              <a:t>bánh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838200" y="1385887"/>
            <a:ext cx="10515600" cy="5172075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en-US" sz="3600" b="1" dirty="0"/>
              <a:t>1</a:t>
            </a:r>
            <a:r>
              <a:rPr lang="en-US" sz="3600" b="1" dirty="0" smtClean="0"/>
              <a:t>. </a:t>
            </a:r>
            <a:r>
              <a:rPr lang="en-US" sz="3600" b="1" dirty="0" err="1"/>
              <a:t>Kiểm</a:t>
            </a:r>
            <a:r>
              <a:rPr lang="en-US" sz="3600" b="1" dirty="0"/>
              <a:t> </a:t>
            </a:r>
            <a:r>
              <a:rPr lang="en-US" sz="3600" b="1" dirty="0" err="1"/>
              <a:t>tra</a:t>
            </a:r>
            <a:r>
              <a:rPr lang="en-US" sz="3600" b="1" dirty="0"/>
              <a:t> </a:t>
            </a:r>
            <a:r>
              <a:rPr lang="en-US" sz="3600" b="1" dirty="0" err="1"/>
              <a:t>thực</a:t>
            </a:r>
            <a:r>
              <a:rPr lang="en-US" sz="3600" b="1" dirty="0"/>
              <a:t> </a:t>
            </a:r>
            <a:r>
              <a:rPr lang="en-US" sz="3600" b="1" dirty="0" err="1"/>
              <a:t>đơn</a:t>
            </a:r>
            <a:r>
              <a:rPr lang="en-US" sz="3600" b="1" dirty="0"/>
              <a:t> </a:t>
            </a:r>
            <a:r>
              <a:rPr lang="en-US" sz="3600" b="1" dirty="0" err="1"/>
              <a:t>và</a:t>
            </a:r>
            <a:r>
              <a:rPr lang="en-US" sz="3600" b="1" dirty="0"/>
              <a:t> </a:t>
            </a:r>
            <a:r>
              <a:rPr lang="en-US" sz="3600" b="1" dirty="0" err="1"/>
              <a:t>những</a:t>
            </a:r>
            <a:r>
              <a:rPr lang="en-US" sz="3600" b="1" dirty="0"/>
              <a:t> </a:t>
            </a:r>
            <a:r>
              <a:rPr lang="en-US" sz="3600" b="1" dirty="0" err="1"/>
              <a:t>thông</a:t>
            </a:r>
            <a:r>
              <a:rPr lang="en-US" sz="3600" b="1" dirty="0"/>
              <a:t> tin </a:t>
            </a:r>
            <a:r>
              <a:rPr lang="en-US" sz="3600" b="1" dirty="0" err="1"/>
              <a:t>về</a:t>
            </a:r>
            <a:r>
              <a:rPr lang="en-US" sz="3600" b="1" dirty="0"/>
              <a:t> </a:t>
            </a:r>
            <a:r>
              <a:rPr lang="en-US" sz="3600" b="1" dirty="0" err="1"/>
              <a:t>tiệc</a:t>
            </a:r>
            <a:endParaRPr lang="en-US" sz="3600" b="1" dirty="0"/>
          </a:p>
          <a:p>
            <a:pPr lvl="0"/>
            <a:r>
              <a:rPr lang="en-US" sz="3600" dirty="0" err="1"/>
              <a:t>Xác</a:t>
            </a:r>
            <a:r>
              <a:rPr lang="en-US" sz="3600" dirty="0"/>
              <a:t> </a:t>
            </a:r>
            <a:r>
              <a:rPr lang="en-US" sz="3600" dirty="0" err="1"/>
              <a:t>định</a:t>
            </a:r>
            <a:r>
              <a:rPr lang="en-US" sz="3600" dirty="0"/>
              <a:t> </a:t>
            </a:r>
            <a:r>
              <a:rPr lang="en-US" sz="3600" dirty="0" err="1"/>
              <a:t>số</a:t>
            </a:r>
            <a:r>
              <a:rPr lang="en-US" sz="3600" dirty="0"/>
              <a:t> </a:t>
            </a:r>
            <a:r>
              <a:rPr lang="en-US" sz="3600" dirty="0" err="1"/>
              <a:t>lượng</a:t>
            </a:r>
            <a:r>
              <a:rPr lang="en-US" sz="3600" dirty="0"/>
              <a:t>, </a:t>
            </a:r>
            <a:r>
              <a:rPr lang="en-US" sz="3600" dirty="0" err="1"/>
              <a:t>chủng</a:t>
            </a:r>
            <a:r>
              <a:rPr lang="en-US" sz="3600" dirty="0"/>
              <a:t> </a:t>
            </a:r>
            <a:r>
              <a:rPr lang="en-US" sz="3600" dirty="0" err="1"/>
              <a:t>loại</a:t>
            </a:r>
            <a:r>
              <a:rPr lang="en-US" sz="3600" dirty="0"/>
              <a:t> </a:t>
            </a:r>
            <a:r>
              <a:rPr lang="en-US" sz="3600" dirty="0" err="1"/>
              <a:t>bánh</a:t>
            </a:r>
            <a:r>
              <a:rPr lang="en-US" sz="3600" dirty="0"/>
              <a:t> </a:t>
            </a:r>
            <a:r>
              <a:rPr lang="en-US" sz="3600" dirty="0" err="1"/>
              <a:t>để</a:t>
            </a:r>
            <a:r>
              <a:rPr lang="en-US" sz="3600" dirty="0"/>
              <a:t> </a:t>
            </a:r>
            <a:r>
              <a:rPr lang="en-US" sz="3600" dirty="0" err="1"/>
              <a:t>lên</a:t>
            </a:r>
            <a:r>
              <a:rPr lang="en-US" sz="3600" dirty="0"/>
              <a:t> </a:t>
            </a:r>
            <a:r>
              <a:rPr lang="en-US" sz="3600" dirty="0" err="1"/>
              <a:t>kế</a:t>
            </a:r>
            <a:r>
              <a:rPr lang="en-US" sz="3600" dirty="0"/>
              <a:t> </a:t>
            </a:r>
            <a:r>
              <a:rPr lang="en-US" sz="3600" dirty="0" err="1"/>
              <a:t>hoạch</a:t>
            </a:r>
            <a:r>
              <a:rPr lang="en-US" sz="3600" dirty="0"/>
              <a:t> </a:t>
            </a:r>
            <a:r>
              <a:rPr lang="en-US" sz="3600" dirty="0" err="1"/>
              <a:t>làm</a:t>
            </a:r>
            <a:r>
              <a:rPr lang="en-US" sz="3600" dirty="0"/>
              <a:t> </a:t>
            </a:r>
            <a:r>
              <a:rPr lang="en-US" sz="3600" dirty="0" err="1"/>
              <a:t>bánh</a:t>
            </a:r>
            <a:r>
              <a:rPr lang="en-US" sz="3600" dirty="0"/>
              <a:t>.</a:t>
            </a:r>
          </a:p>
          <a:p>
            <a:pPr lvl="0"/>
            <a:r>
              <a:rPr lang="en-US" sz="3600" dirty="0" err="1"/>
              <a:t>Chuẩn</a:t>
            </a:r>
            <a:r>
              <a:rPr lang="en-US" sz="3600" dirty="0"/>
              <a:t> </a:t>
            </a:r>
            <a:r>
              <a:rPr lang="en-US" sz="3600" dirty="0" err="1"/>
              <a:t>bị</a:t>
            </a:r>
            <a:r>
              <a:rPr lang="en-US" sz="3600" dirty="0"/>
              <a:t> </a:t>
            </a:r>
            <a:r>
              <a:rPr lang="en-US" sz="3600" dirty="0" err="1"/>
              <a:t>đầy</a:t>
            </a:r>
            <a:r>
              <a:rPr lang="en-US" sz="3600" dirty="0"/>
              <a:t> </a:t>
            </a:r>
            <a:r>
              <a:rPr lang="en-US" sz="3600" dirty="0" err="1"/>
              <a:t>đủ</a:t>
            </a:r>
            <a:r>
              <a:rPr lang="en-US" sz="3600" dirty="0"/>
              <a:t> </a:t>
            </a:r>
            <a:r>
              <a:rPr lang="en-US" sz="3600" dirty="0" err="1"/>
              <a:t>nguyên</a:t>
            </a:r>
            <a:r>
              <a:rPr lang="en-US" sz="3600" dirty="0"/>
              <a:t>, </a:t>
            </a:r>
            <a:r>
              <a:rPr lang="en-US" sz="3600" dirty="0" err="1"/>
              <a:t>vật</a:t>
            </a:r>
            <a:r>
              <a:rPr lang="en-US" sz="3600" dirty="0"/>
              <a:t> </a:t>
            </a:r>
            <a:r>
              <a:rPr lang="en-US" sz="3600" dirty="0" err="1"/>
              <a:t>liệu</a:t>
            </a:r>
            <a:r>
              <a:rPr lang="en-US" sz="3600" dirty="0"/>
              <a:t> </a:t>
            </a:r>
            <a:r>
              <a:rPr lang="en-US" sz="3600" dirty="0" err="1"/>
              <a:t>cần</a:t>
            </a:r>
            <a:r>
              <a:rPr lang="en-US" sz="3600" dirty="0"/>
              <a:t> </a:t>
            </a:r>
            <a:r>
              <a:rPr lang="en-US" sz="3600" dirty="0" err="1"/>
              <a:t>thiết</a:t>
            </a:r>
            <a:r>
              <a:rPr lang="en-US" sz="3600" dirty="0"/>
              <a:t> </a:t>
            </a:r>
            <a:r>
              <a:rPr lang="en-US" sz="3600" dirty="0" err="1"/>
              <a:t>cho</a:t>
            </a:r>
            <a:r>
              <a:rPr lang="en-US" sz="3600" dirty="0"/>
              <a:t> </a:t>
            </a:r>
            <a:r>
              <a:rPr lang="en-US" sz="3600" dirty="0" err="1"/>
              <a:t>tiệc</a:t>
            </a:r>
            <a:r>
              <a:rPr lang="en-US" sz="3600" dirty="0"/>
              <a:t> </a:t>
            </a:r>
            <a:r>
              <a:rPr lang="en-US" sz="3600" dirty="0" err="1"/>
              <a:t>hoặc</a:t>
            </a:r>
            <a:r>
              <a:rPr lang="en-US" sz="3600" dirty="0"/>
              <a:t> </a:t>
            </a:r>
            <a:r>
              <a:rPr lang="en-US" sz="3600" dirty="0" err="1"/>
              <a:t>thực</a:t>
            </a:r>
            <a:r>
              <a:rPr lang="en-US" sz="3600" dirty="0"/>
              <a:t> </a:t>
            </a:r>
            <a:r>
              <a:rPr lang="en-US" sz="3600" dirty="0" err="1"/>
              <a:t>đơn</a:t>
            </a:r>
            <a:r>
              <a:rPr lang="en-US" sz="3600" dirty="0"/>
              <a:t> </a:t>
            </a:r>
            <a:r>
              <a:rPr lang="en-US" sz="3600" dirty="0" err="1"/>
              <a:t>hằng</a:t>
            </a:r>
            <a:r>
              <a:rPr lang="en-US" sz="3600" dirty="0"/>
              <a:t> </a:t>
            </a:r>
            <a:r>
              <a:rPr lang="en-US" sz="3600" dirty="0" err="1"/>
              <a:t>ngày</a:t>
            </a:r>
            <a:r>
              <a:rPr lang="en-US" sz="3600" dirty="0"/>
              <a:t> </a:t>
            </a:r>
            <a:r>
              <a:rPr lang="en-US" sz="3600" dirty="0" err="1"/>
              <a:t>của</a:t>
            </a:r>
            <a:r>
              <a:rPr lang="en-US" sz="3600" dirty="0"/>
              <a:t> </a:t>
            </a:r>
            <a:r>
              <a:rPr lang="en-US" sz="3600" dirty="0" err="1"/>
              <a:t>tiệm</a:t>
            </a:r>
            <a:r>
              <a:rPr lang="en-US" sz="3600" dirty="0"/>
              <a:t>.</a:t>
            </a:r>
          </a:p>
          <a:p>
            <a:pPr marL="0" indent="0">
              <a:buNone/>
            </a:pP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48910519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10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US" b="1" dirty="0" err="1"/>
              <a:t>Công</a:t>
            </a:r>
            <a:r>
              <a:rPr lang="en-US" b="1" dirty="0"/>
              <a:t> </a:t>
            </a:r>
            <a:r>
              <a:rPr lang="en-US" b="1" dirty="0" err="1"/>
              <a:t>việc</a:t>
            </a:r>
            <a:r>
              <a:rPr lang="en-US" b="1" dirty="0"/>
              <a:t> </a:t>
            </a:r>
            <a:r>
              <a:rPr lang="en-US" b="1" dirty="0" err="1"/>
              <a:t>hằng</a:t>
            </a:r>
            <a:r>
              <a:rPr lang="en-US" b="1" dirty="0"/>
              <a:t> </a:t>
            </a:r>
            <a:r>
              <a:rPr lang="en-US" b="1" dirty="0" err="1"/>
              <a:t>ngày</a:t>
            </a:r>
            <a:r>
              <a:rPr lang="en-US" b="1" dirty="0"/>
              <a:t> </a:t>
            </a:r>
            <a:r>
              <a:rPr lang="en-US" b="1" dirty="0" err="1"/>
              <a:t>của</a:t>
            </a:r>
            <a:r>
              <a:rPr lang="en-US" b="1" dirty="0"/>
              <a:t> </a:t>
            </a:r>
            <a:r>
              <a:rPr lang="en-US" b="1" dirty="0" err="1"/>
              <a:t>Đầu</a:t>
            </a:r>
            <a:r>
              <a:rPr lang="en-US" b="1" dirty="0"/>
              <a:t> </a:t>
            </a:r>
            <a:r>
              <a:rPr lang="en-US" b="1" dirty="0" err="1"/>
              <a:t>bếp</a:t>
            </a:r>
            <a:r>
              <a:rPr lang="en-US" b="1" dirty="0"/>
              <a:t> </a:t>
            </a:r>
            <a:r>
              <a:rPr lang="en-US" b="1" dirty="0" err="1" smtClean="0"/>
              <a:t>bánh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838200" y="1371599"/>
            <a:ext cx="10515600" cy="5186363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en-US" sz="3600" b="1" dirty="0"/>
              <a:t>2</a:t>
            </a:r>
            <a:r>
              <a:rPr lang="en-US" sz="3600" b="1" dirty="0" smtClean="0"/>
              <a:t>. </a:t>
            </a:r>
            <a:r>
              <a:rPr lang="en-US" sz="3600" b="1" dirty="0" err="1"/>
              <a:t>Chuẩn</a:t>
            </a:r>
            <a:r>
              <a:rPr lang="en-US" sz="3600" b="1" dirty="0"/>
              <a:t> </a:t>
            </a:r>
            <a:r>
              <a:rPr lang="en-US" sz="3600" b="1" dirty="0" err="1"/>
              <a:t>bị</a:t>
            </a:r>
            <a:r>
              <a:rPr lang="en-US" sz="3600" b="1" dirty="0"/>
              <a:t> </a:t>
            </a:r>
            <a:r>
              <a:rPr lang="en-US" sz="3600" b="1" dirty="0" err="1"/>
              <a:t>nguyên</a:t>
            </a:r>
            <a:r>
              <a:rPr lang="en-US" sz="3600" b="1" dirty="0"/>
              <a:t>, </a:t>
            </a:r>
            <a:r>
              <a:rPr lang="en-US" sz="3600" b="1" dirty="0" err="1"/>
              <a:t>liệu</a:t>
            </a:r>
            <a:endParaRPr lang="en-US" sz="3600" b="1" dirty="0"/>
          </a:p>
          <a:p>
            <a:pPr lvl="0"/>
            <a:r>
              <a:rPr lang="en-US" sz="3600" dirty="0" smtClean="0"/>
              <a:t>-  </a:t>
            </a:r>
            <a:r>
              <a:rPr lang="en-US" sz="3600" dirty="0" err="1" smtClean="0"/>
              <a:t>Chuẩn</a:t>
            </a:r>
            <a:r>
              <a:rPr lang="en-US" sz="3600" dirty="0" smtClean="0"/>
              <a:t> </a:t>
            </a:r>
            <a:r>
              <a:rPr lang="en-US" sz="3600" dirty="0" err="1"/>
              <a:t>bị</a:t>
            </a:r>
            <a:r>
              <a:rPr lang="en-US" sz="3600" dirty="0"/>
              <a:t> </a:t>
            </a:r>
            <a:r>
              <a:rPr lang="en-US" sz="3600" dirty="0" err="1"/>
              <a:t>đầy</a:t>
            </a:r>
            <a:r>
              <a:rPr lang="en-US" sz="3600" dirty="0"/>
              <a:t> </a:t>
            </a:r>
            <a:r>
              <a:rPr lang="en-US" sz="3600" dirty="0" err="1"/>
              <a:t>đủ</a:t>
            </a:r>
            <a:r>
              <a:rPr lang="en-US" sz="3600" dirty="0"/>
              <a:t> </a:t>
            </a:r>
            <a:r>
              <a:rPr lang="en-US" sz="3600" dirty="0" err="1"/>
              <a:t>các</a:t>
            </a:r>
            <a:r>
              <a:rPr lang="en-US" sz="3600" dirty="0"/>
              <a:t> </a:t>
            </a:r>
            <a:r>
              <a:rPr lang="en-US" sz="3600" dirty="0" err="1"/>
              <a:t>nguyên</a:t>
            </a:r>
            <a:r>
              <a:rPr lang="en-US" sz="3600" dirty="0"/>
              <a:t> </a:t>
            </a:r>
            <a:r>
              <a:rPr lang="en-US" sz="3600" dirty="0" err="1"/>
              <a:t>liệu</a:t>
            </a:r>
            <a:r>
              <a:rPr lang="en-US" sz="3600" dirty="0"/>
              <a:t>, </a:t>
            </a:r>
            <a:r>
              <a:rPr lang="en-US" sz="3600" dirty="0" err="1"/>
              <a:t>vật</a:t>
            </a:r>
            <a:r>
              <a:rPr lang="en-US" sz="3600" dirty="0"/>
              <a:t> </a:t>
            </a:r>
            <a:r>
              <a:rPr lang="en-US" sz="3600" dirty="0" err="1"/>
              <a:t>dụng</a:t>
            </a:r>
            <a:r>
              <a:rPr lang="en-US" sz="3600" dirty="0"/>
              <a:t>, </a:t>
            </a:r>
            <a:r>
              <a:rPr lang="en-US" sz="3600" dirty="0" err="1"/>
              <a:t>các</a:t>
            </a:r>
            <a:r>
              <a:rPr lang="en-US" sz="3600" dirty="0"/>
              <a:t> </a:t>
            </a:r>
            <a:r>
              <a:rPr lang="en-US" sz="3600" dirty="0" err="1"/>
              <a:t>công</a:t>
            </a:r>
            <a:r>
              <a:rPr lang="en-US" sz="3600" dirty="0"/>
              <a:t> </a:t>
            </a:r>
            <a:r>
              <a:rPr lang="en-US" sz="3600" dirty="0" err="1"/>
              <a:t>cụ</a:t>
            </a:r>
            <a:r>
              <a:rPr lang="en-US" sz="3600" dirty="0"/>
              <a:t> </a:t>
            </a:r>
            <a:r>
              <a:rPr lang="en-US" sz="3600" dirty="0" err="1"/>
              <a:t>cần</a:t>
            </a:r>
            <a:r>
              <a:rPr lang="en-US" sz="3600" dirty="0"/>
              <a:t> </a:t>
            </a:r>
            <a:r>
              <a:rPr lang="en-US" sz="3600" dirty="0" err="1"/>
              <a:t>dùng</a:t>
            </a:r>
            <a:r>
              <a:rPr lang="en-US" sz="3600" dirty="0"/>
              <a:t> </a:t>
            </a:r>
            <a:r>
              <a:rPr lang="en-US" sz="3600" dirty="0" err="1"/>
              <a:t>trong</a:t>
            </a:r>
            <a:r>
              <a:rPr lang="en-US" sz="3600" dirty="0"/>
              <a:t> </a:t>
            </a:r>
            <a:r>
              <a:rPr lang="en-US" sz="3600" dirty="0" err="1"/>
              <a:t>quá</a:t>
            </a:r>
            <a:r>
              <a:rPr lang="en-US" sz="3600" dirty="0"/>
              <a:t> </a:t>
            </a:r>
            <a:r>
              <a:rPr lang="en-US" sz="3600" dirty="0" err="1"/>
              <a:t>trình</a:t>
            </a:r>
            <a:r>
              <a:rPr lang="en-US" sz="3600" dirty="0"/>
              <a:t> </a:t>
            </a:r>
            <a:r>
              <a:rPr lang="en-US" sz="3600" dirty="0" err="1"/>
              <a:t>làm</a:t>
            </a:r>
            <a:r>
              <a:rPr lang="en-US" sz="3600" dirty="0"/>
              <a:t> </a:t>
            </a:r>
            <a:r>
              <a:rPr lang="en-US" sz="3600" dirty="0" err="1"/>
              <a:t>bánh</a:t>
            </a:r>
            <a:r>
              <a:rPr lang="en-US" sz="3600" dirty="0"/>
              <a:t>.</a:t>
            </a:r>
          </a:p>
          <a:p>
            <a:pPr lvl="0"/>
            <a:r>
              <a:rPr lang="en-US" sz="3600" dirty="0" smtClean="0"/>
              <a:t>-  </a:t>
            </a:r>
            <a:r>
              <a:rPr lang="en-US" sz="3600" dirty="0" err="1" smtClean="0"/>
              <a:t>Sơ</a:t>
            </a:r>
            <a:r>
              <a:rPr lang="en-US" sz="3600" dirty="0" smtClean="0"/>
              <a:t> </a:t>
            </a:r>
            <a:r>
              <a:rPr lang="en-US" sz="3600" dirty="0" err="1"/>
              <a:t>chế</a:t>
            </a:r>
            <a:r>
              <a:rPr lang="en-US" sz="3600" dirty="0"/>
              <a:t>, </a:t>
            </a:r>
            <a:r>
              <a:rPr lang="en-US" sz="3600" dirty="0" err="1"/>
              <a:t>chế</a:t>
            </a:r>
            <a:r>
              <a:rPr lang="en-US" sz="3600" dirty="0"/>
              <a:t> </a:t>
            </a:r>
            <a:r>
              <a:rPr lang="en-US" sz="3600" dirty="0" err="1"/>
              <a:t>biến</a:t>
            </a:r>
            <a:r>
              <a:rPr lang="en-US" sz="3600" dirty="0"/>
              <a:t> </a:t>
            </a:r>
            <a:r>
              <a:rPr lang="en-US" sz="3600" dirty="0" err="1"/>
              <a:t>các</a:t>
            </a:r>
            <a:r>
              <a:rPr lang="en-US" sz="3600" dirty="0"/>
              <a:t> </a:t>
            </a:r>
            <a:r>
              <a:rPr lang="en-US" sz="3600" dirty="0" err="1"/>
              <a:t>nguyên</a:t>
            </a:r>
            <a:r>
              <a:rPr lang="en-US" sz="3600" dirty="0"/>
              <a:t> </a:t>
            </a:r>
            <a:r>
              <a:rPr lang="en-US" sz="3600" dirty="0" err="1"/>
              <a:t>vật</a:t>
            </a:r>
            <a:r>
              <a:rPr lang="en-US" sz="3600" dirty="0"/>
              <a:t> </a:t>
            </a:r>
            <a:r>
              <a:rPr lang="en-US" sz="3600" dirty="0" err="1"/>
              <a:t>liệu</a:t>
            </a:r>
            <a:r>
              <a:rPr lang="en-US" sz="3600" dirty="0"/>
              <a:t> </a:t>
            </a:r>
            <a:r>
              <a:rPr lang="en-US" sz="3600" dirty="0" err="1"/>
              <a:t>cần</a:t>
            </a:r>
            <a:r>
              <a:rPr lang="en-US" sz="3600" dirty="0"/>
              <a:t> </a:t>
            </a:r>
            <a:r>
              <a:rPr lang="en-US" sz="3600" dirty="0" err="1"/>
              <a:t>thiết</a:t>
            </a:r>
            <a:r>
              <a:rPr lang="en-US" sz="3600" dirty="0"/>
              <a:t> </a:t>
            </a:r>
            <a:r>
              <a:rPr lang="en-US" sz="3600" dirty="0" err="1"/>
              <a:t>theo</a:t>
            </a:r>
            <a:r>
              <a:rPr lang="en-US" sz="3600" dirty="0"/>
              <a:t> </a:t>
            </a:r>
            <a:r>
              <a:rPr lang="en-US" sz="3600" dirty="0" err="1"/>
              <a:t>yêu</a:t>
            </a:r>
            <a:r>
              <a:rPr lang="en-US" sz="3600" dirty="0"/>
              <a:t> </a:t>
            </a:r>
            <a:r>
              <a:rPr lang="en-US" sz="3600" dirty="0" err="1"/>
              <a:t>cần</a:t>
            </a:r>
            <a:r>
              <a:rPr lang="en-US" sz="3600" dirty="0"/>
              <a:t> </a:t>
            </a:r>
            <a:r>
              <a:rPr lang="en-US" sz="3600" dirty="0" err="1"/>
              <a:t>và</a:t>
            </a:r>
            <a:r>
              <a:rPr lang="en-US" sz="3600" dirty="0"/>
              <a:t> </a:t>
            </a:r>
            <a:r>
              <a:rPr lang="en-US" sz="3600" dirty="0" err="1"/>
              <a:t>công</a:t>
            </a:r>
            <a:r>
              <a:rPr lang="en-US" sz="3600" dirty="0"/>
              <a:t> </a:t>
            </a:r>
            <a:r>
              <a:rPr lang="en-US" sz="3600" dirty="0" err="1"/>
              <a:t>thức</a:t>
            </a:r>
            <a:r>
              <a:rPr lang="en-US" sz="3600" dirty="0"/>
              <a:t>.</a:t>
            </a:r>
          </a:p>
          <a:p>
            <a:pPr lvl="0"/>
            <a:r>
              <a:rPr lang="en-US" sz="3600" dirty="0" smtClean="0"/>
              <a:t>-  </a:t>
            </a:r>
            <a:r>
              <a:rPr lang="en-US" sz="3600" dirty="0" err="1" smtClean="0"/>
              <a:t>Kiểm</a:t>
            </a:r>
            <a:r>
              <a:rPr lang="en-US" sz="3600" dirty="0" smtClean="0"/>
              <a:t> </a:t>
            </a:r>
            <a:r>
              <a:rPr lang="en-US" sz="3600" dirty="0" err="1"/>
              <a:t>tra</a:t>
            </a:r>
            <a:r>
              <a:rPr lang="en-US" sz="3600" dirty="0"/>
              <a:t> </a:t>
            </a:r>
            <a:r>
              <a:rPr lang="en-US" sz="3600" dirty="0" err="1"/>
              <a:t>chất</a:t>
            </a:r>
            <a:r>
              <a:rPr lang="en-US" sz="3600" dirty="0"/>
              <a:t> </a:t>
            </a:r>
            <a:r>
              <a:rPr lang="en-US" sz="3600" dirty="0" err="1"/>
              <a:t>lượng</a:t>
            </a:r>
            <a:r>
              <a:rPr lang="en-US" sz="3600" dirty="0"/>
              <a:t> </a:t>
            </a:r>
            <a:r>
              <a:rPr lang="en-US" sz="3600" dirty="0" err="1"/>
              <a:t>nguyên</a:t>
            </a:r>
            <a:r>
              <a:rPr lang="en-US" sz="3600" dirty="0"/>
              <a:t>, </a:t>
            </a:r>
            <a:r>
              <a:rPr lang="en-US" sz="3600" dirty="0" err="1"/>
              <a:t>vật</a:t>
            </a:r>
            <a:r>
              <a:rPr lang="en-US" sz="3600" dirty="0"/>
              <a:t> </a:t>
            </a:r>
            <a:r>
              <a:rPr lang="en-US" sz="3600" dirty="0" err="1"/>
              <a:t>liệu</a:t>
            </a:r>
            <a:r>
              <a:rPr lang="en-US" sz="3600" dirty="0"/>
              <a:t> </a:t>
            </a:r>
            <a:r>
              <a:rPr lang="en-US" sz="3600" dirty="0" err="1"/>
              <a:t>khi</a:t>
            </a:r>
            <a:r>
              <a:rPr lang="en-US" sz="3600" dirty="0"/>
              <a:t> </a:t>
            </a:r>
            <a:r>
              <a:rPr lang="en-US" sz="3600" dirty="0" err="1"/>
              <a:t>nhập</a:t>
            </a:r>
            <a:r>
              <a:rPr lang="en-US" sz="3600" dirty="0"/>
              <a:t> </a:t>
            </a:r>
            <a:r>
              <a:rPr lang="en-US" sz="3600" dirty="0" err="1"/>
              <a:t>hàng</a:t>
            </a:r>
            <a:r>
              <a:rPr lang="en-US" sz="3600" dirty="0"/>
              <a:t>.</a:t>
            </a:r>
          </a:p>
          <a:p>
            <a:pPr marL="0" indent="0">
              <a:buNone/>
            </a:pP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60819444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10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10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8" dur="1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1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10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10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264978" y="1520590"/>
            <a:ext cx="9137979" cy="5337410"/>
          </a:xfrm>
          <a:prstGeom prst="rect">
            <a:avLst/>
          </a:prstGeom>
        </p:spPr>
      </p:pic>
      <p:sp>
        <p:nvSpPr>
          <p:cNvPr id="5" name="Title 1"/>
          <p:cNvSpPr>
            <a:spLocks noGrp="1"/>
          </p:cNvSpPr>
          <p:nvPr>
            <p:ph type="title"/>
          </p:nvPr>
        </p:nvSpPr>
        <p:spPr>
          <a:xfrm>
            <a:off x="1206394" y="197352"/>
            <a:ext cx="9255145" cy="979193"/>
          </a:xfrm>
        </p:spPr>
        <p:txBody>
          <a:bodyPr>
            <a:normAutofit fontScale="90000"/>
          </a:bodyPr>
          <a:lstStyle/>
          <a:p>
            <a:r>
              <a:rPr lang="en-US" b="1" dirty="0" err="1"/>
              <a:t>Công</a:t>
            </a:r>
            <a:r>
              <a:rPr lang="en-US" b="1" dirty="0"/>
              <a:t> </a:t>
            </a:r>
            <a:r>
              <a:rPr lang="en-US" b="1" dirty="0" err="1"/>
              <a:t>việc</a:t>
            </a:r>
            <a:r>
              <a:rPr lang="en-US" b="1" dirty="0"/>
              <a:t> </a:t>
            </a:r>
            <a:r>
              <a:rPr lang="en-US" b="1" dirty="0" err="1"/>
              <a:t>hằng</a:t>
            </a:r>
            <a:r>
              <a:rPr lang="en-US" b="1" dirty="0"/>
              <a:t> </a:t>
            </a:r>
            <a:r>
              <a:rPr lang="en-US" b="1" dirty="0" err="1"/>
              <a:t>ngày</a:t>
            </a:r>
            <a:r>
              <a:rPr lang="en-US" b="1" dirty="0"/>
              <a:t> </a:t>
            </a:r>
            <a:r>
              <a:rPr lang="en-US" b="1" dirty="0" err="1"/>
              <a:t>của</a:t>
            </a:r>
            <a:r>
              <a:rPr lang="en-US" b="1" dirty="0"/>
              <a:t> </a:t>
            </a:r>
            <a:r>
              <a:rPr lang="en-US" b="1" dirty="0" err="1"/>
              <a:t>Đầu</a:t>
            </a:r>
            <a:r>
              <a:rPr lang="en-US" b="1" dirty="0"/>
              <a:t> </a:t>
            </a:r>
            <a:r>
              <a:rPr lang="en-US" b="1" dirty="0" err="1"/>
              <a:t>bếp</a:t>
            </a:r>
            <a:r>
              <a:rPr lang="en-US" b="1" dirty="0"/>
              <a:t> </a:t>
            </a:r>
            <a:r>
              <a:rPr lang="en-US" b="1" dirty="0" err="1" smtClean="0"/>
              <a:t>bánh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90767582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33524" y="186998"/>
            <a:ext cx="9255145" cy="979193"/>
          </a:xfrm>
        </p:spPr>
        <p:txBody>
          <a:bodyPr>
            <a:normAutofit fontScale="90000"/>
          </a:bodyPr>
          <a:lstStyle/>
          <a:p>
            <a:r>
              <a:rPr lang="en-US" b="1" dirty="0" err="1"/>
              <a:t>Công</a:t>
            </a:r>
            <a:r>
              <a:rPr lang="en-US" b="1" dirty="0"/>
              <a:t> </a:t>
            </a:r>
            <a:r>
              <a:rPr lang="en-US" b="1" dirty="0" err="1"/>
              <a:t>việc</a:t>
            </a:r>
            <a:r>
              <a:rPr lang="en-US" b="1" dirty="0"/>
              <a:t> </a:t>
            </a:r>
            <a:r>
              <a:rPr lang="en-US" b="1" dirty="0" err="1"/>
              <a:t>hằng</a:t>
            </a:r>
            <a:r>
              <a:rPr lang="en-US" b="1" dirty="0"/>
              <a:t> </a:t>
            </a:r>
            <a:r>
              <a:rPr lang="en-US" b="1" dirty="0" err="1"/>
              <a:t>ngày</a:t>
            </a:r>
            <a:r>
              <a:rPr lang="en-US" b="1" dirty="0"/>
              <a:t> </a:t>
            </a:r>
            <a:r>
              <a:rPr lang="en-US" b="1" dirty="0" err="1"/>
              <a:t>của</a:t>
            </a:r>
            <a:r>
              <a:rPr lang="en-US" b="1" dirty="0"/>
              <a:t> </a:t>
            </a:r>
            <a:r>
              <a:rPr lang="en-US" b="1" dirty="0" err="1"/>
              <a:t>Đầu</a:t>
            </a:r>
            <a:r>
              <a:rPr lang="en-US" b="1" dirty="0"/>
              <a:t> </a:t>
            </a:r>
            <a:r>
              <a:rPr lang="en-US" b="1" dirty="0" err="1"/>
              <a:t>bếp</a:t>
            </a:r>
            <a:r>
              <a:rPr lang="en-US" b="1" dirty="0"/>
              <a:t> </a:t>
            </a:r>
            <a:r>
              <a:rPr lang="en-US" b="1" dirty="0" err="1" smtClean="0"/>
              <a:t>bánh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838200" y="1514475"/>
            <a:ext cx="10515600" cy="5043488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en-US" sz="3600" b="1" dirty="0"/>
              <a:t>3. </a:t>
            </a:r>
            <a:r>
              <a:rPr lang="en-US" sz="3600" b="1" dirty="0" err="1"/>
              <a:t>Chỉ</a:t>
            </a:r>
            <a:r>
              <a:rPr lang="en-US" sz="3600" b="1" dirty="0"/>
              <a:t> </a:t>
            </a:r>
            <a:r>
              <a:rPr lang="en-US" sz="3600" b="1" dirty="0" err="1"/>
              <a:t>đạo</a:t>
            </a:r>
            <a:r>
              <a:rPr lang="en-US" sz="3600" b="1" dirty="0"/>
              <a:t> </a:t>
            </a:r>
            <a:r>
              <a:rPr lang="en-US" sz="3600" b="1" dirty="0" err="1"/>
              <a:t>và</a:t>
            </a:r>
            <a:r>
              <a:rPr lang="en-US" sz="3600" b="1" dirty="0"/>
              <a:t> </a:t>
            </a:r>
            <a:r>
              <a:rPr lang="en-US" sz="3600" b="1" dirty="0" err="1"/>
              <a:t>phối</a:t>
            </a:r>
            <a:r>
              <a:rPr lang="en-US" sz="3600" b="1" dirty="0"/>
              <a:t> </a:t>
            </a:r>
            <a:r>
              <a:rPr lang="en-US" sz="3600" b="1" dirty="0" err="1"/>
              <a:t>hợp</a:t>
            </a:r>
            <a:r>
              <a:rPr lang="en-US" sz="3600" b="1" dirty="0"/>
              <a:t> </a:t>
            </a:r>
            <a:r>
              <a:rPr lang="en-US" sz="3600" b="1" dirty="0" err="1"/>
              <a:t>các</a:t>
            </a:r>
            <a:r>
              <a:rPr lang="en-US" sz="3600" b="1" dirty="0"/>
              <a:t> </a:t>
            </a:r>
            <a:r>
              <a:rPr lang="en-US" sz="3600" b="1" dirty="0" err="1"/>
              <a:t>hoạt</a:t>
            </a:r>
            <a:r>
              <a:rPr lang="en-US" sz="3600" b="1" dirty="0"/>
              <a:t> </a:t>
            </a:r>
            <a:r>
              <a:rPr lang="en-US" sz="3600" b="1" dirty="0" err="1"/>
              <a:t>động</a:t>
            </a:r>
            <a:r>
              <a:rPr lang="en-US" sz="3600" b="1" dirty="0"/>
              <a:t> </a:t>
            </a:r>
            <a:r>
              <a:rPr lang="en-US" sz="3600" b="1" dirty="0" err="1"/>
              <a:t>làm</a:t>
            </a:r>
            <a:r>
              <a:rPr lang="en-US" sz="3600" b="1" dirty="0"/>
              <a:t> </a:t>
            </a:r>
            <a:r>
              <a:rPr lang="en-US" sz="3600" b="1" dirty="0" err="1"/>
              <a:t>bánh</a:t>
            </a:r>
            <a:r>
              <a:rPr lang="en-US" sz="3600" b="1" dirty="0"/>
              <a:t> </a:t>
            </a:r>
            <a:r>
              <a:rPr lang="en-US" sz="3600" b="1" dirty="0" err="1"/>
              <a:t>cho</a:t>
            </a:r>
            <a:r>
              <a:rPr lang="en-US" sz="3600" b="1" dirty="0"/>
              <a:t> </a:t>
            </a:r>
            <a:r>
              <a:rPr lang="en-US" sz="3600" b="1" dirty="0" err="1"/>
              <a:t>phụ</a:t>
            </a:r>
            <a:r>
              <a:rPr lang="en-US" sz="3600" b="1" dirty="0"/>
              <a:t> </a:t>
            </a:r>
            <a:r>
              <a:rPr lang="en-US" sz="3600" b="1" dirty="0" err="1"/>
              <a:t>bếp</a:t>
            </a:r>
            <a:endParaRPr lang="en-US" sz="3600" b="1" dirty="0"/>
          </a:p>
          <a:p>
            <a:pPr lvl="0"/>
            <a:r>
              <a:rPr lang="en-US" sz="3600" dirty="0" smtClean="0"/>
              <a:t>- </a:t>
            </a:r>
            <a:r>
              <a:rPr lang="en-US" sz="3600" dirty="0" err="1" smtClean="0"/>
              <a:t>Trợ</a:t>
            </a:r>
            <a:r>
              <a:rPr lang="en-US" sz="3600" dirty="0" smtClean="0"/>
              <a:t> </a:t>
            </a:r>
            <a:r>
              <a:rPr lang="en-US" sz="3600" dirty="0" err="1"/>
              <a:t>giúp</a:t>
            </a:r>
            <a:r>
              <a:rPr lang="en-US" sz="3600" dirty="0"/>
              <a:t> </a:t>
            </a:r>
            <a:r>
              <a:rPr lang="en-US" sz="3600" dirty="0" err="1"/>
              <a:t>Bếp</a:t>
            </a:r>
            <a:r>
              <a:rPr lang="en-US" sz="3600" dirty="0"/>
              <a:t> </a:t>
            </a:r>
            <a:r>
              <a:rPr lang="en-US" sz="3600" dirty="0" err="1"/>
              <a:t>trưởng</a:t>
            </a:r>
            <a:r>
              <a:rPr lang="en-US" sz="3600" dirty="0"/>
              <a:t> </a:t>
            </a:r>
            <a:r>
              <a:rPr lang="en-US" sz="3600" dirty="0" err="1"/>
              <a:t>trong</a:t>
            </a:r>
            <a:r>
              <a:rPr lang="en-US" sz="3600" dirty="0"/>
              <a:t> </a:t>
            </a:r>
            <a:r>
              <a:rPr lang="en-US" sz="3600" dirty="0" err="1"/>
              <a:t>việc</a:t>
            </a:r>
            <a:r>
              <a:rPr lang="en-US" sz="3600" dirty="0"/>
              <a:t> </a:t>
            </a:r>
            <a:r>
              <a:rPr lang="en-US" sz="3600" dirty="0" err="1"/>
              <a:t>phân</a:t>
            </a:r>
            <a:r>
              <a:rPr lang="en-US" sz="3600" dirty="0"/>
              <a:t> chia </a:t>
            </a:r>
            <a:r>
              <a:rPr lang="en-US" sz="3600" dirty="0" err="1"/>
              <a:t>công</a:t>
            </a:r>
            <a:r>
              <a:rPr lang="en-US" sz="3600" dirty="0"/>
              <a:t> </a:t>
            </a:r>
            <a:r>
              <a:rPr lang="en-US" sz="3600" dirty="0" err="1"/>
              <a:t>việc</a:t>
            </a:r>
            <a:r>
              <a:rPr lang="en-US" sz="3600" dirty="0"/>
              <a:t> </a:t>
            </a:r>
            <a:r>
              <a:rPr lang="en-US" sz="3600" dirty="0" err="1"/>
              <a:t>cho</a:t>
            </a:r>
            <a:r>
              <a:rPr lang="en-US" sz="3600" dirty="0"/>
              <a:t> </a:t>
            </a:r>
            <a:r>
              <a:rPr lang="en-US" sz="3600" dirty="0" err="1"/>
              <a:t>các</a:t>
            </a:r>
            <a:r>
              <a:rPr lang="en-US" sz="3600" dirty="0"/>
              <a:t> </a:t>
            </a:r>
            <a:r>
              <a:rPr lang="en-US" sz="3600" dirty="0" err="1"/>
              <a:t>bộ</a:t>
            </a:r>
            <a:r>
              <a:rPr lang="en-US" sz="3600" dirty="0"/>
              <a:t> </a:t>
            </a:r>
            <a:r>
              <a:rPr lang="en-US" sz="3600" dirty="0" err="1"/>
              <a:t>phận</a:t>
            </a:r>
            <a:r>
              <a:rPr lang="en-US" sz="3600" dirty="0"/>
              <a:t> </a:t>
            </a:r>
            <a:r>
              <a:rPr lang="en-US" sz="3600" dirty="0" err="1"/>
              <a:t>bếp</a:t>
            </a:r>
            <a:r>
              <a:rPr lang="en-US" sz="3600" dirty="0"/>
              <a:t> </a:t>
            </a:r>
            <a:r>
              <a:rPr lang="en-US" sz="3600" dirty="0" err="1"/>
              <a:t>bánh</a:t>
            </a:r>
            <a:r>
              <a:rPr lang="en-US" sz="3600" dirty="0"/>
              <a:t>.</a:t>
            </a:r>
          </a:p>
          <a:p>
            <a:pPr lvl="0"/>
            <a:r>
              <a:rPr lang="en-US" sz="3600" dirty="0" smtClean="0"/>
              <a:t>-  </a:t>
            </a:r>
            <a:r>
              <a:rPr lang="en-US" sz="3600" dirty="0" err="1" smtClean="0"/>
              <a:t>Đề</a:t>
            </a:r>
            <a:r>
              <a:rPr lang="en-US" sz="3600" dirty="0" smtClean="0"/>
              <a:t> </a:t>
            </a:r>
            <a:r>
              <a:rPr lang="en-US" sz="3600" dirty="0" err="1"/>
              <a:t>xuất</a:t>
            </a:r>
            <a:r>
              <a:rPr lang="en-US" sz="3600" dirty="0"/>
              <a:t> </a:t>
            </a:r>
            <a:r>
              <a:rPr lang="en-US" sz="3600" dirty="0" err="1" smtClean="0"/>
              <a:t>sản</a:t>
            </a:r>
            <a:r>
              <a:rPr lang="en-US" sz="3600" dirty="0" smtClean="0"/>
              <a:t> </a:t>
            </a:r>
            <a:r>
              <a:rPr lang="en-US" sz="3600" dirty="0" err="1" smtClean="0"/>
              <a:t>phẩm</a:t>
            </a:r>
            <a:r>
              <a:rPr lang="en-US" sz="3600" dirty="0" smtClean="0"/>
              <a:t> </a:t>
            </a:r>
            <a:r>
              <a:rPr lang="en-US" sz="3600" dirty="0" err="1" smtClean="0"/>
              <a:t>mới</a:t>
            </a:r>
            <a:r>
              <a:rPr lang="en-US" sz="3600" dirty="0" smtClean="0"/>
              <a:t> </a:t>
            </a:r>
            <a:r>
              <a:rPr lang="en-US" sz="3600" dirty="0" err="1" smtClean="0"/>
              <a:t>mang</a:t>
            </a:r>
            <a:r>
              <a:rPr lang="en-US" sz="3600" dirty="0" smtClean="0"/>
              <a:t> </a:t>
            </a:r>
            <a:r>
              <a:rPr lang="en-US" sz="3600" dirty="0" err="1"/>
              <a:t>tính</a:t>
            </a:r>
            <a:r>
              <a:rPr lang="en-US" sz="3600" dirty="0"/>
              <a:t> </a:t>
            </a:r>
            <a:r>
              <a:rPr lang="en-US" sz="3600" dirty="0" err="1"/>
              <a:t>sáng</a:t>
            </a:r>
            <a:r>
              <a:rPr lang="en-US" sz="3600" dirty="0"/>
              <a:t> </a:t>
            </a:r>
            <a:r>
              <a:rPr lang="en-US" sz="3600" dirty="0" err="1"/>
              <a:t>tạo</a:t>
            </a:r>
            <a:r>
              <a:rPr lang="en-US" sz="3600" dirty="0"/>
              <a:t> </a:t>
            </a:r>
            <a:r>
              <a:rPr lang="en-US" sz="3600" dirty="0" err="1"/>
              <a:t>và</a:t>
            </a:r>
            <a:r>
              <a:rPr lang="en-US" sz="3600" dirty="0"/>
              <a:t> </a:t>
            </a:r>
            <a:r>
              <a:rPr lang="en-US" sz="3600" dirty="0" err="1"/>
              <a:t>định</a:t>
            </a:r>
            <a:r>
              <a:rPr lang="en-US" sz="3600" dirty="0"/>
              <a:t> </a:t>
            </a:r>
            <a:r>
              <a:rPr lang="en-US" sz="3600" dirty="0" err="1"/>
              <a:t>hướng</a:t>
            </a:r>
            <a:r>
              <a:rPr lang="en-US" sz="3600" dirty="0"/>
              <a:t> </a:t>
            </a:r>
            <a:r>
              <a:rPr lang="en-US" sz="3600" dirty="0" err="1"/>
              <a:t>theo</a:t>
            </a:r>
            <a:r>
              <a:rPr lang="en-US" sz="3600" dirty="0"/>
              <a:t> </a:t>
            </a:r>
            <a:r>
              <a:rPr lang="en-US" sz="3600" dirty="0" err="1"/>
              <a:t>khách</a:t>
            </a:r>
            <a:r>
              <a:rPr lang="en-US" sz="3600" dirty="0"/>
              <a:t> </a:t>
            </a:r>
            <a:r>
              <a:rPr lang="en-US" sz="3600" dirty="0" err="1"/>
              <a:t>hàng</a:t>
            </a:r>
            <a:r>
              <a:rPr lang="en-US" sz="3600" dirty="0"/>
              <a:t>, </a:t>
            </a:r>
            <a:r>
              <a:rPr lang="en-US" sz="3600" dirty="0" err="1"/>
              <a:t>tiêu</a:t>
            </a:r>
            <a:r>
              <a:rPr lang="en-US" sz="3600" dirty="0"/>
              <a:t> </a:t>
            </a:r>
            <a:r>
              <a:rPr lang="en-US" sz="3600" dirty="0" err="1"/>
              <a:t>thụ</a:t>
            </a:r>
            <a:r>
              <a:rPr lang="en-US" sz="3600" dirty="0"/>
              <a:t>.</a:t>
            </a:r>
          </a:p>
          <a:p>
            <a:pPr lvl="0"/>
            <a:r>
              <a:rPr lang="en-US" sz="3600" dirty="0" smtClean="0"/>
              <a:t>-  </a:t>
            </a:r>
            <a:r>
              <a:rPr lang="en-US" sz="3600" dirty="0" err="1" smtClean="0"/>
              <a:t>Thực</a:t>
            </a:r>
            <a:r>
              <a:rPr lang="en-US" sz="3600" dirty="0" smtClean="0"/>
              <a:t> </a:t>
            </a:r>
            <a:r>
              <a:rPr lang="en-US" sz="3600" dirty="0" err="1" smtClean="0"/>
              <a:t>hiện</a:t>
            </a:r>
            <a:r>
              <a:rPr lang="en-US" sz="3600" dirty="0" smtClean="0"/>
              <a:t> </a:t>
            </a:r>
            <a:r>
              <a:rPr lang="en-US" sz="3600" dirty="0" err="1" smtClean="0"/>
              <a:t>các</a:t>
            </a:r>
            <a:r>
              <a:rPr lang="en-US" sz="3600" dirty="0" smtClean="0"/>
              <a:t> </a:t>
            </a:r>
            <a:r>
              <a:rPr lang="en-US" sz="3600" dirty="0" err="1" smtClean="0"/>
              <a:t>loại</a:t>
            </a:r>
            <a:r>
              <a:rPr lang="en-US" sz="3600" dirty="0" smtClean="0"/>
              <a:t> </a:t>
            </a:r>
            <a:r>
              <a:rPr lang="en-US" sz="3600" dirty="0" err="1" smtClean="0"/>
              <a:t>bánh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38983605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10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10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10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US" b="1" dirty="0" err="1"/>
              <a:t>Công</a:t>
            </a:r>
            <a:r>
              <a:rPr lang="en-US" b="1" dirty="0"/>
              <a:t> </a:t>
            </a:r>
            <a:r>
              <a:rPr lang="en-US" b="1" dirty="0" err="1"/>
              <a:t>việc</a:t>
            </a:r>
            <a:r>
              <a:rPr lang="en-US" b="1" dirty="0"/>
              <a:t> </a:t>
            </a:r>
            <a:r>
              <a:rPr lang="en-US" b="1" dirty="0" err="1"/>
              <a:t>hằng</a:t>
            </a:r>
            <a:r>
              <a:rPr lang="en-US" b="1" dirty="0"/>
              <a:t> </a:t>
            </a:r>
            <a:r>
              <a:rPr lang="en-US" b="1" dirty="0" err="1"/>
              <a:t>ngày</a:t>
            </a:r>
            <a:r>
              <a:rPr lang="en-US" b="1" dirty="0"/>
              <a:t> </a:t>
            </a:r>
            <a:r>
              <a:rPr lang="en-US" b="1" dirty="0" err="1"/>
              <a:t>của</a:t>
            </a:r>
            <a:r>
              <a:rPr lang="en-US" b="1" dirty="0"/>
              <a:t> </a:t>
            </a:r>
            <a:r>
              <a:rPr lang="en-US" b="1" dirty="0" err="1"/>
              <a:t>Đầu</a:t>
            </a:r>
            <a:r>
              <a:rPr lang="en-US" b="1" dirty="0"/>
              <a:t> </a:t>
            </a:r>
            <a:r>
              <a:rPr lang="en-US" b="1" dirty="0" err="1"/>
              <a:t>bếp</a:t>
            </a:r>
            <a:r>
              <a:rPr lang="en-US" b="1" dirty="0"/>
              <a:t> </a:t>
            </a:r>
            <a:r>
              <a:rPr lang="en-US" b="1" dirty="0" err="1" smtClean="0"/>
              <a:t>bánh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838200" y="1485899"/>
            <a:ext cx="5362575" cy="5072063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en-US" sz="3600" b="1" dirty="0"/>
              <a:t>4. </a:t>
            </a:r>
            <a:r>
              <a:rPr lang="en-US" sz="3600" b="1" dirty="0" err="1"/>
              <a:t>Đảm</a:t>
            </a:r>
            <a:r>
              <a:rPr lang="en-US" sz="3600" b="1" dirty="0"/>
              <a:t> </a:t>
            </a:r>
            <a:r>
              <a:rPr lang="en-US" sz="3600" b="1" dirty="0" err="1"/>
              <a:t>bảo</a:t>
            </a:r>
            <a:r>
              <a:rPr lang="en-US" sz="3600" b="1" dirty="0"/>
              <a:t> </a:t>
            </a:r>
            <a:r>
              <a:rPr lang="en-US" sz="3600" b="1" dirty="0" err="1"/>
              <a:t>chất</a:t>
            </a:r>
            <a:r>
              <a:rPr lang="en-US" sz="3600" b="1" dirty="0"/>
              <a:t> </a:t>
            </a:r>
            <a:r>
              <a:rPr lang="en-US" sz="3600" b="1" dirty="0" err="1"/>
              <a:t>lượng</a:t>
            </a:r>
            <a:r>
              <a:rPr lang="en-US" sz="3600" b="1" dirty="0"/>
              <a:t> </a:t>
            </a:r>
            <a:r>
              <a:rPr lang="en-US" sz="3600" b="1" dirty="0" err="1"/>
              <a:t>đầu</a:t>
            </a:r>
            <a:r>
              <a:rPr lang="en-US" sz="3600" b="1" dirty="0"/>
              <a:t> </a:t>
            </a:r>
            <a:r>
              <a:rPr lang="en-US" sz="3600" b="1" dirty="0" err="1"/>
              <a:t>ra</a:t>
            </a:r>
            <a:r>
              <a:rPr lang="en-US" sz="3600" b="1" dirty="0"/>
              <a:t> </a:t>
            </a:r>
            <a:r>
              <a:rPr lang="en-US" sz="3600" b="1" dirty="0" err="1"/>
              <a:t>của</a:t>
            </a:r>
            <a:r>
              <a:rPr lang="en-US" sz="3600" b="1" dirty="0"/>
              <a:t> </a:t>
            </a:r>
            <a:r>
              <a:rPr lang="en-US" sz="3600" b="1" dirty="0" err="1"/>
              <a:t>bánh</a:t>
            </a:r>
            <a:r>
              <a:rPr lang="en-US" sz="3600" b="1" i="1" dirty="0"/>
              <a:t>:</a:t>
            </a:r>
            <a:endParaRPr lang="en-US" sz="3600" b="1" dirty="0"/>
          </a:p>
          <a:p>
            <a:pPr lvl="0"/>
            <a:r>
              <a:rPr lang="en-US" sz="3600" dirty="0" smtClean="0"/>
              <a:t>-  </a:t>
            </a:r>
            <a:r>
              <a:rPr lang="en-US" sz="3600" dirty="0" err="1" smtClean="0"/>
              <a:t>Đầu</a:t>
            </a:r>
            <a:r>
              <a:rPr lang="en-US" sz="3600" dirty="0" smtClean="0"/>
              <a:t> </a:t>
            </a:r>
            <a:r>
              <a:rPr lang="en-US" sz="3600" dirty="0" err="1"/>
              <a:t>bếp</a:t>
            </a:r>
            <a:r>
              <a:rPr lang="en-US" sz="3600" dirty="0"/>
              <a:t> </a:t>
            </a:r>
            <a:r>
              <a:rPr lang="en-US" sz="3600" dirty="0" err="1"/>
              <a:t>bánh</a:t>
            </a:r>
            <a:r>
              <a:rPr lang="en-US" sz="3600" dirty="0"/>
              <a:t> </a:t>
            </a:r>
            <a:r>
              <a:rPr lang="en-US" sz="3600" dirty="0" err="1"/>
              <a:t>phải</a:t>
            </a:r>
            <a:r>
              <a:rPr lang="en-US" sz="3600" dirty="0"/>
              <a:t> </a:t>
            </a:r>
            <a:r>
              <a:rPr lang="en-US" sz="3600" dirty="0" err="1"/>
              <a:t>đảm</a:t>
            </a:r>
            <a:r>
              <a:rPr lang="en-US" sz="3600" dirty="0"/>
              <a:t> </a:t>
            </a:r>
            <a:r>
              <a:rPr lang="en-US" sz="3600" dirty="0" err="1"/>
              <a:t>bảo</a:t>
            </a:r>
            <a:r>
              <a:rPr lang="en-US" sz="3600" dirty="0"/>
              <a:t> </a:t>
            </a:r>
            <a:r>
              <a:rPr lang="en-US" sz="3600" dirty="0" err="1"/>
              <a:t>tính</a:t>
            </a:r>
            <a:r>
              <a:rPr lang="en-US" sz="3600" dirty="0"/>
              <a:t> </a:t>
            </a:r>
            <a:r>
              <a:rPr lang="en-US" sz="3600" dirty="0" err="1"/>
              <a:t>thẩm</a:t>
            </a:r>
            <a:r>
              <a:rPr lang="en-US" sz="3600" dirty="0"/>
              <a:t> </a:t>
            </a:r>
            <a:r>
              <a:rPr lang="en-US" sz="3600" dirty="0" err="1"/>
              <a:t>mỹ</a:t>
            </a:r>
            <a:r>
              <a:rPr lang="en-US" sz="3600" dirty="0"/>
              <a:t>, </a:t>
            </a:r>
            <a:r>
              <a:rPr lang="en-US" sz="3600" dirty="0" err="1"/>
              <a:t>vệ</a:t>
            </a:r>
            <a:r>
              <a:rPr lang="en-US" sz="3600" dirty="0"/>
              <a:t> </a:t>
            </a:r>
            <a:r>
              <a:rPr lang="en-US" sz="3600" dirty="0" err="1"/>
              <a:t>sinh</a:t>
            </a:r>
            <a:r>
              <a:rPr lang="en-US" sz="3600" dirty="0"/>
              <a:t> </a:t>
            </a:r>
            <a:r>
              <a:rPr lang="en-US" sz="3600" dirty="0" err="1"/>
              <a:t>của</a:t>
            </a:r>
            <a:r>
              <a:rPr lang="en-US" sz="3600" dirty="0"/>
              <a:t> </a:t>
            </a:r>
            <a:r>
              <a:rPr lang="en-US" sz="3600" dirty="0" err="1"/>
              <a:t>các</a:t>
            </a:r>
            <a:r>
              <a:rPr lang="en-US" sz="3600" dirty="0"/>
              <a:t> </a:t>
            </a:r>
            <a:r>
              <a:rPr lang="en-US" sz="3600" dirty="0" err="1"/>
              <a:t>món</a:t>
            </a:r>
            <a:r>
              <a:rPr lang="en-US" sz="3600" dirty="0"/>
              <a:t> </a:t>
            </a:r>
            <a:r>
              <a:rPr lang="en-US" sz="3600" dirty="0" err="1"/>
              <a:t>bánh</a:t>
            </a:r>
            <a:r>
              <a:rPr lang="en-US" sz="3600" dirty="0"/>
              <a:t> </a:t>
            </a:r>
            <a:r>
              <a:rPr lang="en-US" sz="3600" dirty="0" err="1"/>
              <a:t>trước</a:t>
            </a:r>
            <a:r>
              <a:rPr lang="en-US" sz="3600" dirty="0"/>
              <a:t> </a:t>
            </a:r>
            <a:r>
              <a:rPr lang="en-US" sz="3600" dirty="0" err="1"/>
              <a:t>khi</a:t>
            </a:r>
            <a:r>
              <a:rPr lang="en-US" sz="3600" dirty="0"/>
              <a:t> </a:t>
            </a:r>
            <a:r>
              <a:rPr lang="en-US" sz="3600" dirty="0" err="1"/>
              <a:t>đến</a:t>
            </a:r>
            <a:r>
              <a:rPr lang="en-US" sz="3600" dirty="0"/>
              <a:t> </a:t>
            </a:r>
            <a:r>
              <a:rPr lang="en-US" sz="3600" dirty="0" err="1"/>
              <a:t>với</a:t>
            </a:r>
            <a:r>
              <a:rPr lang="en-US" sz="3600" dirty="0"/>
              <a:t> </a:t>
            </a:r>
            <a:r>
              <a:rPr lang="en-US" sz="3600" dirty="0" err="1"/>
              <a:t>khách</a:t>
            </a:r>
            <a:r>
              <a:rPr lang="en-US" sz="3600" dirty="0"/>
              <a:t> </a:t>
            </a:r>
            <a:r>
              <a:rPr lang="en-US" sz="3600" dirty="0" err="1"/>
              <a:t>hàng</a:t>
            </a:r>
            <a:r>
              <a:rPr lang="en-US" sz="3600" dirty="0"/>
              <a:t>.</a:t>
            </a:r>
          </a:p>
          <a:p>
            <a:pPr lvl="0"/>
            <a:r>
              <a:rPr lang="en-US" sz="3600" dirty="0" smtClean="0"/>
              <a:t>- </a:t>
            </a:r>
            <a:r>
              <a:rPr lang="en-US" sz="3600" dirty="0" err="1" smtClean="0"/>
              <a:t>Bánh</a:t>
            </a:r>
            <a:r>
              <a:rPr lang="en-US" sz="3600" dirty="0" smtClean="0"/>
              <a:t> </a:t>
            </a:r>
            <a:r>
              <a:rPr lang="en-US" sz="3600" dirty="0" err="1"/>
              <a:t>đạt</a:t>
            </a:r>
            <a:r>
              <a:rPr lang="en-US" sz="3600" dirty="0"/>
              <a:t> </a:t>
            </a:r>
            <a:r>
              <a:rPr lang="en-US" sz="3600" dirty="0" err="1"/>
              <a:t>chất</a:t>
            </a:r>
            <a:r>
              <a:rPr lang="en-US" sz="3600" dirty="0"/>
              <a:t> </a:t>
            </a:r>
            <a:r>
              <a:rPr lang="en-US" sz="3600" dirty="0" err="1"/>
              <a:t>lượng</a:t>
            </a:r>
            <a:r>
              <a:rPr lang="en-US" sz="3600" dirty="0"/>
              <a:t> </a:t>
            </a:r>
            <a:r>
              <a:rPr lang="en-US" sz="3600" dirty="0" err="1"/>
              <a:t>yêu</a:t>
            </a:r>
            <a:r>
              <a:rPr lang="en-US" sz="3600" dirty="0"/>
              <a:t> </a:t>
            </a:r>
            <a:r>
              <a:rPr lang="en-US" sz="3600" dirty="0" err="1"/>
              <a:t>cầu</a:t>
            </a:r>
            <a:r>
              <a:rPr lang="en-US" sz="3600" dirty="0"/>
              <a:t> </a:t>
            </a:r>
            <a:r>
              <a:rPr lang="en-US" sz="3600" dirty="0" err="1"/>
              <a:t>theo</a:t>
            </a:r>
            <a:r>
              <a:rPr lang="en-US" sz="3600" dirty="0"/>
              <a:t> </a:t>
            </a:r>
            <a:r>
              <a:rPr lang="en-US" sz="3600" dirty="0" err="1"/>
              <a:t>từng</a:t>
            </a:r>
            <a:r>
              <a:rPr lang="en-US" sz="3600" dirty="0"/>
              <a:t> </a:t>
            </a:r>
            <a:r>
              <a:rPr lang="en-US" sz="3600" dirty="0" err="1"/>
              <a:t>món</a:t>
            </a:r>
            <a:r>
              <a:rPr lang="en-US" sz="3600" dirty="0"/>
              <a:t>.</a:t>
            </a:r>
          </a:p>
          <a:p>
            <a:pPr marL="0" indent="0">
              <a:buNone/>
            </a:pPr>
            <a:endParaRPr lang="en-US" dirty="0"/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438900" y="2018732"/>
            <a:ext cx="5591955" cy="368668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13570687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10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US" b="1" dirty="0" err="1"/>
              <a:t>Công</a:t>
            </a:r>
            <a:r>
              <a:rPr lang="en-US" b="1" dirty="0"/>
              <a:t> </a:t>
            </a:r>
            <a:r>
              <a:rPr lang="en-US" b="1" dirty="0" err="1"/>
              <a:t>việc</a:t>
            </a:r>
            <a:r>
              <a:rPr lang="en-US" b="1" dirty="0"/>
              <a:t> </a:t>
            </a:r>
            <a:r>
              <a:rPr lang="en-US" b="1" dirty="0" err="1"/>
              <a:t>hằng</a:t>
            </a:r>
            <a:r>
              <a:rPr lang="en-US" b="1" dirty="0"/>
              <a:t> </a:t>
            </a:r>
            <a:r>
              <a:rPr lang="en-US" b="1" dirty="0" err="1"/>
              <a:t>ngày</a:t>
            </a:r>
            <a:r>
              <a:rPr lang="en-US" b="1" dirty="0"/>
              <a:t> </a:t>
            </a:r>
            <a:r>
              <a:rPr lang="en-US" b="1" dirty="0" err="1"/>
              <a:t>của</a:t>
            </a:r>
            <a:r>
              <a:rPr lang="en-US" b="1" dirty="0"/>
              <a:t> </a:t>
            </a:r>
            <a:r>
              <a:rPr lang="en-US" b="1" dirty="0" err="1"/>
              <a:t>Đầu</a:t>
            </a:r>
            <a:r>
              <a:rPr lang="en-US" b="1" dirty="0"/>
              <a:t> </a:t>
            </a:r>
            <a:r>
              <a:rPr lang="en-US" b="1" dirty="0" err="1"/>
              <a:t>bếp</a:t>
            </a:r>
            <a:r>
              <a:rPr lang="en-US" b="1" dirty="0"/>
              <a:t> </a:t>
            </a:r>
            <a:r>
              <a:rPr lang="en-US" b="1" dirty="0" err="1" smtClean="0"/>
              <a:t>bánh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838200" y="1443037"/>
            <a:ext cx="10515600" cy="5114925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en-US" sz="3600" b="1" dirty="0"/>
              <a:t>5. </a:t>
            </a:r>
            <a:r>
              <a:rPr lang="en-US" sz="3600" b="1" dirty="0" err="1"/>
              <a:t>Đào</a:t>
            </a:r>
            <a:r>
              <a:rPr lang="en-US" sz="3600" b="1" dirty="0"/>
              <a:t> </a:t>
            </a:r>
            <a:r>
              <a:rPr lang="en-US" sz="3600" b="1" dirty="0" err="1"/>
              <a:t>tạo</a:t>
            </a:r>
            <a:r>
              <a:rPr lang="en-US" sz="3600" b="1" dirty="0"/>
              <a:t> </a:t>
            </a:r>
            <a:r>
              <a:rPr lang="en-US" sz="3600" b="1" dirty="0" err="1"/>
              <a:t>và</a:t>
            </a:r>
            <a:r>
              <a:rPr lang="en-US" sz="3600" b="1" dirty="0"/>
              <a:t> </a:t>
            </a:r>
            <a:r>
              <a:rPr lang="en-US" sz="3600" b="1" dirty="0" err="1"/>
              <a:t>giám</a:t>
            </a:r>
            <a:r>
              <a:rPr lang="en-US" sz="3600" b="1" dirty="0"/>
              <a:t> </a:t>
            </a:r>
            <a:r>
              <a:rPr lang="en-US" sz="3600" b="1" dirty="0" err="1"/>
              <a:t>sát</a:t>
            </a:r>
            <a:r>
              <a:rPr lang="en-US" sz="3600" b="1" dirty="0"/>
              <a:t> </a:t>
            </a:r>
            <a:r>
              <a:rPr lang="en-US" sz="3600" b="1" dirty="0" err="1"/>
              <a:t>các</a:t>
            </a:r>
            <a:r>
              <a:rPr lang="en-US" sz="3600" b="1" dirty="0"/>
              <a:t> </a:t>
            </a:r>
            <a:r>
              <a:rPr lang="en-US" sz="3600" b="1" dirty="0" err="1"/>
              <a:t>phụ</a:t>
            </a:r>
            <a:r>
              <a:rPr lang="en-US" sz="3600" b="1" dirty="0"/>
              <a:t> </a:t>
            </a:r>
            <a:r>
              <a:rPr lang="en-US" sz="3600" b="1" dirty="0" err="1"/>
              <a:t>bếp</a:t>
            </a:r>
            <a:r>
              <a:rPr lang="en-US" sz="3600" b="1" dirty="0"/>
              <a:t> </a:t>
            </a:r>
            <a:r>
              <a:rPr lang="en-US" sz="3600" b="1" dirty="0" err="1"/>
              <a:t>và</a:t>
            </a:r>
            <a:r>
              <a:rPr lang="en-US" sz="3600" b="1" dirty="0"/>
              <a:t> </a:t>
            </a:r>
            <a:r>
              <a:rPr lang="en-US" sz="3600" b="1" dirty="0" err="1"/>
              <a:t>nhân</a:t>
            </a:r>
            <a:r>
              <a:rPr lang="en-US" sz="3600" b="1" dirty="0"/>
              <a:t> </a:t>
            </a:r>
            <a:r>
              <a:rPr lang="en-US" sz="3600" b="1" dirty="0" err="1"/>
              <a:t>viên</a:t>
            </a:r>
            <a:r>
              <a:rPr lang="en-US" sz="3600" b="1" dirty="0"/>
              <a:t> </a:t>
            </a:r>
            <a:r>
              <a:rPr lang="en-US" sz="3600" b="1" dirty="0" err="1"/>
              <a:t>mới</a:t>
            </a:r>
            <a:endParaRPr lang="en-US" sz="3600" b="1" dirty="0"/>
          </a:p>
          <a:p>
            <a:pPr lvl="0"/>
            <a:r>
              <a:rPr lang="en-US" sz="3600" dirty="0" smtClean="0"/>
              <a:t>-  </a:t>
            </a:r>
            <a:r>
              <a:rPr lang="en-US" sz="3600" dirty="0" err="1" smtClean="0"/>
              <a:t>Chịu</a:t>
            </a:r>
            <a:r>
              <a:rPr lang="en-US" sz="3600" dirty="0" smtClean="0"/>
              <a:t> </a:t>
            </a:r>
            <a:r>
              <a:rPr lang="en-US" sz="3600" dirty="0" err="1"/>
              <a:t>trách</a:t>
            </a:r>
            <a:r>
              <a:rPr lang="en-US" sz="3600" dirty="0"/>
              <a:t> </a:t>
            </a:r>
            <a:r>
              <a:rPr lang="en-US" sz="3600" dirty="0" err="1"/>
              <a:t>nhiệm</a:t>
            </a:r>
            <a:r>
              <a:rPr lang="en-US" sz="3600" dirty="0"/>
              <a:t> </a:t>
            </a:r>
            <a:r>
              <a:rPr lang="en-US" sz="3600" dirty="0" err="1"/>
              <a:t>hỗ</a:t>
            </a:r>
            <a:r>
              <a:rPr lang="en-US" sz="3600" dirty="0"/>
              <a:t> </a:t>
            </a:r>
            <a:r>
              <a:rPr lang="en-US" sz="3600" dirty="0" err="1"/>
              <a:t>trợ</a:t>
            </a:r>
            <a:r>
              <a:rPr lang="en-US" sz="3600" dirty="0"/>
              <a:t> </a:t>
            </a:r>
            <a:r>
              <a:rPr lang="en-US" sz="3600" dirty="0" err="1"/>
              <a:t>đào</a:t>
            </a:r>
            <a:r>
              <a:rPr lang="en-US" sz="3600" dirty="0"/>
              <a:t> </a:t>
            </a:r>
            <a:r>
              <a:rPr lang="en-US" sz="3600" dirty="0" err="1"/>
              <a:t>tạo</a:t>
            </a:r>
            <a:r>
              <a:rPr lang="en-US" sz="3600" dirty="0"/>
              <a:t> </a:t>
            </a:r>
            <a:r>
              <a:rPr lang="en-US" sz="3600" dirty="0" err="1"/>
              <a:t>và</a:t>
            </a:r>
            <a:r>
              <a:rPr lang="en-US" sz="3600" dirty="0"/>
              <a:t> </a:t>
            </a:r>
            <a:r>
              <a:rPr lang="en-US" sz="3600" dirty="0" err="1"/>
              <a:t>giám</a:t>
            </a:r>
            <a:r>
              <a:rPr lang="en-US" sz="3600" dirty="0"/>
              <a:t> </a:t>
            </a:r>
            <a:r>
              <a:rPr lang="en-US" sz="3600" dirty="0" err="1"/>
              <a:t>sát</a:t>
            </a:r>
            <a:r>
              <a:rPr lang="en-US" sz="3600" dirty="0"/>
              <a:t> </a:t>
            </a:r>
            <a:r>
              <a:rPr lang="en-US" sz="3600" dirty="0" err="1"/>
              <a:t>các</a:t>
            </a:r>
            <a:r>
              <a:rPr lang="en-US" sz="3600" dirty="0"/>
              <a:t> </a:t>
            </a:r>
            <a:r>
              <a:rPr lang="en-US" sz="3600" dirty="0" err="1"/>
              <a:t>phụ</a:t>
            </a:r>
            <a:r>
              <a:rPr lang="en-US" sz="3600" dirty="0"/>
              <a:t> </a:t>
            </a:r>
            <a:r>
              <a:rPr lang="en-US" sz="3600" dirty="0" err="1"/>
              <a:t>bếp</a:t>
            </a:r>
            <a:r>
              <a:rPr lang="en-US" sz="3600" dirty="0"/>
              <a:t> </a:t>
            </a:r>
            <a:r>
              <a:rPr lang="en-US" sz="3600" dirty="0" err="1"/>
              <a:t>và</a:t>
            </a:r>
            <a:r>
              <a:rPr lang="en-US" sz="3600" dirty="0"/>
              <a:t> </a:t>
            </a:r>
            <a:r>
              <a:rPr lang="en-US" sz="3600" dirty="0" err="1"/>
              <a:t>nhân</a:t>
            </a:r>
            <a:r>
              <a:rPr lang="en-US" sz="3600" dirty="0"/>
              <a:t> </a:t>
            </a:r>
            <a:r>
              <a:rPr lang="en-US" sz="3600" dirty="0" err="1"/>
              <a:t>viên</a:t>
            </a:r>
            <a:r>
              <a:rPr lang="en-US" sz="3600" dirty="0"/>
              <a:t> </a:t>
            </a:r>
            <a:r>
              <a:rPr lang="en-US" sz="3600" dirty="0" err="1"/>
              <a:t>mới</a:t>
            </a:r>
            <a:r>
              <a:rPr lang="en-US" sz="3600" dirty="0"/>
              <a:t>.</a:t>
            </a:r>
          </a:p>
          <a:p>
            <a:pPr lvl="0"/>
            <a:r>
              <a:rPr lang="en-US" sz="3600" dirty="0" smtClean="0"/>
              <a:t>-  </a:t>
            </a:r>
            <a:r>
              <a:rPr lang="en-US" sz="3600" dirty="0" err="1" smtClean="0"/>
              <a:t>Đôn</a:t>
            </a:r>
            <a:r>
              <a:rPr lang="en-US" sz="3600" dirty="0" smtClean="0"/>
              <a:t> </a:t>
            </a:r>
            <a:r>
              <a:rPr lang="en-US" sz="3600" dirty="0" err="1"/>
              <a:t>đốc</a:t>
            </a:r>
            <a:r>
              <a:rPr lang="en-US" sz="3600" dirty="0"/>
              <a:t> </a:t>
            </a:r>
            <a:r>
              <a:rPr lang="en-US" sz="3600" dirty="0" err="1"/>
              <a:t>nhân</a:t>
            </a:r>
            <a:r>
              <a:rPr lang="en-US" sz="3600" dirty="0"/>
              <a:t> </a:t>
            </a:r>
            <a:r>
              <a:rPr lang="en-US" sz="3600" dirty="0" err="1"/>
              <a:t>viên</a:t>
            </a:r>
            <a:r>
              <a:rPr lang="en-US" sz="3600" dirty="0"/>
              <a:t> </a:t>
            </a:r>
            <a:r>
              <a:rPr lang="en-US" sz="3600" dirty="0" err="1"/>
              <a:t>theo</a:t>
            </a:r>
            <a:r>
              <a:rPr lang="en-US" sz="3600" dirty="0"/>
              <a:t> </a:t>
            </a:r>
            <a:r>
              <a:rPr lang="en-US" sz="3600" dirty="0" err="1"/>
              <a:t>công</a:t>
            </a:r>
            <a:r>
              <a:rPr lang="en-US" sz="3600" dirty="0"/>
              <a:t> </a:t>
            </a:r>
            <a:r>
              <a:rPr lang="en-US" sz="3600" dirty="0" err="1"/>
              <a:t>việc</a:t>
            </a:r>
            <a:r>
              <a:rPr lang="en-US" sz="3600" dirty="0"/>
              <a:t> </a:t>
            </a:r>
            <a:r>
              <a:rPr lang="en-US" sz="3600" dirty="0" err="1"/>
              <a:t>đã</a:t>
            </a:r>
            <a:r>
              <a:rPr lang="en-US" sz="3600" dirty="0"/>
              <a:t> </a:t>
            </a:r>
            <a:r>
              <a:rPr lang="en-US" sz="3600" dirty="0" err="1"/>
              <a:t>được</a:t>
            </a:r>
            <a:r>
              <a:rPr lang="en-US" sz="3600" dirty="0"/>
              <a:t> </a:t>
            </a:r>
            <a:r>
              <a:rPr lang="en-US" sz="3600" dirty="0" err="1"/>
              <a:t>phân</a:t>
            </a:r>
            <a:r>
              <a:rPr lang="en-US" sz="3600" dirty="0"/>
              <a:t> </a:t>
            </a:r>
            <a:r>
              <a:rPr lang="en-US" sz="3600" dirty="0" err="1"/>
              <a:t>công</a:t>
            </a:r>
            <a:r>
              <a:rPr lang="en-US" sz="3600" dirty="0"/>
              <a:t>.</a:t>
            </a:r>
          </a:p>
          <a:p>
            <a:pPr lvl="0"/>
            <a:r>
              <a:rPr lang="en-US" sz="3600" dirty="0" smtClean="0"/>
              <a:t>- </a:t>
            </a:r>
            <a:r>
              <a:rPr lang="en-US" sz="3600" dirty="0" err="1" smtClean="0"/>
              <a:t>Trực</a:t>
            </a:r>
            <a:r>
              <a:rPr lang="en-US" sz="3600" dirty="0" smtClean="0"/>
              <a:t> </a:t>
            </a:r>
            <a:r>
              <a:rPr lang="en-US" sz="3600" dirty="0" err="1"/>
              <a:t>tiếp</a:t>
            </a:r>
            <a:r>
              <a:rPr lang="en-US" sz="3600" dirty="0"/>
              <a:t> </a:t>
            </a:r>
            <a:r>
              <a:rPr lang="en-US" sz="3600" dirty="0" err="1"/>
              <a:t>hướng</a:t>
            </a:r>
            <a:r>
              <a:rPr lang="en-US" sz="3600" dirty="0"/>
              <a:t> </a:t>
            </a:r>
            <a:r>
              <a:rPr lang="en-US" sz="3600" dirty="0" err="1"/>
              <a:t>dẫn</a:t>
            </a:r>
            <a:r>
              <a:rPr lang="en-US" sz="3600" dirty="0"/>
              <a:t>, </a:t>
            </a:r>
            <a:r>
              <a:rPr lang="en-US" sz="3600" dirty="0" err="1"/>
              <a:t>nâng</a:t>
            </a:r>
            <a:r>
              <a:rPr lang="en-US" sz="3600" dirty="0"/>
              <a:t> </a:t>
            </a:r>
            <a:r>
              <a:rPr lang="en-US" sz="3600" dirty="0" err="1"/>
              <a:t>cao</a:t>
            </a:r>
            <a:r>
              <a:rPr lang="en-US" sz="3600" dirty="0"/>
              <a:t> </a:t>
            </a:r>
            <a:r>
              <a:rPr lang="en-US" sz="3600" dirty="0" err="1"/>
              <a:t>nghiệp</a:t>
            </a:r>
            <a:r>
              <a:rPr lang="en-US" sz="3600" dirty="0"/>
              <a:t> </a:t>
            </a:r>
            <a:r>
              <a:rPr lang="en-US" sz="3600" dirty="0" err="1"/>
              <a:t>vụ</a:t>
            </a:r>
            <a:r>
              <a:rPr lang="en-US" sz="3600" dirty="0"/>
              <a:t> </a:t>
            </a:r>
            <a:r>
              <a:rPr lang="en-US" sz="3600" dirty="0" err="1"/>
              <a:t>cho</a:t>
            </a:r>
            <a:r>
              <a:rPr lang="en-US" sz="3600" dirty="0"/>
              <a:t> </a:t>
            </a:r>
            <a:r>
              <a:rPr lang="en-US" sz="3600" dirty="0" err="1"/>
              <a:t>các</a:t>
            </a:r>
            <a:r>
              <a:rPr lang="en-US" sz="3600" dirty="0"/>
              <a:t> </a:t>
            </a:r>
            <a:r>
              <a:rPr lang="en-US" sz="3600" dirty="0" err="1"/>
              <a:t>nhân</a:t>
            </a:r>
            <a:r>
              <a:rPr lang="en-US" sz="3600" dirty="0"/>
              <a:t> </a:t>
            </a:r>
            <a:r>
              <a:rPr lang="en-US" sz="3600" dirty="0" err="1"/>
              <a:t>viên</a:t>
            </a:r>
            <a:r>
              <a:rPr lang="en-US" sz="3600" dirty="0"/>
              <a:t>.</a:t>
            </a:r>
          </a:p>
          <a:p>
            <a:pPr marL="0" indent="0">
              <a:buNone/>
            </a:pP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43354659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10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10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10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47812" y="211640"/>
            <a:ext cx="9255145" cy="979193"/>
          </a:xfrm>
        </p:spPr>
        <p:txBody>
          <a:bodyPr>
            <a:normAutofit fontScale="90000"/>
          </a:bodyPr>
          <a:lstStyle/>
          <a:p>
            <a:r>
              <a:rPr lang="en-US" b="1" dirty="0" err="1"/>
              <a:t>Công</a:t>
            </a:r>
            <a:r>
              <a:rPr lang="en-US" b="1" dirty="0"/>
              <a:t> </a:t>
            </a:r>
            <a:r>
              <a:rPr lang="en-US" b="1" dirty="0" err="1"/>
              <a:t>việc</a:t>
            </a:r>
            <a:r>
              <a:rPr lang="en-US" b="1" dirty="0"/>
              <a:t> </a:t>
            </a:r>
            <a:r>
              <a:rPr lang="en-US" b="1" dirty="0" err="1"/>
              <a:t>hằng</a:t>
            </a:r>
            <a:r>
              <a:rPr lang="en-US" b="1" dirty="0"/>
              <a:t> </a:t>
            </a:r>
            <a:r>
              <a:rPr lang="en-US" b="1" dirty="0" err="1"/>
              <a:t>ngày</a:t>
            </a:r>
            <a:r>
              <a:rPr lang="en-US" b="1" dirty="0"/>
              <a:t> </a:t>
            </a:r>
            <a:r>
              <a:rPr lang="en-US" b="1" dirty="0" err="1"/>
              <a:t>của</a:t>
            </a:r>
            <a:r>
              <a:rPr lang="en-US" b="1" dirty="0"/>
              <a:t> </a:t>
            </a:r>
            <a:r>
              <a:rPr lang="en-US" b="1" dirty="0" err="1"/>
              <a:t>Đầu</a:t>
            </a:r>
            <a:r>
              <a:rPr lang="en-US" b="1" dirty="0"/>
              <a:t> </a:t>
            </a:r>
            <a:r>
              <a:rPr lang="en-US" b="1" dirty="0" err="1"/>
              <a:t>bếp</a:t>
            </a:r>
            <a:r>
              <a:rPr lang="en-US" b="1" dirty="0"/>
              <a:t> </a:t>
            </a:r>
            <a:r>
              <a:rPr lang="en-US" b="1" dirty="0" err="1" smtClean="0"/>
              <a:t>bánh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838200" y="1628775"/>
            <a:ext cx="10515600" cy="4929188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en-US" sz="3600" b="1" dirty="0"/>
              <a:t>6. </a:t>
            </a:r>
            <a:r>
              <a:rPr lang="en-US" sz="3600" b="1" dirty="0" err="1"/>
              <a:t>Dọn</a:t>
            </a:r>
            <a:r>
              <a:rPr lang="en-US" sz="3600" b="1" dirty="0"/>
              <a:t> </a:t>
            </a:r>
            <a:r>
              <a:rPr lang="en-US" sz="3600" b="1" dirty="0" err="1"/>
              <a:t>dẹp</a:t>
            </a:r>
            <a:r>
              <a:rPr lang="en-US" sz="3600" b="1" dirty="0"/>
              <a:t>, </a:t>
            </a:r>
            <a:r>
              <a:rPr lang="en-US" sz="3600" b="1" dirty="0" err="1"/>
              <a:t>kiểm</a:t>
            </a:r>
            <a:r>
              <a:rPr lang="en-US" sz="3600" b="1" dirty="0"/>
              <a:t> </a:t>
            </a:r>
            <a:r>
              <a:rPr lang="en-US" sz="3600" b="1" dirty="0" err="1"/>
              <a:t>kê</a:t>
            </a:r>
            <a:r>
              <a:rPr lang="en-US" sz="3600" b="1" dirty="0"/>
              <a:t> </a:t>
            </a:r>
            <a:r>
              <a:rPr lang="en-US" sz="3600" b="1" dirty="0" err="1"/>
              <a:t>các</a:t>
            </a:r>
            <a:r>
              <a:rPr lang="en-US" sz="3600" b="1" dirty="0"/>
              <a:t> </a:t>
            </a:r>
            <a:r>
              <a:rPr lang="en-US" sz="3600" b="1" dirty="0" err="1"/>
              <a:t>nguyên</a:t>
            </a:r>
            <a:r>
              <a:rPr lang="en-US" sz="3600" b="1" dirty="0"/>
              <a:t> </a:t>
            </a:r>
            <a:r>
              <a:rPr lang="en-US" sz="3600" b="1" dirty="0" err="1"/>
              <a:t>vật</a:t>
            </a:r>
            <a:r>
              <a:rPr lang="en-US" sz="3600" b="1" dirty="0"/>
              <a:t> </a:t>
            </a:r>
            <a:r>
              <a:rPr lang="en-US" sz="3600" b="1" dirty="0" err="1"/>
              <a:t>liệu</a:t>
            </a:r>
            <a:endParaRPr lang="en-US" sz="3600" b="1" dirty="0"/>
          </a:p>
          <a:p>
            <a:pPr lvl="0"/>
            <a:r>
              <a:rPr lang="en-US" sz="3600" dirty="0" smtClean="0"/>
              <a:t>-  </a:t>
            </a:r>
            <a:r>
              <a:rPr lang="en-US" sz="3600" dirty="0" err="1" smtClean="0"/>
              <a:t>Kiểm</a:t>
            </a:r>
            <a:r>
              <a:rPr lang="en-US" sz="3600" dirty="0" smtClean="0"/>
              <a:t> </a:t>
            </a:r>
            <a:r>
              <a:rPr lang="en-US" sz="3600" dirty="0" err="1"/>
              <a:t>kê</a:t>
            </a:r>
            <a:r>
              <a:rPr lang="en-US" sz="3600" dirty="0"/>
              <a:t> </a:t>
            </a:r>
            <a:r>
              <a:rPr lang="en-US" sz="3600" dirty="0" err="1"/>
              <a:t>lại</a:t>
            </a:r>
            <a:r>
              <a:rPr lang="en-US" sz="3600" dirty="0"/>
              <a:t> </a:t>
            </a:r>
            <a:r>
              <a:rPr lang="en-US" sz="3600" dirty="0" err="1"/>
              <a:t>toàn</a:t>
            </a:r>
            <a:r>
              <a:rPr lang="en-US" sz="3600" dirty="0"/>
              <a:t> </a:t>
            </a:r>
            <a:r>
              <a:rPr lang="en-US" sz="3600" dirty="0" err="1"/>
              <a:t>bộ</a:t>
            </a:r>
            <a:r>
              <a:rPr lang="en-US" sz="3600" dirty="0"/>
              <a:t> </a:t>
            </a:r>
            <a:r>
              <a:rPr lang="en-US" sz="3600" dirty="0" err="1"/>
              <a:t>nguyên</a:t>
            </a:r>
            <a:r>
              <a:rPr lang="en-US" sz="3600" dirty="0"/>
              <a:t>, </a:t>
            </a:r>
            <a:r>
              <a:rPr lang="en-US" sz="3600" dirty="0" err="1"/>
              <a:t>vật</a:t>
            </a:r>
            <a:r>
              <a:rPr lang="en-US" sz="3600" dirty="0"/>
              <a:t> </a:t>
            </a:r>
            <a:r>
              <a:rPr lang="en-US" sz="3600" dirty="0" err="1"/>
              <a:t>liệu</a:t>
            </a:r>
            <a:r>
              <a:rPr lang="en-US" sz="3600" dirty="0"/>
              <a:t>.</a:t>
            </a:r>
          </a:p>
          <a:p>
            <a:pPr lvl="0"/>
            <a:r>
              <a:rPr lang="en-US" sz="3600" dirty="0" smtClean="0"/>
              <a:t>-  </a:t>
            </a:r>
            <a:r>
              <a:rPr lang="en-US" sz="3600" dirty="0" err="1" smtClean="0"/>
              <a:t>Chuyển</a:t>
            </a:r>
            <a:r>
              <a:rPr lang="en-US" sz="3600" dirty="0" smtClean="0"/>
              <a:t> </a:t>
            </a:r>
            <a:r>
              <a:rPr lang="en-US" sz="3600" dirty="0" err="1"/>
              <a:t>giấy</a:t>
            </a:r>
            <a:r>
              <a:rPr lang="en-US" sz="3600" dirty="0"/>
              <a:t> </a:t>
            </a:r>
            <a:r>
              <a:rPr lang="en-US" sz="3600" dirty="0" err="1"/>
              <a:t>lưu</a:t>
            </a:r>
            <a:r>
              <a:rPr lang="en-US" sz="3600" dirty="0"/>
              <a:t> </a:t>
            </a:r>
            <a:r>
              <a:rPr lang="en-US" sz="3600" dirty="0" err="1"/>
              <a:t>chuyển</a:t>
            </a:r>
            <a:r>
              <a:rPr lang="en-US" sz="3600" dirty="0"/>
              <a:t> </a:t>
            </a:r>
            <a:r>
              <a:rPr lang="en-US" sz="3600" dirty="0" err="1"/>
              <a:t>thực</a:t>
            </a:r>
            <a:r>
              <a:rPr lang="en-US" sz="3600" dirty="0"/>
              <a:t> </a:t>
            </a:r>
            <a:r>
              <a:rPr lang="en-US" sz="3600" dirty="0" err="1"/>
              <a:t>phẩm</a:t>
            </a:r>
            <a:r>
              <a:rPr lang="en-US" sz="3600" dirty="0"/>
              <a:t> </a:t>
            </a:r>
            <a:r>
              <a:rPr lang="en-US" sz="3600" dirty="0" err="1"/>
              <a:t>hàng</a:t>
            </a:r>
            <a:r>
              <a:rPr lang="en-US" sz="3600" dirty="0"/>
              <a:t> </a:t>
            </a:r>
            <a:r>
              <a:rPr lang="en-US" sz="3600" dirty="0" err="1"/>
              <a:t>ngày</a:t>
            </a:r>
            <a:r>
              <a:rPr lang="en-US" sz="3600" dirty="0"/>
              <a:t> </a:t>
            </a:r>
            <a:r>
              <a:rPr lang="en-US" sz="3600" dirty="0" err="1"/>
              <a:t>cho</a:t>
            </a:r>
            <a:r>
              <a:rPr lang="en-US" sz="3600" dirty="0"/>
              <a:t> </a:t>
            </a:r>
            <a:r>
              <a:rPr lang="en-US" sz="3600" dirty="0" err="1"/>
              <a:t>Bếp</a:t>
            </a:r>
            <a:r>
              <a:rPr lang="en-US" sz="3600" dirty="0"/>
              <a:t> </a:t>
            </a:r>
            <a:r>
              <a:rPr lang="en-US" sz="3600" dirty="0" err="1"/>
              <a:t>trưởng</a:t>
            </a:r>
            <a:r>
              <a:rPr lang="en-US" sz="3600" dirty="0"/>
              <a:t>.</a:t>
            </a:r>
          </a:p>
          <a:p>
            <a:pPr lvl="0"/>
            <a:r>
              <a:rPr lang="en-US" sz="3600" dirty="0" smtClean="0"/>
              <a:t>- </a:t>
            </a:r>
            <a:r>
              <a:rPr lang="en-US" sz="3600" dirty="0" err="1" smtClean="0"/>
              <a:t>Kiểm</a:t>
            </a:r>
            <a:r>
              <a:rPr lang="en-US" sz="3600" dirty="0" smtClean="0"/>
              <a:t> </a:t>
            </a:r>
            <a:r>
              <a:rPr lang="en-US" sz="3600" dirty="0" err="1"/>
              <a:t>soát</a:t>
            </a:r>
            <a:r>
              <a:rPr lang="en-US" sz="3600" dirty="0"/>
              <a:t> </a:t>
            </a:r>
            <a:r>
              <a:rPr lang="en-US" sz="3600" dirty="0" err="1"/>
              <a:t>hệ</a:t>
            </a:r>
            <a:r>
              <a:rPr lang="en-US" sz="3600" dirty="0"/>
              <a:t> </a:t>
            </a:r>
            <a:r>
              <a:rPr lang="en-US" sz="3600" dirty="0" err="1"/>
              <a:t>thống</a:t>
            </a:r>
            <a:r>
              <a:rPr lang="en-US" sz="3600" dirty="0"/>
              <a:t> </a:t>
            </a:r>
            <a:r>
              <a:rPr lang="en-US" sz="3600" dirty="0" err="1"/>
              <a:t>vệ</a:t>
            </a:r>
            <a:r>
              <a:rPr lang="en-US" sz="3600" dirty="0"/>
              <a:t> </a:t>
            </a:r>
            <a:r>
              <a:rPr lang="en-US" sz="3600" dirty="0" err="1"/>
              <a:t>sinh</a:t>
            </a:r>
            <a:r>
              <a:rPr lang="en-US" sz="3600" dirty="0"/>
              <a:t> </a:t>
            </a:r>
            <a:r>
              <a:rPr lang="en-US" sz="3600" dirty="0" err="1"/>
              <a:t>của</a:t>
            </a:r>
            <a:r>
              <a:rPr lang="en-US" sz="3600" dirty="0"/>
              <a:t> </a:t>
            </a:r>
            <a:r>
              <a:rPr lang="en-US" sz="3600" dirty="0" err="1"/>
              <a:t>Bếp</a:t>
            </a:r>
            <a:r>
              <a:rPr lang="en-US" sz="3600" dirty="0"/>
              <a:t> </a:t>
            </a:r>
            <a:r>
              <a:rPr lang="en-US" sz="3600" dirty="0" err="1"/>
              <a:t>bánh</a:t>
            </a:r>
            <a:endParaRPr lang="en-US" sz="3600" dirty="0"/>
          </a:p>
          <a:p>
            <a:pPr lvl="0"/>
            <a:r>
              <a:rPr lang="en-US" sz="3600" dirty="0" smtClean="0"/>
              <a:t>- </a:t>
            </a:r>
            <a:r>
              <a:rPr lang="en-US" sz="3600" dirty="0" err="1" smtClean="0"/>
              <a:t>Họp</a:t>
            </a:r>
            <a:r>
              <a:rPr lang="en-US" sz="3600" dirty="0" smtClean="0"/>
              <a:t> </a:t>
            </a:r>
            <a:r>
              <a:rPr lang="en-US" sz="3600" dirty="0" err="1"/>
              <a:t>giao</a:t>
            </a:r>
            <a:r>
              <a:rPr lang="en-US" sz="3600" dirty="0"/>
              <a:t> ban </a:t>
            </a:r>
            <a:r>
              <a:rPr lang="en-US" sz="3600" dirty="0" err="1"/>
              <a:t>và</a:t>
            </a:r>
            <a:r>
              <a:rPr lang="en-US" sz="3600" dirty="0"/>
              <a:t> </a:t>
            </a:r>
            <a:r>
              <a:rPr lang="en-US" sz="3600" dirty="0" err="1"/>
              <a:t>thực</a:t>
            </a:r>
            <a:r>
              <a:rPr lang="en-US" sz="3600" dirty="0"/>
              <a:t> </a:t>
            </a:r>
            <a:r>
              <a:rPr lang="en-US" sz="3600" dirty="0" err="1"/>
              <a:t>thi</a:t>
            </a:r>
            <a:r>
              <a:rPr lang="en-US" sz="3600" dirty="0"/>
              <a:t> </a:t>
            </a:r>
            <a:r>
              <a:rPr lang="en-US" sz="3600" dirty="0" err="1"/>
              <a:t>các</a:t>
            </a:r>
            <a:r>
              <a:rPr lang="en-US" sz="3600" dirty="0"/>
              <a:t> </a:t>
            </a:r>
            <a:r>
              <a:rPr lang="en-US" sz="3600" dirty="0" err="1"/>
              <a:t>nhiệm</a:t>
            </a:r>
            <a:r>
              <a:rPr lang="en-US" sz="3600" dirty="0"/>
              <a:t> </a:t>
            </a:r>
            <a:r>
              <a:rPr lang="en-US" sz="3600" dirty="0" err="1"/>
              <a:t>vụ</a:t>
            </a:r>
            <a:r>
              <a:rPr lang="en-US" sz="3600" dirty="0"/>
              <a:t> </a:t>
            </a:r>
            <a:r>
              <a:rPr lang="en-US" sz="3600" dirty="0" err="1"/>
              <a:t>khác</a:t>
            </a:r>
            <a:r>
              <a:rPr lang="en-US" sz="3600" dirty="0"/>
              <a:t> </a:t>
            </a:r>
            <a:r>
              <a:rPr lang="en-US" sz="3600" dirty="0" err="1"/>
              <a:t>được</a:t>
            </a:r>
            <a:r>
              <a:rPr lang="en-US" sz="3600" dirty="0"/>
              <a:t> </a:t>
            </a:r>
            <a:r>
              <a:rPr lang="en-US" sz="3600" dirty="0" err="1"/>
              <a:t>giao</a:t>
            </a:r>
            <a:r>
              <a:rPr lang="en-US" sz="3600" dirty="0"/>
              <a:t>.</a:t>
            </a:r>
          </a:p>
          <a:p>
            <a:pPr marL="0" indent="0">
              <a:buNone/>
            </a:pP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08708738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10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10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10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10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6" dur="10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10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097280" y="287552"/>
            <a:ext cx="9255145" cy="979193"/>
          </a:xfrm>
        </p:spPr>
        <p:txBody>
          <a:bodyPr>
            <a:normAutofit fontScale="90000"/>
          </a:bodyPr>
          <a:lstStyle/>
          <a:p>
            <a:r>
              <a:rPr lang="en-US" b="1" dirty="0" smtClean="0">
                <a:solidFill>
                  <a:srgbClr val="FF0000"/>
                </a:solidFill>
              </a:rPr>
              <a:t>3</a:t>
            </a:r>
            <a:r>
              <a:rPr lang="en-US" b="1" dirty="0">
                <a:solidFill>
                  <a:srgbClr val="FF0000"/>
                </a:solidFill>
              </a:rPr>
              <a:t>. </a:t>
            </a:r>
            <a:r>
              <a:rPr lang="en-US" b="1" dirty="0" err="1">
                <a:solidFill>
                  <a:srgbClr val="FF0000"/>
                </a:solidFill>
              </a:rPr>
              <a:t>Yêu</a:t>
            </a:r>
            <a:r>
              <a:rPr lang="en-US" b="1" dirty="0">
                <a:solidFill>
                  <a:srgbClr val="FF0000"/>
                </a:solidFill>
              </a:rPr>
              <a:t> </a:t>
            </a:r>
            <a:r>
              <a:rPr lang="en-US" b="1" dirty="0" err="1">
                <a:solidFill>
                  <a:srgbClr val="FF0000"/>
                </a:solidFill>
              </a:rPr>
              <a:t>cầu</a:t>
            </a:r>
            <a:r>
              <a:rPr lang="en-US" b="1" dirty="0">
                <a:solidFill>
                  <a:srgbClr val="FF0000"/>
                </a:solidFill>
              </a:rPr>
              <a:t> </a:t>
            </a:r>
            <a:r>
              <a:rPr lang="en-US" b="1" dirty="0" err="1">
                <a:solidFill>
                  <a:srgbClr val="FF0000"/>
                </a:solidFill>
              </a:rPr>
              <a:t>về</a:t>
            </a:r>
            <a:r>
              <a:rPr lang="en-US" b="1" dirty="0">
                <a:solidFill>
                  <a:srgbClr val="FF0000"/>
                </a:solidFill>
              </a:rPr>
              <a:t> </a:t>
            </a:r>
            <a:r>
              <a:rPr lang="en-US" b="1" dirty="0" err="1">
                <a:solidFill>
                  <a:srgbClr val="FF0000"/>
                </a:solidFill>
              </a:rPr>
              <a:t>năng</a:t>
            </a:r>
            <a:r>
              <a:rPr lang="en-US" b="1" dirty="0">
                <a:solidFill>
                  <a:srgbClr val="FF0000"/>
                </a:solidFill>
              </a:rPr>
              <a:t> </a:t>
            </a:r>
            <a:r>
              <a:rPr lang="en-US" b="1" dirty="0" err="1" smtClean="0">
                <a:solidFill>
                  <a:srgbClr val="FF0000"/>
                </a:solidFill>
              </a:rPr>
              <a:t>lực</a:t>
            </a:r>
            <a:r>
              <a:rPr lang="en-US" b="1" dirty="0" smtClean="0">
                <a:solidFill>
                  <a:srgbClr val="FF0000"/>
                </a:solidFill>
              </a:rPr>
              <a:t> </a:t>
            </a:r>
            <a:r>
              <a:rPr lang="en-US" b="1" dirty="0" err="1">
                <a:solidFill>
                  <a:srgbClr val="FF0000"/>
                </a:solidFill>
              </a:rPr>
              <a:t>đối</a:t>
            </a:r>
            <a:r>
              <a:rPr lang="en-US" b="1" dirty="0">
                <a:solidFill>
                  <a:srgbClr val="FF0000"/>
                </a:solidFill>
              </a:rPr>
              <a:t> </a:t>
            </a:r>
            <a:r>
              <a:rPr lang="en-US" b="1" dirty="0" err="1">
                <a:solidFill>
                  <a:srgbClr val="FF0000"/>
                </a:solidFill>
              </a:rPr>
              <a:t>với</a:t>
            </a:r>
            <a:r>
              <a:rPr lang="en-US" b="1" dirty="0">
                <a:solidFill>
                  <a:srgbClr val="FF0000"/>
                </a:solidFill>
              </a:rPr>
              <a:t> </a:t>
            </a:r>
            <a:r>
              <a:rPr lang="en-US" b="1" dirty="0" err="1">
                <a:solidFill>
                  <a:srgbClr val="FF0000"/>
                </a:solidFill>
              </a:rPr>
              <a:t>thợ</a:t>
            </a:r>
            <a:r>
              <a:rPr lang="en-US" b="1" dirty="0">
                <a:solidFill>
                  <a:srgbClr val="FF0000"/>
                </a:solidFill>
              </a:rPr>
              <a:t> </a:t>
            </a:r>
            <a:r>
              <a:rPr lang="en-US" b="1" dirty="0" err="1" smtClean="0">
                <a:solidFill>
                  <a:srgbClr val="FF0000"/>
                </a:solidFill>
              </a:rPr>
              <a:t>bánh</a:t>
            </a:r>
            <a:endParaRPr lang="en-US" dirty="0">
              <a:solidFill>
                <a:srgbClr val="FF0000"/>
              </a:solidFill>
            </a:endParaRPr>
          </a:p>
        </p:txBody>
      </p:sp>
      <p:graphicFrame>
        <p:nvGraphicFramePr>
          <p:cNvPr id="7" name="Diagram 6"/>
          <p:cNvGraphicFramePr/>
          <p:nvPr>
            <p:extLst>
              <p:ext uri="{D42A27DB-BD31-4B8C-83A1-F6EECF244321}">
                <p14:modId xmlns:p14="http://schemas.microsoft.com/office/powerpoint/2010/main" val="4156079512"/>
              </p:ext>
            </p:extLst>
          </p:nvPr>
        </p:nvGraphicFramePr>
        <p:xfrm>
          <a:off x="2117725" y="1266745"/>
          <a:ext cx="8897938" cy="5418667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  <p:extLst>
      <p:ext uri="{BB962C8B-B14F-4D97-AF65-F5344CB8AC3E}">
        <p14:creationId xmlns:p14="http://schemas.microsoft.com/office/powerpoint/2010/main" val="165225452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>
              <a:buFont typeface="Wingdings" panose="05000000000000000000" pitchFamily="2" charset="2"/>
              <a:buChar char="v"/>
            </a:pPr>
            <a:r>
              <a:rPr lang="en-US" dirty="0" smtClean="0"/>
              <a:t> </a:t>
            </a:r>
            <a:r>
              <a:rPr lang="en-US" b="1" dirty="0" err="1" smtClean="0"/>
              <a:t>Trình</a:t>
            </a:r>
            <a:r>
              <a:rPr lang="en-US" b="1" dirty="0" smtClean="0"/>
              <a:t> </a:t>
            </a:r>
            <a:r>
              <a:rPr lang="en-US" b="1" dirty="0" err="1" smtClean="0"/>
              <a:t>độ</a:t>
            </a:r>
            <a:r>
              <a:rPr lang="en-US" b="1" dirty="0" smtClean="0"/>
              <a:t> </a:t>
            </a:r>
            <a:r>
              <a:rPr lang="en-US" b="1" dirty="0" err="1" smtClean="0"/>
              <a:t>chuyên</a:t>
            </a:r>
            <a:r>
              <a:rPr lang="en-US" b="1" dirty="0" smtClean="0"/>
              <a:t> </a:t>
            </a:r>
            <a:r>
              <a:rPr lang="en-US" b="1" dirty="0" err="1" smtClean="0"/>
              <a:t>môn</a:t>
            </a:r>
            <a:endParaRPr lang="en-US" b="1" dirty="0" smtClean="0"/>
          </a:p>
          <a:p>
            <a:pPr>
              <a:buFontTx/>
              <a:buChar char="-"/>
            </a:pPr>
            <a:r>
              <a:rPr lang="en-US" b="1" dirty="0" smtClean="0"/>
              <a:t>  </a:t>
            </a:r>
            <a:r>
              <a:rPr lang="en-US" dirty="0" err="1" smtClean="0"/>
              <a:t>Kiến</a:t>
            </a:r>
            <a:r>
              <a:rPr lang="en-US" dirty="0" smtClean="0"/>
              <a:t> </a:t>
            </a:r>
            <a:r>
              <a:rPr lang="en-US" dirty="0" err="1" smtClean="0"/>
              <a:t>thức</a:t>
            </a:r>
            <a:r>
              <a:rPr lang="en-US" dirty="0" smtClean="0"/>
              <a:t> </a:t>
            </a:r>
            <a:r>
              <a:rPr lang="en-US" dirty="0" err="1" smtClean="0"/>
              <a:t>về</a:t>
            </a:r>
            <a:r>
              <a:rPr lang="en-US" dirty="0" smtClean="0"/>
              <a:t> </a:t>
            </a:r>
            <a:r>
              <a:rPr lang="en-US" dirty="0" err="1" smtClean="0"/>
              <a:t>các</a:t>
            </a:r>
            <a:r>
              <a:rPr lang="en-US" dirty="0" smtClean="0"/>
              <a:t> </a:t>
            </a:r>
            <a:r>
              <a:rPr lang="en-US" dirty="0" err="1" smtClean="0"/>
              <a:t>loại</a:t>
            </a:r>
            <a:r>
              <a:rPr lang="en-US" dirty="0" smtClean="0"/>
              <a:t> </a:t>
            </a:r>
            <a:r>
              <a:rPr lang="en-US" dirty="0" err="1" smtClean="0"/>
              <a:t>nguyên</a:t>
            </a:r>
            <a:r>
              <a:rPr lang="en-US" dirty="0" smtClean="0"/>
              <a:t> </a:t>
            </a:r>
            <a:r>
              <a:rPr lang="en-US" dirty="0" err="1" smtClean="0"/>
              <a:t>phụ</a:t>
            </a:r>
            <a:r>
              <a:rPr lang="en-US" dirty="0" smtClean="0"/>
              <a:t> </a:t>
            </a:r>
            <a:r>
              <a:rPr lang="en-US" dirty="0" err="1" smtClean="0"/>
              <a:t>liệu</a:t>
            </a:r>
            <a:r>
              <a:rPr lang="en-US" dirty="0" smtClean="0"/>
              <a:t>, </a:t>
            </a:r>
            <a:r>
              <a:rPr lang="en-US" dirty="0" err="1" smtClean="0"/>
              <a:t>thiết</a:t>
            </a:r>
            <a:r>
              <a:rPr lang="en-US" dirty="0" smtClean="0"/>
              <a:t> </a:t>
            </a:r>
            <a:r>
              <a:rPr lang="en-US" dirty="0" err="1" smtClean="0"/>
              <a:t>bị</a:t>
            </a:r>
            <a:r>
              <a:rPr lang="en-US" dirty="0" smtClean="0"/>
              <a:t> </a:t>
            </a:r>
            <a:r>
              <a:rPr lang="en-US" dirty="0" err="1" smtClean="0"/>
              <a:t>làm</a:t>
            </a:r>
            <a:r>
              <a:rPr lang="en-US" dirty="0" smtClean="0"/>
              <a:t> </a:t>
            </a:r>
            <a:r>
              <a:rPr lang="en-US" dirty="0" err="1" smtClean="0"/>
              <a:t>bánh</a:t>
            </a:r>
            <a:endParaRPr lang="en-US" dirty="0" smtClean="0"/>
          </a:p>
          <a:p>
            <a:pPr>
              <a:buFontTx/>
              <a:buChar char="-"/>
            </a:pPr>
            <a:r>
              <a:rPr lang="en-US" dirty="0"/>
              <a:t> </a:t>
            </a:r>
            <a:r>
              <a:rPr lang="en-US" dirty="0" smtClean="0"/>
              <a:t> </a:t>
            </a:r>
            <a:r>
              <a:rPr lang="en-US" dirty="0" err="1" smtClean="0"/>
              <a:t>Có</a:t>
            </a:r>
            <a:r>
              <a:rPr lang="en-US" dirty="0" smtClean="0"/>
              <a:t> </a:t>
            </a:r>
            <a:r>
              <a:rPr lang="en-US" dirty="0" err="1" smtClean="0"/>
              <a:t>kỹ</a:t>
            </a:r>
            <a:r>
              <a:rPr lang="en-US" dirty="0" smtClean="0"/>
              <a:t> </a:t>
            </a:r>
            <a:r>
              <a:rPr lang="en-US" dirty="0" err="1" smtClean="0"/>
              <a:t>năng</a:t>
            </a:r>
            <a:r>
              <a:rPr lang="en-US" dirty="0" smtClean="0"/>
              <a:t> </a:t>
            </a:r>
            <a:r>
              <a:rPr lang="en-US" dirty="0" err="1" smtClean="0"/>
              <a:t>thực</a:t>
            </a:r>
            <a:r>
              <a:rPr lang="en-US" dirty="0" smtClean="0"/>
              <a:t> </a:t>
            </a:r>
            <a:r>
              <a:rPr lang="en-US" dirty="0" err="1" smtClean="0"/>
              <a:t>hiện</a:t>
            </a:r>
            <a:r>
              <a:rPr lang="en-US" dirty="0" smtClean="0"/>
              <a:t> </a:t>
            </a:r>
            <a:r>
              <a:rPr lang="en-US" dirty="0" err="1" smtClean="0"/>
              <a:t>các</a:t>
            </a:r>
            <a:r>
              <a:rPr lang="en-US" dirty="0" smtClean="0"/>
              <a:t> </a:t>
            </a:r>
            <a:r>
              <a:rPr lang="en-US" dirty="0" err="1" smtClean="0"/>
              <a:t>loại</a:t>
            </a:r>
            <a:r>
              <a:rPr lang="en-US" dirty="0" smtClean="0"/>
              <a:t> </a:t>
            </a:r>
            <a:r>
              <a:rPr lang="en-US" dirty="0" err="1" smtClean="0"/>
              <a:t>bánh</a:t>
            </a:r>
            <a:endParaRPr lang="en-US" dirty="0" smtClean="0"/>
          </a:p>
          <a:p>
            <a:pPr>
              <a:buFontTx/>
              <a:buChar char="-"/>
            </a:pPr>
            <a:r>
              <a:rPr lang="en-US" dirty="0"/>
              <a:t> </a:t>
            </a:r>
            <a:r>
              <a:rPr lang="en-US" dirty="0" smtClean="0"/>
              <a:t> </a:t>
            </a:r>
            <a:r>
              <a:rPr lang="en-US" dirty="0" err="1" smtClean="0"/>
              <a:t>Có</a:t>
            </a:r>
            <a:r>
              <a:rPr lang="en-US" dirty="0" smtClean="0"/>
              <a:t> </a:t>
            </a:r>
            <a:r>
              <a:rPr lang="en-US" dirty="0" err="1" smtClean="0"/>
              <a:t>kiến</a:t>
            </a:r>
            <a:r>
              <a:rPr lang="en-US" dirty="0" smtClean="0"/>
              <a:t> </a:t>
            </a:r>
            <a:r>
              <a:rPr lang="en-US" dirty="0" err="1" smtClean="0"/>
              <a:t>thức</a:t>
            </a:r>
            <a:r>
              <a:rPr lang="en-US" dirty="0" smtClean="0"/>
              <a:t> </a:t>
            </a:r>
            <a:r>
              <a:rPr lang="en-US" dirty="0" err="1" smtClean="0"/>
              <a:t>về</a:t>
            </a:r>
            <a:r>
              <a:rPr lang="en-US" dirty="0" smtClean="0"/>
              <a:t> </a:t>
            </a:r>
            <a:r>
              <a:rPr lang="en-US" dirty="0" err="1" smtClean="0"/>
              <a:t>quy</a:t>
            </a:r>
            <a:r>
              <a:rPr lang="en-US" dirty="0" smtClean="0"/>
              <a:t> </a:t>
            </a:r>
            <a:r>
              <a:rPr lang="en-US" dirty="0" err="1" smtClean="0"/>
              <a:t>trình</a:t>
            </a:r>
            <a:r>
              <a:rPr lang="en-US" dirty="0" smtClean="0"/>
              <a:t> </a:t>
            </a:r>
            <a:r>
              <a:rPr lang="en-US" dirty="0" err="1" smtClean="0"/>
              <a:t>làm</a:t>
            </a:r>
            <a:r>
              <a:rPr lang="en-US" dirty="0" smtClean="0"/>
              <a:t> </a:t>
            </a:r>
            <a:r>
              <a:rPr lang="en-US" dirty="0" err="1" smtClean="0"/>
              <a:t>việc</a:t>
            </a:r>
            <a:r>
              <a:rPr lang="en-US" dirty="0" smtClean="0"/>
              <a:t> </a:t>
            </a:r>
            <a:r>
              <a:rPr lang="en-US" dirty="0" err="1" smtClean="0"/>
              <a:t>trong</a:t>
            </a:r>
            <a:r>
              <a:rPr lang="en-US" dirty="0" smtClean="0"/>
              <a:t> </a:t>
            </a:r>
            <a:r>
              <a:rPr lang="en-US" dirty="0" err="1" smtClean="0"/>
              <a:t>bếp</a:t>
            </a:r>
            <a:endParaRPr lang="en-US" dirty="0" smtClean="0"/>
          </a:p>
          <a:p>
            <a:pPr>
              <a:buFontTx/>
              <a:buChar char="-"/>
            </a:pPr>
            <a:r>
              <a:rPr lang="en-US" dirty="0"/>
              <a:t> </a:t>
            </a:r>
            <a:r>
              <a:rPr lang="en-US" dirty="0" smtClean="0"/>
              <a:t> </a:t>
            </a:r>
            <a:r>
              <a:rPr lang="en-US" dirty="0" err="1" smtClean="0"/>
              <a:t>Có</a:t>
            </a:r>
            <a:r>
              <a:rPr lang="en-US" dirty="0" smtClean="0"/>
              <a:t> </a:t>
            </a:r>
            <a:r>
              <a:rPr lang="en-US" dirty="0" err="1" smtClean="0"/>
              <a:t>kiến</a:t>
            </a:r>
            <a:r>
              <a:rPr lang="en-US" dirty="0" smtClean="0"/>
              <a:t> </a:t>
            </a:r>
            <a:r>
              <a:rPr lang="en-US" dirty="0" err="1" smtClean="0"/>
              <a:t>thức</a:t>
            </a:r>
            <a:r>
              <a:rPr lang="en-US" dirty="0" smtClean="0"/>
              <a:t> </a:t>
            </a:r>
            <a:r>
              <a:rPr lang="en-US" dirty="0" err="1" smtClean="0"/>
              <a:t>về</a:t>
            </a:r>
            <a:r>
              <a:rPr lang="en-US" dirty="0" smtClean="0"/>
              <a:t> </a:t>
            </a:r>
            <a:r>
              <a:rPr lang="en-US" dirty="0" err="1" smtClean="0"/>
              <a:t>vệ</a:t>
            </a:r>
            <a:r>
              <a:rPr lang="en-US" dirty="0" smtClean="0"/>
              <a:t> </a:t>
            </a:r>
            <a:r>
              <a:rPr lang="en-US" dirty="0" err="1" smtClean="0"/>
              <a:t>sinh</a:t>
            </a:r>
            <a:r>
              <a:rPr lang="en-US" dirty="0" smtClean="0"/>
              <a:t> an </a:t>
            </a:r>
            <a:r>
              <a:rPr lang="en-US" dirty="0" err="1" smtClean="0"/>
              <a:t>toàn</a:t>
            </a:r>
            <a:r>
              <a:rPr lang="en-US" dirty="0" smtClean="0"/>
              <a:t> </a:t>
            </a:r>
            <a:r>
              <a:rPr lang="en-US" dirty="0" err="1" smtClean="0"/>
              <a:t>thực</a:t>
            </a:r>
            <a:r>
              <a:rPr lang="en-US" dirty="0" smtClean="0"/>
              <a:t> </a:t>
            </a:r>
            <a:r>
              <a:rPr lang="en-US" dirty="0" err="1" smtClean="0"/>
              <a:t>phẩm</a:t>
            </a:r>
            <a:r>
              <a:rPr lang="en-US" dirty="0" smtClean="0"/>
              <a:t> </a:t>
            </a:r>
          </a:p>
          <a:p>
            <a:pPr marL="0" indent="0">
              <a:buNone/>
            </a:pPr>
            <a:endParaRPr lang="en-US" b="1" dirty="0" smtClean="0"/>
          </a:p>
          <a:p>
            <a:pPr marL="0" indent="0">
              <a:buNone/>
            </a:pPr>
            <a:endParaRPr lang="en-US" b="1" dirty="0"/>
          </a:p>
        </p:txBody>
      </p:sp>
      <p:sp>
        <p:nvSpPr>
          <p:cNvPr id="4" name="Title 1"/>
          <p:cNvSpPr>
            <a:spLocks noGrp="1"/>
          </p:cNvSpPr>
          <p:nvPr>
            <p:ph type="title"/>
          </p:nvPr>
        </p:nvSpPr>
        <p:spPr>
          <a:xfrm>
            <a:off x="1097280" y="183064"/>
            <a:ext cx="9255145" cy="979193"/>
          </a:xfrm>
        </p:spPr>
        <p:txBody>
          <a:bodyPr>
            <a:normAutofit fontScale="90000"/>
          </a:bodyPr>
          <a:lstStyle/>
          <a:p>
            <a:r>
              <a:rPr lang="en-US" b="1" dirty="0" smtClean="0">
                <a:solidFill>
                  <a:srgbClr val="FF0000"/>
                </a:solidFill>
              </a:rPr>
              <a:t>3</a:t>
            </a:r>
            <a:r>
              <a:rPr lang="en-US" b="1" dirty="0">
                <a:solidFill>
                  <a:srgbClr val="FF0000"/>
                </a:solidFill>
              </a:rPr>
              <a:t>. </a:t>
            </a:r>
            <a:r>
              <a:rPr lang="en-US" b="1" dirty="0" err="1">
                <a:solidFill>
                  <a:srgbClr val="FF0000"/>
                </a:solidFill>
              </a:rPr>
              <a:t>Yêu</a:t>
            </a:r>
            <a:r>
              <a:rPr lang="en-US" b="1" dirty="0">
                <a:solidFill>
                  <a:srgbClr val="FF0000"/>
                </a:solidFill>
              </a:rPr>
              <a:t> </a:t>
            </a:r>
            <a:r>
              <a:rPr lang="en-US" b="1" dirty="0" err="1">
                <a:solidFill>
                  <a:srgbClr val="FF0000"/>
                </a:solidFill>
              </a:rPr>
              <a:t>cầu</a:t>
            </a:r>
            <a:r>
              <a:rPr lang="en-US" b="1" dirty="0">
                <a:solidFill>
                  <a:srgbClr val="FF0000"/>
                </a:solidFill>
              </a:rPr>
              <a:t> </a:t>
            </a:r>
            <a:r>
              <a:rPr lang="en-US" b="1" dirty="0" err="1">
                <a:solidFill>
                  <a:srgbClr val="FF0000"/>
                </a:solidFill>
              </a:rPr>
              <a:t>về</a:t>
            </a:r>
            <a:r>
              <a:rPr lang="en-US" b="1" dirty="0">
                <a:solidFill>
                  <a:srgbClr val="FF0000"/>
                </a:solidFill>
              </a:rPr>
              <a:t> </a:t>
            </a:r>
            <a:r>
              <a:rPr lang="en-US" b="1" dirty="0" err="1">
                <a:solidFill>
                  <a:srgbClr val="FF0000"/>
                </a:solidFill>
              </a:rPr>
              <a:t>năng</a:t>
            </a:r>
            <a:r>
              <a:rPr lang="en-US" b="1" dirty="0">
                <a:solidFill>
                  <a:srgbClr val="FF0000"/>
                </a:solidFill>
              </a:rPr>
              <a:t> </a:t>
            </a:r>
            <a:r>
              <a:rPr lang="en-US" b="1" dirty="0" err="1" smtClean="0">
                <a:solidFill>
                  <a:srgbClr val="FF0000"/>
                </a:solidFill>
              </a:rPr>
              <a:t>lực</a:t>
            </a:r>
            <a:r>
              <a:rPr lang="en-US" b="1" dirty="0" smtClean="0">
                <a:solidFill>
                  <a:srgbClr val="FF0000"/>
                </a:solidFill>
              </a:rPr>
              <a:t> </a:t>
            </a:r>
            <a:r>
              <a:rPr lang="en-US" b="1" dirty="0" err="1">
                <a:solidFill>
                  <a:srgbClr val="FF0000"/>
                </a:solidFill>
              </a:rPr>
              <a:t>đối</a:t>
            </a:r>
            <a:r>
              <a:rPr lang="en-US" b="1" dirty="0">
                <a:solidFill>
                  <a:srgbClr val="FF0000"/>
                </a:solidFill>
              </a:rPr>
              <a:t> </a:t>
            </a:r>
            <a:r>
              <a:rPr lang="en-US" b="1" dirty="0" err="1">
                <a:solidFill>
                  <a:srgbClr val="FF0000"/>
                </a:solidFill>
              </a:rPr>
              <a:t>với</a:t>
            </a:r>
            <a:r>
              <a:rPr lang="en-US" b="1" dirty="0">
                <a:solidFill>
                  <a:srgbClr val="FF0000"/>
                </a:solidFill>
              </a:rPr>
              <a:t> </a:t>
            </a:r>
            <a:r>
              <a:rPr lang="en-US" b="1" dirty="0" err="1">
                <a:solidFill>
                  <a:srgbClr val="FF0000"/>
                </a:solidFill>
              </a:rPr>
              <a:t>thợ</a:t>
            </a:r>
            <a:r>
              <a:rPr lang="en-US" b="1" dirty="0">
                <a:solidFill>
                  <a:srgbClr val="FF0000"/>
                </a:solidFill>
              </a:rPr>
              <a:t> </a:t>
            </a:r>
            <a:r>
              <a:rPr lang="en-US" b="1" dirty="0" err="1" smtClean="0">
                <a:solidFill>
                  <a:srgbClr val="FF0000"/>
                </a:solidFill>
              </a:rPr>
              <a:t>bánh</a:t>
            </a:r>
            <a:endParaRPr lang="en-US" dirty="0">
              <a:solidFill>
                <a:srgbClr val="FF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3585964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097280" y="1628775"/>
            <a:ext cx="10058400" cy="4531451"/>
          </a:xfrm>
        </p:spPr>
        <p:txBody>
          <a:bodyPr/>
          <a:lstStyle/>
          <a:p>
            <a:pPr>
              <a:buFont typeface="Wingdings" panose="05000000000000000000" pitchFamily="2" charset="2"/>
              <a:buChar char="v"/>
            </a:pPr>
            <a:r>
              <a:rPr lang="en-US" dirty="0" smtClean="0"/>
              <a:t> </a:t>
            </a:r>
            <a:r>
              <a:rPr lang="en-US" b="1" dirty="0" err="1" smtClean="0"/>
              <a:t>Trình</a:t>
            </a:r>
            <a:r>
              <a:rPr lang="en-US" b="1" dirty="0" smtClean="0"/>
              <a:t> </a:t>
            </a:r>
            <a:r>
              <a:rPr lang="en-US" b="1" dirty="0" err="1" smtClean="0"/>
              <a:t>độ</a:t>
            </a:r>
            <a:r>
              <a:rPr lang="en-US" b="1" dirty="0" smtClean="0"/>
              <a:t> </a:t>
            </a:r>
            <a:r>
              <a:rPr lang="en-US" b="1" dirty="0" err="1" smtClean="0"/>
              <a:t>ngoại</a:t>
            </a:r>
            <a:r>
              <a:rPr lang="en-US" b="1" dirty="0" smtClean="0"/>
              <a:t> </a:t>
            </a:r>
            <a:r>
              <a:rPr lang="en-US" b="1" dirty="0" err="1" smtClean="0"/>
              <a:t>ngữ</a:t>
            </a:r>
            <a:endParaRPr lang="en-US" b="1" dirty="0" smtClean="0"/>
          </a:p>
          <a:p>
            <a:pPr>
              <a:buFontTx/>
              <a:buChar char="-"/>
            </a:pPr>
            <a:r>
              <a:rPr lang="en-US" dirty="0" smtClean="0"/>
              <a:t> </a:t>
            </a:r>
            <a:r>
              <a:rPr lang="en-US" dirty="0" err="1" smtClean="0"/>
              <a:t>Ngoại</a:t>
            </a:r>
            <a:r>
              <a:rPr lang="en-US" dirty="0" smtClean="0"/>
              <a:t> </a:t>
            </a:r>
            <a:r>
              <a:rPr lang="en-US" dirty="0" err="1" smtClean="0"/>
              <a:t>ngữ</a:t>
            </a:r>
            <a:r>
              <a:rPr lang="en-US" dirty="0" smtClean="0"/>
              <a:t> </a:t>
            </a:r>
            <a:r>
              <a:rPr lang="en-US" dirty="0" err="1" smtClean="0"/>
              <a:t>là</a:t>
            </a:r>
            <a:r>
              <a:rPr lang="en-US" dirty="0" smtClean="0"/>
              <a:t> </a:t>
            </a:r>
            <a:r>
              <a:rPr lang="en-US" dirty="0" err="1" smtClean="0"/>
              <a:t>phương</a:t>
            </a:r>
            <a:r>
              <a:rPr lang="en-US" dirty="0" smtClean="0"/>
              <a:t> </a:t>
            </a:r>
            <a:r>
              <a:rPr lang="en-US" dirty="0" err="1" smtClean="0"/>
              <a:t>tiện</a:t>
            </a:r>
            <a:r>
              <a:rPr lang="en-US" dirty="0" smtClean="0"/>
              <a:t> </a:t>
            </a:r>
            <a:r>
              <a:rPr lang="en-US" dirty="0" err="1" smtClean="0"/>
              <a:t>không</a:t>
            </a:r>
            <a:r>
              <a:rPr lang="en-US" dirty="0" smtClean="0"/>
              <a:t> </a:t>
            </a:r>
            <a:r>
              <a:rPr lang="en-US" dirty="0" err="1" smtClean="0"/>
              <a:t>thể</a:t>
            </a:r>
            <a:r>
              <a:rPr lang="en-US" dirty="0" smtClean="0"/>
              <a:t> </a:t>
            </a:r>
            <a:r>
              <a:rPr lang="en-US" dirty="0" err="1" smtClean="0"/>
              <a:t>thiếu</a:t>
            </a:r>
            <a:r>
              <a:rPr lang="en-US" dirty="0" smtClean="0"/>
              <a:t> </a:t>
            </a:r>
            <a:r>
              <a:rPr lang="en-US" dirty="0" err="1" smtClean="0"/>
              <a:t>trên</a:t>
            </a:r>
            <a:r>
              <a:rPr lang="en-US" dirty="0" smtClean="0"/>
              <a:t> con </a:t>
            </a:r>
            <a:r>
              <a:rPr lang="en-US" dirty="0" err="1" smtClean="0"/>
              <a:t>đường</a:t>
            </a:r>
            <a:r>
              <a:rPr lang="en-US" dirty="0" smtClean="0"/>
              <a:t> </a:t>
            </a:r>
            <a:r>
              <a:rPr lang="en-US" dirty="0" err="1" smtClean="0"/>
              <a:t>phát</a:t>
            </a:r>
            <a:r>
              <a:rPr lang="en-US" dirty="0" smtClean="0"/>
              <a:t> </a:t>
            </a:r>
            <a:r>
              <a:rPr lang="en-US" dirty="0" err="1" smtClean="0"/>
              <a:t>triển</a:t>
            </a:r>
            <a:r>
              <a:rPr lang="en-US" dirty="0" smtClean="0"/>
              <a:t> </a:t>
            </a:r>
            <a:r>
              <a:rPr lang="en-US" dirty="0" err="1" smtClean="0"/>
              <a:t>nghề</a:t>
            </a:r>
            <a:r>
              <a:rPr lang="en-US" dirty="0" smtClean="0"/>
              <a:t> </a:t>
            </a:r>
            <a:r>
              <a:rPr lang="en-US" dirty="0" err="1" smtClean="0"/>
              <a:t>bánh</a:t>
            </a:r>
            <a:endParaRPr lang="en-US" dirty="0" smtClean="0"/>
          </a:p>
          <a:p>
            <a:pPr marL="0" indent="0">
              <a:buNone/>
            </a:pPr>
            <a:endParaRPr lang="en-US" b="1" dirty="0"/>
          </a:p>
        </p:txBody>
      </p:sp>
      <p:sp>
        <p:nvSpPr>
          <p:cNvPr id="4" name="Title 1"/>
          <p:cNvSpPr>
            <a:spLocks noGrp="1"/>
          </p:cNvSpPr>
          <p:nvPr>
            <p:ph type="title"/>
          </p:nvPr>
        </p:nvSpPr>
        <p:spPr>
          <a:xfrm>
            <a:off x="1097280" y="183064"/>
            <a:ext cx="9255145" cy="979193"/>
          </a:xfrm>
        </p:spPr>
        <p:txBody>
          <a:bodyPr>
            <a:normAutofit fontScale="90000"/>
          </a:bodyPr>
          <a:lstStyle/>
          <a:p>
            <a:r>
              <a:rPr lang="en-US" b="1" dirty="0" smtClean="0">
                <a:solidFill>
                  <a:srgbClr val="FF0000"/>
                </a:solidFill>
              </a:rPr>
              <a:t>3</a:t>
            </a:r>
            <a:r>
              <a:rPr lang="en-US" b="1" dirty="0">
                <a:solidFill>
                  <a:srgbClr val="FF0000"/>
                </a:solidFill>
              </a:rPr>
              <a:t>. </a:t>
            </a:r>
            <a:r>
              <a:rPr lang="en-US" b="1" dirty="0" err="1">
                <a:solidFill>
                  <a:srgbClr val="FF0000"/>
                </a:solidFill>
              </a:rPr>
              <a:t>Yêu</a:t>
            </a:r>
            <a:r>
              <a:rPr lang="en-US" b="1" dirty="0">
                <a:solidFill>
                  <a:srgbClr val="FF0000"/>
                </a:solidFill>
              </a:rPr>
              <a:t> </a:t>
            </a:r>
            <a:r>
              <a:rPr lang="en-US" b="1" dirty="0" err="1">
                <a:solidFill>
                  <a:srgbClr val="FF0000"/>
                </a:solidFill>
              </a:rPr>
              <a:t>cầu</a:t>
            </a:r>
            <a:r>
              <a:rPr lang="en-US" b="1" dirty="0">
                <a:solidFill>
                  <a:srgbClr val="FF0000"/>
                </a:solidFill>
              </a:rPr>
              <a:t> </a:t>
            </a:r>
            <a:r>
              <a:rPr lang="en-US" b="1" dirty="0" err="1">
                <a:solidFill>
                  <a:srgbClr val="FF0000"/>
                </a:solidFill>
              </a:rPr>
              <a:t>về</a:t>
            </a:r>
            <a:r>
              <a:rPr lang="en-US" b="1" dirty="0">
                <a:solidFill>
                  <a:srgbClr val="FF0000"/>
                </a:solidFill>
              </a:rPr>
              <a:t> </a:t>
            </a:r>
            <a:r>
              <a:rPr lang="en-US" b="1" dirty="0" err="1">
                <a:solidFill>
                  <a:srgbClr val="FF0000"/>
                </a:solidFill>
              </a:rPr>
              <a:t>năng</a:t>
            </a:r>
            <a:r>
              <a:rPr lang="en-US" b="1" dirty="0">
                <a:solidFill>
                  <a:srgbClr val="FF0000"/>
                </a:solidFill>
              </a:rPr>
              <a:t> </a:t>
            </a:r>
            <a:r>
              <a:rPr lang="en-US" b="1" dirty="0" err="1" smtClean="0">
                <a:solidFill>
                  <a:srgbClr val="FF0000"/>
                </a:solidFill>
              </a:rPr>
              <a:t>lực</a:t>
            </a:r>
            <a:r>
              <a:rPr lang="en-US" b="1" dirty="0" smtClean="0">
                <a:solidFill>
                  <a:srgbClr val="FF0000"/>
                </a:solidFill>
              </a:rPr>
              <a:t> </a:t>
            </a:r>
            <a:r>
              <a:rPr lang="en-US" b="1" dirty="0" err="1">
                <a:solidFill>
                  <a:srgbClr val="FF0000"/>
                </a:solidFill>
              </a:rPr>
              <a:t>đối</a:t>
            </a:r>
            <a:r>
              <a:rPr lang="en-US" b="1" dirty="0">
                <a:solidFill>
                  <a:srgbClr val="FF0000"/>
                </a:solidFill>
              </a:rPr>
              <a:t> </a:t>
            </a:r>
            <a:r>
              <a:rPr lang="en-US" b="1" dirty="0" err="1">
                <a:solidFill>
                  <a:srgbClr val="FF0000"/>
                </a:solidFill>
              </a:rPr>
              <a:t>với</a:t>
            </a:r>
            <a:r>
              <a:rPr lang="en-US" b="1" dirty="0">
                <a:solidFill>
                  <a:srgbClr val="FF0000"/>
                </a:solidFill>
              </a:rPr>
              <a:t> </a:t>
            </a:r>
            <a:r>
              <a:rPr lang="en-US" b="1" dirty="0" err="1">
                <a:solidFill>
                  <a:srgbClr val="FF0000"/>
                </a:solidFill>
              </a:rPr>
              <a:t>thợ</a:t>
            </a:r>
            <a:r>
              <a:rPr lang="en-US" b="1" dirty="0">
                <a:solidFill>
                  <a:srgbClr val="FF0000"/>
                </a:solidFill>
              </a:rPr>
              <a:t> </a:t>
            </a:r>
            <a:r>
              <a:rPr lang="en-US" b="1" dirty="0" err="1" smtClean="0">
                <a:solidFill>
                  <a:srgbClr val="FF0000"/>
                </a:solidFill>
              </a:rPr>
              <a:t>bánh</a:t>
            </a:r>
            <a:endParaRPr lang="en-US" dirty="0">
              <a:solidFill>
                <a:srgbClr val="FF0000"/>
              </a:solidFill>
            </a:endParaRPr>
          </a:p>
        </p:txBody>
      </p:sp>
      <p:pic>
        <p:nvPicPr>
          <p:cNvPr id="2" name="Picture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557347" y="3692705"/>
            <a:ext cx="6515216" cy="268446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7556099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097280" y="1428750"/>
            <a:ext cx="10058400" cy="4731476"/>
          </a:xfrm>
        </p:spPr>
        <p:txBody>
          <a:bodyPr/>
          <a:lstStyle/>
          <a:p>
            <a:pPr>
              <a:buFont typeface="Wingdings" panose="05000000000000000000" pitchFamily="2" charset="2"/>
              <a:buChar char="v"/>
            </a:pPr>
            <a:r>
              <a:rPr lang="en-US" dirty="0" smtClean="0"/>
              <a:t> </a:t>
            </a:r>
            <a:r>
              <a:rPr lang="en-US" b="1" dirty="0" err="1" smtClean="0"/>
              <a:t>Phẩm</a:t>
            </a:r>
            <a:r>
              <a:rPr lang="en-US" b="1" dirty="0" smtClean="0"/>
              <a:t> </a:t>
            </a:r>
            <a:r>
              <a:rPr lang="en-US" b="1" dirty="0" err="1" smtClean="0"/>
              <a:t>chất</a:t>
            </a:r>
            <a:r>
              <a:rPr lang="en-US" b="1" dirty="0" smtClean="0"/>
              <a:t> </a:t>
            </a:r>
            <a:r>
              <a:rPr lang="en-US" b="1" dirty="0" err="1" smtClean="0"/>
              <a:t>cá</a:t>
            </a:r>
            <a:r>
              <a:rPr lang="en-US" b="1" dirty="0" smtClean="0"/>
              <a:t> </a:t>
            </a:r>
            <a:r>
              <a:rPr lang="en-US" b="1" dirty="0" err="1" smtClean="0"/>
              <a:t>nhân</a:t>
            </a:r>
            <a:endParaRPr lang="en-US" b="1" dirty="0" smtClean="0"/>
          </a:p>
          <a:p>
            <a:pPr>
              <a:buFontTx/>
              <a:buChar char="-"/>
            </a:pPr>
            <a:r>
              <a:rPr lang="en-US" b="1" dirty="0" smtClean="0"/>
              <a:t>  </a:t>
            </a:r>
            <a:r>
              <a:rPr lang="en-US" dirty="0" err="1" smtClean="0"/>
              <a:t>Tính</a:t>
            </a:r>
            <a:r>
              <a:rPr lang="en-US" dirty="0" smtClean="0"/>
              <a:t> </a:t>
            </a:r>
            <a:r>
              <a:rPr lang="en-US" dirty="0" err="1" smtClean="0"/>
              <a:t>sáng</a:t>
            </a:r>
            <a:r>
              <a:rPr lang="en-US" dirty="0" smtClean="0"/>
              <a:t> </a:t>
            </a:r>
            <a:r>
              <a:rPr lang="en-US" dirty="0" err="1" smtClean="0"/>
              <a:t>tạo</a:t>
            </a:r>
            <a:endParaRPr lang="en-US" dirty="0" smtClean="0"/>
          </a:p>
          <a:p>
            <a:pPr>
              <a:buFontTx/>
              <a:buChar char="-"/>
            </a:pPr>
            <a:r>
              <a:rPr lang="en-US" dirty="0"/>
              <a:t> </a:t>
            </a:r>
            <a:r>
              <a:rPr lang="en-US" dirty="0" smtClean="0"/>
              <a:t> </a:t>
            </a:r>
            <a:r>
              <a:rPr lang="en-US" dirty="0" err="1" smtClean="0"/>
              <a:t>Tính</a:t>
            </a:r>
            <a:r>
              <a:rPr lang="en-US" dirty="0" smtClean="0"/>
              <a:t> </a:t>
            </a:r>
            <a:r>
              <a:rPr lang="en-US" dirty="0" err="1" smtClean="0"/>
              <a:t>tỉ</a:t>
            </a:r>
            <a:r>
              <a:rPr lang="en-US" dirty="0" smtClean="0"/>
              <a:t> </a:t>
            </a:r>
            <a:r>
              <a:rPr lang="en-US" dirty="0" err="1" smtClean="0"/>
              <a:t>mỉ</a:t>
            </a:r>
            <a:r>
              <a:rPr lang="en-US" dirty="0" smtClean="0"/>
              <a:t>, </a:t>
            </a:r>
            <a:r>
              <a:rPr lang="en-US" dirty="0" err="1" smtClean="0"/>
              <a:t>kiên</a:t>
            </a:r>
            <a:r>
              <a:rPr lang="en-US" dirty="0" smtClean="0"/>
              <a:t> </a:t>
            </a:r>
            <a:r>
              <a:rPr lang="en-US" dirty="0" err="1" smtClean="0"/>
              <a:t>nhẫn</a:t>
            </a:r>
            <a:endParaRPr lang="en-US" dirty="0" smtClean="0"/>
          </a:p>
          <a:p>
            <a:pPr>
              <a:buFontTx/>
              <a:buChar char="-"/>
            </a:pPr>
            <a:r>
              <a:rPr lang="en-US" dirty="0"/>
              <a:t> </a:t>
            </a:r>
            <a:r>
              <a:rPr lang="en-US" dirty="0" smtClean="0"/>
              <a:t> </a:t>
            </a:r>
            <a:r>
              <a:rPr lang="en-US" dirty="0" err="1" smtClean="0"/>
              <a:t>Tinh</a:t>
            </a:r>
            <a:r>
              <a:rPr lang="en-US" dirty="0" smtClean="0"/>
              <a:t> </a:t>
            </a:r>
            <a:r>
              <a:rPr lang="en-US" dirty="0" err="1" smtClean="0"/>
              <a:t>thần</a:t>
            </a:r>
            <a:r>
              <a:rPr lang="en-US" dirty="0" smtClean="0"/>
              <a:t> ham </a:t>
            </a:r>
            <a:r>
              <a:rPr lang="en-US" dirty="0" err="1" smtClean="0"/>
              <a:t>học</a:t>
            </a:r>
            <a:r>
              <a:rPr lang="en-US" dirty="0" smtClean="0"/>
              <a:t> </a:t>
            </a:r>
            <a:r>
              <a:rPr lang="en-US" dirty="0" err="1" smtClean="0"/>
              <a:t>hỏi</a:t>
            </a:r>
            <a:endParaRPr lang="en-US" dirty="0" smtClean="0"/>
          </a:p>
          <a:p>
            <a:pPr>
              <a:buFontTx/>
              <a:buChar char="-"/>
            </a:pPr>
            <a:r>
              <a:rPr lang="en-US" dirty="0"/>
              <a:t> </a:t>
            </a:r>
            <a:r>
              <a:rPr lang="en-US" dirty="0" smtClean="0"/>
              <a:t> </a:t>
            </a:r>
            <a:r>
              <a:rPr lang="en-US" dirty="0" err="1" smtClean="0"/>
              <a:t>Có</a:t>
            </a:r>
            <a:r>
              <a:rPr lang="en-US" dirty="0" smtClean="0"/>
              <a:t> </a:t>
            </a:r>
            <a:r>
              <a:rPr lang="en-US" dirty="0" err="1" smtClean="0"/>
              <a:t>đam</a:t>
            </a:r>
            <a:r>
              <a:rPr lang="en-US" dirty="0" smtClean="0"/>
              <a:t> </a:t>
            </a:r>
            <a:r>
              <a:rPr lang="en-US" dirty="0" err="1" smtClean="0"/>
              <a:t>mê</a:t>
            </a:r>
            <a:r>
              <a:rPr lang="en-US" dirty="0" smtClean="0"/>
              <a:t> </a:t>
            </a:r>
            <a:r>
              <a:rPr lang="en-US" dirty="0" err="1" smtClean="0"/>
              <a:t>và</a:t>
            </a:r>
            <a:r>
              <a:rPr lang="en-US" dirty="0" smtClean="0"/>
              <a:t> </a:t>
            </a:r>
            <a:r>
              <a:rPr lang="en-US" dirty="0" err="1" smtClean="0"/>
              <a:t>yêu</a:t>
            </a:r>
            <a:r>
              <a:rPr lang="en-US" dirty="0" smtClean="0"/>
              <a:t> </a:t>
            </a:r>
            <a:r>
              <a:rPr lang="en-US" dirty="0" err="1" smtClean="0"/>
              <a:t>nghề</a:t>
            </a:r>
            <a:endParaRPr lang="en-US" dirty="0" smtClean="0"/>
          </a:p>
          <a:p>
            <a:pPr marL="0" indent="0">
              <a:buNone/>
            </a:pPr>
            <a:endParaRPr lang="en-US" b="1" dirty="0"/>
          </a:p>
        </p:txBody>
      </p:sp>
      <p:sp>
        <p:nvSpPr>
          <p:cNvPr id="4" name="Title 1"/>
          <p:cNvSpPr>
            <a:spLocks noGrp="1"/>
          </p:cNvSpPr>
          <p:nvPr>
            <p:ph type="title"/>
          </p:nvPr>
        </p:nvSpPr>
        <p:spPr>
          <a:xfrm>
            <a:off x="1097280" y="183064"/>
            <a:ext cx="9255145" cy="979193"/>
          </a:xfrm>
        </p:spPr>
        <p:txBody>
          <a:bodyPr>
            <a:normAutofit fontScale="90000"/>
          </a:bodyPr>
          <a:lstStyle/>
          <a:p>
            <a:r>
              <a:rPr lang="en-US" b="1" dirty="0" smtClean="0">
                <a:solidFill>
                  <a:srgbClr val="FF0000"/>
                </a:solidFill>
              </a:rPr>
              <a:t>3</a:t>
            </a:r>
            <a:r>
              <a:rPr lang="en-US" b="1" dirty="0">
                <a:solidFill>
                  <a:srgbClr val="FF0000"/>
                </a:solidFill>
              </a:rPr>
              <a:t>. </a:t>
            </a:r>
            <a:r>
              <a:rPr lang="en-US" b="1" dirty="0" err="1">
                <a:solidFill>
                  <a:srgbClr val="FF0000"/>
                </a:solidFill>
              </a:rPr>
              <a:t>Yêu</a:t>
            </a:r>
            <a:r>
              <a:rPr lang="en-US" b="1" dirty="0">
                <a:solidFill>
                  <a:srgbClr val="FF0000"/>
                </a:solidFill>
              </a:rPr>
              <a:t> </a:t>
            </a:r>
            <a:r>
              <a:rPr lang="en-US" b="1" dirty="0" err="1">
                <a:solidFill>
                  <a:srgbClr val="FF0000"/>
                </a:solidFill>
              </a:rPr>
              <a:t>cầu</a:t>
            </a:r>
            <a:r>
              <a:rPr lang="en-US" b="1" dirty="0">
                <a:solidFill>
                  <a:srgbClr val="FF0000"/>
                </a:solidFill>
              </a:rPr>
              <a:t> </a:t>
            </a:r>
            <a:r>
              <a:rPr lang="en-US" b="1" dirty="0" err="1">
                <a:solidFill>
                  <a:srgbClr val="FF0000"/>
                </a:solidFill>
              </a:rPr>
              <a:t>về</a:t>
            </a:r>
            <a:r>
              <a:rPr lang="en-US" b="1" dirty="0">
                <a:solidFill>
                  <a:srgbClr val="FF0000"/>
                </a:solidFill>
              </a:rPr>
              <a:t> </a:t>
            </a:r>
            <a:r>
              <a:rPr lang="en-US" b="1" dirty="0" err="1">
                <a:solidFill>
                  <a:srgbClr val="FF0000"/>
                </a:solidFill>
              </a:rPr>
              <a:t>năng</a:t>
            </a:r>
            <a:r>
              <a:rPr lang="en-US" b="1" dirty="0">
                <a:solidFill>
                  <a:srgbClr val="FF0000"/>
                </a:solidFill>
              </a:rPr>
              <a:t> </a:t>
            </a:r>
            <a:r>
              <a:rPr lang="en-US" b="1" dirty="0" err="1" smtClean="0">
                <a:solidFill>
                  <a:srgbClr val="FF0000"/>
                </a:solidFill>
              </a:rPr>
              <a:t>lực</a:t>
            </a:r>
            <a:r>
              <a:rPr lang="en-US" b="1" dirty="0" smtClean="0">
                <a:solidFill>
                  <a:srgbClr val="FF0000"/>
                </a:solidFill>
              </a:rPr>
              <a:t> </a:t>
            </a:r>
            <a:r>
              <a:rPr lang="en-US" b="1" dirty="0" err="1">
                <a:solidFill>
                  <a:srgbClr val="FF0000"/>
                </a:solidFill>
              </a:rPr>
              <a:t>đối</a:t>
            </a:r>
            <a:r>
              <a:rPr lang="en-US" b="1" dirty="0">
                <a:solidFill>
                  <a:srgbClr val="FF0000"/>
                </a:solidFill>
              </a:rPr>
              <a:t> </a:t>
            </a:r>
            <a:r>
              <a:rPr lang="en-US" b="1" dirty="0" err="1">
                <a:solidFill>
                  <a:srgbClr val="FF0000"/>
                </a:solidFill>
              </a:rPr>
              <a:t>với</a:t>
            </a:r>
            <a:r>
              <a:rPr lang="en-US" b="1" dirty="0">
                <a:solidFill>
                  <a:srgbClr val="FF0000"/>
                </a:solidFill>
              </a:rPr>
              <a:t> </a:t>
            </a:r>
            <a:r>
              <a:rPr lang="en-US" b="1" dirty="0" err="1">
                <a:solidFill>
                  <a:srgbClr val="FF0000"/>
                </a:solidFill>
              </a:rPr>
              <a:t>thợ</a:t>
            </a:r>
            <a:r>
              <a:rPr lang="en-US" b="1" dirty="0">
                <a:solidFill>
                  <a:srgbClr val="FF0000"/>
                </a:solidFill>
              </a:rPr>
              <a:t> </a:t>
            </a:r>
            <a:r>
              <a:rPr lang="en-US" b="1" dirty="0" err="1" smtClean="0">
                <a:solidFill>
                  <a:srgbClr val="FF0000"/>
                </a:solidFill>
              </a:rPr>
              <a:t>bánh</a:t>
            </a:r>
            <a:endParaRPr lang="en-US" dirty="0">
              <a:solidFill>
                <a:srgbClr val="FF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47509741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097280" y="1428750"/>
            <a:ext cx="10058400" cy="4731476"/>
          </a:xfrm>
        </p:spPr>
        <p:txBody>
          <a:bodyPr/>
          <a:lstStyle/>
          <a:p>
            <a:pPr>
              <a:buFont typeface="Wingdings" panose="05000000000000000000" pitchFamily="2" charset="2"/>
              <a:buChar char="v"/>
            </a:pPr>
            <a:r>
              <a:rPr lang="en-US" dirty="0" smtClean="0"/>
              <a:t> </a:t>
            </a:r>
            <a:r>
              <a:rPr lang="en-US" b="1" dirty="0" err="1" smtClean="0"/>
              <a:t>Kỹ</a:t>
            </a:r>
            <a:r>
              <a:rPr lang="en-US" b="1" dirty="0" smtClean="0"/>
              <a:t> </a:t>
            </a:r>
            <a:r>
              <a:rPr lang="en-US" b="1" dirty="0" err="1" smtClean="0"/>
              <a:t>năng</a:t>
            </a:r>
            <a:r>
              <a:rPr lang="en-US" b="1" dirty="0" smtClean="0"/>
              <a:t> </a:t>
            </a:r>
            <a:r>
              <a:rPr lang="en-US" b="1" dirty="0" err="1" smtClean="0"/>
              <a:t>làm</a:t>
            </a:r>
            <a:r>
              <a:rPr lang="en-US" b="1" dirty="0" smtClean="0"/>
              <a:t> </a:t>
            </a:r>
            <a:r>
              <a:rPr lang="en-US" b="1" dirty="0" err="1" smtClean="0"/>
              <a:t>việc</a:t>
            </a:r>
            <a:endParaRPr lang="en-US" b="1" dirty="0" smtClean="0"/>
          </a:p>
          <a:p>
            <a:pPr>
              <a:buFontTx/>
              <a:buChar char="-"/>
            </a:pPr>
            <a:r>
              <a:rPr lang="en-US" dirty="0" smtClean="0"/>
              <a:t>  </a:t>
            </a:r>
            <a:r>
              <a:rPr lang="en-US" dirty="0" err="1" smtClean="0"/>
              <a:t>Kỹ</a:t>
            </a:r>
            <a:r>
              <a:rPr lang="en-US" dirty="0" smtClean="0"/>
              <a:t> </a:t>
            </a:r>
            <a:r>
              <a:rPr lang="en-US" dirty="0" err="1" smtClean="0"/>
              <a:t>năng</a:t>
            </a:r>
            <a:r>
              <a:rPr lang="en-US" dirty="0" smtClean="0"/>
              <a:t> </a:t>
            </a:r>
            <a:r>
              <a:rPr lang="en-US" dirty="0" err="1" smtClean="0"/>
              <a:t>giao</a:t>
            </a:r>
            <a:r>
              <a:rPr lang="en-US" dirty="0" smtClean="0"/>
              <a:t> </a:t>
            </a:r>
            <a:r>
              <a:rPr lang="en-US" dirty="0" err="1" smtClean="0"/>
              <a:t>tiếp</a:t>
            </a:r>
            <a:endParaRPr lang="en-US" dirty="0" smtClean="0"/>
          </a:p>
          <a:p>
            <a:pPr>
              <a:buFontTx/>
              <a:buChar char="-"/>
            </a:pPr>
            <a:r>
              <a:rPr lang="en-US" dirty="0"/>
              <a:t> </a:t>
            </a:r>
            <a:r>
              <a:rPr lang="en-US" dirty="0" smtClean="0"/>
              <a:t> </a:t>
            </a:r>
            <a:r>
              <a:rPr lang="en-US" dirty="0" err="1" smtClean="0"/>
              <a:t>Kỹ</a:t>
            </a:r>
            <a:r>
              <a:rPr lang="en-US" dirty="0" smtClean="0"/>
              <a:t> </a:t>
            </a:r>
            <a:r>
              <a:rPr lang="en-US" dirty="0" err="1" smtClean="0"/>
              <a:t>năng</a:t>
            </a:r>
            <a:r>
              <a:rPr lang="en-US" dirty="0" smtClean="0"/>
              <a:t> </a:t>
            </a:r>
            <a:r>
              <a:rPr lang="en-US" dirty="0" err="1" smtClean="0"/>
              <a:t>làm</a:t>
            </a:r>
            <a:r>
              <a:rPr lang="en-US" dirty="0" smtClean="0"/>
              <a:t> </a:t>
            </a:r>
            <a:r>
              <a:rPr lang="en-US" dirty="0" err="1" smtClean="0"/>
              <a:t>việc</a:t>
            </a:r>
            <a:r>
              <a:rPr lang="en-US" dirty="0" smtClean="0"/>
              <a:t> </a:t>
            </a:r>
            <a:r>
              <a:rPr lang="en-US" dirty="0" err="1" smtClean="0"/>
              <a:t>nhóm</a:t>
            </a:r>
            <a:endParaRPr lang="en-US" dirty="0" smtClean="0"/>
          </a:p>
          <a:p>
            <a:pPr>
              <a:buFontTx/>
              <a:buChar char="-"/>
            </a:pPr>
            <a:r>
              <a:rPr lang="en-US" dirty="0"/>
              <a:t> </a:t>
            </a:r>
            <a:r>
              <a:rPr lang="en-US" dirty="0" smtClean="0"/>
              <a:t> </a:t>
            </a:r>
            <a:r>
              <a:rPr lang="en-US" dirty="0" err="1" smtClean="0"/>
              <a:t>Kỹ</a:t>
            </a:r>
            <a:r>
              <a:rPr lang="en-US" dirty="0" smtClean="0"/>
              <a:t> </a:t>
            </a:r>
            <a:r>
              <a:rPr lang="en-US" dirty="0" err="1" smtClean="0"/>
              <a:t>năng</a:t>
            </a:r>
            <a:r>
              <a:rPr lang="en-US" dirty="0" smtClean="0"/>
              <a:t> </a:t>
            </a:r>
            <a:r>
              <a:rPr lang="en-US" dirty="0" err="1" smtClean="0"/>
              <a:t>lập</a:t>
            </a:r>
            <a:r>
              <a:rPr lang="en-US" dirty="0" smtClean="0"/>
              <a:t> </a:t>
            </a:r>
            <a:r>
              <a:rPr lang="en-US" dirty="0" err="1" smtClean="0"/>
              <a:t>kế</a:t>
            </a:r>
            <a:r>
              <a:rPr lang="en-US" dirty="0" smtClean="0"/>
              <a:t> </a:t>
            </a:r>
            <a:r>
              <a:rPr lang="en-US" dirty="0" err="1" smtClean="0"/>
              <a:t>hoạch</a:t>
            </a:r>
            <a:r>
              <a:rPr lang="en-US" dirty="0" smtClean="0"/>
              <a:t> </a:t>
            </a:r>
            <a:r>
              <a:rPr lang="en-US" dirty="0" err="1" smtClean="0"/>
              <a:t>và</a:t>
            </a:r>
            <a:r>
              <a:rPr lang="en-US" dirty="0" smtClean="0"/>
              <a:t> </a:t>
            </a:r>
            <a:r>
              <a:rPr lang="en-US" dirty="0" err="1" smtClean="0"/>
              <a:t>tổ</a:t>
            </a:r>
            <a:r>
              <a:rPr lang="en-US" dirty="0" smtClean="0"/>
              <a:t> </a:t>
            </a:r>
            <a:r>
              <a:rPr lang="en-US" dirty="0" err="1" smtClean="0"/>
              <a:t>chức</a:t>
            </a:r>
            <a:endParaRPr lang="en-US" dirty="0" smtClean="0"/>
          </a:p>
          <a:p>
            <a:pPr>
              <a:buFontTx/>
              <a:buChar char="-"/>
            </a:pPr>
            <a:r>
              <a:rPr lang="en-US" dirty="0"/>
              <a:t> </a:t>
            </a:r>
            <a:r>
              <a:rPr lang="en-US" dirty="0" smtClean="0"/>
              <a:t> </a:t>
            </a:r>
            <a:r>
              <a:rPr lang="en-US" dirty="0" err="1" smtClean="0"/>
              <a:t>Kỹ</a:t>
            </a:r>
            <a:r>
              <a:rPr lang="en-US" dirty="0" smtClean="0"/>
              <a:t> </a:t>
            </a:r>
            <a:r>
              <a:rPr lang="en-US" dirty="0" err="1" smtClean="0"/>
              <a:t>năng</a:t>
            </a:r>
            <a:r>
              <a:rPr lang="en-US" dirty="0" smtClean="0"/>
              <a:t> </a:t>
            </a:r>
            <a:r>
              <a:rPr lang="en-US" dirty="0" err="1" smtClean="0"/>
              <a:t>quản</a:t>
            </a:r>
            <a:r>
              <a:rPr lang="en-US" dirty="0" smtClean="0"/>
              <a:t> </a:t>
            </a:r>
            <a:r>
              <a:rPr lang="en-US" dirty="0" err="1" smtClean="0"/>
              <a:t>lý</a:t>
            </a:r>
            <a:r>
              <a:rPr lang="en-US" dirty="0" smtClean="0"/>
              <a:t> </a:t>
            </a:r>
            <a:r>
              <a:rPr lang="en-US" dirty="0" err="1" smtClean="0"/>
              <a:t>tài</a:t>
            </a:r>
            <a:r>
              <a:rPr lang="en-US" dirty="0" smtClean="0"/>
              <a:t> </a:t>
            </a:r>
            <a:r>
              <a:rPr lang="en-US" dirty="0" err="1" smtClean="0"/>
              <a:t>chính</a:t>
            </a:r>
            <a:r>
              <a:rPr lang="en-US" dirty="0" smtClean="0"/>
              <a:t> </a:t>
            </a:r>
          </a:p>
          <a:p>
            <a:pPr marL="0" indent="0">
              <a:buNone/>
            </a:pPr>
            <a:endParaRPr lang="en-US" b="1" dirty="0"/>
          </a:p>
        </p:txBody>
      </p:sp>
      <p:sp>
        <p:nvSpPr>
          <p:cNvPr id="4" name="Title 1"/>
          <p:cNvSpPr>
            <a:spLocks noGrp="1"/>
          </p:cNvSpPr>
          <p:nvPr>
            <p:ph type="title"/>
          </p:nvPr>
        </p:nvSpPr>
        <p:spPr>
          <a:xfrm>
            <a:off x="1097280" y="183064"/>
            <a:ext cx="9255145" cy="979193"/>
          </a:xfrm>
        </p:spPr>
        <p:txBody>
          <a:bodyPr>
            <a:normAutofit fontScale="90000"/>
          </a:bodyPr>
          <a:lstStyle/>
          <a:p>
            <a:r>
              <a:rPr lang="en-US" b="1" dirty="0" smtClean="0">
                <a:solidFill>
                  <a:srgbClr val="FF0000"/>
                </a:solidFill>
              </a:rPr>
              <a:t>3</a:t>
            </a:r>
            <a:r>
              <a:rPr lang="en-US" b="1" dirty="0">
                <a:solidFill>
                  <a:srgbClr val="FF0000"/>
                </a:solidFill>
              </a:rPr>
              <a:t>. </a:t>
            </a:r>
            <a:r>
              <a:rPr lang="en-US" b="1" dirty="0" err="1">
                <a:solidFill>
                  <a:srgbClr val="FF0000"/>
                </a:solidFill>
              </a:rPr>
              <a:t>Yêu</a:t>
            </a:r>
            <a:r>
              <a:rPr lang="en-US" b="1" dirty="0">
                <a:solidFill>
                  <a:srgbClr val="FF0000"/>
                </a:solidFill>
              </a:rPr>
              <a:t> </a:t>
            </a:r>
            <a:r>
              <a:rPr lang="en-US" b="1" dirty="0" err="1">
                <a:solidFill>
                  <a:srgbClr val="FF0000"/>
                </a:solidFill>
              </a:rPr>
              <a:t>cầu</a:t>
            </a:r>
            <a:r>
              <a:rPr lang="en-US" b="1" dirty="0">
                <a:solidFill>
                  <a:srgbClr val="FF0000"/>
                </a:solidFill>
              </a:rPr>
              <a:t> </a:t>
            </a:r>
            <a:r>
              <a:rPr lang="en-US" b="1" dirty="0" err="1">
                <a:solidFill>
                  <a:srgbClr val="FF0000"/>
                </a:solidFill>
              </a:rPr>
              <a:t>về</a:t>
            </a:r>
            <a:r>
              <a:rPr lang="en-US" b="1" dirty="0">
                <a:solidFill>
                  <a:srgbClr val="FF0000"/>
                </a:solidFill>
              </a:rPr>
              <a:t> </a:t>
            </a:r>
            <a:r>
              <a:rPr lang="en-US" b="1" dirty="0" err="1">
                <a:solidFill>
                  <a:srgbClr val="FF0000"/>
                </a:solidFill>
              </a:rPr>
              <a:t>năng</a:t>
            </a:r>
            <a:r>
              <a:rPr lang="en-US" b="1" dirty="0">
                <a:solidFill>
                  <a:srgbClr val="FF0000"/>
                </a:solidFill>
              </a:rPr>
              <a:t> </a:t>
            </a:r>
            <a:r>
              <a:rPr lang="en-US" b="1" dirty="0" err="1" smtClean="0">
                <a:solidFill>
                  <a:srgbClr val="FF0000"/>
                </a:solidFill>
              </a:rPr>
              <a:t>lực</a:t>
            </a:r>
            <a:r>
              <a:rPr lang="en-US" b="1" dirty="0" smtClean="0">
                <a:solidFill>
                  <a:srgbClr val="FF0000"/>
                </a:solidFill>
              </a:rPr>
              <a:t> </a:t>
            </a:r>
            <a:r>
              <a:rPr lang="en-US" b="1" dirty="0" err="1">
                <a:solidFill>
                  <a:srgbClr val="FF0000"/>
                </a:solidFill>
              </a:rPr>
              <a:t>đối</a:t>
            </a:r>
            <a:r>
              <a:rPr lang="en-US" b="1" dirty="0">
                <a:solidFill>
                  <a:srgbClr val="FF0000"/>
                </a:solidFill>
              </a:rPr>
              <a:t> </a:t>
            </a:r>
            <a:r>
              <a:rPr lang="en-US" b="1" dirty="0" err="1">
                <a:solidFill>
                  <a:srgbClr val="FF0000"/>
                </a:solidFill>
              </a:rPr>
              <a:t>với</a:t>
            </a:r>
            <a:r>
              <a:rPr lang="en-US" b="1" dirty="0">
                <a:solidFill>
                  <a:srgbClr val="FF0000"/>
                </a:solidFill>
              </a:rPr>
              <a:t> </a:t>
            </a:r>
            <a:r>
              <a:rPr lang="en-US" b="1" dirty="0" err="1">
                <a:solidFill>
                  <a:srgbClr val="FF0000"/>
                </a:solidFill>
              </a:rPr>
              <a:t>thợ</a:t>
            </a:r>
            <a:r>
              <a:rPr lang="en-US" b="1" dirty="0">
                <a:solidFill>
                  <a:srgbClr val="FF0000"/>
                </a:solidFill>
              </a:rPr>
              <a:t> </a:t>
            </a:r>
            <a:r>
              <a:rPr lang="en-US" b="1" dirty="0" err="1" smtClean="0">
                <a:solidFill>
                  <a:srgbClr val="FF0000"/>
                </a:solidFill>
              </a:rPr>
              <a:t>bánh</a:t>
            </a:r>
            <a:endParaRPr lang="en-US" dirty="0">
              <a:solidFill>
                <a:srgbClr val="FF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41387826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249300" y="5074920"/>
            <a:ext cx="10113264" cy="1783080"/>
          </a:xfrm>
        </p:spPr>
        <p:txBody>
          <a:bodyPr/>
          <a:lstStyle/>
          <a:p>
            <a:pPr algn="ctr"/>
            <a:r>
              <a:rPr lang="vi-VN" sz="7200" b="1" dirty="0">
                <a:ln w="12700" cmpd="sng">
                  <a:solidFill>
                    <a:schemeClr val="accent4"/>
                  </a:solidFill>
                  <a:prstDash val="solid"/>
                </a:ln>
                <a:solidFill>
                  <a:schemeClr val="bg1"/>
                </a:solidFill>
              </a:rPr>
              <a:t>Chương </a:t>
            </a:r>
            <a:r>
              <a:rPr lang="en-US" sz="7200" b="1" dirty="0">
                <a:ln w="12700" cmpd="sng">
                  <a:solidFill>
                    <a:schemeClr val="accent4"/>
                  </a:solidFill>
                  <a:prstDash val="solid"/>
                </a:ln>
                <a:solidFill>
                  <a:schemeClr val="bg1"/>
                </a:solidFill>
              </a:rPr>
              <a:t>2</a:t>
            </a:r>
            <a:r>
              <a:rPr lang="vi-VN" sz="7200" b="1" dirty="0">
                <a:ln w="12700" cmpd="sng">
                  <a:solidFill>
                    <a:schemeClr val="accent4"/>
                  </a:solidFill>
                  <a:prstDash val="solid"/>
                </a:ln>
                <a:solidFill>
                  <a:schemeClr val="bg1"/>
                </a:solidFill>
              </a:rPr>
              <a:t>: </a:t>
            </a:r>
            <a:r>
              <a:rPr lang="en-US" sz="7200" b="1" dirty="0">
                <a:ln w="12700" cmpd="sng">
                  <a:solidFill>
                    <a:schemeClr val="accent4"/>
                  </a:solidFill>
                  <a:prstDash val="solid"/>
                </a:ln>
                <a:solidFill>
                  <a:schemeClr val="bg1"/>
                </a:solidFill>
              </a:rPr>
              <a:t>NGUYÊN PHỤ LIỆU LÀM BÁNH</a:t>
            </a:r>
            <a:endParaRPr lang="en-US" sz="7200" b="1" dirty="0">
              <a:solidFill>
                <a:schemeClr val="bg1"/>
              </a:solidFill>
            </a:endParaRPr>
          </a:p>
        </p:txBody>
      </p:sp>
      <p:pic>
        <p:nvPicPr>
          <p:cNvPr id="5" name="Picture 4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197293" y="0"/>
            <a:ext cx="10113264" cy="488070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3634904"/>
      </p:ext>
    </p:extLst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140142" y="1457325"/>
            <a:ext cx="10058400" cy="4059963"/>
          </a:xfrm>
        </p:spPr>
        <p:txBody>
          <a:bodyPr/>
          <a:lstStyle/>
          <a:p>
            <a:r>
              <a:rPr lang="en-US" dirty="0" err="1" smtClean="0"/>
              <a:t>Kể</a:t>
            </a:r>
            <a:r>
              <a:rPr lang="en-US" dirty="0" smtClean="0"/>
              <a:t> </a:t>
            </a:r>
            <a:r>
              <a:rPr lang="en-US" dirty="0" err="1" smtClean="0"/>
              <a:t>tên</a:t>
            </a:r>
            <a:r>
              <a:rPr lang="en-US" dirty="0" smtClean="0"/>
              <a:t> </a:t>
            </a:r>
            <a:r>
              <a:rPr lang="en-US" dirty="0" err="1" smtClean="0"/>
              <a:t>các</a:t>
            </a:r>
            <a:r>
              <a:rPr lang="en-US" dirty="0" smtClean="0"/>
              <a:t> </a:t>
            </a:r>
            <a:r>
              <a:rPr lang="en-US" dirty="0" err="1" smtClean="0"/>
              <a:t>loại</a:t>
            </a:r>
            <a:r>
              <a:rPr lang="en-US" dirty="0" smtClean="0"/>
              <a:t> </a:t>
            </a:r>
            <a:r>
              <a:rPr lang="en-US" dirty="0" err="1" smtClean="0"/>
              <a:t>nguyên</a:t>
            </a:r>
            <a:r>
              <a:rPr lang="en-US" dirty="0" smtClean="0"/>
              <a:t> </a:t>
            </a:r>
            <a:r>
              <a:rPr lang="en-US" dirty="0" err="1" smtClean="0"/>
              <a:t>phụ</a:t>
            </a:r>
            <a:r>
              <a:rPr lang="en-US" dirty="0" smtClean="0"/>
              <a:t> </a:t>
            </a:r>
            <a:r>
              <a:rPr lang="en-US" dirty="0" err="1" smtClean="0"/>
              <a:t>kiệu</a:t>
            </a:r>
            <a:r>
              <a:rPr lang="en-US" dirty="0" smtClean="0"/>
              <a:t> </a:t>
            </a:r>
            <a:r>
              <a:rPr lang="en-US" dirty="0" err="1" smtClean="0"/>
              <a:t>được</a:t>
            </a:r>
            <a:r>
              <a:rPr lang="en-US" dirty="0" smtClean="0"/>
              <a:t> </a:t>
            </a:r>
            <a:r>
              <a:rPr lang="en-US" dirty="0" err="1" smtClean="0"/>
              <a:t>dùng</a:t>
            </a:r>
            <a:r>
              <a:rPr lang="en-US" dirty="0" smtClean="0"/>
              <a:t> </a:t>
            </a:r>
            <a:r>
              <a:rPr lang="en-US" dirty="0" err="1" smtClean="0"/>
              <a:t>để</a:t>
            </a:r>
            <a:r>
              <a:rPr lang="en-US" dirty="0" smtClean="0"/>
              <a:t> </a:t>
            </a:r>
            <a:r>
              <a:rPr lang="en-US" dirty="0" err="1" smtClean="0"/>
              <a:t>làm</a:t>
            </a:r>
            <a:r>
              <a:rPr lang="en-US" dirty="0" smtClean="0"/>
              <a:t> </a:t>
            </a:r>
            <a:r>
              <a:rPr lang="en-US" dirty="0" err="1" smtClean="0"/>
              <a:t>bánh</a:t>
            </a:r>
            <a:r>
              <a:rPr lang="en-US" dirty="0" smtClean="0"/>
              <a:t>?</a:t>
            </a:r>
            <a:endParaRPr lang="en-US" dirty="0"/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090371" y="2730055"/>
            <a:ext cx="4157941" cy="360089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040384981"/>
      </p:ext>
    </p:extLst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>
                <a:solidFill>
                  <a:srgbClr val="FF0000"/>
                </a:solidFill>
              </a:rPr>
              <a:t>I</a:t>
            </a:r>
            <a:r>
              <a:rPr lang="en-US" b="1" dirty="0" smtClean="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. BỘT</a:t>
            </a:r>
            <a:endParaRPr lang="en-US" b="1" dirty="0">
              <a:solidFill>
                <a:srgbClr val="FF000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097280" y="1343025"/>
            <a:ext cx="10058400" cy="4817201"/>
          </a:xfrm>
        </p:spPr>
        <p:txBody>
          <a:bodyPr/>
          <a:lstStyle/>
          <a:p>
            <a:r>
              <a:rPr lang="en-US" b="1" dirty="0" smtClean="0">
                <a:solidFill>
                  <a:schemeClr val="tx1"/>
                </a:solidFill>
              </a:rPr>
              <a:t>1. </a:t>
            </a:r>
            <a:r>
              <a:rPr lang="en-US" b="1" dirty="0" err="1" smtClean="0">
                <a:solidFill>
                  <a:schemeClr val="tx1"/>
                </a:solidFill>
              </a:rPr>
              <a:t>Bột</a:t>
            </a:r>
            <a:r>
              <a:rPr lang="en-US" b="1" dirty="0" smtClean="0">
                <a:solidFill>
                  <a:schemeClr val="tx1"/>
                </a:solidFill>
              </a:rPr>
              <a:t> </a:t>
            </a:r>
            <a:r>
              <a:rPr lang="en-US" b="1" dirty="0" err="1" smtClean="0">
                <a:solidFill>
                  <a:schemeClr val="tx1"/>
                </a:solidFill>
              </a:rPr>
              <a:t>mì</a:t>
            </a:r>
            <a:endParaRPr lang="en-US" b="1" dirty="0">
              <a:solidFill>
                <a:schemeClr val="tx1"/>
              </a:solidFill>
            </a:endParaRPr>
          </a:p>
        </p:txBody>
      </p:sp>
      <p:pic>
        <p:nvPicPr>
          <p:cNvPr id="7" name="Picture 6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905032" y="2171429"/>
            <a:ext cx="3124636" cy="3886742"/>
          </a:xfrm>
          <a:prstGeom prst="rect">
            <a:avLst/>
          </a:prstGeom>
        </p:spPr>
      </p:pic>
      <p:sp>
        <p:nvSpPr>
          <p:cNvPr id="4" name="Cloud Callout 3"/>
          <p:cNvSpPr/>
          <p:nvPr/>
        </p:nvSpPr>
        <p:spPr>
          <a:xfrm>
            <a:off x="6357938" y="1343025"/>
            <a:ext cx="5072062" cy="1971675"/>
          </a:xfrm>
          <a:prstGeom prst="cloudCallout">
            <a:avLst>
              <a:gd name="adj1" fmla="val -50415"/>
              <a:gd name="adj2" fmla="val 43472"/>
            </a:avLst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3600" dirty="0" err="1" smtClean="0">
                <a:latin typeface="Arial" panose="020B0604020202020204" pitchFamily="34" charset="0"/>
                <a:cs typeface="Arial" panose="020B0604020202020204" pitchFamily="34" charset="0"/>
              </a:rPr>
              <a:t>Bột</a:t>
            </a:r>
            <a:r>
              <a:rPr lang="en-US" sz="3600" dirty="0" smtClean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3600" dirty="0" err="1" smtClean="0">
                <a:latin typeface="Arial" panose="020B0604020202020204" pitchFamily="34" charset="0"/>
                <a:cs typeface="Arial" panose="020B0604020202020204" pitchFamily="34" charset="0"/>
              </a:rPr>
              <a:t>mì</a:t>
            </a:r>
            <a:r>
              <a:rPr lang="en-US" sz="3600" dirty="0" smtClean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3600" dirty="0" err="1" smtClean="0">
                <a:latin typeface="Arial" panose="020B0604020202020204" pitchFamily="34" charset="0"/>
                <a:cs typeface="Arial" panose="020B0604020202020204" pitchFamily="34" charset="0"/>
              </a:rPr>
              <a:t>được</a:t>
            </a:r>
            <a:r>
              <a:rPr lang="en-US" sz="3600" dirty="0" smtClean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3600" dirty="0" err="1" smtClean="0">
                <a:latin typeface="Arial" panose="020B0604020202020204" pitchFamily="34" charset="0"/>
                <a:cs typeface="Arial" panose="020B0604020202020204" pitchFamily="34" charset="0"/>
              </a:rPr>
              <a:t>sản</a:t>
            </a:r>
            <a:r>
              <a:rPr lang="en-US" sz="3600" dirty="0" smtClean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3600" dirty="0" err="1" smtClean="0">
                <a:latin typeface="Arial" panose="020B0604020202020204" pitchFamily="34" charset="0"/>
                <a:cs typeface="Arial" panose="020B0604020202020204" pitchFamily="34" charset="0"/>
              </a:rPr>
              <a:t>xuất</a:t>
            </a:r>
            <a:r>
              <a:rPr lang="en-US" sz="3600" dirty="0" smtClean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3600" dirty="0" err="1" smtClean="0">
                <a:latin typeface="Arial" panose="020B0604020202020204" pitchFamily="34" charset="0"/>
                <a:cs typeface="Arial" panose="020B0604020202020204" pitchFamily="34" charset="0"/>
              </a:rPr>
              <a:t>từ</a:t>
            </a:r>
            <a:r>
              <a:rPr lang="en-US" sz="3600" dirty="0" smtClean="0">
                <a:latin typeface="Arial" panose="020B0604020202020204" pitchFamily="34" charset="0"/>
                <a:cs typeface="Arial" panose="020B0604020202020204" pitchFamily="34" charset="0"/>
              </a:rPr>
              <a:t>  </a:t>
            </a:r>
            <a:r>
              <a:rPr lang="en-US" sz="3600" dirty="0" err="1" smtClean="0">
                <a:latin typeface="Arial" panose="020B0604020202020204" pitchFamily="34" charset="0"/>
                <a:cs typeface="Arial" panose="020B0604020202020204" pitchFamily="34" charset="0"/>
              </a:rPr>
              <a:t>nguyên</a:t>
            </a:r>
            <a:r>
              <a:rPr lang="en-US" sz="3600" dirty="0" smtClean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3600" dirty="0" err="1" smtClean="0">
                <a:latin typeface="Arial" panose="020B0604020202020204" pitchFamily="34" charset="0"/>
                <a:cs typeface="Arial" panose="020B0604020202020204" pitchFamily="34" charset="0"/>
              </a:rPr>
              <a:t>liệu</a:t>
            </a:r>
            <a:r>
              <a:rPr lang="en-US" sz="3600" dirty="0" smtClean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3600" dirty="0" err="1" smtClean="0">
                <a:latin typeface="Arial" panose="020B0604020202020204" pitchFamily="34" charset="0"/>
                <a:cs typeface="Arial" panose="020B0604020202020204" pitchFamily="34" charset="0"/>
              </a:rPr>
              <a:t>gì</a:t>
            </a:r>
            <a:r>
              <a:rPr lang="en-US" sz="3600" dirty="0" smtClean="0">
                <a:latin typeface="Arial" panose="020B0604020202020204" pitchFamily="34" charset="0"/>
                <a:cs typeface="Arial" panose="020B0604020202020204" pitchFamily="34" charset="0"/>
              </a:rPr>
              <a:t>?</a:t>
            </a:r>
            <a:endParaRPr lang="en-US" sz="36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94103707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b="1" dirty="0" smtClean="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1. BỘT MÌ</a:t>
            </a:r>
            <a:endParaRPr lang="en-US" b="1" dirty="0">
              <a:solidFill>
                <a:srgbClr val="FF000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pic>
        <p:nvPicPr>
          <p:cNvPr id="6" name="Content Placeholder 5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111066" y="2794564"/>
            <a:ext cx="5886450" cy="4402471"/>
          </a:xfrm>
        </p:spPr>
      </p:pic>
      <p:pic>
        <p:nvPicPr>
          <p:cNvPr id="8" name="Picture 7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775384" y="2964081"/>
            <a:ext cx="6519864" cy="4063436"/>
          </a:xfrm>
          <a:prstGeom prst="rect">
            <a:avLst/>
          </a:prstGeom>
        </p:spPr>
      </p:pic>
      <p:sp>
        <p:nvSpPr>
          <p:cNvPr id="5" name="Content Placeholder 2"/>
          <p:cNvSpPr txBox="1">
            <a:spLocks/>
          </p:cNvSpPr>
          <p:nvPr/>
        </p:nvSpPr>
        <p:spPr>
          <a:xfrm>
            <a:off x="1097280" y="1343026"/>
            <a:ext cx="10058400" cy="1451538"/>
          </a:xfrm>
          <a:prstGeom prst="rect">
            <a:avLst/>
          </a:prstGeom>
        </p:spPr>
        <p:txBody>
          <a:bodyPr vert="horz" lIns="0" tIns="45720" rIns="0" bIns="45720" rtlCol="0">
            <a:normAutofit/>
          </a:bodyPr>
          <a:lstStyle>
            <a:lvl1pPr marL="91440" indent="-91440" algn="l" defTabSz="914400" rtl="0" eaLnBrk="1" latinLnBrk="0" hangingPunct="1">
              <a:lnSpc>
                <a:spcPct val="90000"/>
              </a:lnSpc>
              <a:spcBef>
                <a:spcPts val="1200"/>
              </a:spcBef>
              <a:spcAft>
                <a:spcPts val="200"/>
              </a:spcAft>
              <a:buClr>
                <a:schemeClr val="accent1"/>
              </a:buClr>
              <a:buSzPct val="100000"/>
              <a:buFont typeface="Calibri" panose="020F0502020204030204" pitchFamily="34" charset="0"/>
              <a:buChar char=" "/>
              <a:defRPr sz="3600" kern="1200">
                <a:solidFill>
                  <a:schemeClr val="tx1">
                    <a:lumMod val="75000"/>
                    <a:lumOff val="25000"/>
                  </a:schemeClr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1pPr>
            <a:lvl2pPr marL="384048" indent="-182880" algn="l" defTabSz="914400" rtl="0" eaLnBrk="1" latinLnBrk="0" hangingPunct="1">
              <a:lnSpc>
                <a:spcPct val="90000"/>
              </a:lnSpc>
              <a:spcBef>
                <a:spcPts val="200"/>
              </a:spcBef>
              <a:spcAft>
                <a:spcPts val="400"/>
              </a:spcAft>
              <a:buClr>
                <a:schemeClr val="accent1"/>
              </a:buClr>
              <a:buFont typeface="Calibri" pitchFamily="34" charset="0"/>
              <a:buChar char="◦"/>
              <a:defRPr sz="3600" kern="1200">
                <a:solidFill>
                  <a:schemeClr val="tx1">
                    <a:lumMod val="75000"/>
                    <a:lumOff val="25000"/>
                  </a:schemeClr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2pPr>
            <a:lvl3pPr marL="566928" indent="-182880" algn="l" defTabSz="914400" rtl="0" eaLnBrk="1" latinLnBrk="0" hangingPunct="1">
              <a:lnSpc>
                <a:spcPct val="90000"/>
              </a:lnSpc>
              <a:spcBef>
                <a:spcPts val="200"/>
              </a:spcBef>
              <a:spcAft>
                <a:spcPts val="400"/>
              </a:spcAft>
              <a:buClr>
                <a:schemeClr val="accent1"/>
              </a:buClr>
              <a:buFont typeface="Calibri" pitchFamily="34" charset="0"/>
              <a:buChar char="◦"/>
              <a:defRPr sz="3600" kern="1200">
                <a:solidFill>
                  <a:schemeClr val="tx1">
                    <a:lumMod val="75000"/>
                    <a:lumOff val="25000"/>
                  </a:schemeClr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3pPr>
            <a:lvl4pPr marL="749808" indent="-182880" algn="l" defTabSz="914400" rtl="0" eaLnBrk="1" latinLnBrk="0" hangingPunct="1">
              <a:lnSpc>
                <a:spcPct val="90000"/>
              </a:lnSpc>
              <a:spcBef>
                <a:spcPts val="200"/>
              </a:spcBef>
              <a:spcAft>
                <a:spcPts val="400"/>
              </a:spcAft>
              <a:buClr>
                <a:schemeClr val="accent1"/>
              </a:buClr>
              <a:buFont typeface="Calibri" pitchFamily="34" charset="0"/>
              <a:buChar char="◦"/>
              <a:defRPr sz="3600" kern="1200">
                <a:solidFill>
                  <a:schemeClr val="tx1">
                    <a:lumMod val="75000"/>
                    <a:lumOff val="25000"/>
                  </a:schemeClr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4pPr>
            <a:lvl5pPr marL="932688" indent="-182880" algn="l" defTabSz="914400" rtl="0" eaLnBrk="1" latinLnBrk="0" hangingPunct="1">
              <a:lnSpc>
                <a:spcPct val="90000"/>
              </a:lnSpc>
              <a:spcBef>
                <a:spcPts val="200"/>
              </a:spcBef>
              <a:spcAft>
                <a:spcPts val="400"/>
              </a:spcAft>
              <a:buClr>
                <a:schemeClr val="accent1"/>
              </a:buClr>
              <a:buFont typeface="Calibri" pitchFamily="34" charset="0"/>
              <a:buChar char="◦"/>
              <a:defRPr sz="3600" kern="1200">
                <a:solidFill>
                  <a:schemeClr val="tx1">
                    <a:lumMod val="75000"/>
                    <a:lumOff val="25000"/>
                  </a:schemeClr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5pPr>
            <a:lvl6pPr marL="1100000" indent="-228600" algn="l" defTabSz="914400" rtl="0" eaLnBrk="1" latinLnBrk="0" hangingPunct="1">
              <a:lnSpc>
                <a:spcPct val="90000"/>
              </a:lnSpc>
              <a:spcBef>
                <a:spcPts val="200"/>
              </a:spcBef>
              <a:spcAft>
                <a:spcPts val="400"/>
              </a:spcAft>
              <a:buClr>
                <a:schemeClr val="accent1"/>
              </a:buClr>
              <a:buFont typeface="Calibri" pitchFamily="34" charset="0"/>
              <a:buChar char="◦"/>
              <a:defRPr sz="14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6pPr>
            <a:lvl7pPr marL="1300000" indent="-228600" algn="l" defTabSz="914400" rtl="0" eaLnBrk="1" latinLnBrk="0" hangingPunct="1">
              <a:lnSpc>
                <a:spcPct val="90000"/>
              </a:lnSpc>
              <a:spcBef>
                <a:spcPts val="200"/>
              </a:spcBef>
              <a:spcAft>
                <a:spcPts val="400"/>
              </a:spcAft>
              <a:buClr>
                <a:schemeClr val="accent1"/>
              </a:buClr>
              <a:buFont typeface="Calibri" pitchFamily="34" charset="0"/>
              <a:buChar char="◦"/>
              <a:defRPr sz="14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7pPr>
            <a:lvl8pPr marL="1500000" indent="-228600" algn="l" defTabSz="914400" rtl="0" eaLnBrk="1" latinLnBrk="0" hangingPunct="1">
              <a:lnSpc>
                <a:spcPct val="90000"/>
              </a:lnSpc>
              <a:spcBef>
                <a:spcPts val="200"/>
              </a:spcBef>
              <a:spcAft>
                <a:spcPts val="400"/>
              </a:spcAft>
              <a:buClr>
                <a:schemeClr val="accent1"/>
              </a:buClr>
              <a:buFont typeface="Calibri" pitchFamily="34" charset="0"/>
              <a:buChar char="◦"/>
              <a:defRPr sz="14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8pPr>
            <a:lvl9pPr marL="1700000" indent="-228600" algn="l" defTabSz="914400" rtl="0" eaLnBrk="1" latinLnBrk="0" hangingPunct="1">
              <a:lnSpc>
                <a:spcPct val="90000"/>
              </a:lnSpc>
              <a:spcBef>
                <a:spcPts val="200"/>
              </a:spcBef>
              <a:spcAft>
                <a:spcPts val="400"/>
              </a:spcAft>
              <a:buClr>
                <a:schemeClr val="accent1"/>
              </a:buClr>
              <a:buFont typeface="Calibri" pitchFamily="34" charset="0"/>
              <a:buChar char="◦"/>
              <a:defRPr sz="14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b="1" dirty="0" smtClean="0">
                <a:solidFill>
                  <a:schemeClr val="tx1"/>
                </a:solidFill>
              </a:rPr>
              <a:t>1. </a:t>
            </a:r>
            <a:r>
              <a:rPr lang="en-US" b="1" dirty="0" err="1" smtClean="0">
                <a:solidFill>
                  <a:schemeClr val="tx1"/>
                </a:solidFill>
              </a:rPr>
              <a:t>Bột</a:t>
            </a:r>
            <a:r>
              <a:rPr lang="en-US" b="1" dirty="0" smtClean="0">
                <a:solidFill>
                  <a:schemeClr val="tx1"/>
                </a:solidFill>
              </a:rPr>
              <a:t> </a:t>
            </a:r>
            <a:r>
              <a:rPr lang="en-US" b="1" dirty="0" err="1" smtClean="0">
                <a:solidFill>
                  <a:schemeClr val="tx1"/>
                </a:solidFill>
              </a:rPr>
              <a:t>mì</a:t>
            </a:r>
            <a:endParaRPr lang="en-US" b="1" dirty="0" smtClean="0">
              <a:solidFill>
                <a:schemeClr val="tx1"/>
              </a:solidFill>
            </a:endParaRPr>
          </a:p>
          <a:p>
            <a:r>
              <a:rPr lang="en-US" dirty="0" err="1" smtClean="0">
                <a:solidFill>
                  <a:schemeClr val="tx1"/>
                </a:solidFill>
              </a:rPr>
              <a:t>Bột</a:t>
            </a:r>
            <a:r>
              <a:rPr lang="en-US" dirty="0" smtClean="0">
                <a:solidFill>
                  <a:schemeClr val="tx1"/>
                </a:solidFill>
              </a:rPr>
              <a:t> </a:t>
            </a:r>
            <a:r>
              <a:rPr lang="en-US" dirty="0" err="1" smtClean="0">
                <a:solidFill>
                  <a:schemeClr val="tx1"/>
                </a:solidFill>
              </a:rPr>
              <a:t>mì</a:t>
            </a:r>
            <a:r>
              <a:rPr lang="en-US" dirty="0" smtClean="0">
                <a:solidFill>
                  <a:schemeClr val="tx1"/>
                </a:solidFill>
              </a:rPr>
              <a:t> </a:t>
            </a:r>
            <a:r>
              <a:rPr lang="en-US" dirty="0" err="1" smtClean="0">
                <a:solidFill>
                  <a:schemeClr val="tx1"/>
                </a:solidFill>
              </a:rPr>
              <a:t>được</a:t>
            </a:r>
            <a:r>
              <a:rPr lang="en-US" dirty="0" smtClean="0">
                <a:solidFill>
                  <a:schemeClr val="tx1"/>
                </a:solidFill>
              </a:rPr>
              <a:t> </a:t>
            </a:r>
            <a:r>
              <a:rPr lang="en-US" dirty="0" err="1" smtClean="0">
                <a:solidFill>
                  <a:schemeClr val="tx1"/>
                </a:solidFill>
              </a:rPr>
              <a:t>sản</a:t>
            </a:r>
            <a:r>
              <a:rPr lang="en-US" dirty="0" smtClean="0">
                <a:solidFill>
                  <a:schemeClr val="tx1"/>
                </a:solidFill>
              </a:rPr>
              <a:t> </a:t>
            </a:r>
            <a:r>
              <a:rPr lang="en-US" dirty="0" err="1" smtClean="0">
                <a:solidFill>
                  <a:schemeClr val="tx1"/>
                </a:solidFill>
              </a:rPr>
              <a:t>xuất</a:t>
            </a:r>
            <a:r>
              <a:rPr lang="en-US" dirty="0" smtClean="0">
                <a:solidFill>
                  <a:schemeClr val="tx1"/>
                </a:solidFill>
              </a:rPr>
              <a:t> </a:t>
            </a:r>
            <a:r>
              <a:rPr lang="en-US" dirty="0" err="1" smtClean="0">
                <a:solidFill>
                  <a:schemeClr val="tx1"/>
                </a:solidFill>
              </a:rPr>
              <a:t>từ</a:t>
            </a:r>
            <a:r>
              <a:rPr lang="en-US" dirty="0" smtClean="0">
                <a:solidFill>
                  <a:schemeClr val="tx1"/>
                </a:solidFill>
              </a:rPr>
              <a:t> </a:t>
            </a:r>
            <a:r>
              <a:rPr lang="en-US" dirty="0" err="1" smtClean="0">
                <a:solidFill>
                  <a:schemeClr val="tx1"/>
                </a:solidFill>
              </a:rPr>
              <a:t>hạt</a:t>
            </a:r>
            <a:r>
              <a:rPr lang="en-US" dirty="0" smtClean="0">
                <a:solidFill>
                  <a:schemeClr val="tx1"/>
                </a:solidFill>
              </a:rPr>
              <a:t> </a:t>
            </a:r>
            <a:r>
              <a:rPr lang="en-US" dirty="0" err="1" smtClean="0">
                <a:solidFill>
                  <a:schemeClr val="tx1"/>
                </a:solidFill>
              </a:rPr>
              <a:t>lúa</a:t>
            </a:r>
            <a:r>
              <a:rPr lang="en-US" dirty="0" smtClean="0">
                <a:solidFill>
                  <a:schemeClr val="tx1"/>
                </a:solidFill>
              </a:rPr>
              <a:t> </a:t>
            </a:r>
            <a:r>
              <a:rPr lang="en-US" dirty="0" err="1" smtClean="0">
                <a:solidFill>
                  <a:schemeClr val="tx1"/>
                </a:solidFill>
              </a:rPr>
              <a:t>mì</a:t>
            </a:r>
            <a:endParaRPr lang="en-US" dirty="0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66203817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" dur="1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.1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4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b="1" dirty="0" smtClean="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1. BỘT MÌ</a:t>
            </a:r>
            <a:endParaRPr lang="en-US" b="1" dirty="0">
              <a:solidFill>
                <a:srgbClr val="FF000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42901" y="1357312"/>
            <a:ext cx="6424612" cy="5500687"/>
          </a:xfrm>
        </p:spPr>
        <p:txBody>
          <a:bodyPr>
            <a:normAutofit/>
          </a:bodyPr>
          <a:lstStyle/>
          <a:p>
            <a:pPr marL="0" indent="0">
              <a:lnSpc>
                <a:spcPct val="150000"/>
              </a:lnSpc>
              <a:spcAft>
                <a:spcPts val="1200"/>
              </a:spcAft>
              <a:buNone/>
            </a:pPr>
            <a:r>
              <a:rPr lang="en-US" sz="3600" dirty="0" smtClean="0"/>
              <a:t>	 </a:t>
            </a:r>
            <a:r>
              <a:rPr lang="en-US" sz="3600" dirty="0" err="1"/>
              <a:t>Trong</a:t>
            </a:r>
            <a:r>
              <a:rPr lang="en-US" sz="3600" dirty="0"/>
              <a:t> </a:t>
            </a:r>
            <a:r>
              <a:rPr lang="en-US" sz="3600" dirty="0" err="1"/>
              <a:t>quá</a:t>
            </a:r>
            <a:r>
              <a:rPr lang="en-US" sz="3600" dirty="0"/>
              <a:t> </a:t>
            </a:r>
            <a:r>
              <a:rPr lang="en-US" sz="3600" dirty="0" err="1"/>
              <a:t>trình</a:t>
            </a:r>
            <a:r>
              <a:rPr lang="en-US" sz="3600" dirty="0"/>
              <a:t> </a:t>
            </a:r>
            <a:r>
              <a:rPr lang="en-US" sz="3600" dirty="0" err="1" smtClean="0"/>
              <a:t>xay</a:t>
            </a:r>
            <a:r>
              <a:rPr lang="en-US" sz="3600" dirty="0" smtClean="0"/>
              <a:t> </a:t>
            </a:r>
            <a:r>
              <a:rPr lang="en-US" sz="3600" dirty="0" err="1" smtClean="0"/>
              <a:t>nghiền</a:t>
            </a:r>
            <a:r>
              <a:rPr lang="en-US" sz="3600" dirty="0" smtClean="0"/>
              <a:t>, </a:t>
            </a:r>
            <a:r>
              <a:rPr lang="en-US" sz="3600" dirty="0" err="1"/>
              <a:t>vỏ</a:t>
            </a:r>
            <a:r>
              <a:rPr lang="en-US" sz="3600" dirty="0"/>
              <a:t> </a:t>
            </a:r>
            <a:r>
              <a:rPr lang="en-US" sz="3600" dirty="0" err="1"/>
              <a:t>cám</a:t>
            </a:r>
            <a:r>
              <a:rPr lang="en-US" sz="3600" dirty="0"/>
              <a:t> </a:t>
            </a:r>
            <a:r>
              <a:rPr lang="en-US" sz="3600" dirty="0" err="1"/>
              <a:t>và</a:t>
            </a:r>
            <a:r>
              <a:rPr lang="en-US" sz="3600" dirty="0"/>
              <a:t> </a:t>
            </a:r>
            <a:r>
              <a:rPr lang="en-US" sz="3600" dirty="0" err="1"/>
              <a:t>phôi</a:t>
            </a:r>
            <a:r>
              <a:rPr lang="en-US" sz="3600" dirty="0"/>
              <a:t> </a:t>
            </a:r>
            <a:r>
              <a:rPr lang="en-US" sz="3600" dirty="0" err="1"/>
              <a:t>được</a:t>
            </a:r>
            <a:r>
              <a:rPr lang="en-US" sz="3600" dirty="0"/>
              <a:t> </a:t>
            </a:r>
            <a:r>
              <a:rPr lang="en-US" sz="3600" dirty="0" err="1"/>
              <a:t>tách</a:t>
            </a:r>
            <a:r>
              <a:rPr lang="en-US" sz="3600" dirty="0"/>
              <a:t> </a:t>
            </a:r>
            <a:r>
              <a:rPr lang="en-US" sz="3600" dirty="0" err="1"/>
              <a:t>ra</a:t>
            </a:r>
            <a:r>
              <a:rPr lang="en-US" sz="3600" dirty="0"/>
              <a:t> </a:t>
            </a:r>
            <a:r>
              <a:rPr lang="en-US" sz="3600" dirty="0" err="1"/>
              <a:t>và</a:t>
            </a:r>
            <a:r>
              <a:rPr lang="en-US" sz="3600" dirty="0"/>
              <a:t> </a:t>
            </a:r>
            <a:r>
              <a:rPr lang="en-US" sz="3600" dirty="0" err="1"/>
              <a:t>phần</a:t>
            </a:r>
            <a:r>
              <a:rPr lang="en-US" sz="3600" dirty="0"/>
              <a:t> </a:t>
            </a:r>
            <a:r>
              <a:rPr lang="en-US" sz="3600" dirty="0" err="1"/>
              <a:t>còn</a:t>
            </a:r>
            <a:r>
              <a:rPr lang="en-US" sz="3600" dirty="0"/>
              <a:t> </a:t>
            </a:r>
            <a:r>
              <a:rPr lang="en-US" sz="3600" dirty="0" err="1"/>
              <a:t>lại</a:t>
            </a:r>
            <a:r>
              <a:rPr lang="en-US" sz="3600" dirty="0"/>
              <a:t> </a:t>
            </a:r>
            <a:r>
              <a:rPr lang="en-US" sz="3600" dirty="0" err="1"/>
              <a:t>của</a:t>
            </a:r>
            <a:r>
              <a:rPr lang="en-US" sz="3600" dirty="0"/>
              <a:t> </a:t>
            </a:r>
            <a:r>
              <a:rPr lang="en-US" sz="3600" dirty="0" err="1"/>
              <a:t>hạt</a:t>
            </a:r>
            <a:r>
              <a:rPr lang="en-US" sz="3600" dirty="0"/>
              <a:t> </a:t>
            </a:r>
            <a:r>
              <a:rPr lang="en-US" sz="3600" dirty="0" err="1"/>
              <a:t>lúa</a:t>
            </a:r>
            <a:r>
              <a:rPr lang="en-US" sz="3600" dirty="0"/>
              <a:t> </a:t>
            </a:r>
            <a:r>
              <a:rPr lang="en-US" sz="3600" dirty="0" err="1"/>
              <a:t>mì</a:t>
            </a:r>
            <a:r>
              <a:rPr lang="en-US" sz="3600" dirty="0"/>
              <a:t> (</a:t>
            </a:r>
            <a:r>
              <a:rPr lang="en-US" sz="3600" dirty="0" err="1"/>
              <a:t>nội</a:t>
            </a:r>
            <a:r>
              <a:rPr lang="en-US" sz="3600" dirty="0"/>
              <a:t> </a:t>
            </a:r>
            <a:r>
              <a:rPr lang="en-US" sz="3600" dirty="0" err="1"/>
              <a:t>nhũ</a:t>
            </a:r>
            <a:r>
              <a:rPr lang="en-US" sz="3600" dirty="0"/>
              <a:t>) </a:t>
            </a:r>
            <a:r>
              <a:rPr lang="en-US" sz="3600" dirty="0" err="1"/>
              <a:t>được</a:t>
            </a:r>
            <a:r>
              <a:rPr lang="en-US" sz="3600" dirty="0"/>
              <a:t> </a:t>
            </a:r>
            <a:r>
              <a:rPr lang="en-US" sz="3600" dirty="0" err="1"/>
              <a:t>nghiền</a:t>
            </a:r>
            <a:r>
              <a:rPr lang="en-US" sz="3600" dirty="0"/>
              <a:t> </a:t>
            </a:r>
            <a:r>
              <a:rPr lang="en-US" sz="3600" dirty="0" err="1"/>
              <a:t>nhỏ</a:t>
            </a:r>
            <a:r>
              <a:rPr lang="en-US" sz="3600" dirty="0"/>
              <a:t> </a:t>
            </a:r>
            <a:r>
              <a:rPr lang="en-US" sz="3600" dirty="0" err="1"/>
              <a:t>tới</a:t>
            </a:r>
            <a:r>
              <a:rPr lang="en-US" sz="3600" dirty="0"/>
              <a:t> </a:t>
            </a:r>
            <a:r>
              <a:rPr lang="en-US" sz="3600" dirty="0" err="1"/>
              <a:t>độ</a:t>
            </a:r>
            <a:r>
              <a:rPr lang="en-US" sz="3600" dirty="0"/>
              <a:t> </a:t>
            </a:r>
            <a:r>
              <a:rPr lang="en-US" sz="3600" dirty="0" err="1"/>
              <a:t>mịn</a:t>
            </a:r>
            <a:r>
              <a:rPr lang="en-US" sz="3600" dirty="0"/>
              <a:t> </a:t>
            </a:r>
            <a:r>
              <a:rPr lang="en-US" sz="3600" dirty="0" err="1"/>
              <a:t>thích</a:t>
            </a:r>
            <a:r>
              <a:rPr lang="en-US" sz="3600" dirty="0"/>
              <a:t> </a:t>
            </a:r>
            <a:r>
              <a:rPr lang="en-US" sz="3600" dirty="0" err="1"/>
              <a:t>hợp</a:t>
            </a:r>
            <a:r>
              <a:rPr lang="en-US" sz="3600" dirty="0"/>
              <a:t>, ta </a:t>
            </a:r>
            <a:r>
              <a:rPr lang="en-US" sz="3600" dirty="0" err="1"/>
              <a:t>thu</a:t>
            </a:r>
            <a:r>
              <a:rPr lang="en-US" sz="3600" dirty="0"/>
              <a:t> </a:t>
            </a:r>
            <a:r>
              <a:rPr lang="en-US" sz="3600" dirty="0" err="1"/>
              <a:t>được</a:t>
            </a:r>
            <a:r>
              <a:rPr lang="en-US" sz="3600" dirty="0"/>
              <a:t> </a:t>
            </a:r>
            <a:r>
              <a:rPr lang="en-US" sz="3600" dirty="0" err="1"/>
              <a:t>thành</a:t>
            </a:r>
            <a:r>
              <a:rPr lang="en-US" sz="3600" dirty="0"/>
              <a:t> </a:t>
            </a:r>
            <a:r>
              <a:rPr lang="en-US" sz="3600" dirty="0" err="1"/>
              <a:t>phẩm</a:t>
            </a:r>
            <a:r>
              <a:rPr lang="en-US" sz="3600" dirty="0"/>
              <a:t> </a:t>
            </a:r>
            <a:r>
              <a:rPr lang="en-US" sz="3600" dirty="0" err="1"/>
              <a:t>là</a:t>
            </a:r>
            <a:r>
              <a:rPr lang="en-US" sz="3600" dirty="0"/>
              <a:t> </a:t>
            </a:r>
            <a:r>
              <a:rPr lang="en-US" sz="3600" dirty="0" err="1"/>
              <a:t>bột</a:t>
            </a:r>
            <a:r>
              <a:rPr lang="en-US" sz="3600" dirty="0"/>
              <a:t> </a:t>
            </a:r>
            <a:r>
              <a:rPr lang="en-US" sz="3600" dirty="0" err="1"/>
              <a:t>mì</a:t>
            </a:r>
            <a:r>
              <a:rPr lang="en-US" sz="3600" dirty="0"/>
              <a:t>. </a:t>
            </a:r>
            <a:endParaRPr lang="en-US" sz="3600" b="1" dirty="0"/>
          </a:p>
        </p:txBody>
      </p:sp>
      <p:pic>
        <p:nvPicPr>
          <p:cNvPr id="69" name="Picture 68"/>
          <p:cNvPicPr/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767512" y="1757363"/>
            <a:ext cx="5424488" cy="395763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3474824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Content Placeholder 3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1219" b="10831"/>
          <a:stretch/>
        </p:blipFill>
        <p:spPr>
          <a:xfrm>
            <a:off x="447645" y="1324273"/>
            <a:ext cx="10898249" cy="5533727"/>
          </a:xfrm>
          <a:prstGeom prst="rect">
            <a:avLst/>
          </a:prstGeom>
        </p:spPr>
      </p:pic>
      <p:sp>
        <p:nvSpPr>
          <p:cNvPr id="5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b="1" dirty="0" smtClean="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1. BỘT MÌ</a:t>
            </a:r>
            <a:endParaRPr lang="en-US" b="1" dirty="0">
              <a:solidFill>
                <a:srgbClr val="FF000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377526536"/>
      </p:ext>
    </p:extLst>
  </p:cSld>
  <p:clrMapOvr>
    <a:masterClrMapping/>
  </p:clrMapOvr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/>
          <p:cNvPicPr/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902" b="67597"/>
          <a:stretch/>
        </p:blipFill>
        <p:spPr>
          <a:xfrm>
            <a:off x="2267267" y="1428750"/>
            <a:ext cx="7633971" cy="4943545"/>
          </a:xfrm>
          <a:prstGeom prst="rect">
            <a:avLst/>
          </a:prstGeom>
        </p:spPr>
      </p:pic>
      <p:sp>
        <p:nvSpPr>
          <p:cNvPr id="5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b="1" dirty="0" smtClean="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1. BỘT MÌ</a:t>
            </a:r>
            <a:endParaRPr lang="en-US" b="1" dirty="0">
              <a:solidFill>
                <a:srgbClr val="FF000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730910430"/>
      </p:ext>
    </p:extLst>
  </p:cSld>
  <p:clrMapOvr>
    <a:masterClrMapping/>
  </p:clrMapOvr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47812" y="54477"/>
            <a:ext cx="9410651" cy="979193"/>
          </a:xfrm>
        </p:spPr>
        <p:txBody>
          <a:bodyPr>
            <a:normAutofit/>
          </a:bodyPr>
          <a:lstStyle/>
          <a:p>
            <a:r>
              <a:rPr lang="en-US" sz="4000" dirty="0" err="1" smtClean="0"/>
              <a:t>Thành</a:t>
            </a:r>
            <a:r>
              <a:rPr lang="en-US" sz="4000" dirty="0" smtClean="0"/>
              <a:t> </a:t>
            </a:r>
            <a:r>
              <a:rPr lang="en-US" sz="4000" dirty="0" err="1" smtClean="0"/>
              <a:t>phần</a:t>
            </a:r>
            <a:r>
              <a:rPr lang="en-US" sz="4000" dirty="0" smtClean="0"/>
              <a:t> </a:t>
            </a:r>
            <a:r>
              <a:rPr lang="en-US" sz="4000" dirty="0" err="1" smtClean="0"/>
              <a:t>trong</a:t>
            </a:r>
            <a:r>
              <a:rPr lang="en-US" sz="4000" dirty="0" smtClean="0"/>
              <a:t> </a:t>
            </a:r>
            <a:r>
              <a:rPr lang="en-US" sz="4000" dirty="0" err="1" smtClean="0"/>
              <a:t>nội</a:t>
            </a:r>
            <a:r>
              <a:rPr lang="en-US" sz="4000" dirty="0" smtClean="0"/>
              <a:t> </a:t>
            </a:r>
            <a:r>
              <a:rPr lang="en-US" sz="4000" dirty="0" err="1" smtClean="0"/>
              <a:t>nhũ</a:t>
            </a:r>
            <a:r>
              <a:rPr lang="en-US" sz="4000" dirty="0" smtClean="0"/>
              <a:t> </a:t>
            </a:r>
            <a:r>
              <a:rPr lang="en-US" sz="4000" dirty="0" err="1" smtClean="0"/>
              <a:t>hạt</a:t>
            </a:r>
            <a:r>
              <a:rPr lang="en-US" sz="4000" dirty="0" smtClean="0"/>
              <a:t> </a:t>
            </a:r>
            <a:r>
              <a:rPr lang="en-US" sz="4000" dirty="0" err="1" smtClean="0"/>
              <a:t>lúa</a:t>
            </a:r>
            <a:r>
              <a:rPr lang="en-US" sz="4000" dirty="0" smtClean="0"/>
              <a:t> </a:t>
            </a:r>
            <a:r>
              <a:rPr lang="en-US" sz="4000" dirty="0" err="1" smtClean="0"/>
              <a:t>mì</a:t>
            </a:r>
            <a:endParaRPr lang="en-US" sz="4000" dirty="0"/>
          </a:p>
        </p:txBody>
      </p:sp>
      <p:graphicFrame>
        <p:nvGraphicFramePr>
          <p:cNvPr id="4" name="Content Placeholder 3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3600056883"/>
              </p:ext>
            </p:extLst>
          </p:nvPr>
        </p:nvGraphicFramePr>
        <p:xfrm>
          <a:off x="1620127" y="1295401"/>
          <a:ext cx="8310513" cy="5007316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5461000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2849513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</a:tblGrid>
              <a:tr h="619657">
                <a:tc>
                  <a:txBody>
                    <a:bodyPr/>
                    <a:lstStyle/>
                    <a:p>
                      <a:pPr algn="ctr"/>
                      <a:r>
                        <a:rPr lang="en-US" sz="3600" dirty="0" err="1" smtClean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Thành</a:t>
                      </a:r>
                      <a:r>
                        <a:rPr lang="en-US" sz="3600" baseline="0" dirty="0" smtClean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 </a:t>
                      </a:r>
                      <a:r>
                        <a:rPr lang="en-US" sz="3600" baseline="0" dirty="0" err="1" smtClean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phần</a:t>
                      </a:r>
                      <a:endParaRPr lang="en-US" sz="3600" dirty="0"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3600" dirty="0" smtClean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%</a:t>
                      </a:r>
                      <a:endParaRPr lang="en-US" sz="3600" dirty="0"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907732"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3600" kern="1200" dirty="0" smtClean="0">
                          <a:solidFill>
                            <a:schemeClr val="dk1"/>
                          </a:solidFill>
                          <a:effectLst/>
                          <a:latin typeface="Arial" panose="020B0604020202020204" pitchFamily="34" charset="0"/>
                          <a:ea typeface="+mn-ea"/>
                          <a:cs typeface="Arial" panose="020B0604020202020204" pitchFamily="34" charset="0"/>
                        </a:rPr>
                        <a:t>Carbohydrate (</a:t>
                      </a:r>
                      <a:r>
                        <a:rPr lang="en-US" sz="3600" kern="1200" dirty="0" err="1" smtClean="0">
                          <a:solidFill>
                            <a:schemeClr val="dk1"/>
                          </a:solidFill>
                          <a:effectLst/>
                          <a:latin typeface="Arial" panose="020B0604020202020204" pitchFamily="34" charset="0"/>
                          <a:ea typeface="+mn-ea"/>
                          <a:cs typeface="Arial" panose="020B0604020202020204" pitchFamily="34" charset="0"/>
                        </a:rPr>
                        <a:t>Tinh</a:t>
                      </a:r>
                      <a:r>
                        <a:rPr lang="en-US" sz="3600" kern="1200" dirty="0" smtClean="0">
                          <a:solidFill>
                            <a:schemeClr val="dk1"/>
                          </a:solidFill>
                          <a:effectLst/>
                          <a:latin typeface="Arial" panose="020B0604020202020204" pitchFamily="34" charset="0"/>
                          <a:ea typeface="+mn-ea"/>
                          <a:cs typeface="Arial" panose="020B0604020202020204" pitchFamily="34" charset="0"/>
                        </a:rPr>
                        <a:t> </a:t>
                      </a:r>
                      <a:r>
                        <a:rPr lang="en-US" sz="3600" kern="1200" dirty="0" err="1" smtClean="0">
                          <a:solidFill>
                            <a:schemeClr val="dk1"/>
                          </a:solidFill>
                          <a:effectLst/>
                          <a:latin typeface="Arial" panose="020B0604020202020204" pitchFamily="34" charset="0"/>
                          <a:ea typeface="+mn-ea"/>
                          <a:cs typeface="Arial" panose="020B0604020202020204" pitchFamily="34" charset="0"/>
                        </a:rPr>
                        <a:t>bột</a:t>
                      </a:r>
                      <a:r>
                        <a:rPr lang="en-US" sz="3600" kern="1200" dirty="0" smtClean="0">
                          <a:solidFill>
                            <a:schemeClr val="dk1"/>
                          </a:solidFill>
                          <a:effectLst/>
                          <a:latin typeface="Arial" panose="020B0604020202020204" pitchFamily="34" charset="0"/>
                          <a:ea typeface="+mn-ea"/>
                          <a:cs typeface="Arial" panose="020B0604020202020204" pitchFamily="34" charset="0"/>
                        </a:rPr>
                        <a:t>)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3600" kern="1200" dirty="0" smtClean="0">
                          <a:solidFill>
                            <a:schemeClr val="dk1"/>
                          </a:solidFill>
                          <a:effectLst/>
                          <a:latin typeface="Arial" panose="020B0604020202020204" pitchFamily="34" charset="0"/>
                          <a:ea typeface="+mn-ea"/>
                          <a:cs typeface="Arial" panose="020B0604020202020204" pitchFamily="34" charset="0"/>
                        </a:rPr>
                        <a:t>70 -73 % </a:t>
                      </a:r>
                      <a:endParaRPr lang="en-US" sz="3600" dirty="0"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619657"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3600" kern="1200" dirty="0" smtClean="0">
                          <a:solidFill>
                            <a:srgbClr val="FF0000"/>
                          </a:solidFill>
                          <a:effectLst/>
                          <a:latin typeface="Arial" panose="020B0604020202020204" pitchFamily="34" charset="0"/>
                          <a:ea typeface="+mn-ea"/>
                          <a:cs typeface="Arial" panose="020B0604020202020204" pitchFamily="34" charset="0"/>
                        </a:rPr>
                        <a:t>Protein (</a:t>
                      </a:r>
                      <a:r>
                        <a:rPr lang="en-US" sz="3600" kern="1200" dirty="0" err="1" smtClean="0">
                          <a:solidFill>
                            <a:srgbClr val="FF0000"/>
                          </a:solidFill>
                          <a:effectLst/>
                          <a:latin typeface="Arial" panose="020B0604020202020204" pitchFamily="34" charset="0"/>
                          <a:ea typeface="+mn-ea"/>
                          <a:cs typeface="Arial" panose="020B0604020202020204" pitchFamily="34" charset="0"/>
                        </a:rPr>
                        <a:t>Đạm</a:t>
                      </a:r>
                      <a:r>
                        <a:rPr lang="en-US" sz="3600" kern="1200" dirty="0" smtClean="0">
                          <a:solidFill>
                            <a:srgbClr val="FF0000"/>
                          </a:solidFill>
                          <a:effectLst/>
                          <a:latin typeface="Arial" panose="020B0604020202020204" pitchFamily="34" charset="0"/>
                          <a:ea typeface="+mn-ea"/>
                          <a:cs typeface="Arial" panose="020B0604020202020204" pitchFamily="34" charset="0"/>
                        </a:rPr>
                        <a:t>)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3600" kern="1200" dirty="0" smtClean="0">
                          <a:solidFill>
                            <a:schemeClr val="dk1"/>
                          </a:solidFill>
                          <a:effectLst/>
                          <a:latin typeface="Arial" panose="020B0604020202020204" pitchFamily="34" charset="0"/>
                          <a:ea typeface="+mn-ea"/>
                          <a:cs typeface="Arial" panose="020B0604020202020204" pitchFamily="34" charset="0"/>
                        </a:rPr>
                        <a:t>10 - 15 % </a:t>
                      </a:r>
                      <a:endParaRPr lang="en-US" sz="3600" dirty="0"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619657"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3600" kern="1200" dirty="0" err="1" smtClean="0">
                          <a:solidFill>
                            <a:schemeClr val="dk1"/>
                          </a:solidFill>
                          <a:effectLst/>
                          <a:latin typeface="Arial" panose="020B0604020202020204" pitchFamily="34" charset="0"/>
                          <a:ea typeface="+mn-ea"/>
                          <a:cs typeface="Arial" panose="020B0604020202020204" pitchFamily="34" charset="0"/>
                        </a:rPr>
                        <a:t>Nước</a:t>
                      </a:r>
                      <a:r>
                        <a:rPr lang="en-US" sz="3600" kern="1200" dirty="0" smtClean="0">
                          <a:solidFill>
                            <a:schemeClr val="dk1"/>
                          </a:solidFill>
                          <a:effectLst/>
                          <a:latin typeface="Arial" panose="020B0604020202020204" pitchFamily="34" charset="0"/>
                          <a:ea typeface="+mn-ea"/>
                          <a:cs typeface="Arial" panose="020B0604020202020204" pitchFamily="34" charset="0"/>
                        </a:rPr>
                        <a:t> ( </a:t>
                      </a:r>
                      <a:r>
                        <a:rPr lang="en-US" sz="3600" kern="1200" dirty="0" err="1" smtClean="0">
                          <a:solidFill>
                            <a:schemeClr val="dk1"/>
                          </a:solidFill>
                          <a:effectLst/>
                          <a:latin typeface="Arial" panose="020B0604020202020204" pitchFamily="34" charset="0"/>
                          <a:ea typeface="+mn-ea"/>
                          <a:cs typeface="Arial" panose="020B0604020202020204" pitchFamily="34" charset="0"/>
                        </a:rPr>
                        <a:t>Độ</a:t>
                      </a:r>
                      <a:r>
                        <a:rPr lang="en-US" sz="3600" kern="1200" dirty="0" smtClean="0">
                          <a:solidFill>
                            <a:schemeClr val="dk1"/>
                          </a:solidFill>
                          <a:effectLst/>
                          <a:latin typeface="Arial" panose="020B0604020202020204" pitchFamily="34" charset="0"/>
                          <a:ea typeface="+mn-ea"/>
                          <a:cs typeface="Arial" panose="020B0604020202020204" pitchFamily="34" charset="0"/>
                        </a:rPr>
                        <a:t> </a:t>
                      </a:r>
                      <a:r>
                        <a:rPr lang="en-US" sz="3600" kern="1200" dirty="0" err="1" smtClean="0">
                          <a:solidFill>
                            <a:schemeClr val="dk1"/>
                          </a:solidFill>
                          <a:effectLst/>
                          <a:latin typeface="Arial" panose="020B0604020202020204" pitchFamily="34" charset="0"/>
                          <a:ea typeface="+mn-ea"/>
                          <a:cs typeface="Arial" panose="020B0604020202020204" pitchFamily="34" charset="0"/>
                        </a:rPr>
                        <a:t>ẩm</a:t>
                      </a:r>
                      <a:r>
                        <a:rPr lang="en-US" sz="3600" kern="1200" dirty="0" smtClean="0">
                          <a:solidFill>
                            <a:schemeClr val="dk1"/>
                          </a:solidFill>
                          <a:effectLst/>
                          <a:latin typeface="Arial" panose="020B0604020202020204" pitchFamily="34" charset="0"/>
                          <a:ea typeface="+mn-ea"/>
                          <a:cs typeface="Arial" panose="020B0604020202020204" pitchFamily="34" charset="0"/>
                        </a:rPr>
                        <a:t>)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3600" kern="1200" dirty="0" smtClean="0">
                          <a:solidFill>
                            <a:schemeClr val="dk1"/>
                          </a:solidFill>
                          <a:effectLst/>
                          <a:latin typeface="Arial" panose="020B0604020202020204" pitchFamily="34" charset="0"/>
                          <a:ea typeface="+mn-ea"/>
                          <a:cs typeface="Arial" panose="020B0604020202020204" pitchFamily="34" charset="0"/>
                        </a:rPr>
                        <a:t>13 - 14 % </a:t>
                      </a:r>
                      <a:endParaRPr lang="en-US" sz="3600" dirty="0"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619657"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3600" kern="1200" dirty="0" err="1" smtClean="0">
                          <a:solidFill>
                            <a:schemeClr val="dk1"/>
                          </a:solidFill>
                          <a:effectLst/>
                          <a:latin typeface="Arial" panose="020B0604020202020204" pitchFamily="34" charset="0"/>
                          <a:ea typeface="+mn-ea"/>
                          <a:cs typeface="Arial" panose="020B0604020202020204" pitchFamily="34" charset="0"/>
                        </a:rPr>
                        <a:t>Chất</a:t>
                      </a:r>
                      <a:r>
                        <a:rPr lang="en-US" sz="3600" kern="1200" dirty="0" smtClean="0">
                          <a:solidFill>
                            <a:schemeClr val="dk1"/>
                          </a:solidFill>
                          <a:effectLst/>
                          <a:latin typeface="Arial" panose="020B0604020202020204" pitchFamily="34" charset="0"/>
                          <a:ea typeface="+mn-ea"/>
                          <a:cs typeface="Arial" panose="020B0604020202020204" pitchFamily="34" charset="0"/>
                        </a:rPr>
                        <a:t> </a:t>
                      </a:r>
                      <a:r>
                        <a:rPr lang="en-US" sz="3600" kern="1200" dirty="0" err="1" smtClean="0">
                          <a:solidFill>
                            <a:schemeClr val="dk1"/>
                          </a:solidFill>
                          <a:effectLst/>
                          <a:latin typeface="Arial" panose="020B0604020202020204" pitchFamily="34" charset="0"/>
                          <a:ea typeface="+mn-ea"/>
                          <a:cs typeface="Arial" panose="020B0604020202020204" pitchFamily="34" charset="0"/>
                        </a:rPr>
                        <a:t>béo</a:t>
                      </a:r>
                      <a:endParaRPr lang="en-US" sz="3600" kern="1200" dirty="0" smtClean="0">
                        <a:solidFill>
                          <a:schemeClr val="dk1"/>
                        </a:solidFill>
                        <a:effectLst/>
                        <a:latin typeface="Arial" panose="020B0604020202020204" pitchFamily="34" charset="0"/>
                        <a:ea typeface="+mn-ea"/>
                        <a:cs typeface="Arial" panose="020B0604020202020204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3600" kern="1200" dirty="0" smtClean="0">
                          <a:solidFill>
                            <a:schemeClr val="dk1"/>
                          </a:solidFill>
                          <a:effectLst/>
                          <a:latin typeface="Arial" panose="020B0604020202020204" pitchFamily="34" charset="0"/>
                          <a:ea typeface="+mn-ea"/>
                          <a:cs typeface="Arial" panose="020B0604020202020204" pitchFamily="34" charset="0"/>
                        </a:rPr>
                        <a:t>1%</a:t>
                      </a:r>
                      <a:endParaRPr lang="en-US" sz="3600" dirty="0"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619657"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3600" kern="1200" dirty="0" err="1" smtClean="0">
                          <a:solidFill>
                            <a:schemeClr val="dk1"/>
                          </a:solidFill>
                          <a:effectLst/>
                          <a:latin typeface="Arial" panose="020B0604020202020204" pitchFamily="34" charset="0"/>
                          <a:ea typeface="+mn-ea"/>
                          <a:cs typeface="Arial" panose="020B0604020202020204" pitchFamily="34" charset="0"/>
                        </a:rPr>
                        <a:t>Muối</a:t>
                      </a:r>
                      <a:r>
                        <a:rPr lang="en-US" sz="3600" kern="1200" dirty="0" smtClean="0">
                          <a:solidFill>
                            <a:schemeClr val="dk1"/>
                          </a:solidFill>
                          <a:effectLst/>
                          <a:latin typeface="Arial" panose="020B0604020202020204" pitchFamily="34" charset="0"/>
                          <a:ea typeface="+mn-ea"/>
                          <a:cs typeface="Arial" panose="020B0604020202020204" pitchFamily="34" charset="0"/>
                        </a:rPr>
                        <a:t> </a:t>
                      </a:r>
                      <a:r>
                        <a:rPr lang="en-US" sz="3600" kern="1200" dirty="0" err="1" smtClean="0">
                          <a:solidFill>
                            <a:schemeClr val="dk1"/>
                          </a:solidFill>
                          <a:effectLst/>
                          <a:latin typeface="Arial" panose="020B0604020202020204" pitchFamily="34" charset="0"/>
                          <a:ea typeface="+mn-ea"/>
                          <a:cs typeface="Arial" panose="020B0604020202020204" pitchFamily="34" charset="0"/>
                        </a:rPr>
                        <a:t>khoáng</a:t>
                      </a:r>
                      <a:endParaRPr lang="en-US" sz="3600" kern="1200" dirty="0" smtClean="0">
                        <a:solidFill>
                          <a:schemeClr val="dk1"/>
                        </a:solidFill>
                        <a:effectLst/>
                        <a:latin typeface="Arial" panose="020B0604020202020204" pitchFamily="34" charset="0"/>
                        <a:ea typeface="+mn-ea"/>
                        <a:cs typeface="Arial" panose="020B0604020202020204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3600" kern="1200" dirty="0" smtClean="0">
                          <a:solidFill>
                            <a:schemeClr val="dk1"/>
                          </a:solidFill>
                          <a:effectLst/>
                          <a:latin typeface="Arial" panose="020B0604020202020204" pitchFamily="34" charset="0"/>
                          <a:ea typeface="+mn-ea"/>
                          <a:cs typeface="Arial" panose="020B0604020202020204" pitchFamily="34" charset="0"/>
                        </a:rPr>
                        <a:t>0.7 % </a:t>
                      </a:r>
                      <a:endParaRPr lang="en-US" sz="3600" dirty="0"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  <a:tr h="899184">
                <a:tc>
                  <a:txBody>
                    <a:bodyPr/>
                    <a:lstStyle/>
                    <a:p>
                      <a:r>
                        <a:rPr lang="en-US" sz="3600" kern="1200" dirty="0" err="1" smtClean="0">
                          <a:solidFill>
                            <a:schemeClr val="dk1"/>
                          </a:solidFill>
                          <a:effectLst/>
                          <a:latin typeface="Arial" panose="020B0604020202020204" pitchFamily="34" charset="0"/>
                          <a:ea typeface="+mn-ea"/>
                          <a:cs typeface="Arial" panose="020B0604020202020204" pitchFamily="34" charset="0"/>
                        </a:rPr>
                        <a:t>Chất</a:t>
                      </a:r>
                      <a:r>
                        <a:rPr lang="en-US" sz="3600" kern="1200" dirty="0" smtClean="0">
                          <a:solidFill>
                            <a:schemeClr val="dk1"/>
                          </a:solidFill>
                          <a:effectLst/>
                          <a:latin typeface="Arial" panose="020B0604020202020204" pitchFamily="34" charset="0"/>
                          <a:ea typeface="+mn-ea"/>
                          <a:cs typeface="Arial" panose="020B0604020202020204" pitchFamily="34" charset="0"/>
                        </a:rPr>
                        <a:t> </a:t>
                      </a:r>
                      <a:r>
                        <a:rPr lang="en-US" sz="3600" kern="1200" dirty="0" err="1" smtClean="0">
                          <a:solidFill>
                            <a:schemeClr val="dk1"/>
                          </a:solidFill>
                          <a:effectLst/>
                          <a:latin typeface="Arial" panose="020B0604020202020204" pitchFamily="34" charset="0"/>
                          <a:ea typeface="+mn-ea"/>
                          <a:cs typeface="Arial" panose="020B0604020202020204" pitchFamily="34" charset="0"/>
                        </a:rPr>
                        <a:t>xơ</a:t>
                      </a:r>
                      <a:endParaRPr lang="en-US" sz="3600" kern="1200" dirty="0" smtClean="0">
                        <a:solidFill>
                          <a:schemeClr val="dk1"/>
                        </a:solidFill>
                        <a:effectLst/>
                        <a:latin typeface="Arial" panose="020B0604020202020204" pitchFamily="34" charset="0"/>
                        <a:ea typeface="+mn-ea"/>
                        <a:cs typeface="Arial" panose="020B0604020202020204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3600" kern="1200" dirty="0" smtClean="0">
                          <a:solidFill>
                            <a:schemeClr val="dk1"/>
                          </a:solidFill>
                          <a:effectLst/>
                          <a:latin typeface="Arial" panose="020B0604020202020204" pitchFamily="34" charset="0"/>
                          <a:ea typeface="+mn-ea"/>
                          <a:cs typeface="Arial" panose="020B0604020202020204" pitchFamily="34" charset="0"/>
                        </a:rPr>
                        <a:t>0.5 % </a:t>
                      </a:r>
                      <a:endParaRPr lang="en-US" sz="3600" dirty="0"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6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1037448498"/>
      </p:ext>
    </p:extLst>
  </p:cSld>
  <p:clrMapOvr>
    <a:masterClrMapping/>
  </p:clrMapOvr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err="1" smtClean="0"/>
              <a:t>Đạm</a:t>
            </a:r>
            <a:r>
              <a:rPr lang="en-US" dirty="0" smtClean="0"/>
              <a:t> </a:t>
            </a:r>
            <a:r>
              <a:rPr lang="en-US" dirty="0" err="1" smtClean="0"/>
              <a:t>trong</a:t>
            </a:r>
            <a:r>
              <a:rPr lang="en-US" dirty="0" smtClean="0"/>
              <a:t> </a:t>
            </a:r>
            <a:r>
              <a:rPr lang="en-US" dirty="0" err="1" smtClean="0"/>
              <a:t>bột</a:t>
            </a:r>
            <a:r>
              <a:rPr lang="en-US" dirty="0" smtClean="0"/>
              <a:t> </a:t>
            </a:r>
            <a:r>
              <a:rPr lang="en-US" dirty="0" err="1" smtClean="0"/>
              <a:t>mì</a:t>
            </a:r>
            <a:r>
              <a:rPr lang="en-US" dirty="0" smtClean="0"/>
              <a:t> </a:t>
            </a:r>
            <a:r>
              <a:rPr lang="en-US" dirty="0" err="1" smtClean="0"/>
              <a:t>có</a:t>
            </a:r>
            <a:r>
              <a:rPr lang="en-US" dirty="0" smtClean="0"/>
              <a:t> 2 </a:t>
            </a:r>
            <a:r>
              <a:rPr lang="en-US" dirty="0" err="1" smtClean="0"/>
              <a:t>dạng</a:t>
            </a:r>
            <a:endParaRPr lang="en-US" dirty="0"/>
          </a:p>
        </p:txBody>
      </p:sp>
      <p:graphicFrame>
        <p:nvGraphicFramePr>
          <p:cNvPr id="4" name="Content Placeholder 3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2261841751"/>
              </p:ext>
            </p:extLst>
          </p:nvPr>
        </p:nvGraphicFramePr>
        <p:xfrm>
          <a:off x="1966050" y="1457326"/>
          <a:ext cx="8447087" cy="4700587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sp>
        <p:nvSpPr>
          <p:cNvPr id="5" name="TextBox 4"/>
          <p:cNvSpPr txBox="1"/>
          <p:nvPr/>
        </p:nvSpPr>
        <p:spPr>
          <a:xfrm>
            <a:off x="10413137" y="2843213"/>
            <a:ext cx="1789043" cy="3108543"/>
          </a:xfrm>
          <a:prstGeom prst="rect">
            <a:avLst/>
          </a:prstGeom>
        </p:spPr>
        <p:style>
          <a:lnRef idx="1">
            <a:schemeClr val="accent5"/>
          </a:lnRef>
          <a:fillRef idx="3">
            <a:schemeClr val="accent5"/>
          </a:fillRef>
          <a:effectRef idx="2">
            <a:schemeClr val="accent5"/>
          </a:effectRef>
          <a:fontRef idx="minor">
            <a:schemeClr val="lt1"/>
          </a:fontRef>
        </p:style>
        <p:txBody>
          <a:bodyPr wrap="square" rtlCol="0">
            <a:spAutoFit/>
          </a:bodyPr>
          <a:lstStyle/>
          <a:p>
            <a:r>
              <a:rPr lang="en-US" sz="2800" dirty="0" err="1" smtClean="0"/>
              <a:t>Tạo</a:t>
            </a:r>
            <a:r>
              <a:rPr lang="en-US" sz="2800" dirty="0" smtClean="0"/>
              <a:t> </a:t>
            </a:r>
            <a:r>
              <a:rPr lang="en-US" sz="2800" dirty="0" err="1" smtClean="0"/>
              <a:t>ra</a:t>
            </a:r>
            <a:r>
              <a:rPr lang="en-US" sz="2800" dirty="0" smtClean="0"/>
              <a:t> gluten </a:t>
            </a:r>
            <a:r>
              <a:rPr lang="en-US" sz="2800" dirty="0" err="1" smtClean="0"/>
              <a:t>trong</a:t>
            </a:r>
            <a:r>
              <a:rPr lang="en-US" sz="2800" dirty="0" smtClean="0"/>
              <a:t> </a:t>
            </a:r>
            <a:r>
              <a:rPr lang="en-US" sz="2800" dirty="0" err="1" smtClean="0"/>
              <a:t>bột</a:t>
            </a:r>
            <a:r>
              <a:rPr lang="en-US" sz="2800" dirty="0" smtClean="0"/>
              <a:t> </a:t>
            </a:r>
            <a:r>
              <a:rPr lang="en-US" sz="2800" dirty="0" err="1" smtClean="0"/>
              <a:t>nhào</a:t>
            </a:r>
            <a:r>
              <a:rPr lang="en-US" sz="2800" dirty="0" smtClean="0"/>
              <a:t> </a:t>
            </a:r>
            <a:r>
              <a:rPr lang="en-US" sz="2800" dirty="0" err="1" smtClean="0"/>
              <a:t>thông</a:t>
            </a:r>
            <a:r>
              <a:rPr lang="en-US" sz="2800" dirty="0" smtClean="0"/>
              <a:t> qua </a:t>
            </a:r>
            <a:r>
              <a:rPr lang="en-US" sz="2800" dirty="0" err="1" smtClean="0"/>
              <a:t>qt</a:t>
            </a:r>
            <a:r>
              <a:rPr lang="en-US" sz="2800" dirty="0" smtClean="0"/>
              <a:t> </a:t>
            </a:r>
            <a:r>
              <a:rPr lang="en-US" sz="2800" dirty="0" err="1" smtClean="0"/>
              <a:t>nhào</a:t>
            </a:r>
            <a:r>
              <a:rPr lang="en-US" sz="2800" dirty="0" smtClean="0"/>
              <a:t> </a:t>
            </a:r>
            <a:r>
              <a:rPr lang="en-US" sz="2800" dirty="0" err="1" smtClean="0"/>
              <a:t>bột</a:t>
            </a:r>
            <a:endParaRPr lang="en-US" sz="2800" dirty="0"/>
          </a:p>
        </p:txBody>
      </p:sp>
      <p:sp>
        <p:nvSpPr>
          <p:cNvPr id="6" name="TextBox 5"/>
          <p:cNvSpPr txBox="1"/>
          <p:nvPr/>
        </p:nvSpPr>
        <p:spPr>
          <a:xfrm>
            <a:off x="45969" y="2396222"/>
            <a:ext cx="1789043" cy="2246769"/>
          </a:xfrm>
          <a:prstGeom prst="rect">
            <a:avLst/>
          </a:prstGeom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r>
              <a:rPr lang="en-US" sz="2800" dirty="0" err="1" smtClean="0"/>
              <a:t>Tạo</a:t>
            </a:r>
            <a:r>
              <a:rPr lang="en-US" sz="2800" dirty="0" smtClean="0"/>
              <a:t> </a:t>
            </a:r>
            <a:r>
              <a:rPr lang="en-US" sz="2800" dirty="0" err="1" smtClean="0"/>
              <a:t>nên</a:t>
            </a:r>
            <a:r>
              <a:rPr lang="en-US" sz="2800" dirty="0" smtClean="0"/>
              <a:t> </a:t>
            </a:r>
            <a:r>
              <a:rPr lang="en-US" sz="2800" dirty="0" err="1" smtClean="0"/>
              <a:t>màu</a:t>
            </a:r>
            <a:r>
              <a:rPr lang="en-US" sz="2800" dirty="0" smtClean="0"/>
              <a:t> </a:t>
            </a:r>
            <a:r>
              <a:rPr lang="en-US" sz="2800" dirty="0" err="1" smtClean="0"/>
              <a:t>sắc</a:t>
            </a:r>
            <a:r>
              <a:rPr lang="en-US" sz="2800" dirty="0" smtClean="0"/>
              <a:t> </a:t>
            </a:r>
            <a:r>
              <a:rPr lang="en-US" sz="2800" dirty="0" err="1" smtClean="0"/>
              <a:t>sản</a:t>
            </a:r>
            <a:r>
              <a:rPr lang="en-US" sz="2800" dirty="0" smtClean="0"/>
              <a:t> </a:t>
            </a:r>
            <a:r>
              <a:rPr lang="en-US" sz="2800" dirty="0" err="1" smtClean="0"/>
              <a:t>phẩm</a:t>
            </a:r>
            <a:r>
              <a:rPr lang="en-US" sz="2800" dirty="0" smtClean="0"/>
              <a:t> </a:t>
            </a:r>
            <a:r>
              <a:rPr lang="en-US" sz="2800" dirty="0" err="1" smtClean="0"/>
              <a:t>cùng</a:t>
            </a:r>
            <a:r>
              <a:rPr lang="en-US" sz="2800" dirty="0" smtClean="0"/>
              <a:t> </a:t>
            </a:r>
            <a:r>
              <a:rPr lang="en-US" sz="2800" dirty="0" err="1" smtClean="0"/>
              <a:t>với</a:t>
            </a:r>
            <a:r>
              <a:rPr lang="en-US" sz="2800" dirty="0" smtClean="0"/>
              <a:t> </a:t>
            </a:r>
            <a:r>
              <a:rPr lang="en-US" sz="2800" dirty="0" err="1" smtClean="0"/>
              <a:t>đường</a:t>
            </a:r>
            <a:endParaRPr lang="en-US" sz="2800" dirty="0"/>
          </a:p>
        </p:txBody>
      </p:sp>
    </p:spTree>
    <p:extLst>
      <p:ext uri="{BB962C8B-B14F-4D97-AF65-F5344CB8AC3E}">
        <p14:creationId xmlns:p14="http://schemas.microsoft.com/office/powerpoint/2010/main" val="1838806194"/>
      </p:ext>
    </p:extLst>
  </p:cSld>
  <p:clrMapOvr>
    <a:masterClrMapping/>
  </p:clrMapOvr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err="1" smtClean="0"/>
              <a:t>Quá</a:t>
            </a:r>
            <a:r>
              <a:rPr lang="en-US" dirty="0" smtClean="0"/>
              <a:t> </a:t>
            </a:r>
            <a:r>
              <a:rPr lang="en-US" dirty="0" err="1" smtClean="0"/>
              <a:t>trình</a:t>
            </a:r>
            <a:r>
              <a:rPr lang="en-US" dirty="0" smtClean="0"/>
              <a:t> </a:t>
            </a:r>
            <a:r>
              <a:rPr lang="en-US" dirty="0" err="1" smtClean="0"/>
              <a:t>hình</a:t>
            </a:r>
            <a:r>
              <a:rPr lang="en-US" dirty="0" smtClean="0"/>
              <a:t> </a:t>
            </a:r>
            <a:r>
              <a:rPr lang="en-US" dirty="0" err="1" smtClean="0"/>
              <a:t>thành</a:t>
            </a:r>
            <a:r>
              <a:rPr lang="en-US" dirty="0" smtClean="0"/>
              <a:t> gluten</a:t>
            </a:r>
            <a:endParaRPr lang="en-US" dirty="0"/>
          </a:p>
        </p:txBody>
      </p:sp>
      <p:pic>
        <p:nvPicPr>
          <p:cNvPr id="4" name="Picture 3" descr="xay nghien bot mi 03"/>
          <p:cNvPicPr/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300163" y="1685926"/>
            <a:ext cx="9615487" cy="4564500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3807026075"/>
      </p:ext>
    </p:extLst>
  </p:cSld>
  <p:clrMapOvr>
    <a:masterClrMapping/>
  </p:clrMapOvr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62012" y="2343150"/>
            <a:ext cx="11492969" cy="3171824"/>
          </a:xfrm>
          <a:prstGeom prst="rect">
            <a:avLst/>
          </a:prstGeom>
        </p:spPr>
      </p:pic>
      <p:sp>
        <p:nvSpPr>
          <p:cNvPr id="6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err="1" smtClean="0"/>
              <a:t>Quá</a:t>
            </a:r>
            <a:r>
              <a:rPr lang="en-US" dirty="0" smtClean="0"/>
              <a:t> </a:t>
            </a:r>
            <a:r>
              <a:rPr lang="en-US" dirty="0" err="1" smtClean="0"/>
              <a:t>trình</a:t>
            </a:r>
            <a:r>
              <a:rPr lang="en-US" dirty="0" smtClean="0"/>
              <a:t> </a:t>
            </a:r>
            <a:r>
              <a:rPr lang="en-US" dirty="0" err="1" smtClean="0"/>
              <a:t>hình</a:t>
            </a:r>
            <a:r>
              <a:rPr lang="en-US" dirty="0" smtClean="0"/>
              <a:t> </a:t>
            </a:r>
            <a:r>
              <a:rPr lang="en-US" dirty="0" err="1" smtClean="0"/>
              <a:t>thành</a:t>
            </a:r>
            <a:r>
              <a:rPr lang="en-US" dirty="0" smtClean="0"/>
              <a:t> gluten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646515090"/>
      </p:ext>
    </p:extLst>
  </p:cSld>
  <p:clrMapOvr>
    <a:masterClrMapping/>
  </p:clrMapOvr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err="1" smtClean="0"/>
              <a:t>Mạng</a:t>
            </a:r>
            <a:r>
              <a:rPr lang="en-US" dirty="0" smtClean="0"/>
              <a:t> </a:t>
            </a:r>
            <a:r>
              <a:rPr lang="en-US" dirty="0" err="1" smtClean="0"/>
              <a:t>lưới</a:t>
            </a:r>
            <a:r>
              <a:rPr lang="en-US" dirty="0" smtClean="0"/>
              <a:t> gluten</a:t>
            </a:r>
            <a:endParaRPr lang="en-US" dirty="0"/>
          </a:p>
        </p:txBody>
      </p:sp>
      <p:pic>
        <p:nvPicPr>
          <p:cNvPr id="4" name="Content Placeholder 3"/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5427759" y="1352550"/>
            <a:ext cx="6764241" cy="4892675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2286000"/>
            <a:ext cx="5981101" cy="344487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81806148"/>
      </p:ext>
    </p:extLst>
  </p:cSld>
  <p:clrMapOvr>
    <a:masterClrMapping/>
  </p:clrMapOvr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b="1" dirty="0" smtClean="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1. BỘT MÌ</a:t>
            </a:r>
            <a:endParaRPr lang="en-US" b="1" dirty="0">
              <a:solidFill>
                <a:srgbClr val="FF000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graphicFrame>
        <p:nvGraphicFramePr>
          <p:cNvPr id="4" name="Diagram 3"/>
          <p:cNvGraphicFramePr/>
          <p:nvPr>
            <p:extLst>
              <p:ext uri="{D42A27DB-BD31-4B8C-83A1-F6EECF244321}">
                <p14:modId xmlns:p14="http://schemas.microsoft.com/office/powerpoint/2010/main" val="3816129445"/>
              </p:ext>
            </p:extLst>
          </p:nvPr>
        </p:nvGraphicFramePr>
        <p:xfrm>
          <a:off x="0" y="1271588"/>
          <a:ext cx="11987212" cy="5472112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  <p:extLst>
      <p:ext uri="{BB962C8B-B14F-4D97-AF65-F5344CB8AC3E}">
        <p14:creationId xmlns:p14="http://schemas.microsoft.com/office/powerpoint/2010/main" val="307838285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1097280" y="1667934"/>
            <a:ext cx="4937760" cy="4575704"/>
          </a:xfrm>
          <a:ln>
            <a:solidFill>
              <a:srgbClr val="00B0F0"/>
            </a:solidFill>
          </a:ln>
        </p:spPr>
        <p:txBody>
          <a:bodyPr/>
          <a:lstStyle/>
          <a:p>
            <a:r>
              <a:rPr lang="en-US" b="1" dirty="0" err="1"/>
              <a:t>Lúa</a:t>
            </a:r>
            <a:r>
              <a:rPr lang="en-US" b="1" dirty="0"/>
              <a:t> </a:t>
            </a:r>
            <a:r>
              <a:rPr lang="en-US" b="1" dirty="0" err="1"/>
              <a:t>mì</a:t>
            </a:r>
            <a:r>
              <a:rPr lang="en-US" b="1" dirty="0"/>
              <a:t> </a:t>
            </a:r>
            <a:r>
              <a:rPr lang="en-US" b="1" dirty="0" err="1"/>
              <a:t>mềm</a:t>
            </a:r>
            <a:r>
              <a:rPr lang="en-US" b="1" dirty="0"/>
              <a:t>: </a:t>
            </a:r>
            <a:r>
              <a:rPr lang="en-US" dirty="0" err="1"/>
              <a:t>hàm</a:t>
            </a:r>
            <a:r>
              <a:rPr lang="en-US" dirty="0"/>
              <a:t> </a:t>
            </a:r>
            <a:r>
              <a:rPr lang="en-US" dirty="0" err="1"/>
              <a:t>lượng</a:t>
            </a:r>
            <a:r>
              <a:rPr lang="en-US" dirty="0"/>
              <a:t> gluten </a:t>
            </a:r>
            <a:r>
              <a:rPr lang="en-US" dirty="0" err="1"/>
              <a:t>và</a:t>
            </a:r>
            <a:r>
              <a:rPr lang="en-US" dirty="0"/>
              <a:t> protein </a:t>
            </a:r>
            <a:r>
              <a:rPr lang="en-US" dirty="0" err="1"/>
              <a:t>thấp</a:t>
            </a:r>
            <a:r>
              <a:rPr lang="en-US" dirty="0"/>
              <a:t> </a:t>
            </a:r>
            <a:r>
              <a:rPr lang="en-US" dirty="0" err="1"/>
              <a:t>phù</a:t>
            </a:r>
            <a:r>
              <a:rPr lang="en-US" dirty="0"/>
              <a:t> </a:t>
            </a:r>
            <a:r>
              <a:rPr lang="en-US" dirty="0" err="1"/>
              <a:t>hợp</a:t>
            </a:r>
            <a:r>
              <a:rPr lang="en-US" dirty="0"/>
              <a:t> </a:t>
            </a:r>
            <a:r>
              <a:rPr lang="en-US" dirty="0" err="1"/>
              <a:t>cho</a:t>
            </a:r>
            <a:r>
              <a:rPr lang="en-US" dirty="0"/>
              <a:t> </a:t>
            </a:r>
            <a:r>
              <a:rPr lang="en-US" dirty="0" err="1"/>
              <a:t>bánh</a:t>
            </a:r>
            <a:r>
              <a:rPr lang="en-US" dirty="0"/>
              <a:t> cake, </a:t>
            </a:r>
            <a:r>
              <a:rPr lang="en-US" dirty="0" err="1"/>
              <a:t>bánh</a:t>
            </a:r>
            <a:r>
              <a:rPr lang="en-US" dirty="0"/>
              <a:t> </a:t>
            </a:r>
            <a:r>
              <a:rPr lang="en-US" dirty="0" err="1"/>
              <a:t>quy</a:t>
            </a:r>
            <a:r>
              <a:rPr lang="en-US" dirty="0"/>
              <a:t>..</a:t>
            </a:r>
          </a:p>
          <a:p>
            <a:endParaRPr lang="en-US" dirty="0"/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446520" y="1667934"/>
            <a:ext cx="5054918" cy="4575704"/>
          </a:xfrm>
          <a:ln>
            <a:solidFill>
              <a:srgbClr val="0070C0"/>
            </a:solidFill>
          </a:ln>
        </p:spPr>
        <p:txBody>
          <a:bodyPr/>
          <a:lstStyle/>
          <a:p>
            <a:r>
              <a:rPr lang="en-US" b="1" dirty="0" err="1"/>
              <a:t>Lúa</a:t>
            </a:r>
            <a:r>
              <a:rPr lang="en-US" b="1" dirty="0"/>
              <a:t> </a:t>
            </a:r>
            <a:r>
              <a:rPr lang="en-US" b="1" dirty="0" err="1"/>
              <a:t>mì</a:t>
            </a:r>
            <a:r>
              <a:rPr lang="en-US" b="1" dirty="0"/>
              <a:t> </a:t>
            </a:r>
            <a:r>
              <a:rPr lang="en-US" b="1" dirty="0" err="1"/>
              <a:t>cứng</a:t>
            </a:r>
            <a:r>
              <a:rPr lang="en-US" dirty="0"/>
              <a:t>: </a:t>
            </a:r>
            <a:r>
              <a:rPr lang="en-US" dirty="0" err="1"/>
              <a:t>hàm</a:t>
            </a:r>
            <a:r>
              <a:rPr lang="en-US" dirty="0"/>
              <a:t> </a:t>
            </a:r>
            <a:r>
              <a:rPr lang="en-US" dirty="0" err="1"/>
              <a:t>lượng</a:t>
            </a:r>
            <a:r>
              <a:rPr lang="en-US" dirty="0"/>
              <a:t> gluten </a:t>
            </a:r>
            <a:r>
              <a:rPr lang="en-US" dirty="0" err="1"/>
              <a:t>và</a:t>
            </a:r>
            <a:r>
              <a:rPr lang="en-US" dirty="0"/>
              <a:t> protein </a:t>
            </a:r>
            <a:r>
              <a:rPr lang="en-US" dirty="0" err="1"/>
              <a:t>cao</a:t>
            </a:r>
            <a:r>
              <a:rPr lang="en-US" dirty="0"/>
              <a:t> </a:t>
            </a:r>
            <a:r>
              <a:rPr lang="en-US" dirty="0" err="1"/>
              <a:t>phù</a:t>
            </a:r>
            <a:r>
              <a:rPr lang="en-US" dirty="0"/>
              <a:t> </a:t>
            </a:r>
            <a:r>
              <a:rPr lang="en-US" dirty="0" err="1"/>
              <a:t>hợp</a:t>
            </a:r>
            <a:r>
              <a:rPr lang="en-US" dirty="0"/>
              <a:t> </a:t>
            </a:r>
            <a:r>
              <a:rPr lang="en-US" dirty="0" err="1"/>
              <a:t>cho</a:t>
            </a:r>
            <a:r>
              <a:rPr lang="en-US" dirty="0"/>
              <a:t> </a:t>
            </a:r>
            <a:r>
              <a:rPr lang="en-US" dirty="0" err="1"/>
              <a:t>sản</a:t>
            </a:r>
            <a:r>
              <a:rPr lang="en-US" dirty="0"/>
              <a:t> </a:t>
            </a:r>
            <a:r>
              <a:rPr lang="en-US" dirty="0" err="1"/>
              <a:t>xuất</a:t>
            </a:r>
            <a:r>
              <a:rPr lang="en-US" dirty="0"/>
              <a:t> </a:t>
            </a:r>
            <a:r>
              <a:rPr lang="en-US" dirty="0" err="1"/>
              <a:t>bánh</a:t>
            </a:r>
            <a:r>
              <a:rPr lang="en-US" dirty="0"/>
              <a:t> </a:t>
            </a:r>
            <a:r>
              <a:rPr lang="en-US" dirty="0" err="1"/>
              <a:t>mì</a:t>
            </a:r>
            <a:r>
              <a:rPr lang="en-US" dirty="0"/>
              <a:t>, </a:t>
            </a:r>
            <a:r>
              <a:rPr lang="en-US" dirty="0" err="1"/>
              <a:t>bánh</a:t>
            </a:r>
            <a:r>
              <a:rPr lang="en-US" dirty="0"/>
              <a:t> pizza, sandwich...</a:t>
            </a:r>
          </a:p>
          <a:p>
            <a:endParaRPr lang="en-US" dirty="0"/>
          </a:p>
        </p:txBody>
      </p:sp>
      <p:sp>
        <p:nvSpPr>
          <p:cNvPr id="7" name="Title 1"/>
          <p:cNvSpPr>
            <a:spLocks noGrp="1"/>
          </p:cNvSpPr>
          <p:nvPr>
            <p:ph type="title"/>
          </p:nvPr>
        </p:nvSpPr>
        <p:spPr>
          <a:xfrm>
            <a:off x="1097280" y="286603"/>
            <a:ext cx="10058400" cy="813535"/>
          </a:xfrm>
        </p:spPr>
        <p:txBody>
          <a:bodyPr/>
          <a:lstStyle/>
          <a:p>
            <a:r>
              <a:rPr lang="en-US" b="1" dirty="0" smtClean="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1. BỘT MÌ</a:t>
            </a:r>
            <a:endParaRPr lang="en-US" b="1" dirty="0">
              <a:solidFill>
                <a:srgbClr val="FF000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pic>
        <p:nvPicPr>
          <p:cNvPr id="8" name="Picture 7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296615" y="3776777"/>
            <a:ext cx="4332660" cy="2466861"/>
          </a:xfrm>
          <a:prstGeom prst="rect">
            <a:avLst/>
          </a:prstGeom>
        </p:spPr>
      </p:pic>
      <p:pic>
        <p:nvPicPr>
          <p:cNvPr id="9" name="Picture 8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562290" y="4443413"/>
            <a:ext cx="4823378" cy="180022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71720102"/>
      </p:ext>
    </p:extLst>
  </p:cSld>
  <p:clrMapOvr>
    <a:masterClrMapping/>
  </p:clrMapOvr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dirty="0" err="1" smtClean="0"/>
              <a:t>Quy</a:t>
            </a:r>
            <a:r>
              <a:rPr lang="en-US" dirty="0" smtClean="0"/>
              <a:t> </a:t>
            </a:r>
            <a:r>
              <a:rPr lang="en-US" dirty="0" err="1" smtClean="0"/>
              <a:t>trình</a:t>
            </a:r>
            <a:r>
              <a:rPr lang="en-US" dirty="0" smtClean="0"/>
              <a:t> </a:t>
            </a:r>
            <a:r>
              <a:rPr lang="en-US" dirty="0" err="1" smtClean="0"/>
              <a:t>sản</a:t>
            </a:r>
            <a:r>
              <a:rPr lang="en-US" dirty="0" smtClean="0"/>
              <a:t> </a:t>
            </a:r>
            <a:r>
              <a:rPr lang="en-US" dirty="0" err="1"/>
              <a:t>x</a:t>
            </a:r>
            <a:r>
              <a:rPr lang="en-US" dirty="0" err="1" smtClean="0"/>
              <a:t>uất</a:t>
            </a:r>
            <a:r>
              <a:rPr lang="en-US" dirty="0" smtClean="0"/>
              <a:t> </a:t>
            </a:r>
            <a:r>
              <a:rPr lang="en-US" dirty="0" err="1" smtClean="0"/>
              <a:t>lúa</a:t>
            </a:r>
            <a:r>
              <a:rPr lang="en-US" dirty="0" smtClean="0"/>
              <a:t> </a:t>
            </a:r>
            <a:r>
              <a:rPr lang="en-US" dirty="0" err="1" smtClean="0"/>
              <a:t>mì</a:t>
            </a:r>
            <a:endParaRPr lang="en-US" dirty="0"/>
          </a:p>
        </p:txBody>
      </p:sp>
      <p:pic>
        <p:nvPicPr>
          <p:cNvPr id="4" name="Content Placeholder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38200" y="1223962"/>
            <a:ext cx="9711266" cy="5462587"/>
          </a:xfrm>
        </p:spPr>
      </p:pic>
    </p:spTree>
    <p:extLst>
      <p:ext uri="{BB962C8B-B14F-4D97-AF65-F5344CB8AC3E}">
        <p14:creationId xmlns:p14="http://schemas.microsoft.com/office/powerpoint/2010/main" val="190276563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412625" y="1165915"/>
            <a:ext cx="6859963" cy="5692085"/>
          </a:xfrm>
          <a:prstGeom prst="rect">
            <a:avLst/>
          </a:prstGeom>
        </p:spPr>
      </p:pic>
      <p:sp>
        <p:nvSpPr>
          <p:cNvPr id="5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dirty="0" err="1" smtClean="0"/>
              <a:t>Quy</a:t>
            </a:r>
            <a:r>
              <a:rPr lang="en-US" dirty="0" smtClean="0"/>
              <a:t> </a:t>
            </a:r>
            <a:r>
              <a:rPr lang="en-US" dirty="0" err="1" smtClean="0"/>
              <a:t>trình</a:t>
            </a:r>
            <a:r>
              <a:rPr lang="en-US" dirty="0" smtClean="0"/>
              <a:t> </a:t>
            </a:r>
            <a:r>
              <a:rPr lang="en-US" dirty="0" err="1" smtClean="0"/>
              <a:t>sản</a:t>
            </a:r>
            <a:r>
              <a:rPr lang="en-US" dirty="0" smtClean="0"/>
              <a:t> </a:t>
            </a:r>
            <a:r>
              <a:rPr lang="en-US" dirty="0" err="1"/>
              <a:t>x</a:t>
            </a:r>
            <a:r>
              <a:rPr lang="en-US" dirty="0" err="1" smtClean="0"/>
              <a:t>uất</a:t>
            </a:r>
            <a:r>
              <a:rPr lang="en-US" dirty="0" smtClean="0"/>
              <a:t> </a:t>
            </a:r>
            <a:r>
              <a:rPr lang="en-US" dirty="0" err="1" smtClean="0"/>
              <a:t>lúa</a:t>
            </a:r>
            <a:r>
              <a:rPr lang="en-US" dirty="0" smtClean="0"/>
              <a:t> </a:t>
            </a:r>
            <a:r>
              <a:rPr lang="en-US" dirty="0" err="1" smtClean="0"/>
              <a:t>mì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70317255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47812" y="11614"/>
            <a:ext cx="9255145" cy="979193"/>
          </a:xfrm>
        </p:spPr>
        <p:txBody>
          <a:bodyPr/>
          <a:lstStyle/>
          <a:p>
            <a:r>
              <a:rPr lang="en-US" b="1" dirty="0" smtClean="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1. BỘT MÌ</a:t>
            </a:r>
            <a:endParaRPr lang="en-US" b="1" dirty="0">
              <a:solidFill>
                <a:srgbClr val="FF000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671513" y="1443037"/>
            <a:ext cx="11344275" cy="5829300"/>
          </a:xfrm>
        </p:spPr>
        <p:txBody>
          <a:bodyPr>
            <a:normAutofit/>
          </a:bodyPr>
          <a:lstStyle/>
          <a:p>
            <a:pPr>
              <a:buFont typeface="Wingdings" panose="05000000000000000000" pitchFamily="2" charset="2"/>
              <a:buChar char="v"/>
            </a:pPr>
            <a:r>
              <a:rPr lang="en-US" sz="3600" b="1" dirty="0" smtClean="0"/>
              <a:t>  </a:t>
            </a:r>
            <a:r>
              <a:rPr lang="en-US" sz="3600" b="1" dirty="0" err="1" smtClean="0"/>
              <a:t>Đánh</a:t>
            </a:r>
            <a:r>
              <a:rPr lang="en-US" sz="3600" b="1" dirty="0" smtClean="0"/>
              <a:t> </a:t>
            </a:r>
            <a:r>
              <a:rPr lang="en-US" sz="3600" b="1" dirty="0" err="1" smtClean="0"/>
              <a:t>giá</a:t>
            </a:r>
            <a:r>
              <a:rPr lang="en-US" sz="3600" b="1" dirty="0" smtClean="0"/>
              <a:t> </a:t>
            </a:r>
            <a:r>
              <a:rPr lang="en-US" sz="3600" b="1" dirty="0" err="1" smtClean="0"/>
              <a:t>chất</a:t>
            </a:r>
            <a:r>
              <a:rPr lang="en-US" sz="3600" b="1" dirty="0" smtClean="0"/>
              <a:t> </a:t>
            </a:r>
            <a:r>
              <a:rPr lang="en-US" sz="3600" b="1" dirty="0" err="1" smtClean="0"/>
              <a:t>lượng</a:t>
            </a:r>
            <a:r>
              <a:rPr lang="en-US" sz="3600" b="1" dirty="0" smtClean="0"/>
              <a:t> </a:t>
            </a:r>
            <a:r>
              <a:rPr lang="en-US" sz="3600" b="1" dirty="0" err="1" smtClean="0"/>
              <a:t>bột</a:t>
            </a:r>
            <a:r>
              <a:rPr lang="en-US" sz="3600" b="1" dirty="0" smtClean="0"/>
              <a:t> </a:t>
            </a:r>
            <a:r>
              <a:rPr lang="en-US" sz="3600" b="1" dirty="0" err="1" smtClean="0"/>
              <a:t>mì</a:t>
            </a:r>
            <a:r>
              <a:rPr lang="en-US" sz="3600" dirty="0" smtClean="0"/>
              <a:t>.</a:t>
            </a:r>
          </a:p>
          <a:p>
            <a:pPr marL="0" indent="0">
              <a:buNone/>
            </a:pPr>
            <a:r>
              <a:rPr lang="en-US" sz="3800" dirty="0" smtClean="0"/>
              <a:t>	</a:t>
            </a:r>
            <a:r>
              <a:rPr lang="en-US" sz="3600" dirty="0" err="1"/>
              <a:t>Các</a:t>
            </a:r>
            <a:r>
              <a:rPr lang="en-US" sz="3600" dirty="0"/>
              <a:t> </a:t>
            </a:r>
            <a:r>
              <a:rPr lang="en-US" sz="3600" dirty="0" err="1"/>
              <a:t>tiêu</a:t>
            </a:r>
            <a:r>
              <a:rPr lang="en-US" sz="3600" dirty="0"/>
              <a:t> </a:t>
            </a:r>
            <a:r>
              <a:rPr lang="en-US" sz="3600" dirty="0" err="1"/>
              <a:t>chí</a:t>
            </a:r>
            <a:r>
              <a:rPr lang="en-US" sz="3600" dirty="0"/>
              <a:t> </a:t>
            </a:r>
            <a:r>
              <a:rPr lang="en-US" sz="3600" dirty="0" err="1"/>
              <a:t>cảm</a:t>
            </a:r>
            <a:r>
              <a:rPr lang="en-US" sz="3600" dirty="0"/>
              <a:t> </a:t>
            </a:r>
            <a:r>
              <a:rPr lang="en-US" sz="3600" dirty="0" err="1"/>
              <a:t>quan</a:t>
            </a:r>
            <a:r>
              <a:rPr lang="en-US" sz="3600" dirty="0"/>
              <a:t>:</a:t>
            </a:r>
          </a:p>
          <a:p>
            <a:pPr marL="0" indent="0">
              <a:buNone/>
            </a:pPr>
            <a:r>
              <a:rPr lang="en-US" sz="3600" dirty="0"/>
              <a:t>- </a:t>
            </a:r>
            <a:r>
              <a:rPr lang="en-US" sz="3600" dirty="0" err="1"/>
              <a:t>Màu</a:t>
            </a:r>
            <a:r>
              <a:rPr lang="en-US" sz="3600" dirty="0"/>
              <a:t> </a:t>
            </a:r>
            <a:r>
              <a:rPr lang="en-US" sz="3600" dirty="0" err="1"/>
              <a:t>sắc</a:t>
            </a:r>
            <a:r>
              <a:rPr lang="en-US" sz="3600" dirty="0"/>
              <a:t>: </a:t>
            </a:r>
            <a:r>
              <a:rPr lang="en-US" sz="3600" dirty="0" err="1"/>
              <a:t>trắng</a:t>
            </a:r>
            <a:r>
              <a:rPr lang="en-US" sz="3600" dirty="0"/>
              <a:t> </a:t>
            </a:r>
            <a:r>
              <a:rPr lang="en-US" sz="3600" dirty="0" err="1"/>
              <a:t>hoặc</a:t>
            </a:r>
            <a:r>
              <a:rPr lang="en-US" sz="3600" dirty="0"/>
              <a:t> </a:t>
            </a:r>
            <a:r>
              <a:rPr lang="en-US" sz="3600" dirty="0" err="1"/>
              <a:t>trắng</a:t>
            </a:r>
            <a:r>
              <a:rPr lang="en-US" sz="3600" dirty="0"/>
              <a:t> </a:t>
            </a:r>
            <a:r>
              <a:rPr lang="en-US" sz="3600" dirty="0" err="1"/>
              <a:t>ngà</a:t>
            </a:r>
            <a:r>
              <a:rPr lang="en-US" sz="3600" dirty="0"/>
              <a:t> </a:t>
            </a:r>
            <a:r>
              <a:rPr lang="en-US" sz="3600" dirty="0" err="1"/>
              <a:t>đặc</a:t>
            </a:r>
            <a:r>
              <a:rPr lang="en-US" sz="3600" dirty="0"/>
              <a:t> </a:t>
            </a:r>
            <a:r>
              <a:rPr lang="en-US" sz="3600" dirty="0" err="1"/>
              <a:t>trưng</a:t>
            </a:r>
            <a:r>
              <a:rPr lang="en-US" sz="3600" dirty="0"/>
              <a:t> </a:t>
            </a:r>
            <a:r>
              <a:rPr lang="en-US" sz="3600" dirty="0" err="1"/>
              <a:t>cho</a:t>
            </a:r>
            <a:r>
              <a:rPr lang="en-US" sz="3600" dirty="0"/>
              <a:t> </a:t>
            </a:r>
            <a:r>
              <a:rPr lang="en-US" sz="3600" dirty="0" err="1"/>
              <a:t>bột</a:t>
            </a:r>
            <a:r>
              <a:rPr lang="en-US" sz="3600" dirty="0"/>
              <a:t> </a:t>
            </a:r>
            <a:r>
              <a:rPr lang="en-US" sz="3600" dirty="0" err="1"/>
              <a:t>mì</a:t>
            </a:r>
            <a:endParaRPr lang="en-US" sz="3600" dirty="0"/>
          </a:p>
          <a:p>
            <a:pPr marL="0" indent="0">
              <a:buNone/>
            </a:pPr>
            <a:r>
              <a:rPr lang="en-US" sz="3600" dirty="0"/>
              <a:t>- </a:t>
            </a:r>
            <a:r>
              <a:rPr lang="en-US" sz="3600" dirty="0" err="1"/>
              <a:t>Mùi</a:t>
            </a:r>
            <a:r>
              <a:rPr lang="en-US" sz="3600" dirty="0"/>
              <a:t> </a:t>
            </a:r>
            <a:r>
              <a:rPr lang="en-US" sz="3600" dirty="0" err="1"/>
              <a:t>vị</a:t>
            </a:r>
            <a:r>
              <a:rPr lang="en-US" sz="3600" dirty="0"/>
              <a:t>: </a:t>
            </a:r>
            <a:r>
              <a:rPr lang="en-US" sz="3600" dirty="0" err="1"/>
              <a:t>mùi</a:t>
            </a:r>
            <a:r>
              <a:rPr lang="en-US" sz="3600" dirty="0"/>
              <a:t> </a:t>
            </a:r>
            <a:r>
              <a:rPr lang="en-US" sz="3600" dirty="0" err="1"/>
              <a:t>vị</a:t>
            </a:r>
            <a:r>
              <a:rPr lang="en-US" sz="3600" dirty="0"/>
              <a:t> </a:t>
            </a:r>
            <a:r>
              <a:rPr lang="en-US" sz="3600" dirty="0" err="1"/>
              <a:t>tự</a:t>
            </a:r>
            <a:r>
              <a:rPr lang="en-US" sz="3600" dirty="0"/>
              <a:t> </a:t>
            </a:r>
            <a:r>
              <a:rPr lang="en-US" sz="3600" dirty="0" err="1"/>
              <a:t>nhiên</a:t>
            </a:r>
            <a:r>
              <a:rPr lang="en-US" sz="3600" dirty="0"/>
              <a:t> </a:t>
            </a:r>
            <a:r>
              <a:rPr lang="en-US" sz="3600" dirty="0" err="1"/>
              <a:t>của</a:t>
            </a:r>
            <a:r>
              <a:rPr lang="en-US" sz="3600" dirty="0"/>
              <a:t> </a:t>
            </a:r>
            <a:r>
              <a:rPr lang="en-US" sz="3600" dirty="0" err="1"/>
              <a:t>bột</a:t>
            </a:r>
            <a:r>
              <a:rPr lang="en-US" sz="3600" dirty="0"/>
              <a:t> </a:t>
            </a:r>
            <a:r>
              <a:rPr lang="en-US" sz="3600" dirty="0" err="1"/>
              <a:t>mì</a:t>
            </a:r>
            <a:r>
              <a:rPr lang="en-US" sz="3600" dirty="0"/>
              <a:t>, </a:t>
            </a:r>
            <a:r>
              <a:rPr lang="en-US" sz="3600" dirty="0" err="1"/>
              <a:t>không</a:t>
            </a:r>
            <a:r>
              <a:rPr lang="en-US" sz="3600" dirty="0"/>
              <a:t> </a:t>
            </a:r>
            <a:r>
              <a:rPr lang="en-US" sz="3600" dirty="0" err="1"/>
              <a:t>có</a:t>
            </a:r>
            <a:r>
              <a:rPr lang="en-US" sz="3600" dirty="0"/>
              <a:t> </a:t>
            </a:r>
            <a:r>
              <a:rPr lang="en-US" sz="3600" dirty="0" err="1"/>
              <a:t>mùi</a:t>
            </a:r>
            <a:r>
              <a:rPr lang="en-US" sz="3600" dirty="0"/>
              <a:t> </a:t>
            </a:r>
            <a:r>
              <a:rPr lang="en-US" sz="3600" dirty="0" err="1"/>
              <a:t>hôi</a:t>
            </a:r>
            <a:r>
              <a:rPr lang="en-US" sz="3600" dirty="0"/>
              <a:t> </a:t>
            </a:r>
            <a:r>
              <a:rPr lang="en-US" sz="3600" dirty="0" err="1"/>
              <a:t>mốc</a:t>
            </a:r>
            <a:r>
              <a:rPr lang="en-US" sz="3600" dirty="0"/>
              <a:t>, </a:t>
            </a:r>
            <a:r>
              <a:rPr lang="en-US" sz="3600" dirty="0" err="1"/>
              <a:t>mùi</a:t>
            </a:r>
            <a:r>
              <a:rPr lang="en-US" sz="3600" dirty="0"/>
              <a:t> </a:t>
            </a:r>
            <a:r>
              <a:rPr lang="en-US" sz="3600" dirty="0" err="1"/>
              <a:t>lạ</a:t>
            </a:r>
            <a:endParaRPr lang="en-US" sz="3600" dirty="0"/>
          </a:p>
          <a:p>
            <a:pPr marL="0" indent="0">
              <a:buNone/>
            </a:pPr>
            <a:r>
              <a:rPr lang="en-US" sz="3600" dirty="0"/>
              <a:t>- </a:t>
            </a:r>
            <a:r>
              <a:rPr lang="en-US" sz="3600" dirty="0" err="1"/>
              <a:t>Tạp</a:t>
            </a:r>
            <a:r>
              <a:rPr lang="en-US" sz="3600" dirty="0"/>
              <a:t> </a:t>
            </a:r>
            <a:r>
              <a:rPr lang="en-US" sz="3600" dirty="0" err="1"/>
              <a:t>chất</a:t>
            </a:r>
            <a:r>
              <a:rPr lang="en-US" sz="3600" dirty="0"/>
              <a:t>: </a:t>
            </a:r>
            <a:r>
              <a:rPr lang="en-US" sz="3600" dirty="0" err="1"/>
              <a:t>không</a:t>
            </a:r>
            <a:r>
              <a:rPr lang="en-US" sz="3600" dirty="0"/>
              <a:t> </a:t>
            </a:r>
            <a:r>
              <a:rPr lang="en-US" sz="3600" dirty="0" err="1"/>
              <a:t>có</a:t>
            </a:r>
            <a:r>
              <a:rPr lang="en-US" sz="3600" dirty="0"/>
              <a:t> </a:t>
            </a:r>
            <a:r>
              <a:rPr lang="en-US" sz="3600" dirty="0" err="1"/>
              <a:t>sạn</a:t>
            </a:r>
            <a:r>
              <a:rPr lang="en-US" sz="3600" dirty="0"/>
              <a:t>, </a:t>
            </a:r>
            <a:r>
              <a:rPr lang="en-US" sz="3600" dirty="0" err="1"/>
              <a:t>sâu</a:t>
            </a:r>
            <a:r>
              <a:rPr lang="en-US" sz="3600" dirty="0"/>
              <a:t> </a:t>
            </a:r>
            <a:r>
              <a:rPr lang="en-US" sz="3600" dirty="0" err="1"/>
              <a:t>mọt</a:t>
            </a:r>
            <a:endParaRPr lang="en-US" sz="3600" dirty="0"/>
          </a:p>
          <a:p>
            <a:pPr marL="0" indent="0">
              <a:buNone/>
            </a:pPr>
            <a:endParaRPr lang="en-US" sz="3600" dirty="0"/>
          </a:p>
        </p:txBody>
      </p:sp>
    </p:spTree>
    <p:extLst>
      <p:ext uri="{BB962C8B-B14F-4D97-AF65-F5344CB8AC3E}">
        <p14:creationId xmlns:p14="http://schemas.microsoft.com/office/powerpoint/2010/main" val="18283813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2" dur="5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7" dur="5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22" dur="5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27" dur="5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en-US" dirty="0" smtClean="0">
                <a:solidFill>
                  <a:srgbClr val="FF0000"/>
                </a:solidFill>
              </a:rPr>
              <a:t>GIAO BÀI</a:t>
            </a:r>
            <a:endParaRPr lang="en-US" dirty="0">
              <a:solidFill>
                <a:srgbClr val="FF0000"/>
              </a:solidFill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097280" y="1457325"/>
            <a:ext cx="10058400" cy="4702901"/>
          </a:xfrm>
        </p:spPr>
        <p:txBody>
          <a:bodyPr/>
          <a:lstStyle/>
          <a:p>
            <a:r>
              <a:rPr lang="en-US" dirty="0" err="1" smtClean="0"/>
              <a:t>Lấy</a:t>
            </a:r>
            <a:r>
              <a:rPr lang="en-US" dirty="0" smtClean="0"/>
              <a:t> 100gr </a:t>
            </a:r>
            <a:r>
              <a:rPr lang="en-US" dirty="0" err="1" smtClean="0"/>
              <a:t>bột</a:t>
            </a:r>
            <a:r>
              <a:rPr lang="en-US" dirty="0" smtClean="0"/>
              <a:t> </a:t>
            </a:r>
            <a:r>
              <a:rPr lang="en-US" dirty="0" err="1" smtClean="0"/>
              <a:t>mì</a:t>
            </a:r>
            <a:r>
              <a:rPr lang="en-US" dirty="0" smtClean="0"/>
              <a:t> </a:t>
            </a:r>
            <a:r>
              <a:rPr lang="en-US" dirty="0" err="1" smtClean="0"/>
              <a:t>trộn</a:t>
            </a:r>
            <a:r>
              <a:rPr lang="en-US" dirty="0" smtClean="0"/>
              <a:t> </a:t>
            </a:r>
            <a:r>
              <a:rPr lang="en-US" dirty="0" err="1" smtClean="0"/>
              <a:t>với</a:t>
            </a:r>
            <a:r>
              <a:rPr lang="en-US" dirty="0" smtClean="0"/>
              <a:t> 67gr </a:t>
            </a:r>
            <a:r>
              <a:rPr lang="en-US" dirty="0" err="1" smtClean="0"/>
              <a:t>nước</a:t>
            </a:r>
            <a:r>
              <a:rPr lang="en-US" dirty="0" smtClean="0"/>
              <a:t> </a:t>
            </a:r>
            <a:r>
              <a:rPr lang="en-US" dirty="0" err="1" smtClean="0"/>
              <a:t>nhào</a:t>
            </a:r>
            <a:r>
              <a:rPr lang="en-US" dirty="0" smtClean="0"/>
              <a:t> </a:t>
            </a:r>
            <a:r>
              <a:rPr lang="en-US" dirty="0" err="1" smtClean="0"/>
              <a:t>bằng</a:t>
            </a:r>
            <a:r>
              <a:rPr lang="en-US" dirty="0" smtClean="0"/>
              <a:t> </a:t>
            </a:r>
            <a:r>
              <a:rPr lang="en-US" dirty="0" err="1" smtClean="0"/>
              <a:t>tay</a:t>
            </a:r>
            <a:r>
              <a:rPr lang="en-US" dirty="0" smtClean="0"/>
              <a:t> </a:t>
            </a:r>
            <a:r>
              <a:rPr lang="en-US" dirty="0" err="1" smtClean="0"/>
              <a:t>trong</a:t>
            </a:r>
            <a:r>
              <a:rPr lang="en-US" dirty="0" smtClean="0"/>
              <a:t> </a:t>
            </a:r>
            <a:r>
              <a:rPr lang="en-US" dirty="0" err="1" smtClean="0"/>
              <a:t>vòng</a:t>
            </a:r>
            <a:r>
              <a:rPr lang="en-US" dirty="0" smtClean="0"/>
              <a:t> 15phút,</a:t>
            </a:r>
          </a:p>
          <a:p>
            <a:r>
              <a:rPr lang="en-US" dirty="0" smtClean="0"/>
              <a:t> </a:t>
            </a:r>
            <a:r>
              <a:rPr lang="en-US" dirty="0" err="1"/>
              <a:t>H</a:t>
            </a:r>
            <a:r>
              <a:rPr lang="en-US" dirty="0" err="1" smtClean="0"/>
              <a:t>ãy</a:t>
            </a:r>
            <a:r>
              <a:rPr lang="en-US" dirty="0" smtClean="0"/>
              <a:t> </a:t>
            </a:r>
            <a:r>
              <a:rPr lang="en-US" dirty="0" err="1" smtClean="0"/>
              <a:t>quan</a:t>
            </a:r>
            <a:r>
              <a:rPr lang="en-US" dirty="0" smtClean="0"/>
              <a:t> </a:t>
            </a:r>
            <a:r>
              <a:rPr lang="en-US" dirty="0" err="1" smtClean="0"/>
              <a:t>sát</a:t>
            </a:r>
            <a:r>
              <a:rPr lang="en-US" dirty="0" smtClean="0"/>
              <a:t> </a:t>
            </a:r>
            <a:r>
              <a:rPr lang="en-US" dirty="0" err="1" smtClean="0"/>
              <a:t>sự</a:t>
            </a:r>
            <a:r>
              <a:rPr lang="en-US" dirty="0" smtClean="0"/>
              <a:t> </a:t>
            </a:r>
            <a:r>
              <a:rPr lang="en-US" dirty="0" err="1" smtClean="0"/>
              <a:t>thay</a:t>
            </a:r>
            <a:r>
              <a:rPr lang="en-US" dirty="0" smtClean="0"/>
              <a:t> </a:t>
            </a:r>
            <a:r>
              <a:rPr lang="en-US" dirty="0" err="1" smtClean="0"/>
              <a:t>đổi</a:t>
            </a:r>
            <a:r>
              <a:rPr lang="en-US" dirty="0" smtClean="0"/>
              <a:t> </a:t>
            </a:r>
            <a:r>
              <a:rPr lang="en-US" dirty="0" err="1" smtClean="0"/>
              <a:t>của</a:t>
            </a:r>
            <a:r>
              <a:rPr lang="en-US" dirty="0" smtClean="0"/>
              <a:t> </a:t>
            </a:r>
            <a:r>
              <a:rPr lang="en-US" dirty="0" err="1" smtClean="0"/>
              <a:t>bột</a:t>
            </a:r>
            <a:r>
              <a:rPr lang="en-US" dirty="0" smtClean="0"/>
              <a:t> </a:t>
            </a:r>
            <a:r>
              <a:rPr lang="en-US" dirty="0" err="1" smtClean="0"/>
              <a:t>trong</a:t>
            </a:r>
            <a:r>
              <a:rPr lang="en-US" dirty="0" smtClean="0"/>
              <a:t> </a:t>
            </a:r>
            <a:r>
              <a:rPr lang="en-US" dirty="0" err="1" smtClean="0"/>
              <a:t>quá</a:t>
            </a:r>
            <a:r>
              <a:rPr lang="en-US" dirty="0" smtClean="0"/>
              <a:t> </a:t>
            </a:r>
            <a:r>
              <a:rPr lang="en-US" dirty="0" err="1" smtClean="0"/>
              <a:t>trình</a:t>
            </a:r>
            <a:r>
              <a:rPr lang="en-US" dirty="0" smtClean="0"/>
              <a:t> </a:t>
            </a:r>
            <a:r>
              <a:rPr lang="en-US" dirty="0" err="1" smtClean="0"/>
              <a:t>nhào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659461567"/>
      </p:ext>
    </p:extLst>
  </p:cSld>
  <p:clrMapOvr>
    <a:masterClrMapping/>
  </p:clrMapOvr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1988" name="Title 5"/>
          <p:cNvSpPr>
            <a:spLocks noGrp="1"/>
          </p:cNvSpPr>
          <p:nvPr>
            <p:ph type="ctrTitle"/>
          </p:nvPr>
        </p:nvSpPr>
        <p:spPr>
          <a:ln/>
          <a:extLst>
            <a:ext uri="{91240B29-F687-4F45-9708-019B960494DF}">
              <a14:hiddenLine xmlns:a14="http://schemas.microsoft.com/office/drawing/2010/main" w="9525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endParaRPr lang="en-US" altLang="en-US"/>
          </a:p>
        </p:txBody>
      </p:sp>
      <p:sp>
        <p:nvSpPr>
          <p:cNvPr id="41987" name="Subtitle 4"/>
          <p:cNvSpPr>
            <a:spLocks noGrp="1"/>
          </p:cNvSpPr>
          <p:nvPr>
            <p:ph type="subTitle" idx="1"/>
          </p:nvPr>
        </p:nvSpPr>
        <p:spPr>
          <a:ln/>
          <a:extLst>
            <a:ext uri="{91240B29-F687-4F45-9708-019B960494DF}">
              <a14:hiddenLine xmlns:a14="http://schemas.microsoft.com/office/drawing/2010/main" w="9525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endParaRPr lang="en-US" altLang="en-US"/>
          </a:p>
        </p:txBody>
      </p:sp>
      <p:sp>
        <p:nvSpPr>
          <p:cNvPr id="41986" name="Slide Number Placeholder 3"/>
          <p:cNvSpPr>
            <a:spLocks noGrp="1"/>
          </p:cNvSpPr>
          <p:nvPr>
            <p:ph type="sldNum" sz="quarter" idx="12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>
              <a:spcBef>
                <a:spcPct val="0"/>
              </a:spcBef>
              <a:buFontTx/>
              <a:buNone/>
            </a:pPr>
            <a:fld id="{E5F11C6D-8670-4247-B14E-2C5DE398229B}" type="slidenum">
              <a:rPr lang="en-US" altLang="en-US" sz="1400"/>
              <a:pPr>
                <a:spcBef>
                  <a:spcPct val="0"/>
                </a:spcBef>
                <a:buFontTx/>
                <a:buNone/>
              </a:pPr>
              <a:t>37</a:t>
            </a:fld>
            <a:endParaRPr lang="en-US" altLang="en-US" sz="1400"/>
          </a:p>
        </p:txBody>
      </p:sp>
      <p:pic>
        <p:nvPicPr>
          <p:cNvPr id="41989" name="Picture 2" descr="E:\master\lsgd\many thanks beautiful wallpaper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80963"/>
            <a:ext cx="12191999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216794107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Retrospect">
  <a:themeElements>
    <a:clrScheme name="Retrospect">
      <a:dk1>
        <a:srgbClr val="000000"/>
      </a:dk1>
      <a:lt1>
        <a:sysClr val="window" lastClr="FFFFFF"/>
      </a:lt1>
      <a:dk2>
        <a:srgbClr val="637052"/>
      </a:dk2>
      <a:lt2>
        <a:srgbClr val="CCDDEA"/>
      </a:lt2>
      <a:accent1>
        <a:srgbClr val="E48312"/>
      </a:accent1>
      <a:accent2>
        <a:srgbClr val="BD582C"/>
      </a:accent2>
      <a:accent3>
        <a:srgbClr val="865640"/>
      </a:accent3>
      <a:accent4>
        <a:srgbClr val="9B8357"/>
      </a:accent4>
      <a:accent5>
        <a:srgbClr val="C2BC80"/>
      </a:accent5>
      <a:accent6>
        <a:srgbClr val="94A088"/>
      </a:accent6>
      <a:hlink>
        <a:srgbClr val="2998E3"/>
      </a:hlink>
      <a:folHlink>
        <a:srgbClr val="8C8C8C"/>
      </a:folHlink>
    </a:clrScheme>
    <a:fontScheme name="Retrospect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Retrospect">
      <a:fillStyleLst>
        <a:solidFill>
          <a:schemeClr val="phClr"/>
        </a:solidFill>
        <a:gradFill rotWithShape="1">
          <a:gsLst>
            <a:gs pos="0">
              <a:schemeClr val="phClr">
                <a:tint val="65000"/>
                <a:shade val="92000"/>
                <a:satMod val="130000"/>
              </a:schemeClr>
            </a:gs>
            <a:gs pos="45000">
              <a:schemeClr val="phClr">
                <a:tint val="60000"/>
                <a:shade val="99000"/>
                <a:satMod val="120000"/>
              </a:schemeClr>
            </a:gs>
            <a:gs pos="100000">
              <a:schemeClr val="phClr">
                <a:tint val="55000"/>
                <a:satMod val="140000"/>
              </a:schemeClr>
            </a:gs>
          </a:gsLst>
          <a:path path="circle">
            <a:fillToRect l="100000" t="100000" r="100000" b="100000"/>
          </a:path>
        </a:gradFill>
        <a:gradFill rotWithShape="1">
          <a:gsLst>
            <a:gs pos="0">
              <a:schemeClr val="phClr">
                <a:shade val="85000"/>
                <a:satMod val="130000"/>
              </a:schemeClr>
            </a:gs>
            <a:gs pos="34000">
              <a:schemeClr val="phClr">
                <a:shade val="87000"/>
                <a:satMod val="125000"/>
              </a:schemeClr>
            </a:gs>
            <a:gs pos="70000">
              <a:schemeClr val="phClr">
                <a:tint val="100000"/>
                <a:shade val="90000"/>
                <a:satMod val="130000"/>
              </a:schemeClr>
            </a:gs>
            <a:gs pos="100000">
              <a:schemeClr val="phClr">
                <a:tint val="100000"/>
                <a:shade val="100000"/>
                <a:satMod val="110000"/>
              </a:schemeClr>
            </a:gs>
          </a:gsLst>
          <a:path path="circle">
            <a:fillToRect l="100000" t="100000" r="100000" b="100000"/>
          </a:path>
        </a:gradFill>
      </a:fillStyleLst>
      <a:lnStyleLst>
        <a:ln w="12700" cap="flat" cmpd="sng" algn="ctr">
          <a:solidFill>
            <a:schemeClr val="phClr"/>
          </a:solidFill>
          <a:prstDash val="solid"/>
        </a:ln>
        <a:ln w="15875" cap="flat" cmpd="sng" algn="ctr">
          <a:solidFill>
            <a:schemeClr val="phClr"/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38100" dist="25400" dir="2700000" algn="br" rotWithShape="0">
              <a:srgbClr val="000000">
                <a:alpha val="60000"/>
              </a:srgbClr>
            </a:outerShdw>
          </a:effectLst>
        </a:effectStyle>
        <a:effectStyle>
          <a:effectLst>
            <a:outerShdw blurRad="44450" dist="25400" dir="2700000" algn="br" rotWithShape="0">
              <a:srgbClr val="000000">
                <a:alpha val="60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9800000"/>
            </a:lightRig>
          </a:scene3d>
          <a:sp3d prstMaterial="flat">
            <a:bevelT w="25400" h="31750"/>
          </a:sp3d>
        </a:effectStyle>
      </a:effectStyleLst>
      <a:bgFillStyleLst>
        <a:solidFill>
          <a:schemeClr val="phClr"/>
        </a:solidFill>
        <a:solidFill>
          <a:schemeClr val="phClr">
            <a:tint val="90000"/>
            <a:shade val="97000"/>
            <a:satMod val="130000"/>
          </a:schemeClr>
        </a:solidFill>
        <a:gradFill rotWithShape="1">
          <a:gsLst>
            <a:gs pos="0">
              <a:schemeClr val="phClr">
                <a:tint val="96000"/>
                <a:shade val="99000"/>
                <a:satMod val="140000"/>
              </a:schemeClr>
            </a:gs>
            <a:gs pos="65000">
              <a:schemeClr val="phClr">
                <a:tint val="100000"/>
                <a:shade val="80000"/>
                <a:satMod val="130000"/>
              </a:schemeClr>
            </a:gs>
            <a:gs pos="100000">
              <a:schemeClr val="phClr">
                <a:tint val="100000"/>
                <a:shade val="48000"/>
                <a:satMod val="120000"/>
              </a:schemeClr>
            </a:gs>
          </a:gsLst>
          <a:lin ang="162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Retrospect" id="{5F128B03-DCCA-4EEB-AB3B-CF2899314A46}" vid="{3F1AAB62-24C6-49D2-8E01-B56FAC9A3DCD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Retrospect</Template>
  <TotalTime>1319</TotalTime>
  <Words>1014</Words>
  <Application>Microsoft Office PowerPoint</Application>
  <PresentationFormat>Widescreen</PresentationFormat>
  <Paragraphs>143</Paragraphs>
  <Slides>37</Slides>
  <Notes>1</Notes>
  <HiddenSlides>0</HiddenSlides>
  <MMClips>0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37</vt:i4>
      </vt:variant>
    </vt:vector>
  </HeadingPairs>
  <TitlesOfParts>
    <vt:vector size="42" baseType="lpstr">
      <vt:lpstr>Arial</vt:lpstr>
      <vt:lpstr>Calibri</vt:lpstr>
      <vt:lpstr>Calibri Light</vt:lpstr>
      <vt:lpstr>Wingdings</vt:lpstr>
      <vt:lpstr>Retrospect</vt:lpstr>
      <vt:lpstr>TỔNG QUAN BẾP BÁNH</vt:lpstr>
      <vt:lpstr>KIỂM TRA BÀI CŨ</vt:lpstr>
      <vt:lpstr>KHỐI BÁNH VIỆT</vt:lpstr>
      <vt:lpstr>Chương 1: TỔNG QUAN NGHỀ LÀM BÁNH (tt)</vt:lpstr>
      <vt:lpstr>NỘI DUNG</vt:lpstr>
      <vt:lpstr>2. Lộ trình phát triển nghề bánh</vt:lpstr>
      <vt:lpstr>Công việc hằng ngày của Đầu bếp bánh</vt:lpstr>
      <vt:lpstr>Công việc hằng ngày của Đầu bếp bánh</vt:lpstr>
      <vt:lpstr>Công việc hằng ngày của Đầu bếp bánh</vt:lpstr>
      <vt:lpstr>Công việc hằng ngày của Đầu bếp bánh</vt:lpstr>
      <vt:lpstr>Công việc hằng ngày của Đầu bếp bánh</vt:lpstr>
      <vt:lpstr>Công việc hằng ngày của Đầu bếp bánh</vt:lpstr>
      <vt:lpstr>Công việc hằng ngày của Đầu bếp bánh</vt:lpstr>
      <vt:lpstr>3. Yêu cầu về năng lực đối với thợ bánh</vt:lpstr>
      <vt:lpstr>3. Yêu cầu về năng lực đối với thợ bánh</vt:lpstr>
      <vt:lpstr>3. Yêu cầu về năng lực đối với thợ bánh</vt:lpstr>
      <vt:lpstr>3. Yêu cầu về năng lực đối với thợ bánh</vt:lpstr>
      <vt:lpstr>3. Yêu cầu về năng lực đối với thợ bánh</vt:lpstr>
      <vt:lpstr>Chương 2: NGUYÊN PHỤ LIỆU LÀM BÁNH</vt:lpstr>
      <vt:lpstr>PowerPoint Presentation</vt:lpstr>
      <vt:lpstr>I. BỘT</vt:lpstr>
      <vt:lpstr>1. BỘT MÌ</vt:lpstr>
      <vt:lpstr>1. BỘT MÌ</vt:lpstr>
      <vt:lpstr>1. BỘT MÌ</vt:lpstr>
      <vt:lpstr>1. BỘT MÌ</vt:lpstr>
      <vt:lpstr>Thành phần trong nội nhũ hạt lúa mì</vt:lpstr>
      <vt:lpstr>Đạm trong bột mì có 2 dạng</vt:lpstr>
      <vt:lpstr>Quá trình hình thành gluten</vt:lpstr>
      <vt:lpstr>Quá trình hình thành gluten</vt:lpstr>
      <vt:lpstr>Mạng lưới gluten</vt:lpstr>
      <vt:lpstr>1. BỘT MÌ</vt:lpstr>
      <vt:lpstr>1. BỘT MÌ</vt:lpstr>
      <vt:lpstr>Quy trình sản xuất lúa mì</vt:lpstr>
      <vt:lpstr>Quy trình sản xuất lúa mì</vt:lpstr>
      <vt:lpstr>1. BỘT MÌ</vt:lpstr>
      <vt:lpstr>GIAO BÀI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Nguyen Hien</dc:creator>
  <cp:lastModifiedBy>NNTHO</cp:lastModifiedBy>
  <cp:revision>85</cp:revision>
  <dcterms:created xsi:type="dcterms:W3CDTF">2020-09-21T01:13:54Z</dcterms:created>
  <dcterms:modified xsi:type="dcterms:W3CDTF">2021-01-12T16:34:00Z</dcterms:modified>
</cp:coreProperties>
</file>