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0"/>
  </p:notesMasterIdLst>
  <p:sldIdLst>
    <p:sldId id="357" r:id="rId2"/>
    <p:sldId id="295" r:id="rId3"/>
    <p:sldId id="352" r:id="rId4"/>
    <p:sldId id="358" r:id="rId5"/>
    <p:sldId id="327" r:id="rId6"/>
    <p:sldId id="359" r:id="rId7"/>
    <p:sldId id="360" r:id="rId8"/>
    <p:sldId id="361" r:id="rId9"/>
    <p:sldId id="363" r:id="rId10"/>
    <p:sldId id="364" r:id="rId11"/>
    <p:sldId id="362" r:id="rId12"/>
    <p:sldId id="366" r:id="rId13"/>
    <p:sldId id="365" r:id="rId14"/>
    <p:sldId id="367" r:id="rId15"/>
    <p:sldId id="368" r:id="rId16"/>
    <p:sldId id="402" r:id="rId17"/>
    <p:sldId id="408" r:id="rId18"/>
    <p:sldId id="369" r:id="rId19"/>
    <p:sldId id="403" r:id="rId20"/>
    <p:sldId id="370" r:id="rId21"/>
    <p:sldId id="371" r:id="rId22"/>
    <p:sldId id="372" r:id="rId23"/>
    <p:sldId id="409" r:id="rId24"/>
    <p:sldId id="410" r:id="rId25"/>
    <p:sldId id="373" r:id="rId26"/>
    <p:sldId id="404" r:id="rId27"/>
    <p:sldId id="375" r:id="rId28"/>
    <p:sldId id="374" r:id="rId29"/>
    <p:sldId id="376" r:id="rId30"/>
    <p:sldId id="377" r:id="rId31"/>
    <p:sldId id="378" r:id="rId32"/>
    <p:sldId id="379" r:id="rId33"/>
    <p:sldId id="381" r:id="rId34"/>
    <p:sldId id="382" r:id="rId35"/>
    <p:sldId id="411" r:id="rId36"/>
    <p:sldId id="384" r:id="rId37"/>
    <p:sldId id="383" r:id="rId38"/>
    <p:sldId id="385" r:id="rId39"/>
    <p:sldId id="386" r:id="rId40"/>
    <p:sldId id="405" r:id="rId41"/>
    <p:sldId id="388" r:id="rId42"/>
    <p:sldId id="389" r:id="rId43"/>
    <p:sldId id="390" r:id="rId44"/>
    <p:sldId id="391" r:id="rId45"/>
    <p:sldId id="392" r:id="rId46"/>
    <p:sldId id="393" r:id="rId47"/>
    <p:sldId id="394" r:id="rId48"/>
    <p:sldId id="395" r:id="rId49"/>
    <p:sldId id="406" r:id="rId50"/>
    <p:sldId id="407" r:id="rId51"/>
    <p:sldId id="396" r:id="rId52"/>
    <p:sldId id="397" r:id="rId53"/>
    <p:sldId id="398" r:id="rId54"/>
    <p:sldId id="399" r:id="rId55"/>
    <p:sldId id="400" r:id="rId56"/>
    <p:sldId id="401" r:id="rId57"/>
    <p:sldId id="356" r:id="rId58"/>
    <p:sldId id="305"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4660"/>
  </p:normalViewPr>
  <p:slideViewPr>
    <p:cSldViewPr snapToGrid="0">
      <p:cViewPr varScale="1">
        <p:scale>
          <a:sx n="65" d="100"/>
          <a:sy n="65" d="100"/>
        </p:scale>
        <p:origin x="78"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C0668B-581E-4BC3-B590-469716BACD4D}" type="doc">
      <dgm:prSet loTypeId="urn:microsoft.com/office/officeart/2005/8/layout/arrow6" loCatId="relationship" qsTypeId="urn:microsoft.com/office/officeart/2005/8/quickstyle/simple2" qsCatId="simple" csTypeId="urn:microsoft.com/office/officeart/2005/8/colors/accent1_5" csCatId="accent1" phldr="1"/>
      <dgm:spPr/>
      <dgm:t>
        <a:bodyPr/>
        <a:lstStyle/>
        <a:p>
          <a:endParaRPr lang="en-US"/>
        </a:p>
      </dgm:t>
    </dgm:pt>
    <dgm:pt modelId="{A4EF6F55-2B8D-4228-B9AF-FEB61D8615B2}">
      <dgm:prSet phldrT="[Text]"/>
      <dgm:spPr/>
      <dgm:t>
        <a:bodyPr/>
        <a:lstStyle/>
        <a:p>
          <a:r>
            <a:rPr lang="en-US" dirty="0" smtClean="0"/>
            <a:t>Tan </a:t>
          </a:r>
          <a:r>
            <a:rPr lang="en-US" dirty="0" err="1" smtClean="0"/>
            <a:t>trong</a:t>
          </a:r>
          <a:r>
            <a:rPr lang="en-US" dirty="0" smtClean="0"/>
            <a:t> </a:t>
          </a:r>
          <a:r>
            <a:rPr lang="en-US" dirty="0" err="1" smtClean="0"/>
            <a:t>nước</a:t>
          </a:r>
          <a:endParaRPr lang="en-US" dirty="0" smtClean="0"/>
        </a:p>
        <a:p>
          <a:r>
            <a:rPr lang="en-US" dirty="0" smtClean="0"/>
            <a:t>(</a:t>
          </a:r>
          <a:r>
            <a:rPr lang="en-US" dirty="0" err="1" smtClean="0"/>
            <a:t>Globumin</a:t>
          </a:r>
          <a:r>
            <a:rPr lang="en-US" dirty="0" smtClean="0"/>
            <a:t> </a:t>
          </a:r>
          <a:r>
            <a:rPr lang="en-US" dirty="0" err="1" smtClean="0"/>
            <a:t>và</a:t>
          </a:r>
          <a:r>
            <a:rPr lang="en-US" dirty="0" smtClean="0"/>
            <a:t> </a:t>
          </a:r>
          <a:r>
            <a:rPr lang="en-US" dirty="0" err="1" smtClean="0"/>
            <a:t>Abumin</a:t>
          </a:r>
          <a:r>
            <a:rPr lang="en-US" dirty="0" smtClean="0"/>
            <a:t>)</a:t>
          </a:r>
          <a:endParaRPr lang="en-US" dirty="0"/>
        </a:p>
      </dgm:t>
    </dgm:pt>
    <dgm:pt modelId="{16716D92-9CAB-4B78-BF78-9D14832DA198}" type="parTrans" cxnId="{E01C7C5D-43FF-4CB2-A19E-2253EEFDC5EC}">
      <dgm:prSet/>
      <dgm:spPr/>
      <dgm:t>
        <a:bodyPr/>
        <a:lstStyle/>
        <a:p>
          <a:endParaRPr lang="en-US"/>
        </a:p>
      </dgm:t>
    </dgm:pt>
    <dgm:pt modelId="{867D0BD4-B8D2-46C2-9B95-20FD7656A948}" type="sibTrans" cxnId="{E01C7C5D-43FF-4CB2-A19E-2253EEFDC5EC}">
      <dgm:prSet/>
      <dgm:spPr/>
      <dgm:t>
        <a:bodyPr/>
        <a:lstStyle/>
        <a:p>
          <a:endParaRPr lang="en-US"/>
        </a:p>
      </dgm:t>
    </dgm:pt>
    <dgm:pt modelId="{D0C9FA99-5021-4E4C-A053-037FFC051D45}">
      <dgm:prSet phldrT="[Text]"/>
      <dgm:spPr/>
      <dgm:t>
        <a:bodyPr/>
        <a:lstStyle/>
        <a:p>
          <a:r>
            <a:rPr lang="en-US" dirty="0" err="1" smtClean="0"/>
            <a:t>Không</a:t>
          </a:r>
          <a:r>
            <a:rPr lang="en-US" dirty="0" smtClean="0"/>
            <a:t> tan </a:t>
          </a:r>
          <a:r>
            <a:rPr lang="en-US" dirty="0" err="1" smtClean="0"/>
            <a:t>trong</a:t>
          </a:r>
          <a:r>
            <a:rPr lang="en-US" dirty="0" smtClean="0"/>
            <a:t> </a:t>
          </a:r>
          <a:r>
            <a:rPr lang="en-US" dirty="0" err="1" smtClean="0"/>
            <a:t>nước</a:t>
          </a:r>
          <a:endParaRPr lang="en-US" dirty="0" smtClean="0"/>
        </a:p>
        <a:p>
          <a:r>
            <a:rPr lang="en-US" dirty="0" smtClean="0"/>
            <a:t>(Gliadin </a:t>
          </a:r>
          <a:r>
            <a:rPr lang="en-US" dirty="0" err="1" smtClean="0"/>
            <a:t>và</a:t>
          </a:r>
          <a:r>
            <a:rPr lang="en-US" dirty="0" smtClean="0"/>
            <a:t> </a:t>
          </a:r>
          <a:r>
            <a:rPr lang="en-US" dirty="0" err="1" smtClean="0"/>
            <a:t>Glutenin</a:t>
          </a:r>
          <a:r>
            <a:rPr lang="en-US" dirty="0" smtClean="0"/>
            <a:t>)</a:t>
          </a:r>
          <a:endParaRPr lang="en-US" dirty="0"/>
        </a:p>
      </dgm:t>
    </dgm:pt>
    <dgm:pt modelId="{758B5C20-FEAF-494F-8D06-D66595C449C6}" type="parTrans" cxnId="{FDE2AF57-4268-4A2E-BBDC-89B37B39CE02}">
      <dgm:prSet/>
      <dgm:spPr/>
      <dgm:t>
        <a:bodyPr/>
        <a:lstStyle/>
        <a:p>
          <a:endParaRPr lang="en-US"/>
        </a:p>
      </dgm:t>
    </dgm:pt>
    <dgm:pt modelId="{576D61DF-E73A-4383-BE1F-2D02632E2B42}" type="sibTrans" cxnId="{FDE2AF57-4268-4A2E-BBDC-89B37B39CE02}">
      <dgm:prSet/>
      <dgm:spPr/>
      <dgm:t>
        <a:bodyPr/>
        <a:lstStyle/>
        <a:p>
          <a:endParaRPr lang="en-US"/>
        </a:p>
      </dgm:t>
    </dgm:pt>
    <dgm:pt modelId="{1A2CCDAC-367D-421D-9E77-A4AB2B89B034}" type="pres">
      <dgm:prSet presAssocID="{43C0668B-581E-4BC3-B590-469716BACD4D}" presName="compositeShape" presStyleCnt="0">
        <dgm:presLayoutVars>
          <dgm:chMax val="2"/>
          <dgm:dir/>
          <dgm:resizeHandles val="exact"/>
        </dgm:presLayoutVars>
      </dgm:prSet>
      <dgm:spPr/>
      <dgm:t>
        <a:bodyPr/>
        <a:lstStyle/>
        <a:p>
          <a:endParaRPr lang="en-US"/>
        </a:p>
      </dgm:t>
    </dgm:pt>
    <dgm:pt modelId="{2F77E83D-DDEF-4FDF-921E-992ECDB336B2}" type="pres">
      <dgm:prSet presAssocID="{43C0668B-581E-4BC3-B590-469716BACD4D}" presName="ribbon" presStyleLbl="node1" presStyleIdx="0" presStyleCnt="1" custScaleY="124521" custLinFactNeighborX="8914" custLinFactNeighborY="796"/>
      <dgm:spPr/>
    </dgm:pt>
    <dgm:pt modelId="{28BFBA21-4D1D-4903-ACCC-7042A9FCA6B1}" type="pres">
      <dgm:prSet presAssocID="{43C0668B-581E-4BC3-B590-469716BACD4D}" presName="leftArrowText" presStyleLbl="node1" presStyleIdx="0" presStyleCnt="1">
        <dgm:presLayoutVars>
          <dgm:chMax val="0"/>
          <dgm:bulletEnabled val="1"/>
        </dgm:presLayoutVars>
      </dgm:prSet>
      <dgm:spPr/>
      <dgm:t>
        <a:bodyPr/>
        <a:lstStyle/>
        <a:p>
          <a:endParaRPr lang="en-US"/>
        </a:p>
      </dgm:t>
    </dgm:pt>
    <dgm:pt modelId="{D2FFD025-81E9-4D2E-A476-2D55B126EBB3}" type="pres">
      <dgm:prSet presAssocID="{43C0668B-581E-4BC3-B590-469716BACD4D}" presName="rightArrowText" presStyleLbl="node1" presStyleIdx="0" presStyleCnt="1">
        <dgm:presLayoutVars>
          <dgm:chMax val="0"/>
          <dgm:bulletEnabled val="1"/>
        </dgm:presLayoutVars>
      </dgm:prSet>
      <dgm:spPr/>
      <dgm:t>
        <a:bodyPr/>
        <a:lstStyle/>
        <a:p>
          <a:endParaRPr lang="en-US"/>
        </a:p>
      </dgm:t>
    </dgm:pt>
  </dgm:ptLst>
  <dgm:cxnLst>
    <dgm:cxn modelId="{E01C7C5D-43FF-4CB2-A19E-2253EEFDC5EC}" srcId="{43C0668B-581E-4BC3-B590-469716BACD4D}" destId="{A4EF6F55-2B8D-4228-B9AF-FEB61D8615B2}" srcOrd="0" destOrd="0" parTransId="{16716D92-9CAB-4B78-BF78-9D14832DA198}" sibTransId="{867D0BD4-B8D2-46C2-9B95-20FD7656A948}"/>
    <dgm:cxn modelId="{FDE2AF57-4268-4A2E-BBDC-89B37B39CE02}" srcId="{43C0668B-581E-4BC3-B590-469716BACD4D}" destId="{D0C9FA99-5021-4E4C-A053-037FFC051D45}" srcOrd="1" destOrd="0" parTransId="{758B5C20-FEAF-494F-8D06-D66595C449C6}" sibTransId="{576D61DF-E73A-4383-BE1F-2D02632E2B42}"/>
    <dgm:cxn modelId="{2EF39CC6-A0C2-4CE5-9882-9393680C9C86}" type="presOf" srcId="{D0C9FA99-5021-4E4C-A053-037FFC051D45}" destId="{D2FFD025-81E9-4D2E-A476-2D55B126EBB3}" srcOrd="0" destOrd="0" presId="urn:microsoft.com/office/officeart/2005/8/layout/arrow6"/>
    <dgm:cxn modelId="{028217CB-9B84-4FB4-983B-09E3681C49C2}" type="presOf" srcId="{A4EF6F55-2B8D-4228-B9AF-FEB61D8615B2}" destId="{28BFBA21-4D1D-4903-ACCC-7042A9FCA6B1}" srcOrd="0" destOrd="0" presId="urn:microsoft.com/office/officeart/2005/8/layout/arrow6"/>
    <dgm:cxn modelId="{71D36C52-5402-413E-9B28-3F6E6B7E54E6}" type="presOf" srcId="{43C0668B-581E-4BC3-B590-469716BACD4D}" destId="{1A2CCDAC-367D-421D-9E77-A4AB2B89B034}" srcOrd="0" destOrd="0" presId="urn:microsoft.com/office/officeart/2005/8/layout/arrow6"/>
    <dgm:cxn modelId="{DB1A324C-CF68-483C-8F63-CE631E5CEBFB}" type="presParOf" srcId="{1A2CCDAC-367D-421D-9E77-A4AB2B89B034}" destId="{2F77E83D-DDEF-4FDF-921E-992ECDB336B2}" srcOrd="0" destOrd="0" presId="urn:microsoft.com/office/officeart/2005/8/layout/arrow6"/>
    <dgm:cxn modelId="{A52DEDF7-5566-4C88-954B-734388B1B651}" type="presParOf" srcId="{1A2CCDAC-367D-421D-9E77-A4AB2B89B034}" destId="{28BFBA21-4D1D-4903-ACCC-7042A9FCA6B1}" srcOrd="1" destOrd="0" presId="urn:microsoft.com/office/officeart/2005/8/layout/arrow6"/>
    <dgm:cxn modelId="{2922A149-5F98-4F37-B25C-13A280B71E06}" type="presParOf" srcId="{1A2CCDAC-367D-421D-9E77-A4AB2B89B034}" destId="{D2FFD025-81E9-4D2E-A476-2D55B126EBB3}"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7E83D-DDEF-4FDF-921E-992ECDB336B2}">
      <dsp:nvSpPr>
        <dsp:cNvPr id="0" name=""/>
        <dsp:cNvSpPr/>
      </dsp:nvSpPr>
      <dsp:spPr>
        <a:xfrm>
          <a:off x="0" y="273509"/>
          <a:ext cx="8447087" cy="4207358"/>
        </a:xfrm>
        <a:prstGeom prst="leftRightRibbon">
          <a:avLst/>
        </a:prstGeom>
        <a:solidFill>
          <a:schemeClr val="accent1">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sp>
    <dsp:sp modelId="{28BFBA21-4D1D-4903-ACCC-7042A9FCA6B1}">
      <dsp:nvSpPr>
        <dsp:cNvPr id="0" name=""/>
        <dsp:cNvSpPr/>
      </dsp:nvSpPr>
      <dsp:spPr>
        <a:xfrm>
          <a:off x="1013650" y="1252172"/>
          <a:ext cx="2787538"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smtClean="0"/>
            <a:t>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a:t>
          </a:r>
          <a:r>
            <a:rPr lang="en-US" sz="3000" kern="1200" dirty="0" err="1" smtClean="0"/>
            <a:t>Globumin</a:t>
          </a:r>
          <a:r>
            <a:rPr lang="en-US" sz="3000" kern="1200" dirty="0" smtClean="0"/>
            <a:t> </a:t>
          </a:r>
          <a:r>
            <a:rPr lang="en-US" sz="3000" kern="1200" dirty="0" err="1" smtClean="0"/>
            <a:t>và</a:t>
          </a:r>
          <a:r>
            <a:rPr lang="en-US" sz="3000" kern="1200" dirty="0" smtClean="0"/>
            <a:t> </a:t>
          </a:r>
          <a:r>
            <a:rPr lang="en-US" sz="3000" kern="1200" dirty="0" err="1" smtClean="0"/>
            <a:t>Abumin</a:t>
          </a:r>
          <a:r>
            <a:rPr lang="en-US" sz="3000" kern="1200" dirty="0" smtClean="0"/>
            <a:t>)</a:t>
          </a:r>
          <a:endParaRPr lang="en-US" sz="3000" kern="1200" dirty="0"/>
        </a:p>
      </dsp:txBody>
      <dsp:txXfrm>
        <a:off x="1013650" y="1252172"/>
        <a:ext cx="2787538" cy="1655629"/>
      </dsp:txXfrm>
    </dsp:sp>
    <dsp:sp modelId="{D2FFD025-81E9-4D2E-A476-2D55B126EBB3}">
      <dsp:nvSpPr>
        <dsp:cNvPr id="0" name=""/>
        <dsp:cNvSpPr/>
      </dsp:nvSpPr>
      <dsp:spPr>
        <a:xfrm>
          <a:off x="4223543" y="1792785"/>
          <a:ext cx="3294363" cy="1655629"/>
        </a:xfrm>
        <a:prstGeom prst="rect">
          <a:avLst/>
        </a:prstGeom>
        <a:noFill/>
        <a:ln w="25400" cap="flat" cmpd="sng" algn="ctr">
          <a:noFill/>
          <a:prstDash val="solid"/>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06680" rIns="0" bIns="114300" numCol="1" spcCol="1270" anchor="ctr" anchorCtr="0">
          <a:noAutofit/>
        </a:bodyPr>
        <a:lstStyle/>
        <a:p>
          <a:pPr lvl="0" algn="ctr" defTabSz="1333500">
            <a:lnSpc>
              <a:spcPct val="90000"/>
            </a:lnSpc>
            <a:spcBef>
              <a:spcPct val="0"/>
            </a:spcBef>
            <a:spcAft>
              <a:spcPct val="35000"/>
            </a:spcAft>
          </a:pPr>
          <a:r>
            <a:rPr lang="en-US" sz="3000" kern="1200" dirty="0" err="1" smtClean="0"/>
            <a:t>Không</a:t>
          </a:r>
          <a:r>
            <a:rPr lang="en-US" sz="3000" kern="1200" dirty="0" smtClean="0"/>
            <a:t> tan </a:t>
          </a:r>
          <a:r>
            <a:rPr lang="en-US" sz="3000" kern="1200" dirty="0" err="1" smtClean="0"/>
            <a:t>trong</a:t>
          </a:r>
          <a:r>
            <a:rPr lang="en-US" sz="3000" kern="1200" dirty="0" smtClean="0"/>
            <a:t> </a:t>
          </a:r>
          <a:r>
            <a:rPr lang="en-US" sz="3000" kern="1200" dirty="0" err="1" smtClean="0"/>
            <a:t>nước</a:t>
          </a:r>
          <a:endParaRPr lang="en-US" sz="3000" kern="1200" dirty="0" smtClean="0"/>
        </a:p>
        <a:p>
          <a:pPr lvl="0" algn="ctr" defTabSz="1333500">
            <a:lnSpc>
              <a:spcPct val="90000"/>
            </a:lnSpc>
            <a:spcBef>
              <a:spcPct val="0"/>
            </a:spcBef>
            <a:spcAft>
              <a:spcPct val="35000"/>
            </a:spcAft>
          </a:pPr>
          <a:r>
            <a:rPr lang="en-US" sz="3000" kern="1200" dirty="0" smtClean="0"/>
            <a:t>(Gliadin </a:t>
          </a:r>
          <a:r>
            <a:rPr lang="en-US" sz="3000" kern="1200" dirty="0" err="1" smtClean="0"/>
            <a:t>và</a:t>
          </a:r>
          <a:r>
            <a:rPr lang="en-US" sz="3000" kern="1200" dirty="0" smtClean="0"/>
            <a:t> </a:t>
          </a:r>
          <a:r>
            <a:rPr lang="en-US" sz="3000" kern="1200" dirty="0" err="1" smtClean="0"/>
            <a:t>Glutenin</a:t>
          </a:r>
          <a:r>
            <a:rPr lang="en-US" sz="3000" kern="1200" dirty="0" smtClean="0"/>
            <a:t>)</a:t>
          </a:r>
          <a:endParaRPr lang="en-US" sz="3000" kern="1200" dirty="0"/>
        </a:p>
      </dsp:txBody>
      <dsp:txXfrm>
        <a:off x="4223543" y="1792785"/>
        <a:ext cx="3294363" cy="1655629"/>
      </dsp:txXfrm>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469F1-C816-4958-8A13-75D0D21CA337}" type="datetimeFigureOut">
              <a:rPr lang="en-US" smtClean="0"/>
              <a:t>17/01/2021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5BC532-22C3-45FD-AE1D-CF74F5018140}" type="slidenum">
              <a:rPr lang="en-US" smtClean="0"/>
              <a:t>‹#›</a:t>
            </a:fld>
            <a:endParaRPr lang="en-US"/>
          </a:p>
        </p:txBody>
      </p:sp>
    </p:spTree>
    <p:extLst>
      <p:ext uri="{BB962C8B-B14F-4D97-AF65-F5344CB8AC3E}">
        <p14:creationId xmlns:p14="http://schemas.microsoft.com/office/powerpoint/2010/main" val="2229332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17/01/2021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0022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17/01/2021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719765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9F8F02-7521-4C4E-8EBF-B47962655420}" type="datetimeFigureOut">
              <a:rPr lang="en-US" smtClean="0"/>
              <a:t>17/01/2021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691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9F8F02-7521-4C4E-8EBF-B47962655420}" type="datetimeFigureOut">
              <a:rPr lang="en-US" smtClean="0"/>
              <a:t>17/01/2021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699748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9F8F02-7521-4C4E-8EBF-B47962655420}" type="datetimeFigureOut">
              <a:rPr lang="en-US" smtClean="0"/>
              <a:t>17/01/2021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585492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9F8F02-7521-4C4E-8EBF-B47962655420}" type="datetimeFigureOut">
              <a:rPr lang="en-US" smtClean="0"/>
              <a:t>17/01/2021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2434712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9F8F02-7521-4C4E-8EBF-B47962655420}" type="datetimeFigureOut">
              <a:rPr lang="en-US" smtClean="0"/>
              <a:t>17/01/2021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9470916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9F8F02-7521-4C4E-8EBF-B47962655420}" type="datetimeFigureOut">
              <a:rPr lang="en-US" smtClean="0"/>
              <a:t>17/01/2021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3F401A4-60F1-4623-8769-DE0AE6EA8C14}" type="slidenum">
              <a:rPr lang="en-US" smtClean="0"/>
              <a:t>‹#›</a:t>
            </a:fld>
            <a:endParaRPr lang="en-US"/>
          </a:p>
        </p:txBody>
      </p:sp>
    </p:spTree>
    <p:extLst>
      <p:ext uri="{BB962C8B-B14F-4D97-AF65-F5344CB8AC3E}">
        <p14:creationId xmlns:p14="http://schemas.microsoft.com/office/powerpoint/2010/main" val="3804807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9F8F02-7521-4C4E-8EBF-B47962655420}" type="datetimeFigureOut">
              <a:rPr lang="en-US" smtClean="0"/>
              <a:t>17/01/2021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506272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17/01/2021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84204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9F8F02-7521-4C4E-8EBF-B47962655420}" type="datetimeFigureOut">
              <a:rPr lang="en-US" smtClean="0"/>
              <a:t>17/01/2021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F401A4-60F1-4623-8769-DE0AE6EA8C14}" type="slidenum">
              <a:rPr lang="en-US" smtClean="0"/>
              <a:t>‹#›</a:t>
            </a:fld>
            <a:endParaRPr lang="en-US"/>
          </a:p>
        </p:txBody>
      </p:sp>
    </p:spTree>
    <p:extLst>
      <p:ext uri="{BB962C8B-B14F-4D97-AF65-F5344CB8AC3E}">
        <p14:creationId xmlns:p14="http://schemas.microsoft.com/office/powerpoint/2010/main" val="145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7812" y="54477"/>
            <a:ext cx="9255145" cy="979193"/>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266745"/>
            <a:ext cx="10058400" cy="4893481"/>
          </a:xfrm>
          <a:prstGeom prst="rect">
            <a:avLst/>
          </a:prstGeom>
        </p:spPr>
        <p:txBody>
          <a:bodyPr vert="horz" lIns="0" tIns="4572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9F8F02-7521-4C4E-8EBF-B47962655420}" type="datetimeFigureOut">
              <a:rPr lang="en-US" smtClean="0"/>
              <a:t>17/01/2021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3F401A4-60F1-4623-8769-DE0AE6EA8C14}" type="slidenum">
              <a:rPr lang="en-US" smtClean="0"/>
              <a:t>‹#›</a:t>
            </a:fld>
            <a:endParaRPr lang="en-US"/>
          </a:p>
        </p:txBody>
      </p:sp>
      <p:cxnSp>
        <p:nvCxnSpPr>
          <p:cNvPr id="10" name="Straight Connector 9"/>
          <p:cNvCxnSpPr/>
          <p:nvPr/>
        </p:nvCxnSpPr>
        <p:spPr>
          <a:xfrm>
            <a:off x="1188720" y="1207759"/>
            <a:ext cx="9966960"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13"/>
          <a:stretch>
            <a:fillRect/>
          </a:stretch>
        </p:blipFill>
        <p:spPr>
          <a:xfrm>
            <a:off x="10233989" y="17713"/>
            <a:ext cx="1958011" cy="1311967"/>
          </a:xfrm>
          <a:prstGeom prst="rect">
            <a:avLst/>
          </a:prstGeom>
        </p:spPr>
      </p:pic>
    </p:spTree>
    <p:extLst>
      <p:ext uri="{BB962C8B-B14F-4D97-AF65-F5344CB8AC3E}">
        <p14:creationId xmlns:p14="http://schemas.microsoft.com/office/powerpoint/2010/main" val="305505841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3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7363" y="100082"/>
            <a:ext cx="9201150" cy="6642562"/>
          </a:xfrm>
        </p:spPr>
      </p:pic>
      <p:sp>
        <p:nvSpPr>
          <p:cNvPr id="2" name="Title 1"/>
          <p:cNvSpPr>
            <a:spLocks noGrp="1"/>
          </p:cNvSpPr>
          <p:nvPr>
            <p:ph type="title"/>
          </p:nvPr>
        </p:nvSpPr>
        <p:spPr>
          <a:xfrm>
            <a:off x="3305175" y="1943100"/>
            <a:ext cx="6105525" cy="2700337"/>
          </a:xfrm>
        </p:spPr>
        <p:txBody>
          <a:bodyPr>
            <a:noAutofit/>
          </a:bodyPr>
          <a:lstStyle/>
          <a:p>
            <a:pPr algn="ctr"/>
            <a:r>
              <a:rPr lang="en-US" sz="6000" b="1" dirty="0" smtClean="0">
                <a:latin typeface="Arial" panose="020B0604020202020204" pitchFamily="34" charset="0"/>
                <a:cs typeface="Arial" panose="020B0604020202020204" pitchFamily="34" charset="0"/>
              </a:rPr>
              <a:t>TỔNG QUAN BẾP BÁNH</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96495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KIỂM TRA BÀI CŨ</a:t>
            </a:r>
            <a:endParaRPr lang="en-US" dirty="0">
              <a:solidFill>
                <a:srgbClr val="FF0000"/>
              </a:solidFill>
            </a:endParaRPr>
          </a:p>
        </p:txBody>
      </p:sp>
      <p:sp>
        <p:nvSpPr>
          <p:cNvPr id="3" name="Content Placeholder 2"/>
          <p:cNvSpPr>
            <a:spLocks noGrp="1"/>
          </p:cNvSpPr>
          <p:nvPr>
            <p:ph idx="1"/>
          </p:nvPr>
        </p:nvSpPr>
        <p:spPr>
          <a:xfrm>
            <a:off x="709613" y="1046922"/>
            <a:ext cx="10515600" cy="5010772"/>
          </a:xfrm>
        </p:spPr>
        <p:txBody>
          <a:bodyPr/>
          <a:lstStyle/>
          <a:p>
            <a:pPr marL="0" indent="0">
              <a:buNone/>
            </a:pPr>
            <a:endParaRPr lang="vi-VN" dirty="0" smtClean="0"/>
          </a:p>
          <a:p>
            <a:pPr marL="0" indent="0">
              <a:buNone/>
            </a:pPr>
            <a:r>
              <a:rPr lang="en-US" sz="4000" dirty="0" err="1" smtClean="0"/>
              <a:t>Các</a:t>
            </a:r>
            <a:r>
              <a:rPr lang="en-US" sz="4000" dirty="0" smtClean="0"/>
              <a:t> </a:t>
            </a:r>
            <a:r>
              <a:rPr lang="en-US" sz="4000" dirty="0" err="1" smtClean="0"/>
              <a:t>dạng</a:t>
            </a:r>
            <a:r>
              <a:rPr lang="en-US" sz="4000" dirty="0" smtClean="0"/>
              <a:t> đ</a:t>
            </a:r>
            <a:r>
              <a:rPr lang="vi-VN" sz="4000" dirty="0" smtClean="0"/>
              <a:t>ạm </a:t>
            </a:r>
            <a:r>
              <a:rPr lang="en-US" sz="4000" dirty="0" err="1" smtClean="0"/>
              <a:t>có</a:t>
            </a:r>
            <a:r>
              <a:rPr lang="en-US" sz="4000" dirty="0" smtClean="0"/>
              <a:t> </a:t>
            </a:r>
            <a:r>
              <a:rPr lang="vi-VN" sz="4000" dirty="0" smtClean="0"/>
              <a:t>trong bột mì?</a:t>
            </a:r>
            <a:endParaRPr lang="en-US" sz="4000" dirty="0"/>
          </a:p>
        </p:txBody>
      </p:sp>
      <p:pic>
        <p:nvPicPr>
          <p:cNvPr id="4" name="Picture 3"/>
          <p:cNvPicPr>
            <a:picLocks noChangeAspect="1"/>
          </p:cNvPicPr>
          <p:nvPr/>
        </p:nvPicPr>
        <p:blipFill>
          <a:blip r:embed="rId2"/>
          <a:stretch>
            <a:fillRect/>
          </a:stretch>
        </p:blipFill>
        <p:spPr>
          <a:xfrm>
            <a:off x="4005044" y="2685779"/>
            <a:ext cx="3124636" cy="3886742"/>
          </a:xfrm>
          <a:prstGeom prst="rect">
            <a:avLst/>
          </a:prstGeom>
        </p:spPr>
      </p:pic>
    </p:spTree>
    <p:extLst>
      <p:ext uri="{BB962C8B-B14F-4D97-AF65-F5344CB8AC3E}">
        <p14:creationId xmlns:p14="http://schemas.microsoft.com/office/powerpoint/2010/main" val="42299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Đạm</a:t>
            </a:r>
            <a:r>
              <a:rPr lang="en-US" dirty="0" smtClean="0"/>
              <a:t> </a:t>
            </a:r>
            <a:r>
              <a:rPr lang="en-US" dirty="0" err="1" smtClean="0"/>
              <a:t>trong</a:t>
            </a:r>
            <a:r>
              <a:rPr lang="en-US" dirty="0" smtClean="0"/>
              <a:t> </a:t>
            </a:r>
            <a:r>
              <a:rPr lang="en-US" dirty="0" err="1" smtClean="0"/>
              <a:t>bột</a:t>
            </a:r>
            <a:r>
              <a:rPr lang="en-US" dirty="0" smtClean="0"/>
              <a:t> </a:t>
            </a:r>
            <a:r>
              <a:rPr lang="en-US" dirty="0" err="1" smtClean="0"/>
              <a:t>mì</a:t>
            </a:r>
            <a:r>
              <a:rPr lang="en-US" dirty="0" smtClean="0"/>
              <a:t> </a:t>
            </a:r>
            <a:r>
              <a:rPr lang="en-US" dirty="0" err="1" smtClean="0"/>
              <a:t>có</a:t>
            </a:r>
            <a:r>
              <a:rPr lang="en-US" dirty="0" smtClean="0"/>
              <a:t> 2 </a:t>
            </a:r>
            <a:r>
              <a:rPr lang="en-US" dirty="0" err="1" smtClean="0"/>
              <a:t>dạng</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61841751"/>
              </p:ext>
            </p:extLst>
          </p:nvPr>
        </p:nvGraphicFramePr>
        <p:xfrm>
          <a:off x="1966050" y="1457326"/>
          <a:ext cx="8447087" cy="47005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413137" y="2843213"/>
            <a:ext cx="1789043" cy="3108543"/>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US" sz="2800" dirty="0" err="1" smtClean="0"/>
              <a:t>Tạo</a:t>
            </a:r>
            <a:r>
              <a:rPr lang="en-US" sz="2800" dirty="0" smtClean="0"/>
              <a:t> </a:t>
            </a:r>
            <a:r>
              <a:rPr lang="en-US" sz="2800" dirty="0" err="1" smtClean="0"/>
              <a:t>ra</a:t>
            </a:r>
            <a:r>
              <a:rPr lang="en-US" sz="2800" dirty="0" smtClean="0"/>
              <a:t> gluten </a:t>
            </a:r>
            <a:r>
              <a:rPr lang="en-US" sz="2800" dirty="0" err="1" smtClean="0"/>
              <a:t>trong</a:t>
            </a:r>
            <a:r>
              <a:rPr lang="en-US" sz="2800" dirty="0" smtClean="0"/>
              <a:t> </a:t>
            </a:r>
            <a:r>
              <a:rPr lang="en-US" sz="2800" dirty="0" err="1" smtClean="0"/>
              <a:t>bột</a:t>
            </a:r>
            <a:r>
              <a:rPr lang="en-US" sz="2800" dirty="0" smtClean="0"/>
              <a:t> </a:t>
            </a:r>
            <a:r>
              <a:rPr lang="en-US" sz="2800" dirty="0" err="1" smtClean="0"/>
              <a:t>nhào</a:t>
            </a:r>
            <a:r>
              <a:rPr lang="en-US" sz="2800" dirty="0" smtClean="0"/>
              <a:t> </a:t>
            </a:r>
            <a:r>
              <a:rPr lang="en-US" sz="2800" dirty="0" err="1" smtClean="0"/>
              <a:t>thông</a:t>
            </a:r>
            <a:r>
              <a:rPr lang="en-US" sz="2800" dirty="0" smtClean="0"/>
              <a:t> qua </a:t>
            </a:r>
            <a:r>
              <a:rPr lang="en-US" sz="2800" dirty="0" err="1" smtClean="0"/>
              <a:t>qt</a:t>
            </a:r>
            <a:r>
              <a:rPr lang="en-US" sz="2800" dirty="0" smtClean="0"/>
              <a:t> </a:t>
            </a:r>
            <a:r>
              <a:rPr lang="en-US" sz="2800" dirty="0" err="1" smtClean="0"/>
              <a:t>nhào</a:t>
            </a:r>
            <a:r>
              <a:rPr lang="en-US" sz="2800" dirty="0" smtClean="0"/>
              <a:t> </a:t>
            </a:r>
            <a:r>
              <a:rPr lang="en-US" sz="2800" dirty="0" err="1" smtClean="0"/>
              <a:t>bột</a:t>
            </a:r>
            <a:endParaRPr lang="en-US" sz="2800" dirty="0"/>
          </a:p>
        </p:txBody>
      </p:sp>
      <p:sp>
        <p:nvSpPr>
          <p:cNvPr id="6" name="TextBox 5"/>
          <p:cNvSpPr txBox="1"/>
          <p:nvPr/>
        </p:nvSpPr>
        <p:spPr>
          <a:xfrm>
            <a:off x="45969" y="2396222"/>
            <a:ext cx="1789043"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dirty="0" err="1" smtClean="0"/>
              <a:t>Tạo</a:t>
            </a:r>
            <a:r>
              <a:rPr lang="en-US" sz="2800" dirty="0" smtClean="0"/>
              <a:t> </a:t>
            </a:r>
            <a:r>
              <a:rPr lang="en-US" sz="2800" dirty="0" err="1" smtClean="0"/>
              <a:t>nên</a:t>
            </a:r>
            <a:r>
              <a:rPr lang="en-US" sz="2800" dirty="0" smtClean="0"/>
              <a:t> </a:t>
            </a:r>
            <a:r>
              <a:rPr lang="en-US" sz="2800" dirty="0" err="1" smtClean="0"/>
              <a:t>màu</a:t>
            </a:r>
            <a:r>
              <a:rPr lang="en-US" sz="2800" dirty="0" smtClean="0"/>
              <a:t> </a:t>
            </a:r>
            <a:r>
              <a:rPr lang="en-US" sz="2800" dirty="0" err="1" smtClean="0"/>
              <a:t>sắc</a:t>
            </a:r>
            <a:r>
              <a:rPr lang="en-US" sz="2800" dirty="0" smtClean="0"/>
              <a:t> </a:t>
            </a:r>
            <a:r>
              <a:rPr lang="en-US" sz="2800" dirty="0" err="1" smtClean="0"/>
              <a:t>sản</a:t>
            </a:r>
            <a:r>
              <a:rPr lang="en-US" sz="2800" dirty="0" smtClean="0"/>
              <a:t> </a:t>
            </a:r>
            <a:r>
              <a:rPr lang="en-US" sz="2800" dirty="0" err="1" smtClean="0"/>
              <a:t>phẩm</a:t>
            </a:r>
            <a:r>
              <a:rPr lang="en-US" sz="2800" dirty="0" smtClean="0"/>
              <a:t> </a:t>
            </a:r>
            <a:r>
              <a:rPr lang="en-US" sz="2800" dirty="0" err="1" smtClean="0"/>
              <a:t>cùng</a:t>
            </a:r>
            <a:r>
              <a:rPr lang="en-US" sz="2800" dirty="0" smtClean="0"/>
              <a:t> </a:t>
            </a:r>
            <a:r>
              <a:rPr lang="en-US" sz="2800" dirty="0" err="1" smtClean="0"/>
              <a:t>với</a:t>
            </a:r>
            <a:r>
              <a:rPr lang="en-US" sz="2800" dirty="0" smtClean="0"/>
              <a:t> </a:t>
            </a:r>
            <a:r>
              <a:rPr lang="en-US" sz="2800" dirty="0" err="1" smtClean="0"/>
              <a:t>đường</a:t>
            </a:r>
            <a:endParaRPr lang="en-US" sz="2800" dirty="0"/>
          </a:p>
        </p:txBody>
      </p:sp>
    </p:spTree>
    <p:extLst>
      <p:ext uri="{BB962C8B-B14F-4D97-AF65-F5344CB8AC3E}">
        <p14:creationId xmlns:p14="http://schemas.microsoft.com/office/powerpoint/2010/main" val="1838806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300" y="5074920"/>
            <a:ext cx="10113264" cy="1783080"/>
          </a:xfrm>
        </p:spPr>
        <p:txBody>
          <a:bodyPr/>
          <a:lstStyle/>
          <a:p>
            <a:pPr algn="ctr"/>
            <a:r>
              <a:rPr lang="vi-VN" sz="7200" b="1" dirty="0">
                <a:ln w="12700" cmpd="sng">
                  <a:solidFill>
                    <a:schemeClr val="accent4"/>
                  </a:solidFill>
                  <a:prstDash val="solid"/>
                </a:ln>
                <a:solidFill>
                  <a:schemeClr val="bg1"/>
                </a:solidFill>
              </a:rPr>
              <a:t>Chương </a:t>
            </a:r>
            <a:r>
              <a:rPr lang="en-US" sz="7200" b="1" dirty="0">
                <a:ln w="12700" cmpd="sng">
                  <a:solidFill>
                    <a:schemeClr val="accent4"/>
                  </a:solidFill>
                  <a:prstDash val="solid"/>
                </a:ln>
                <a:solidFill>
                  <a:schemeClr val="bg1"/>
                </a:solidFill>
              </a:rPr>
              <a:t>2</a:t>
            </a:r>
            <a:r>
              <a:rPr lang="vi-VN" sz="7200" b="1" dirty="0">
                <a:ln w="12700" cmpd="sng">
                  <a:solidFill>
                    <a:schemeClr val="accent4"/>
                  </a:solidFill>
                  <a:prstDash val="solid"/>
                </a:ln>
                <a:solidFill>
                  <a:schemeClr val="bg1"/>
                </a:solidFill>
              </a:rPr>
              <a:t>: </a:t>
            </a:r>
            <a:r>
              <a:rPr lang="en-US" sz="7200" b="1" dirty="0">
                <a:ln w="12700" cmpd="sng">
                  <a:solidFill>
                    <a:schemeClr val="accent4"/>
                  </a:solidFill>
                  <a:prstDash val="solid"/>
                </a:ln>
                <a:solidFill>
                  <a:schemeClr val="bg1"/>
                </a:solidFill>
              </a:rPr>
              <a:t>NGUYÊN PHỤ LIỆU LÀM BÁNH</a:t>
            </a:r>
            <a:endParaRPr lang="en-US" sz="7200" b="1" dirty="0">
              <a:solidFill>
                <a:schemeClr val="bg1"/>
              </a:solidFill>
            </a:endParaRPr>
          </a:p>
        </p:txBody>
      </p:sp>
      <p:pic>
        <p:nvPicPr>
          <p:cNvPr id="5" name="Picture 4"/>
          <p:cNvPicPr>
            <a:picLocks noChangeAspect="1"/>
          </p:cNvPicPr>
          <p:nvPr/>
        </p:nvPicPr>
        <p:blipFill>
          <a:blip r:embed="rId2"/>
          <a:stretch>
            <a:fillRect/>
          </a:stretch>
        </p:blipFill>
        <p:spPr>
          <a:xfrm>
            <a:off x="1197293" y="0"/>
            <a:ext cx="10113264" cy="4880706"/>
          </a:xfrm>
          <a:prstGeom prst="rect">
            <a:avLst/>
          </a:prstGeom>
        </p:spPr>
      </p:pic>
    </p:spTree>
    <p:extLst>
      <p:ext uri="{BB962C8B-B14F-4D97-AF65-F5344CB8AC3E}">
        <p14:creationId xmlns:p14="http://schemas.microsoft.com/office/powerpoint/2010/main" val="60403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7812" y="11614"/>
            <a:ext cx="9255145" cy="979193"/>
          </a:xfrm>
        </p:spPr>
        <p:txBody>
          <a:bodyPr/>
          <a:lstStyle/>
          <a:p>
            <a:r>
              <a:rPr lang="en-US" b="1" dirty="0" smtClean="0">
                <a:solidFill>
                  <a:srgbClr val="FF0000"/>
                </a:solidFill>
                <a:latin typeface="Arial" panose="020B0604020202020204" pitchFamily="34" charset="0"/>
                <a:cs typeface="Arial" panose="020B0604020202020204" pitchFamily="34" charset="0"/>
              </a:rPr>
              <a:t>1. BỘT MÌ</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1513" y="1443037"/>
            <a:ext cx="11344275" cy="5829300"/>
          </a:xfrm>
        </p:spPr>
        <p:txBody>
          <a:bodyPr>
            <a:normAutofit/>
          </a:bodyPr>
          <a:lstStyle/>
          <a:p>
            <a:pPr>
              <a:buFont typeface="Wingdings" panose="05000000000000000000" pitchFamily="2" charset="2"/>
              <a:buChar char="v"/>
            </a:pPr>
            <a:r>
              <a:rPr lang="en-US" sz="3600" b="1" dirty="0" smtClean="0"/>
              <a:t>  </a:t>
            </a:r>
            <a:r>
              <a:rPr lang="en-US" sz="3600" b="1" dirty="0" err="1" smtClean="0"/>
              <a:t>Đánh</a:t>
            </a:r>
            <a:r>
              <a:rPr lang="en-US" sz="3600" b="1" dirty="0" smtClean="0"/>
              <a:t> </a:t>
            </a:r>
            <a:r>
              <a:rPr lang="en-US" sz="3600" b="1" dirty="0" err="1" smtClean="0"/>
              <a:t>giá</a:t>
            </a:r>
            <a:r>
              <a:rPr lang="en-US" sz="3600" b="1" dirty="0" smtClean="0"/>
              <a:t> </a:t>
            </a:r>
            <a:r>
              <a:rPr lang="en-US" sz="3600" b="1" dirty="0" err="1" smtClean="0"/>
              <a:t>chất</a:t>
            </a:r>
            <a:r>
              <a:rPr lang="en-US" sz="3600" b="1" dirty="0" smtClean="0"/>
              <a:t> </a:t>
            </a:r>
            <a:r>
              <a:rPr lang="en-US" sz="3600" b="1" dirty="0" err="1" smtClean="0"/>
              <a:t>lượng</a:t>
            </a:r>
            <a:r>
              <a:rPr lang="en-US" sz="3600" b="1" dirty="0" smtClean="0"/>
              <a:t> </a:t>
            </a:r>
            <a:r>
              <a:rPr lang="en-US" sz="3600" b="1" dirty="0" err="1" smtClean="0"/>
              <a:t>bột</a:t>
            </a:r>
            <a:r>
              <a:rPr lang="en-US" sz="3600" b="1" dirty="0" smtClean="0"/>
              <a:t> </a:t>
            </a:r>
            <a:r>
              <a:rPr lang="en-US" sz="3600" b="1" dirty="0" err="1" smtClean="0"/>
              <a:t>mì</a:t>
            </a:r>
            <a:r>
              <a:rPr lang="en-US" sz="3600" dirty="0" smtClean="0"/>
              <a:t>.</a:t>
            </a:r>
          </a:p>
          <a:p>
            <a:pPr marL="0" indent="0">
              <a:buNone/>
            </a:pPr>
            <a:r>
              <a:rPr lang="en-US" sz="3800" dirty="0" smtClean="0"/>
              <a:t>	</a:t>
            </a:r>
            <a:r>
              <a:rPr lang="en-US" sz="3600" dirty="0" err="1"/>
              <a:t>Các</a:t>
            </a:r>
            <a:r>
              <a:rPr lang="en-US" sz="3600" dirty="0"/>
              <a:t> </a:t>
            </a:r>
            <a:r>
              <a:rPr lang="en-US" sz="3600" dirty="0" err="1"/>
              <a:t>tiêu</a:t>
            </a:r>
            <a:r>
              <a:rPr lang="en-US" sz="3600" dirty="0"/>
              <a:t> </a:t>
            </a:r>
            <a:r>
              <a:rPr lang="en-US" sz="3600" dirty="0" err="1"/>
              <a:t>chí</a:t>
            </a:r>
            <a:r>
              <a:rPr lang="en-US" sz="3600" dirty="0"/>
              <a:t> </a:t>
            </a:r>
            <a:r>
              <a:rPr lang="en-US" sz="3600" dirty="0" err="1"/>
              <a:t>cảm</a:t>
            </a:r>
            <a:r>
              <a:rPr lang="en-US" sz="3600" dirty="0"/>
              <a:t> </a:t>
            </a:r>
            <a:r>
              <a:rPr lang="en-US" sz="3600" dirty="0" err="1"/>
              <a:t>quan</a:t>
            </a:r>
            <a:r>
              <a:rPr lang="en-US" sz="3600" dirty="0"/>
              <a:t>:</a:t>
            </a:r>
          </a:p>
          <a:p>
            <a:pPr marL="0" indent="0">
              <a:buNone/>
            </a:pPr>
            <a:r>
              <a:rPr lang="en-US" sz="3600" dirty="0"/>
              <a:t>- </a:t>
            </a:r>
            <a:r>
              <a:rPr lang="en-US" sz="3600" dirty="0" err="1"/>
              <a:t>Màu</a:t>
            </a:r>
            <a:r>
              <a:rPr lang="en-US" sz="3600" dirty="0"/>
              <a:t> </a:t>
            </a:r>
            <a:r>
              <a:rPr lang="en-US" sz="3600" dirty="0" err="1"/>
              <a:t>sắc</a:t>
            </a:r>
            <a:r>
              <a:rPr lang="en-US" sz="3600" dirty="0"/>
              <a:t>: </a:t>
            </a:r>
            <a:r>
              <a:rPr lang="en-US" sz="3600" dirty="0" err="1"/>
              <a:t>trắng</a:t>
            </a:r>
            <a:r>
              <a:rPr lang="en-US" sz="3600" dirty="0"/>
              <a:t> </a:t>
            </a:r>
            <a:r>
              <a:rPr lang="en-US" sz="3600" dirty="0" err="1"/>
              <a:t>hoặc</a:t>
            </a:r>
            <a:r>
              <a:rPr lang="en-US" sz="3600" dirty="0"/>
              <a:t> </a:t>
            </a:r>
            <a:r>
              <a:rPr lang="en-US" sz="3600" dirty="0" err="1"/>
              <a:t>trắng</a:t>
            </a:r>
            <a:r>
              <a:rPr lang="en-US" sz="3600" dirty="0"/>
              <a:t> </a:t>
            </a:r>
            <a:r>
              <a:rPr lang="en-US" sz="3600" dirty="0" err="1"/>
              <a:t>ngà</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bột</a:t>
            </a:r>
            <a:r>
              <a:rPr lang="en-US" sz="3600" dirty="0"/>
              <a:t> </a:t>
            </a:r>
            <a:r>
              <a:rPr lang="en-US" sz="3600" dirty="0" err="1"/>
              <a:t>mì</a:t>
            </a:r>
            <a:endParaRPr lang="en-US" sz="3600" dirty="0"/>
          </a:p>
          <a:p>
            <a:pPr marL="0" indent="0">
              <a:buNone/>
            </a:pPr>
            <a:r>
              <a:rPr lang="en-US" sz="3600" dirty="0"/>
              <a:t>- </a:t>
            </a:r>
            <a:r>
              <a:rPr lang="en-US" sz="3600" dirty="0" err="1"/>
              <a:t>Mùi</a:t>
            </a:r>
            <a:r>
              <a:rPr lang="en-US" sz="3600" dirty="0"/>
              <a:t> </a:t>
            </a:r>
            <a:r>
              <a:rPr lang="en-US" sz="3600" dirty="0" err="1"/>
              <a:t>vị</a:t>
            </a:r>
            <a:r>
              <a:rPr lang="en-US" sz="3600" dirty="0"/>
              <a:t>: </a:t>
            </a:r>
            <a:r>
              <a:rPr lang="en-US" sz="3600" dirty="0" err="1"/>
              <a:t>mùi</a:t>
            </a:r>
            <a:r>
              <a:rPr lang="en-US" sz="3600" dirty="0"/>
              <a:t> </a:t>
            </a:r>
            <a:r>
              <a:rPr lang="en-US" sz="3600" dirty="0" err="1"/>
              <a:t>vị</a:t>
            </a:r>
            <a:r>
              <a:rPr lang="en-US" sz="3600" dirty="0"/>
              <a:t> </a:t>
            </a:r>
            <a:r>
              <a:rPr lang="en-US" sz="3600" dirty="0" err="1"/>
              <a:t>tự</a:t>
            </a:r>
            <a:r>
              <a:rPr lang="en-US" sz="3600" dirty="0"/>
              <a:t> </a:t>
            </a:r>
            <a:r>
              <a:rPr lang="en-US" sz="3600" dirty="0" err="1"/>
              <a:t>nhiên</a:t>
            </a:r>
            <a:r>
              <a:rPr lang="en-US" sz="3600" dirty="0"/>
              <a:t> </a:t>
            </a:r>
            <a:r>
              <a:rPr lang="en-US" sz="3600" dirty="0" err="1"/>
              <a:t>của</a:t>
            </a:r>
            <a:r>
              <a:rPr lang="en-US" sz="3600" dirty="0"/>
              <a:t> </a:t>
            </a:r>
            <a:r>
              <a:rPr lang="en-US" sz="3600" dirty="0" err="1"/>
              <a:t>bột</a:t>
            </a:r>
            <a:r>
              <a:rPr lang="en-US" sz="3600" dirty="0"/>
              <a:t> </a:t>
            </a:r>
            <a:r>
              <a:rPr lang="en-US" sz="3600" dirty="0" err="1"/>
              <a:t>mì</a:t>
            </a:r>
            <a:r>
              <a:rPr lang="en-US" sz="3600" dirty="0"/>
              <a:t>, </a:t>
            </a:r>
            <a:r>
              <a:rPr lang="en-US" sz="3600" dirty="0" err="1"/>
              <a:t>không</a:t>
            </a:r>
            <a:r>
              <a:rPr lang="en-US" sz="3600" dirty="0"/>
              <a:t> </a:t>
            </a:r>
            <a:r>
              <a:rPr lang="en-US" sz="3600" dirty="0" err="1"/>
              <a:t>có</a:t>
            </a:r>
            <a:r>
              <a:rPr lang="en-US" sz="3600" dirty="0"/>
              <a:t> </a:t>
            </a:r>
            <a:r>
              <a:rPr lang="en-US" sz="3600" dirty="0" err="1"/>
              <a:t>mùi</a:t>
            </a:r>
            <a:r>
              <a:rPr lang="en-US" sz="3600" dirty="0"/>
              <a:t> </a:t>
            </a:r>
            <a:r>
              <a:rPr lang="en-US" sz="3600" dirty="0" err="1"/>
              <a:t>hôi</a:t>
            </a:r>
            <a:r>
              <a:rPr lang="en-US" sz="3600" dirty="0"/>
              <a:t> </a:t>
            </a:r>
            <a:r>
              <a:rPr lang="en-US" sz="3600" dirty="0" err="1"/>
              <a:t>mốc</a:t>
            </a:r>
            <a:r>
              <a:rPr lang="en-US" sz="3600" dirty="0"/>
              <a:t>, </a:t>
            </a:r>
            <a:r>
              <a:rPr lang="en-US" sz="3600" dirty="0" err="1"/>
              <a:t>mùi</a:t>
            </a:r>
            <a:r>
              <a:rPr lang="en-US" sz="3600" dirty="0"/>
              <a:t> </a:t>
            </a:r>
            <a:r>
              <a:rPr lang="en-US" sz="3600" dirty="0" err="1"/>
              <a:t>lạ</a:t>
            </a:r>
            <a:endParaRPr lang="en-US" sz="3600" dirty="0"/>
          </a:p>
          <a:p>
            <a:pPr marL="0" indent="0">
              <a:buNone/>
            </a:pPr>
            <a:r>
              <a:rPr lang="en-US" sz="3600" dirty="0"/>
              <a:t>- </a:t>
            </a:r>
            <a:r>
              <a:rPr lang="en-US" sz="3600" dirty="0" err="1"/>
              <a:t>Tạp</a:t>
            </a:r>
            <a:r>
              <a:rPr lang="en-US" sz="3600" dirty="0"/>
              <a:t> </a:t>
            </a:r>
            <a:r>
              <a:rPr lang="en-US" sz="3600" dirty="0" err="1"/>
              <a:t>chất</a:t>
            </a:r>
            <a:r>
              <a:rPr lang="en-US" sz="3600" dirty="0"/>
              <a:t>: </a:t>
            </a:r>
            <a:r>
              <a:rPr lang="en-US" sz="3600" dirty="0" err="1"/>
              <a:t>không</a:t>
            </a:r>
            <a:r>
              <a:rPr lang="en-US" sz="3600" dirty="0"/>
              <a:t> </a:t>
            </a:r>
            <a:r>
              <a:rPr lang="en-US" sz="3600" dirty="0" err="1"/>
              <a:t>có</a:t>
            </a:r>
            <a:r>
              <a:rPr lang="en-US" sz="3600" dirty="0"/>
              <a:t> </a:t>
            </a:r>
            <a:r>
              <a:rPr lang="en-US" sz="3600" dirty="0" err="1"/>
              <a:t>sạn</a:t>
            </a:r>
            <a:r>
              <a:rPr lang="en-US" sz="3600" dirty="0"/>
              <a:t>, </a:t>
            </a:r>
            <a:r>
              <a:rPr lang="en-US" sz="3600" dirty="0" err="1"/>
              <a:t>sâu</a:t>
            </a:r>
            <a:r>
              <a:rPr lang="en-US" sz="3600" dirty="0"/>
              <a:t> </a:t>
            </a:r>
            <a:r>
              <a:rPr lang="en-US" sz="3600" dirty="0" err="1"/>
              <a:t>mọt</a:t>
            </a:r>
            <a:endParaRPr lang="en-US" sz="3600" dirty="0"/>
          </a:p>
          <a:p>
            <a:pPr marL="0" indent="0">
              <a:buNone/>
            </a:pPr>
            <a:endParaRPr lang="en-US" sz="3600" dirty="0"/>
          </a:p>
        </p:txBody>
      </p:sp>
    </p:spTree>
    <p:extLst>
      <p:ext uri="{BB962C8B-B14F-4D97-AF65-F5344CB8AC3E}">
        <p14:creationId xmlns:p14="http://schemas.microsoft.com/office/powerpoint/2010/main" val="182838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80" y="1266745"/>
            <a:ext cx="5303520"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pPr marL="0" indent="0">
              <a:buNone/>
            </a:pPr>
            <a:r>
              <a:rPr lang="en-US" dirty="0" smtClean="0"/>
              <a:t>	</a:t>
            </a:r>
            <a:r>
              <a:rPr lang="en-US" dirty="0" err="1" smtClean="0"/>
              <a:t>Được</a:t>
            </a:r>
            <a:r>
              <a:rPr lang="en-US" dirty="0" smtClean="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nung</a:t>
            </a:r>
            <a:r>
              <a:rPr lang="en-US" dirty="0"/>
              <a:t> </a:t>
            </a:r>
            <a:r>
              <a:rPr lang="en-US" dirty="0" err="1"/>
              <a:t>nóng</a:t>
            </a:r>
            <a:r>
              <a:rPr lang="en-US" dirty="0"/>
              <a:t> 1 </a:t>
            </a:r>
            <a:r>
              <a:rPr lang="en-US" dirty="0" err="1"/>
              <a:t>mẫu</a:t>
            </a:r>
            <a:r>
              <a:rPr lang="en-US" dirty="0"/>
              <a:t> </a:t>
            </a:r>
            <a:r>
              <a:rPr lang="en-US" dirty="0" err="1"/>
              <a:t>bột</a:t>
            </a:r>
            <a:r>
              <a:rPr lang="en-US" dirty="0"/>
              <a:t> </a:t>
            </a:r>
            <a:r>
              <a:rPr lang="en-US" dirty="0" err="1"/>
              <a:t>mì</a:t>
            </a:r>
            <a:r>
              <a:rPr lang="en-US" dirty="0"/>
              <a:t> </a:t>
            </a:r>
            <a:r>
              <a:rPr lang="en-US" dirty="0" err="1"/>
              <a:t>trong</a:t>
            </a:r>
            <a:r>
              <a:rPr lang="en-US" dirty="0"/>
              <a:t> </a:t>
            </a:r>
            <a:r>
              <a:rPr lang="en-US" dirty="0" err="1"/>
              <a:t>lò</a:t>
            </a:r>
            <a:r>
              <a:rPr lang="en-US" dirty="0"/>
              <a:t>, so </a:t>
            </a:r>
            <a:r>
              <a:rPr lang="en-US" dirty="0" err="1"/>
              <a:t>sánh</a:t>
            </a:r>
            <a:r>
              <a:rPr lang="en-US" dirty="0"/>
              <a:t> </a:t>
            </a:r>
            <a:r>
              <a:rPr lang="en-US" dirty="0" err="1"/>
              <a:t>trọng</a:t>
            </a:r>
            <a:r>
              <a:rPr lang="en-US" dirty="0"/>
              <a:t> </a:t>
            </a:r>
            <a:r>
              <a:rPr lang="en-US" dirty="0" err="1"/>
              <a:t>lượng</a:t>
            </a:r>
            <a:r>
              <a:rPr lang="en-US" dirty="0"/>
              <a:t> </a:t>
            </a:r>
            <a:r>
              <a:rPr lang="en-US" dirty="0" err="1"/>
              <a:t>của</a:t>
            </a:r>
            <a:r>
              <a:rPr lang="en-US" dirty="0"/>
              <a:t> </a:t>
            </a:r>
            <a:r>
              <a:rPr lang="en-US" dirty="0" err="1"/>
              <a:t>mẫu</a:t>
            </a:r>
            <a:r>
              <a:rPr lang="en-US" dirty="0"/>
              <a:t> </a:t>
            </a:r>
            <a:r>
              <a:rPr lang="en-US" dirty="0" err="1"/>
              <a:t>trước</a:t>
            </a:r>
            <a:r>
              <a:rPr lang="en-US" dirty="0"/>
              <a:t> </a:t>
            </a:r>
            <a:r>
              <a:rPr lang="en-US" dirty="0" err="1"/>
              <a:t>và</a:t>
            </a:r>
            <a:r>
              <a:rPr lang="en-US" dirty="0"/>
              <a:t> </a:t>
            </a:r>
            <a:r>
              <a:rPr lang="en-US" dirty="0" err="1"/>
              <a:t>sau</a:t>
            </a:r>
            <a:r>
              <a:rPr lang="en-US" dirty="0"/>
              <a:t> </a:t>
            </a:r>
            <a:r>
              <a:rPr lang="en-US" dirty="0" err="1"/>
              <a:t>khi</a:t>
            </a:r>
            <a:r>
              <a:rPr lang="en-US" dirty="0"/>
              <a:t> </a:t>
            </a:r>
            <a:r>
              <a:rPr lang="en-US" dirty="0" err="1"/>
              <a:t>nung</a:t>
            </a:r>
            <a:r>
              <a:rPr lang="en-US" dirty="0"/>
              <a:t>. </a:t>
            </a:r>
            <a:r>
              <a:rPr lang="en-US" dirty="0" err="1"/>
              <a:t>Hàm</a:t>
            </a:r>
            <a:r>
              <a:rPr lang="en-US" dirty="0"/>
              <a:t> </a:t>
            </a:r>
            <a:r>
              <a:rPr lang="en-US" dirty="0" err="1"/>
              <a:t>lượng</a:t>
            </a:r>
            <a:r>
              <a:rPr lang="en-US" dirty="0"/>
              <a:t> </a:t>
            </a:r>
            <a:r>
              <a:rPr lang="en-US" dirty="0" err="1"/>
              <a:t>mất</a:t>
            </a:r>
            <a:r>
              <a:rPr lang="en-US" dirty="0"/>
              <a:t> </a:t>
            </a:r>
            <a:r>
              <a:rPr lang="en-US" dirty="0" err="1"/>
              <a:t>đi</a:t>
            </a:r>
            <a:r>
              <a:rPr lang="en-US" dirty="0"/>
              <a:t> </a:t>
            </a:r>
            <a:r>
              <a:rPr lang="en-US" dirty="0" err="1"/>
              <a:t>chính</a:t>
            </a:r>
            <a:r>
              <a:rPr lang="en-US" dirty="0"/>
              <a:t> </a:t>
            </a:r>
            <a:r>
              <a:rPr lang="en-US" dirty="0" err="1"/>
              <a:t>là</a:t>
            </a:r>
            <a:r>
              <a:rPr lang="en-US" dirty="0"/>
              <a:t> </a:t>
            </a:r>
            <a:r>
              <a:rPr lang="en-US" dirty="0" err="1"/>
              <a:t>độ</a:t>
            </a:r>
            <a:r>
              <a:rPr lang="en-US" dirty="0"/>
              <a:t> </a:t>
            </a:r>
            <a:r>
              <a:rPr lang="en-US" dirty="0" err="1"/>
              <a:t>ẩm</a:t>
            </a:r>
            <a:r>
              <a:rPr lang="en-US" dirty="0"/>
              <a:t>. </a:t>
            </a:r>
          </a:p>
          <a:p>
            <a:pPr marL="0" indent="0">
              <a:buNone/>
            </a:pPr>
            <a:endParaRPr lang="en-US" dirty="0"/>
          </a:p>
        </p:txBody>
      </p:sp>
      <p:pic>
        <p:nvPicPr>
          <p:cNvPr id="4" name="Picture 3"/>
          <p:cNvPicPr>
            <a:picLocks noChangeAspect="1"/>
          </p:cNvPicPr>
          <p:nvPr/>
        </p:nvPicPr>
        <p:blipFill>
          <a:blip r:embed="rId2"/>
          <a:stretch>
            <a:fillRect/>
          </a:stretch>
        </p:blipFill>
        <p:spPr>
          <a:xfrm>
            <a:off x="7200900" y="1628775"/>
            <a:ext cx="4687769" cy="4687769"/>
          </a:xfrm>
          <a:prstGeom prst="rect">
            <a:avLst/>
          </a:prstGeom>
        </p:spPr>
      </p:pic>
    </p:spTree>
    <p:extLst>
      <p:ext uri="{BB962C8B-B14F-4D97-AF65-F5344CB8AC3E}">
        <p14:creationId xmlns:p14="http://schemas.microsoft.com/office/powerpoint/2010/main" val="1605108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97279" y="1266745"/>
            <a:ext cx="9305677" cy="4893481"/>
          </a:xfrm>
        </p:spPr>
        <p:txBody>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Xác</a:t>
            </a:r>
            <a:r>
              <a:rPr lang="en-US" dirty="0"/>
              <a:t> </a:t>
            </a:r>
            <a:r>
              <a:rPr lang="en-US" dirty="0" err="1"/>
              <a:t>định</a:t>
            </a:r>
            <a:r>
              <a:rPr lang="en-US" dirty="0"/>
              <a:t> </a:t>
            </a:r>
            <a:r>
              <a:rPr lang="en-US" dirty="0" err="1"/>
              <a:t>độ</a:t>
            </a:r>
            <a:r>
              <a:rPr lang="en-US" dirty="0"/>
              <a:t> </a:t>
            </a:r>
            <a:r>
              <a:rPr lang="en-US" dirty="0" err="1"/>
              <a:t>ẩm</a:t>
            </a:r>
            <a:r>
              <a:rPr lang="en-US" dirty="0"/>
              <a:t> </a:t>
            </a:r>
            <a:r>
              <a:rPr lang="en-US" dirty="0" err="1"/>
              <a:t>là</a:t>
            </a:r>
            <a:r>
              <a:rPr lang="en-US" dirty="0"/>
              <a:t> </a:t>
            </a:r>
            <a:r>
              <a:rPr lang="en-US" dirty="0" err="1"/>
              <a:t>bước</a:t>
            </a:r>
            <a:r>
              <a:rPr lang="en-US" dirty="0"/>
              <a:t> </a:t>
            </a:r>
            <a:r>
              <a:rPr lang="en-US" dirty="0" err="1"/>
              <a:t>đầu</a:t>
            </a:r>
            <a:r>
              <a:rPr lang="en-US" dirty="0"/>
              <a:t> </a:t>
            </a:r>
            <a:r>
              <a:rPr lang="en-US" dirty="0" err="1"/>
              <a:t>tiên</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việc</a:t>
            </a:r>
            <a:r>
              <a:rPr lang="en-US" dirty="0"/>
              <a:t> </a:t>
            </a:r>
            <a:r>
              <a:rPr lang="en-US" dirty="0" err="1"/>
              <a:t>phân</a:t>
            </a:r>
            <a:r>
              <a:rPr lang="en-US" dirty="0"/>
              <a:t> </a:t>
            </a:r>
            <a:r>
              <a:rPr lang="en-US" dirty="0" err="1"/>
              <a:t>tích</a:t>
            </a:r>
            <a:r>
              <a:rPr lang="en-US" dirty="0"/>
              <a:t> </a:t>
            </a:r>
            <a:r>
              <a:rPr lang="en-US" dirty="0" err="1"/>
              <a:t>chất</a:t>
            </a:r>
            <a:r>
              <a:rPr lang="en-US" dirty="0"/>
              <a:t> </a:t>
            </a:r>
            <a:r>
              <a:rPr lang="en-US" dirty="0" err="1"/>
              <a:t>lượng</a:t>
            </a:r>
            <a:r>
              <a:rPr lang="en-US" dirty="0"/>
              <a:t> </a:t>
            </a:r>
            <a:r>
              <a:rPr lang="en-US" dirty="0" err="1"/>
              <a:t>bột</a:t>
            </a:r>
            <a:r>
              <a:rPr lang="en-US" dirty="0"/>
              <a:t>, </a:t>
            </a:r>
            <a:r>
              <a:rPr lang="en-US" dirty="0" err="1"/>
              <a:t>từ</a:t>
            </a:r>
            <a:r>
              <a:rPr lang="en-US" dirty="0"/>
              <a:t> </a:t>
            </a:r>
            <a:r>
              <a:rPr lang="en-US" dirty="0" err="1"/>
              <a:t>dữ</a:t>
            </a:r>
            <a:r>
              <a:rPr lang="en-US" dirty="0"/>
              <a:t> </a:t>
            </a:r>
            <a:r>
              <a:rPr lang="en-US" dirty="0" err="1"/>
              <a:t>liệu</a:t>
            </a:r>
            <a:r>
              <a:rPr lang="en-US" dirty="0"/>
              <a:t> </a:t>
            </a:r>
            <a:r>
              <a:rPr lang="en-US" dirty="0" err="1"/>
              <a:t>này</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xét</a:t>
            </a:r>
            <a:r>
              <a:rPr lang="en-US" dirty="0"/>
              <a:t> </a:t>
            </a:r>
            <a:r>
              <a:rPr lang="en-US" dirty="0" err="1"/>
              <a:t>nghiệm</a:t>
            </a:r>
            <a:r>
              <a:rPr lang="en-US" dirty="0"/>
              <a:t> </a:t>
            </a:r>
            <a:r>
              <a:rPr lang="en-US" dirty="0" err="1"/>
              <a:t>khác</a:t>
            </a:r>
            <a:endParaRPr lang="en-US" dirty="0"/>
          </a:p>
          <a:p>
            <a:pPr marL="0" indent="0">
              <a:buNone/>
            </a:pPr>
            <a:endParaRPr lang="en-US" dirty="0"/>
          </a:p>
        </p:txBody>
      </p:sp>
    </p:spTree>
    <p:extLst>
      <p:ext uri="{BB962C8B-B14F-4D97-AF65-F5344CB8AC3E}">
        <p14:creationId xmlns:p14="http://schemas.microsoft.com/office/powerpoint/2010/main" val="332362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a:buFont typeface="Wingdings" panose="05000000000000000000" pitchFamily="2" charset="2"/>
              <a:buChar char="v"/>
            </a:pPr>
            <a:r>
              <a:rPr lang="en-US" dirty="0" smtClean="0"/>
              <a:t>  </a:t>
            </a:r>
            <a:r>
              <a:rPr lang="en-US" dirty="0" err="1" smtClean="0"/>
              <a:t>Độ</a:t>
            </a:r>
            <a:r>
              <a:rPr lang="en-US" dirty="0" smtClean="0"/>
              <a:t> </a:t>
            </a:r>
            <a:r>
              <a:rPr lang="en-US" dirty="0" err="1" smtClean="0"/>
              <a:t>ẩm</a:t>
            </a:r>
            <a:r>
              <a:rPr lang="en-US" dirty="0" smtClean="0"/>
              <a:t>:</a:t>
            </a:r>
          </a:p>
          <a:p>
            <a:r>
              <a:rPr lang="en-US" dirty="0" smtClean="0"/>
              <a:t>	</a:t>
            </a:r>
            <a:r>
              <a:rPr lang="en-US" dirty="0" err="1"/>
              <a:t>Độ</a:t>
            </a:r>
            <a:r>
              <a:rPr lang="en-US" dirty="0"/>
              <a:t> </a:t>
            </a:r>
            <a:r>
              <a:rPr lang="en-US" dirty="0" err="1"/>
              <a:t>ẩm</a:t>
            </a:r>
            <a:r>
              <a:rPr lang="en-US" dirty="0"/>
              <a:t> </a:t>
            </a:r>
            <a:r>
              <a:rPr lang="en-US" dirty="0" err="1"/>
              <a:t>cũng</a:t>
            </a:r>
            <a:r>
              <a:rPr lang="en-US" dirty="0"/>
              <a:t> </a:t>
            </a:r>
            <a:r>
              <a:rPr lang="en-US" dirty="0" err="1"/>
              <a:t>là</a:t>
            </a:r>
            <a:r>
              <a:rPr lang="en-US" dirty="0"/>
              <a:t> 1 </a:t>
            </a:r>
            <a:r>
              <a:rPr lang="en-US" dirty="0" err="1"/>
              <a:t>chỉ</a:t>
            </a:r>
            <a:r>
              <a:rPr lang="en-US" dirty="0"/>
              <a:t> </a:t>
            </a:r>
            <a:r>
              <a:rPr lang="en-US" dirty="0" err="1"/>
              <a:t>báo</a:t>
            </a:r>
            <a:r>
              <a:rPr lang="en-US" dirty="0"/>
              <a:t> </a:t>
            </a:r>
            <a:r>
              <a:rPr lang="en-US" dirty="0" err="1"/>
              <a:t>của</a:t>
            </a:r>
            <a:r>
              <a:rPr lang="en-US" dirty="0"/>
              <a:t> </a:t>
            </a:r>
            <a:r>
              <a:rPr lang="en-US" dirty="0" err="1"/>
              <a:t>khả</a:t>
            </a:r>
            <a:r>
              <a:rPr lang="en-US" dirty="0"/>
              <a:t> </a:t>
            </a:r>
            <a:r>
              <a:rPr lang="en-US" dirty="0" err="1"/>
              <a:t>năng</a:t>
            </a:r>
            <a:r>
              <a:rPr lang="en-US" dirty="0"/>
              <a:t> </a:t>
            </a:r>
            <a:r>
              <a:rPr lang="en-US" dirty="0" err="1"/>
              <a:t>bảo</a:t>
            </a:r>
            <a:r>
              <a:rPr lang="en-US" dirty="0"/>
              <a:t> </a:t>
            </a:r>
            <a:r>
              <a:rPr lang="en-US" dirty="0" err="1"/>
              <a:t>quản</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Bột</a:t>
            </a:r>
            <a:r>
              <a:rPr lang="en-US" dirty="0"/>
              <a:t> </a:t>
            </a:r>
            <a:r>
              <a:rPr lang="en-US" dirty="0" err="1"/>
              <a:t>có</a:t>
            </a:r>
            <a:r>
              <a:rPr lang="en-US" dirty="0"/>
              <a:t> </a:t>
            </a:r>
            <a:r>
              <a:rPr lang="en-US" dirty="0" err="1"/>
              <a:t>độ</a:t>
            </a:r>
            <a:r>
              <a:rPr lang="en-US" dirty="0"/>
              <a:t> </a:t>
            </a:r>
            <a:r>
              <a:rPr lang="en-US" dirty="0" err="1"/>
              <a:t>ẩm</a:t>
            </a:r>
            <a:r>
              <a:rPr lang="en-US" dirty="0"/>
              <a:t> </a:t>
            </a:r>
            <a:r>
              <a:rPr lang="en-US" dirty="0" err="1"/>
              <a:t>cao</a:t>
            </a:r>
            <a:r>
              <a:rPr lang="en-US" dirty="0"/>
              <a:t> (&gt;14,5%) </a:t>
            </a:r>
            <a:r>
              <a:rPr lang="en-US" dirty="0" err="1"/>
              <a:t>thu</a:t>
            </a:r>
            <a:r>
              <a:rPr lang="en-US" dirty="0"/>
              <a:t> </a:t>
            </a:r>
            <a:r>
              <a:rPr lang="en-US" dirty="0" err="1"/>
              <a:t>hút</a:t>
            </a:r>
            <a:r>
              <a:rPr lang="en-US" dirty="0"/>
              <a:t> </a:t>
            </a:r>
            <a:r>
              <a:rPr lang="en-US" dirty="0" err="1"/>
              <a:t>nấm</a:t>
            </a:r>
            <a:r>
              <a:rPr lang="en-US" dirty="0"/>
              <a:t> </a:t>
            </a:r>
            <a:r>
              <a:rPr lang="en-US" dirty="0" err="1"/>
              <a:t>mốc</a:t>
            </a:r>
            <a:r>
              <a:rPr lang="en-US" dirty="0"/>
              <a:t>, vi </a:t>
            </a:r>
            <a:r>
              <a:rPr lang="en-US" dirty="0" err="1"/>
              <a:t>khuẩn</a:t>
            </a:r>
            <a:r>
              <a:rPr lang="en-US" dirty="0"/>
              <a:t> </a:t>
            </a:r>
            <a:r>
              <a:rPr lang="en-US" dirty="0" err="1"/>
              <a:t>và</a:t>
            </a:r>
            <a:r>
              <a:rPr lang="en-US" dirty="0"/>
              <a:t> </a:t>
            </a:r>
            <a:r>
              <a:rPr lang="en-US" dirty="0" err="1"/>
              <a:t>côn</a:t>
            </a:r>
            <a:r>
              <a:rPr lang="en-US" dirty="0"/>
              <a:t> </a:t>
            </a:r>
            <a:r>
              <a:rPr lang="en-US" dirty="0" err="1"/>
              <a:t>trùng</a:t>
            </a:r>
            <a:r>
              <a:rPr lang="en-US" dirty="0"/>
              <a:t>, </a:t>
            </a:r>
            <a:r>
              <a:rPr lang="en-US" dirty="0" err="1"/>
              <a:t>tất</a:t>
            </a:r>
            <a:r>
              <a:rPr lang="en-US" dirty="0"/>
              <a:t> </a:t>
            </a:r>
            <a:r>
              <a:rPr lang="en-US" dirty="0" err="1"/>
              <a:t>cả</a:t>
            </a:r>
            <a:r>
              <a:rPr lang="en-US" dirty="0"/>
              <a:t> </a:t>
            </a:r>
            <a:r>
              <a:rPr lang="en-US" dirty="0" err="1"/>
              <a:t>đều</a:t>
            </a:r>
            <a:r>
              <a:rPr lang="en-US" dirty="0"/>
              <a:t> </a:t>
            </a:r>
            <a:r>
              <a:rPr lang="en-US" dirty="0" err="1"/>
              <a:t>gây</a:t>
            </a:r>
            <a:r>
              <a:rPr lang="en-US" dirty="0"/>
              <a:t> </a:t>
            </a:r>
            <a:r>
              <a:rPr lang="en-US" dirty="0" err="1"/>
              <a:t>ra</a:t>
            </a:r>
            <a:r>
              <a:rPr lang="en-US" dirty="0"/>
              <a:t> </a:t>
            </a:r>
            <a:r>
              <a:rPr lang="en-US" dirty="0" err="1"/>
              <a:t>sự</a:t>
            </a:r>
            <a:r>
              <a:rPr lang="en-US" dirty="0"/>
              <a:t> </a:t>
            </a:r>
            <a:r>
              <a:rPr lang="en-US" dirty="0" err="1"/>
              <a:t>suy</a:t>
            </a:r>
            <a:r>
              <a:rPr lang="en-US" dirty="0"/>
              <a:t> </a:t>
            </a:r>
            <a:r>
              <a:rPr lang="en-US" dirty="0" err="1"/>
              <a:t>giảm</a:t>
            </a:r>
            <a:r>
              <a:rPr lang="en-US" dirty="0"/>
              <a:t> </a:t>
            </a:r>
            <a:r>
              <a:rPr lang="en-US" dirty="0" err="1"/>
              <a:t>chất</a:t>
            </a:r>
            <a:r>
              <a:rPr lang="en-US" dirty="0"/>
              <a:t> </a:t>
            </a:r>
            <a:r>
              <a:rPr lang="en-US" dirty="0" err="1"/>
              <a:t>lượng</a:t>
            </a:r>
            <a:r>
              <a:rPr lang="en-US" dirty="0"/>
              <a:t> </a:t>
            </a:r>
            <a:r>
              <a:rPr lang="en-US" dirty="0" err="1"/>
              <a:t>trong</a:t>
            </a:r>
            <a:r>
              <a:rPr lang="en-US" dirty="0"/>
              <a:t> </a:t>
            </a:r>
            <a:r>
              <a:rPr lang="en-US" dirty="0" err="1"/>
              <a:t>thời</a:t>
            </a:r>
            <a:r>
              <a:rPr lang="en-US" dirty="0"/>
              <a:t> </a:t>
            </a:r>
            <a:r>
              <a:rPr lang="en-US" dirty="0" err="1"/>
              <a:t>gian</a:t>
            </a:r>
            <a:r>
              <a:rPr lang="en-US" dirty="0"/>
              <a:t> </a:t>
            </a:r>
            <a:r>
              <a:rPr lang="en-US" dirty="0" err="1"/>
              <a:t>lưu</a:t>
            </a:r>
            <a:r>
              <a:rPr lang="en-US" dirty="0"/>
              <a:t> </a:t>
            </a:r>
            <a:r>
              <a:rPr lang="en-US" dirty="0" err="1"/>
              <a:t>trữ</a:t>
            </a:r>
            <a:r>
              <a:rPr lang="en-US" dirty="0" smtClean="0"/>
              <a:t>.</a:t>
            </a:r>
          </a:p>
          <a:p>
            <a:endParaRPr lang="en-US" dirty="0" smtClean="0"/>
          </a:p>
          <a:p>
            <a:pPr lvl="3"/>
            <a:r>
              <a:rPr lang="en-US" dirty="0" smtClean="0"/>
              <a:t>  </a:t>
            </a:r>
            <a:r>
              <a:rPr lang="en-US" dirty="0" err="1" smtClean="0"/>
              <a:t>Bột</a:t>
            </a:r>
            <a:r>
              <a:rPr lang="en-US" dirty="0" smtClean="0"/>
              <a:t> </a:t>
            </a:r>
            <a:r>
              <a:rPr lang="en-US" dirty="0" err="1"/>
              <a:t>để</a:t>
            </a:r>
            <a:r>
              <a:rPr lang="en-US" dirty="0"/>
              <a:t> </a:t>
            </a:r>
            <a:r>
              <a:rPr lang="en-US" dirty="0" err="1"/>
              <a:t>càng</a:t>
            </a:r>
            <a:r>
              <a:rPr lang="en-US" dirty="0"/>
              <a:t> </a:t>
            </a:r>
            <a:r>
              <a:rPr lang="en-US" dirty="0" err="1"/>
              <a:t>lâu</a:t>
            </a:r>
            <a:r>
              <a:rPr lang="en-US" dirty="0"/>
              <a:t> </a:t>
            </a:r>
            <a:r>
              <a:rPr lang="en-US" dirty="0" err="1"/>
              <a:t>thì</a:t>
            </a:r>
            <a:r>
              <a:rPr lang="en-US" dirty="0"/>
              <a:t> </a:t>
            </a:r>
            <a:r>
              <a:rPr lang="en-US" dirty="0" err="1"/>
              <a:t>độ</a:t>
            </a:r>
            <a:r>
              <a:rPr lang="en-US" dirty="0"/>
              <a:t> </a:t>
            </a:r>
            <a:r>
              <a:rPr lang="en-US" dirty="0" err="1"/>
              <a:t>ẩm</a:t>
            </a:r>
            <a:r>
              <a:rPr lang="en-US" dirty="0"/>
              <a:t> </a:t>
            </a:r>
            <a:r>
              <a:rPr lang="en-US" dirty="0" err="1"/>
              <a:t>càng</a:t>
            </a:r>
            <a:r>
              <a:rPr lang="en-US" dirty="0"/>
              <a:t> </a:t>
            </a:r>
            <a:r>
              <a:rPr lang="en-US" dirty="0" err="1"/>
              <a:t>giảm</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9821395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pic>
        <p:nvPicPr>
          <p:cNvPr id="6" name="Picture 5"/>
          <p:cNvPicPr>
            <a:picLocks noChangeAspect="1"/>
          </p:cNvPicPr>
          <p:nvPr/>
        </p:nvPicPr>
        <p:blipFill rotWithShape="1">
          <a:blip r:embed="rId2"/>
          <a:srcRect l="3316" t="46532" r="66098" b="15639"/>
          <a:stretch/>
        </p:blipFill>
        <p:spPr>
          <a:xfrm>
            <a:off x="979220" y="1033670"/>
            <a:ext cx="9172575" cy="5344644"/>
          </a:xfrm>
          <a:prstGeom prst="rect">
            <a:avLst/>
          </a:prstGeom>
        </p:spPr>
      </p:pic>
      <p:sp>
        <p:nvSpPr>
          <p:cNvPr id="8" name="Oval 7"/>
          <p:cNvSpPr/>
          <p:nvPr/>
        </p:nvSpPr>
        <p:spPr>
          <a:xfrm>
            <a:off x="5775384" y="2157414"/>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p:cNvCxnSpPr/>
          <p:nvPr/>
        </p:nvCxnSpPr>
        <p:spPr>
          <a:xfrm flipV="1">
            <a:off x="8786813" y="1800225"/>
            <a:ext cx="571500" cy="50006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206866" y="1465481"/>
            <a:ext cx="1780222" cy="584775"/>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Độ</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ẩm</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15254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147812" y="1409620"/>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smtClean="0"/>
              <a:t>	</a:t>
            </a:r>
            <a:r>
              <a:rPr lang="en-US" dirty="0"/>
              <a:t>Protein </a:t>
            </a:r>
            <a:r>
              <a:rPr lang="en-US" dirty="0" err="1"/>
              <a:t>được</a:t>
            </a:r>
            <a:r>
              <a:rPr lang="en-US" dirty="0"/>
              <a:t> </a:t>
            </a:r>
            <a:r>
              <a:rPr lang="en-US" dirty="0" err="1"/>
              <a:t>xác</a:t>
            </a:r>
            <a:r>
              <a:rPr lang="en-US" dirty="0"/>
              <a:t> </a:t>
            </a:r>
            <a:r>
              <a:rPr lang="en-US" dirty="0" err="1"/>
              <a:t>định</a:t>
            </a:r>
            <a:r>
              <a:rPr lang="en-US" dirty="0"/>
              <a:t> </a:t>
            </a:r>
            <a:r>
              <a:rPr lang="en-US" dirty="0" err="1"/>
              <a:t>thông</a:t>
            </a:r>
            <a:r>
              <a:rPr lang="en-US" dirty="0"/>
              <a:t> qua </a:t>
            </a:r>
            <a:r>
              <a:rPr lang="en-US" dirty="0" err="1"/>
              <a:t>quá</a:t>
            </a:r>
            <a:r>
              <a:rPr lang="en-US" dirty="0"/>
              <a:t> </a:t>
            </a:r>
            <a:r>
              <a:rPr lang="en-US" dirty="0" err="1"/>
              <a:t>trình</a:t>
            </a:r>
            <a:r>
              <a:rPr lang="en-US" dirty="0"/>
              <a:t> </a:t>
            </a:r>
            <a:r>
              <a:rPr lang="en-US" dirty="0" err="1"/>
              <a:t>đốt</a:t>
            </a:r>
            <a:r>
              <a:rPr lang="en-US" dirty="0"/>
              <a:t> </a:t>
            </a:r>
            <a:r>
              <a:rPr lang="en-US" dirty="0" err="1"/>
              <a:t>cháy</a:t>
            </a:r>
            <a:r>
              <a:rPr lang="en-US" dirty="0"/>
              <a:t> </a:t>
            </a:r>
            <a:r>
              <a:rPr lang="en-US" dirty="0" err="1"/>
              <a:t>bột</a:t>
            </a:r>
            <a:r>
              <a:rPr lang="en-US" dirty="0"/>
              <a:t> </a:t>
            </a:r>
            <a:r>
              <a:rPr lang="en-US" dirty="0" err="1"/>
              <a:t>mì</a:t>
            </a:r>
            <a:r>
              <a:rPr lang="en-US" dirty="0"/>
              <a:t> ở </a:t>
            </a:r>
            <a:r>
              <a:rPr lang="en-US" dirty="0" err="1"/>
              <a:t>nhiệt</a:t>
            </a:r>
            <a:r>
              <a:rPr lang="en-US" dirty="0"/>
              <a:t> </a:t>
            </a:r>
            <a:r>
              <a:rPr lang="en-US" dirty="0" err="1"/>
              <a:t>độ</a:t>
            </a:r>
            <a:r>
              <a:rPr lang="en-US" dirty="0"/>
              <a:t> </a:t>
            </a:r>
            <a:r>
              <a:rPr lang="en-US" dirty="0" err="1"/>
              <a:t>cao</a:t>
            </a:r>
            <a:r>
              <a:rPr lang="en-US" dirty="0"/>
              <a:t> </a:t>
            </a:r>
            <a:r>
              <a:rPr lang="en-US" dirty="0" err="1"/>
              <a:t>trong</a:t>
            </a:r>
            <a:r>
              <a:rPr lang="en-US" dirty="0"/>
              <a:t> </a:t>
            </a:r>
            <a:r>
              <a:rPr lang="en-US" dirty="0" err="1"/>
              <a:t>máy</a:t>
            </a:r>
            <a:r>
              <a:rPr lang="en-US" dirty="0"/>
              <a:t> </a:t>
            </a:r>
            <a:r>
              <a:rPr lang="en-US" dirty="0" err="1"/>
              <a:t>phân</a:t>
            </a:r>
            <a:r>
              <a:rPr lang="en-US" dirty="0"/>
              <a:t> </a:t>
            </a:r>
            <a:r>
              <a:rPr lang="en-US" dirty="0" err="1"/>
              <a:t>tích</a:t>
            </a:r>
            <a:r>
              <a:rPr lang="en-US" dirty="0"/>
              <a:t> protein. </a:t>
            </a:r>
          </a:p>
          <a:p>
            <a:pPr marL="0" indent="0">
              <a:buNone/>
            </a:pPr>
            <a:r>
              <a:rPr lang="en-US" dirty="0" smtClean="0"/>
              <a:t>	</a:t>
            </a:r>
            <a:r>
              <a:rPr lang="en-US" dirty="0" err="1" smtClean="0"/>
              <a:t>Hàm</a:t>
            </a:r>
            <a:r>
              <a:rPr lang="en-US" dirty="0" smtClean="0"/>
              <a:t> </a:t>
            </a:r>
            <a:r>
              <a:rPr lang="en-US" dirty="0" err="1"/>
              <a:t>lượng</a:t>
            </a:r>
            <a:r>
              <a:rPr lang="en-US" dirty="0"/>
              <a:t> protein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khí</a:t>
            </a:r>
            <a:r>
              <a:rPr lang="en-US" dirty="0"/>
              <a:t> </a:t>
            </a:r>
            <a:r>
              <a:rPr lang="en-US" dirty="0" err="1"/>
              <a:t>Nitơ</a:t>
            </a:r>
            <a:r>
              <a:rPr lang="en-US" dirty="0"/>
              <a:t> </a:t>
            </a:r>
            <a:r>
              <a:rPr lang="en-US" dirty="0" err="1"/>
              <a:t>thoát</a:t>
            </a:r>
            <a:r>
              <a:rPr lang="en-US" dirty="0"/>
              <a:t> </a:t>
            </a:r>
            <a:r>
              <a:rPr lang="en-US" dirty="0" err="1"/>
              <a:t>ra.</a:t>
            </a:r>
            <a:endParaRPr lang="en-US" dirty="0"/>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42522260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92825" y="1329160"/>
            <a:ext cx="5308238" cy="4673434"/>
          </a:xfrm>
          <a:prstGeom prst="rect">
            <a:avLst/>
          </a:prstGeom>
        </p:spPr>
      </p:pic>
      <p:sp>
        <p:nvSpPr>
          <p:cNvPr id="5"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3140051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26440694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43075"/>
            <a:ext cx="10058400" cy="4417151"/>
          </a:xfrm>
        </p:spPr>
        <p:txBody>
          <a:bodyPr/>
          <a:lstStyle/>
          <a:p>
            <a:endParaRPr lang="en-US" dirty="0"/>
          </a:p>
        </p:txBody>
      </p:sp>
      <p:pic>
        <p:nvPicPr>
          <p:cNvPr id="4" name="Picture 3"/>
          <p:cNvPicPr>
            <a:picLocks noChangeAspect="1"/>
          </p:cNvPicPr>
          <p:nvPr/>
        </p:nvPicPr>
        <p:blipFill rotWithShape="1">
          <a:blip r:embed="rId2"/>
          <a:srcRect l="48281" t="14175" r="7070" b="11623"/>
          <a:stretch/>
        </p:blipFill>
        <p:spPr>
          <a:xfrm>
            <a:off x="619125" y="1145002"/>
            <a:ext cx="5642664" cy="5272337"/>
          </a:xfrm>
          <a:prstGeom prst="rect">
            <a:avLst/>
          </a:prstGeom>
        </p:spPr>
      </p:pic>
      <p:pic>
        <p:nvPicPr>
          <p:cNvPr id="5" name="Picture 4"/>
          <p:cNvPicPr>
            <a:picLocks noChangeAspect="1"/>
          </p:cNvPicPr>
          <p:nvPr/>
        </p:nvPicPr>
        <p:blipFill rotWithShape="1">
          <a:blip r:embed="rId3"/>
          <a:srcRect l="4336" t="14383" r="48672" b="12874"/>
          <a:stretch/>
        </p:blipFill>
        <p:spPr>
          <a:xfrm>
            <a:off x="6486525" y="1145002"/>
            <a:ext cx="6057900" cy="5272337"/>
          </a:xfrm>
          <a:prstGeom prst="rect">
            <a:avLst/>
          </a:prstGeom>
        </p:spPr>
      </p:pic>
      <p:sp>
        <p:nvSpPr>
          <p:cNvPr id="6"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2255204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964519"/>
            <a:ext cx="10661333" cy="4893481"/>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pPr marL="201168" lvl="1" indent="0">
              <a:buNone/>
            </a:pPr>
            <a:r>
              <a:rPr lang="en-US" dirty="0"/>
              <a:t>	</a:t>
            </a:r>
            <a:r>
              <a:rPr lang="en-US" dirty="0" smtClean="0"/>
              <a:t>Protein </a:t>
            </a:r>
            <a:r>
              <a:rPr lang="en-US" dirty="0" err="1"/>
              <a:t>là</a:t>
            </a:r>
            <a:r>
              <a:rPr lang="en-US" dirty="0"/>
              <a:t> </a:t>
            </a:r>
            <a:r>
              <a:rPr lang="en-US" dirty="0" err="1"/>
              <a:t>tiêu</a:t>
            </a:r>
            <a:r>
              <a:rPr lang="en-US" dirty="0"/>
              <a:t> </a:t>
            </a:r>
            <a:r>
              <a:rPr lang="en-US" dirty="0" err="1"/>
              <a:t>chí</a:t>
            </a:r>
            <a:r>
              <a:rPr lang="en-US" dirty="0"/>
              <a:t> </a:t>
            </a:r>
            <a:r>
              <a:rPr lang="en-US" dirty="0" err="1"/>
              <a:t>chính</a:t>
            </a:r>
            <a:r>
              <a:rPr lang="en-US" dirty="0"/>
              <a:t> </a:t>
            </a:r>
            <a:r>
              <a:rPr lang="en-US" dirty="0" err="1"/>
              <a:t>để</a:t>
            </a:r>
            <a:r>
              <a:rPr lang="en-US" dirty="0"/>
              <a:t> </a:t>
            </a:r>
            <a:r>
              <a:rPr lang="en-US" dirty="0" err="1"/>
              <a:t>lựa</a:t>
            </a:r>
            <a:r>
              <a:rPr lang="en-US" dirty="0"/>
              <a:t> </a:t>
            </a:r>
            <a:r>
              <a:rPr lang="en-US" dirty="0" err="1"/>
              <a:t>chọn</a:t>
            </a:r>
            <a:r>
              <a:rPr lang="en-US" dirty="0"/>
              <a:t> </a:t>
            </a:r>
            <a:r>
              <a:rPr lang="en-US" dirty="0" err="1"/>
              <a:t>bột</a:t>
            </a:r>
            <a:r>
              <a:rPr lang="en-US" dirty="0"/>
              <a:t> </a:t>
            </a:r>
            <a:r>
              <a:rPr lang="en-US" dirty="0" err="1"/>
              <a:t>mì</a:t>
            </a:r>
            <a:r>
              <a:rPr lang="en-US" dirty="0"/>
              <a:t> </a:t>
            </a:r>
            <a:r>
              <a:rPr lang="en-US" dirty="0" err="1"/>
              <a:t>vì</a:t>
            </a:r>
            <a:r>
              <a:rPr lang="en-US" dirty="0"/>
              <a:t> </a:t>
            </a:r>
            <a:r>
              <a:rPr lang="en-US" dirty="0" err="1"/>
              <a:t>nó</a:t>
            </a:r>
            <a:r>
              <a:rPr lang="en-US" dirty="0"/>
              <a:t> </a:t>
            </a:r>
            <a:r>
              <a:rPr lang="en-US" dirty="0" err="1"/>
              <a:t>liên</a:t>
            </a:r>
            <a:r>
              <a:rPr lang="en-US" dirty="0"/>
              <a:t> </a:t>
            </a:r>
            <a:r>
              <a:rPr lang="en-US" dirty="0" err="1"/>
              <a:t>quan</a:t>
            </a:r>
            <a:r>
              <a:rPr lang="en-US" dirty="0"/>
              <a:t> </a:t>
            </a:r>
            <a:r>
              <a:rPr lang="en-US" dirty="0" err="1"/>
              <a:t>đến</a:t>
            </a:r>
            <a:r>
              <a:rPr lang="en-US" dirty="0"/>
              <a:t> </a:t>
            </a:r>
            <a:r>
              <a:rPr lang="en-US" dirty="0" err="1"/>
              <a:t>các</a:t>
            </a:r>
            <a:r>
              <a:rPr lang="en-US" dirty="0"/>
              <a:t> </a:t>
            </a:r>
            <a:r>
              <a:rPr lang="en-US" dirty="0" err="1"/>
              <a:t>tính</a:t>
            </a:r>
            <a:r>
              <a:rPr lang="en-US" dirty="0"/>
              <a:t> </a:t>
            </a:r>
            <a:r>
              <a:rPr lang="en-US" dirty="0" err="1"/>
              <a:t>chất</a:t>
            </a:r>
            <a:r>
              <a:rPr lang="en-US" dirty="0"/>
              <a:t> </a:t>
            </a:r>
            <a:r>
              <a:rPr lang="en-US" dirty="0" err="1"/>
              <a:t>khác</a:t>
            </a:r>
            <a:r>
              <a:rPr lang="en-US" dirty="0"/>
              <a:t> </a:t>
            </a:r>
            <a:r>
              <a:rPr lang="en-US" dirty="0" err="1"/>
              <a:t>như</a:t>
            </a:r>
            <a:r>
              <a:rPr lang="en-US" dirty="0"/>
              <a:t> </a:t>
            </a:r>
            <a:r>
              <a:rPr lang="en-US" dirty="0" err="1"/>
              <a:t>độ</a:t>
            </a:r>
            <a:r>
              <a:rPr lang="en-US" dirty="0"/>
              <a:t> </a:t>
            </a:r>
            <a:r>
              <a:rPr lang="en-US" dirty="0" err="1"/>
              <a:t>hấp</a:t>
            </a:r>
            <a:r>
              <a:rPr lang="en-US" dirty="0"/>
              <a:t> </a:t>
            </a:r>
            <a:r>
              <a:rPr lang="en-US" dirty="0" err="1"/>
              <a:t>thụ</a:t>
            </a:r>
            <a:r>
              <a:rPr lang="en-US" dirty="0"/>
              <a:t> </a:t>
            </a:r>
            <a:r>
              <a:rPr lang="en-US" dirty="0" err="1"/>
              <a:t>của</a:t>
            </a:r>
            <a:r>
              <a:rPr lang="en-US" dirty="0"/>
              <a:t> </a:t>
            </a:r>
            <a:r>
              <a:rPr lang="en-US" dirty="0" err="1"/>
              <a:t>nước</a:t>
            </a:r>
            <a:r>
              <a:rPr lang="en-US" dirty="0"/>
              <a:t>, </a:t>
            </a:r>
            <a:r>
              <a:rPr lang="en-US" dirty="0" err="1"/>
              <a:t>sức</a:t>
            </a:r>
            <a:r>
              <a:rPr lang="en-US" dirty="0"/>
              <a:t> </a:t>
            </a:r>
            <a:r>
              <a:rPr lang="en-US" dirty="0" err="1"/>
              <a:t>mạnh</a:t>
            </a:r>
            <a:r>
              <a:rPr lang="en-US" dirty="0"/>
              <a:t> </a:t>
            </a:r>
            <a:r>
              <a:rPr lang="en-US" dirty="0" err="1"/>
              <a:t>của</a:t>
            </a:r>
            <a:r>
              <a:rPr lang="en-US" dirty="0"/>
              <a:t> gluten</a:t>
            </a:r>
          </a:p>
          <a:p>
            <a:pPr marL="566928" lvl="3" indent="0">
              <a:buNone/>
            </a:pPr>
            <a:endParaRPr lang="en-US" dirty="0"/>
          </a:p>
          <a:p>
            <a:pPr marL="0" indent="0">
              <a:buNone/>
            </a:pPr>
            <a:endParaRPr lang="en-US" dirty="0"/>
          </a:p>
        </p:txBody>
      </p:sp>
    </p:spTree>
    <p:extLst>
      <p:ext uri="{BB962C8B-B14F-4D97-AF65-F5344CB8AC3E}">
        <p14:creationId xmlns:p14="http://schemas.microsoft.com/office/powerpoint/2010/main" val="38399789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
        <p:nvSpPr>
          <p:cNvPr id="3" name="Content Placeholder 2"/>
          <p:cNvSpPr>
            <a:spLocks noGrp="1"/>
          </p:cNvSpPr>
          <p:nvPr>
            <p:ph idx="1"/>
          </p:nvPr>
        </p:nvSpPr>
        <p:spPr>
          <a:xfrm>
            <a:off x="1019225" y="1543051"/>
            <a:ext cx="10661333" cy="5314950"/>
          </a:xfrm>
        </p:spPr>
        <p:txBody>
          <a:bodyPr>
            <a:normAutofit/>
          </a:bodyPr>
          <a:lstStyle/>
          <a:p>
            <a:pPr lvl="0">
              <a:buFont typeface="Wingdings" panose="05000000000000000000" pitchFamily="2" charset="2"/>
              <a:buChar char="v"/>
            </a:pPr>
            <a:r>
              <a:rPr lang="en-US" dirty="0" smtClean="0"/>
              <a:t>  </a:t>
            </a:r>
            <a:r>
              <a:rPr lang="en-US" dirty="0" err="1">
                <a:solidFill>
                  <a:srgbClr val="FF0000"/>
                </a:solidFill>
              </a:rPr>
              <a:t>Hàm</a:t>
            </a:r>
            <a:r>
              <a:rPr lang="en-US" dirty="0">
                <a:solidFill>
                  <a:srgbClr val="FF0000"/>
                </a:solidFill>
              </a:rPr>
              <a:t> </a:t>
            </a:r>
            <a:r>
              <a:rPr lang="en-US" dirty="0" err="1">
                <a:solidFill>
                  <a:srgbClr val="FF0000"/>
                </a:solidFill>
              </a:rPr>
              <a:t>lượng</a:t>
            </a:r>
            <a:r>
              <a:rPr lang="en-US" dirty="0">
                <a:solidFill>
                  <a:srgbClr val="FF0000"/>
                </a:solidFill>
              </a:rPr>
              <a:t> protein</a:t>
            </a:r>
          </a:p>
          <a:p>
            <a:r>
              <a:rPr lang="en-US" dirty="0"/>
              <a:t>	</a:t>
            </a:r>
            <a:r>
              <a:rPr lang="en-US" dirty="0" err="1"/>
              <a:t>Hàm</a:t>
            </a:r>
            <a:r>
              <a:rPr lang="en-US" dirty="0"/>
              <a:t> </a:t>
            </a:r>
            <a:r>
              <a:rPr lang="en-US" dirty="0" err="1"/>
              <a:t>lượng</a:t>
            </a:r>
            <a:r>
              <a:rPr lang="en-US" dirty="0"/>
              <a:t> protein </a:t>
            </a:r>
            <a:r>
              <a:rPr lang="en-US" dirty="0" err="1"/>
              <a:t>cũng</a:t>
            </a:r>
            <a:r>
              <a:rPr lang="en-US" dirty="0"/>
              <a:t> </a:t>
            </a:r>
            <a:r>
              <a:rPr lang="en-US" dirty="0" err="1"/>
              <a:t>ảnh</a:t>
            </a:r>
            <a:r>
              <a:rPr lang="en-US" dirty="0"/>
              <a:t> </a:t>
            </a:r>
            <a:r>
              <a:rPr lang="en-US" dirty="0" err="1"/>
              <a:t>hưởng</a:t>
            </a:r>
            <a:r>
              <a:rPr lang="en-US" dirty="0"/>
              <a:t> </a:t>
            </a:r>
            <a:r>
              <a:rPr lang="en-US" dirty="0" err="1"/>
              <a:t>đến</a:t>
            </a:r>
            <a:r>
              <a:rPr lang="en-US" dirty="0"/>
              <a:t> </a:t>
            </a:r>
            <a:r>
              <a:rPr lang="en-US" dirty="0" err="1"/>
              <a:t>sản</a:t>
            </a:r>
            <a:r>
              <a:rPr lang="en-US" dirty="0"/>
              <a:t> </a:t>
            </a:r>
            <a:r>
              <a:rPr lang="en-US" dirty="0" err="1"/>
              <a:t>phẩm</a:t>
            </a:r>
            <a:r>
              <a:rPr lang="en-US" dirty="0"/>
              <a:t> </a:t>
            </a:r>
            <a:r>
              <a:rPr lang="en-US" dirty="0" err="1"/>
              <a:t>cuối</a:t>
            </a:r>
            <a:r>
              <a:rPr lang="en-US" dirty="0"/>
              <a:t> </a:t>
            </a:r>
            <a:r>
              <a:rPr lang="en-US" dirty="0" err="1"/>
              <a:t>cùng</a:t>
            </a:r>
            <a:r>
              <a:rPr lang="en-US" dirty="0"/>
              <a:t> </a:t>
            </a:r>
            <a:r>
              <a:rPr lang="en-US" dirty="0" err="1"/>
              <a:t>như</a:t>
            </a:r>
            <a:r>
              <a:rPr lang="en-US" dirty="0"/>
              <a:t> </a:t>
            </a:r>
            <a:r>
              <a:rPr lang="en-US" dirty="0" err="1"/>
              <a:t>cấu</a:t>
            </a:r>
            <a:r>
              <a:rPr lang="en-US" dirty="0"/>
              <a:t> </a:t>
            </a:r>
            <a:r>
              <a:rPr lang="en-US" dirty="0" err="1"/>
              <a:t>trúc</a:t>
            </a:r>
            <a:r>
              <a:rPr lang="en-US" dirty="0"/>
              <a:t>, </a:t>
            </a:r>
            <a:r>
              <a:rPr lang="en-US" dirty="0" err="1"/>
              <a:t>hình</a:t>
            </a:r>
            <a:r>
              <a:rPr lang="en-US" dirty="0"/>
              <a:t> </a:t>
            </a:r>
            <a:r>
              <a:rPr lang="en-US" dirty="0" err="1"/>
              <a:t>dạng</a:t>
            </a:r>
            <a:r>
              <a:rPr lang="en-US" dirty="0"/>
              <a:t>...</a:t>
            </a:r>
            <a:r>
              <a:rPr lang="en-US" dirty="0" err="1"/>
              <a:t>Hàm</a:t>
            </a:r>
            <a:r>
              <a:rPr lang="en-US" dirty="0"/>
              <a:t> </a:t>
            </a:r>
            <a:r>
              <a:rPr lang="en-US" dirty="0" err="1"/>
              <a:t>lượng</a:t>
            </a:r>
            <a:r>
              <a:rPr lang="en-US" dirty="0"/>
              <a:t> protein </a:t>
            </a:r>
            <a:r>
              <a:rPr lang="en-US" dirty="0" err="1"/>
              <a:t>thấp</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a:t>
            </a:r>
            <a:r>
              <a:rPr lang="en-US" dirty="0" err="1"/>
              <a:t>các</a:t>
            </a:r>
            <a:r>
              <a:rPr lang="en-US" dirty="0"/>
              <a:t> </a:t>
            </a:r>
            <a:r>
              <a:rPr lang="en-US" dirty="0" err="1"/>
              <a:t>sản</a:t>
            </a:r>
            <a:r>
              <a:rPr lang="en-US" dirty="0"/>
              <a:t> </a:t>
            </a:r>
            <a:r>
              <a:rPr lang="en-US" dirty="0" err="1"/>
              <a:t>phẩm</a:t>
            </a:r>
            <a:r>
              <a:rPr lang="en-US" dirty="0"/>
              <a:t> </a:t>
            </a:r>
            <a:r>
              <a:rPr lang="en-US" dirty="0" err="1"/>
              <a:t>như</a:t>
            </a:r>
            <a:r>
              <a:rPr lang="en-US" dirty="0"/>
              <a:t> </a:t>
            </a:r>
            <a:r>
              <a:rPr lang="en-US" dirty="0" err="1"/>
              <a:t>bánh</a:t>
            </a:r>
            <a:r>
              <a:rPr lang="en-US" dirty="0"/>
              <a:t> cake, </a:t>
            </a:r>
            <a:r>
              <a:rPr lang="en-US" dirty="0" err="1"/>
              <a:t>bánh</a:t>
            </a:r>
            <a:r>
              <a:rPr lang="en-US" dirty="0"/>
              <a:t> </a:t>
            </a:r>
            <a:r>
              <a:rPr lang="en-US" dirty="0" err="1"/>
              <a:t>hấp</a:t>
            </a:r>
            <a:r>
              <a:rPr lang="en-US" dirty="0" smtClean="0"/>
              <a:t>....</a:t>
            </a:r>
          </a:p>
          <a:p>
            <a:r>
              <a:rPr lang="en-US" dirty="0" err="1" smtClean="0"/>
              <a:t>Hàm</a:t>
            </a:r>
            <a:r>
              <a:rPr lang="en-US" dirty="0" smtClean="0"/>
              <a:t> </a:t>
            </a:r>
            <a:r>
              <a:rPr lang="en-US" dirty="0" err="1"/>
              <a:t>lượng</a:t>
            </a:r>
            <a:r>
              <a:rPr lang="en-US" dirty="0"/>
              <a:t> protein </a:t>
            </a:r>
            <a:r>
              <a:rPr lang="en-US" dirty="0" err="1"/>
              <a:t>cao</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cho</a:t>
            </a:r>
            <a:r>
              <a:rPr lang="en-US" dirty="0"/>
              <a:t> do </a:t>
            </a:r>
            <a:r>
              <a:rPr lang="en-US" dirty="0" err="1"/>
              <a:t>các</a:t>
            </a:r>
            <a:r>
              <a:rPr lang="en-US" dirty="0"/>
              <a:t> </a:t>
            </a:r>
            <a:r>
              <a:rPr lang="en-US" dirty="0" err="1"/>
              <a:t>sản</a:t>
            </a:r>
            <a:r>
              <a:rPr lang="en-US" dirty="0"/>
              <a:t> </a:t>
            </a:r>
            <a:r>
              <a:rPr lang="en-US" dirty="0" err="1"/>
              <a:t>phẩm</a:t>
            </a:r>
            <a:r>
              <a:rPr lang="en-US" dirty="0"/>
              <a:t> </a:t>
            </a:r>
            <a:r>
              <a:rPr lang="en-US" dirty="0" err="1"/>
              <a:t>yêu</a:t>
            </a:r>
            <a:r>
              <a:rPr lang="en-US" dirty="0"/>
              <a:t> </a:t>
            </a:r>
            <a:r>
              <a:rPr lang="en-US" dirty="0" err="1"/>
              <a:t>cầu</a:t>
            </a:r>
            <a:r>
              <a:rPr lang="en-US" dirty="0"/>
              <a:t> </a:t>
            </a:r>
            <a:r>
              <a:rPr lang="en-US" dirty="0" err="1"/>
              <a:t>cấu</a:t>
            </a:r>
            <a:r>
              <a:rPr lang="en-US" dirty="0"/>
              <a:t> </a:t>
            </a:r>
            <a:r>
              <a:rPr lang="en-US" dirty="0" err="1"/>
              <a:t>trúc</a:t>
            </a:r>
            <a:r>
              <a:rPr lang="en-US" dirty="0"/>
              <a:t> </a:t>
            </a:r>
            <a:r>
              <a:rPr lang="en-US" dirty="0" err="1"/>
              <a:t>dai</a:t>
            </a:r>
            <a:r>
              <a:rPr lang="en-US" dirty="0"/>
              <a:t> </a:t>
            </a:r>
            <a:r>
              <a:rPr lang="en-US" dirty="0" err="1"/>
              <a:t>như</a:t>
            </a:r>
            <a:r>
              <a:rPr lang="en-US" dirty="0"/>
              <a:t> </a:t>
            </a:r>
            <a:r>
              <a:rPr lang="en-US" dirty="0" err="1"/>
              <a:t>bánh</a:t>
            </a:r>
            <a:r>
              <a:rPr lang="en-US" dirty="0"/>
              <a:t> </a:t>
            </a:r>
            <a:r>
              <a:rPr lang="en-US" dirty="0" err="1"/>
              <a:t>mì</a:t>
            </a:r>
            <a:r>
              <a:rPr lang="en-US" dirty="0"/>
              <a:t>, sandwich, </a:t>
            </a:r>
            <a:r>
              <a:rPr lang="en-US" dirty="0" err="1"/>
              <a:t>mì</a:t>
            </a:r>
            <a:r>
              <a:rPr lang="en-US" dirty="0"/>
              <a:t> </a:t>
            </a:r>
            <a:r>
              <a:rPr lang="en-US" dirty="0" err="1"/>
              <a:t>sợi</a:t>
            </a:r>
            <a:r>
              <a:rPr lang="en-US" dirty="0" smtClean="0"/>
              <a:t>....</a:t>
            </a:r>
            <a:endParaRPr lang="en-US" dirty="0"/>
          </a:p>
          <a:p>
            <a:pPr marL="0" indent="0">
              <a:buNone/>
            </a:pPr>
            <a:endParaRPr lang="en-US" dirty="0"/>
          </a:p>
        </p:txBody>
      </p:sp>
    </p:spTree>
    <p:extLst>
      <p:ext uri="{BB962C8B-B14F-4D97-AF65-F5344CB8AC3E}">
        <p14:creationId xmlns:p14="http://schemas.microsoft.com/office/powerpoint/2010/main" val="6139862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157084" y="1246315"/>
            <a:ext cx="8901192" cy="5291076"/>
          </a:xfrm>
          <a:prstGeom prst="rect">
            <a:avLst/>
          </a:prstGeom>
        </p:spPr>
      </p:pic>
      <p:sp>
        <p:nvSpPr>
          <p:cNvPr id="5" name="Oval 4"/>
          <p:cNvSpPr/>
          <p:nvPr/>
        </p:nvSpPr>
        <p:spPr>
          <a:xfrm>
            <a:off x="4355301" y="228406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flipV="1">
            <a:off x="7509605" y="2125897"/>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243889" y="126419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5297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8505" y="344067"/>
            <a:ext cx="10058400" cy="776810"/>
          </a:xfrm>
        </p:spPr>
        <p:txBody>
          <a:bodyPr/>
          <a:lstStyle/>
          <a:p>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pic>
        <p:nvPicPr>
          <p:cNvPr id="4" name="Picture 3"/>
          <p:cNvPicPr>
            <a:picLocks noChangeAspect="1"/>
          </p:cNvPicPr>
          <p:nvPr/>
        </p:nvPicPr>
        <p:blipFill rotWithShape="1">
          <a:blip r:embed="rId2"/>
          <a:srcRect l="33928" t="43806" r="35953" b="15963"/>
          <a:stretch/>
        </p:blipFill>
        <p:spPr>
          <a:xfrm>
            <a:off x="400095" y="1845385"/>
            <a:ext cx="8032437" cy="6032263"/>
          </a:xfrm>
          <a:prstGeom prst="rect">
            <a:avLst/>
          </a:prstGeom>
        </p:spPr>
      </p:pic>
      <p:sp>
        <p:nvSpPr>
          <p:cNvPr id="6" name="Oval 5"/>
          <p:cNvSpPr/>
          <p:nvPr/>
        </p:nvSpPr>
        <p:spPr>
          <a:xfrm>
            <a:off x="3704051" y="3453522"/>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flipV="1">
            <a:off x="6858355" y="3295354"/>
            <a:ext cx="905733" cy="43103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672052" y="2566525"/>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protein</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3807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4486" y="1614488"/>
            <a:ext cx="10244089" cy="5072062"/>
          </a:xfrm>
        </p:spPr>
        <p:txBody>
          <a:bodyPr>
            <a:noAutofit/>
          </a:bodyPr>
          <a:lstStyle/>
          <a:p>
            <a:pPr>
              <a:lnSpc>
                <a:spcPct val="100000"/>
              </a:lnSpc>
              <a:buFont typeface="Wingdings" panose="05000000000000000000" pitchFamily="2" charset="2"/>
              <a:buChar char="v"/>
            </a:pPr>
            <a:r>
              <a:rPr lang="en-US" sz="3600" dirty="0" smtClean="0"/>
              <a:t>  </a:t>
            </a:r>
            <a:r>
              <a:rPr lang="en-US" sz="3600" dirty="0" err="1" smtClean="0"/>
              <a:t>Hàm</a:t>
            </a:r>
            <a:r>
              <a:rPr lang="en-US" sz="3600" dirty="0" smtClean="0"/>
              <a:t> </a:t>
            </a:r>
            <a:r>
              <a:rPr lang="en-US" sz="3600" dirty="0" err="1"/>
              <a:t>lượng</a:t>
            </a:r>
            <a:r>
              <a:rPr lang="en-US" sz="3600" dirty="0"/>
              <a:t> protein</a:t>
            </a:r>
          </a:p>
          <a:p>
            <a:r>
              <a:rPr lang="en-US" sz="3600" dirty="0" err="1" smtClean="0"/>
              <a:t>Bột</a:t>
            </a:r>
            <a:r>
              <a:rPr lang="en-US" sz="3600" dirty="0" smtClean="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cao</a:t>
            </a:r>
            <a:r>
              <a:rPr lang="en-US" sz="3600" dirty="0"/>
              <a:t> </a:t>
            </a:r>
            <a:r>
              <a:rPr lang="en-US" sz="3600" dirty="0" err="1"/>
              <a:t>yêu</a:t>
            </a:r>
            <a:r>
              <a:rPr lang="en-US" sz="3600" dirty="0"/>
              <a:t> </a:t>
            </a:r>
            <a:r>
              <a:rPr lang="en-US" sz="3600" dirty="0" err="1"/>
              <a:t>cầu</a:t>
            </a:r>
            <a:r>
              <a:rPr lang="en-US" sz="3600" dirty="0"/>
              <a:t> </a:t>
            </a:r>
            <a:r>
              <a:rPr lang="en-US" sz="3600" dirty="0" err="1" smtClean="0"/>
              <a:t>thời</a:t>
            </a:r>
            <a:r>
              <a:rPr lang="en-US" sz="3600" dirty="0" smtClean="0"/>
              <a:t> </a:t>
            </a:r>
            <a:r>
              <a:rPr lang="en-US" sz="3600" dirty="0" err="1"/>
              <a:t>gian</a:t>
            </a:r>
            <a:r>
              <a:rPr lang="en-US" sz="3600" dirty="0"/>
              <a:t> </a:t>
            </a:r>
            <a:r>
              <a:rPr lang="en-US" sz="3600" dirty="0" err="1"/>
              <a:t>trộn</a:t>
            </a:r>
            <a:r>
              <a:rPr lang="en-US" sz="3600" dirty="0"/>
              <a:t> </a:t>
            </a:r>
            <a:r>
              <a:rPr lang="en-US" sz="3600" dirty="0" err="1"/>
              <a:t>bột</a:t>
            </a:r>
            <a:r>
              <a:rPr lang="en-US" sz="3600" dirty="0"/>
              <a:t> </a:t>
            </a:r>
            <a:r>
              <a:rPr lang="en-US" sz="3600" dirty="0" err="1"/>
              <a:t>lâu</a:t>
            </a:r>
            <a:r>
              <a:rPr lang="en-US" sz="3600" dirty="0"/>
              <a:t> </a:t>
            </a:r>
            <a:r>
              <a:rPr lang="en-US" sz="3600" dirty="0" err="1"/>
              <a:t>hơn</a:t>
            </a:r>
            <a:r>
              <a:rPr lang="en-US" sz="3600" dirty="0"/>
              <a:t> </a:t>
            </a:r>
            <a:r>
              <a:rPr lang="en-US" sz="3600" dirty="0" err="1"/>
              <a:t>và</a:t>
            </a:r>
            <a:r>
              <a:rPr lang="en-US" sz="3600" dirty="0"/>
              <a:t> </a:t>
            </a:r>
            <a:r>
              <a:rPr lang="en-US" sz="3600" dirty="0" err="1"/>
              <a:t>bột</a:t>
            </a:r>
            <a:r>
              <a:rPr lang="en-US" sz="3600" dirty="0"/>
              <a:t> </a:t>
            </a:r>
            <a:r>
              <a:rPr lang="en-US" sz="3600" dirty="0" err="1"/>
              <a:t>hấp</a:t>
            </a:r>
            <a:r>
              <a:rPr lang="en-US" sz="3600" dirty="0"/>
              <a:t> </a:t>
            </a:r>
            <a:r>
              <a:rPr lang="en-US" sz="3600" dirty="0" err="1"/>
              <a:t>thụ</a:t>
            </a:r>
            <a:r>
              <a:rPr lang="en-US" sz="3600" dirty="0"/>
              <a:t> </a:t>
            </a:r>
            <a:r>
              <a:rPr lang="en-US" sz="3600" dirty="0" err="1"/>
              <a:t>nước</a:t>
            </a:r>
            <a:r>
              <a:rPr lang="en-US" sz="3600" dirty="0"/>
              <a:t> </a:t>
            </a:r>
            <a:r>
              <a:rPr lang="en-US" sz="3600" dirty="0" err="1"/>
              <a:t>nhiều</a:t>
            </a:r>
            <a:r>
              <a:rPr lang="en-US" sz="3600" dirty="0"/>
              <a:t> </a:t>
            </a:r>
            <a:r>
              <a:rPr lang="en-US" sz="3600" dirty="0" err="1" smtClean="0"/>
              <a:t>hơn</a:t>
            </a:r>
            <a:endParaRPr lang="en-US" sz="3600" dirty="0"/>
          </a:p>
        </p:txBody>
      </p:sp>
      <p:sp>
        <p:nvSpPr>
          <p:cNvPr id="4" name="Title 1"/>
          <p:cNvSpPr txBox="1">
            <a:spLocks/>
          </p:cNvSpPr>
          <p:nvPr/>
        </p:nvSpPr>
        <p:spPr>
          <a:xfrm>
            <a:off x="1214487" y="135439"/>
            <a:ext cx="9255145" cy="979193"/>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b="1" kern="1200" spc="-50" baseline="0">
                <a:solidFill>
                  <a:schemeClr val="tx1">
                    <a:lumMod val="75000"/>
                    <a:lumOff val="25000"/>
                  </a:schemeClr>
                </a:solidFill>
                <a:latin typeface="Arial" panose="020B0604020202020204" pitchFamily="34" charset="0"/>
                <a:ea typeface="+mj-ea"/>
                <a:cs typeface="Arial" panose="020B0604020202020204" pitchFamily="34" charset="0"/>
              </a:defRPr>
            </a:lvl1pPr>
          </a:lstStyle>
          <a:p>
            <a:r>
              <a:rPr lang="en-US" dirty="0" err="1" smtClean="0"/>
              <a:t>Các</a:t>
            </a:r>
            <a:r>
              <a:rPr lang="en-US" dirty="0" smtClean="0"/>
              <a:t> </a:t>
            </a:r>
            <a:r>
              <a:rPr lang="en-US" dirty="0" err="1" smtClean="0"/>
              <a:t>tiêu</a:t>
            </a:r>
            <a:r>
              <a:rPr lang="en-US" dirty="0" smtClean="0"/>
              <a:t> </a:t>
            </a:r>
            <a:r>
              <a:rPr lang="en-US" dirty="0" err="1" smtClean="0"/>
              <a:t>chí</a:t>
            </a:r>
            <a:r>
              <a:rPr lang="en-US" dirty="0" smtClean="0"/>
              <a:t> </a:t>
            </a:r>
            <a:r>
              <a:rPr lang="en-US" dirty="0" err="1" smtClean="0"/>
              <a:t>hóa</a:t>
            </a:r>
            <a:r>
              <a:rPr lang="en-US" dirty="0" smtClean="0"/>
              <a:t> </a:t>
            </a:r>
            <a:r>
              <a:rPr lang="en-US" dirty="0" err="1" smtClean="0"/>
              <a:t>lý</a:t>
            </a:r>
            <a:endParaRPr lang="en-US" dirty="0"/>
          </a:p>
        </p:txBody>
      </p:sp>
    </p:spTree>
    <p:extLst>
      <p:ext uri="{BB962C8B-B14F-4D97-AF65-F5344CB8AC3E}">
        <p14:creationId xmlns:p14="http://schemas.microsoft.com/office/powerpoint/2010/main" val="3238477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571047" y="1385887"/>
            <a:ext cx="11344275"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smtClean="0"/>
              <a:t>tro</a:t>
            </a:r>
            <a:endParaRPr lang="en-US" dirty="0"/>
          </a:p>
          <a:p>
            <a:pPr marL="0" indent="0">
              <a:lnSpc>
                <a:spcPct val="100000"/>
              </a:lnSpc>
              <a:spcBef>
                <a:spcPts val="0"/>
              </a:spcBef>
              <a:buNone/>
            </a:pPr>
            <a:r>
              <a:rPr lang="en-US" dirty="0"/>
              <a:t>	</a:t>
            </a:r>
            <a:r>
              <a:rPr lang="en-US" dirty="0" err="1" smtClean="0"/>
              <a:t>Hạng</a:t>
            </a:r>
            <a:r>
              <a:rPr lang="en-US" dirty="0" smtClean="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xác</a:t>
            </a:r>
            <a:r>
              <a:rPr lang="en-US" dirty="0"/>
              <a:t> </a:t>
            </a:r>
            <a:r>
              <a:rPr lang="en-US" dirty="0" err="1"/>
              <a:t>định</a:t>
            </a:r>
            <a:r>
              <a:rPr lang="en-US" dirty="0"/>
              <a:t> </a:t>
            </a:r>
            <a:r>
              <a:rPr lang="en-US" dirty="0" err="1"/>
              <a:t>trực</a:t>
            </a:r>
            <a:r>
              <a:rPr lang="en-US" dirty="0"/>
              <a:t> </a:t>
            </a:r>
            <a:r>
              <a:rPr lang="en-US" dirty="0" err="1"/>
              <a:t>tiếp</a:t>
            </a:r>
            <a:r>
              <a:rPr lang="en-US" dirty="0"/>
              <a:t> </a:t>
            </a:r>
            <a:r>
              <a:rPr lang="en-US" dirty="0" err="1"/>
              <a:t>hàm</a:t>
            </a:r>
            <a:r>
              <a:rPr lang="en-US" dirty="0"/>
              <a:t> </a:t>
            </a:r>
            <a:r>
              <a:rPr lang="en-US" dirty="0" err="1"/>
              <a:t>lượng</a:t>
            </a:r>
            <a:r>
              <a:rPr lang="en-US" dirty="0"/>
              <a:t> </a:t>
            </a:r>
            <a:r>
              <a:rPr lang="en-US" dirty="0" err="1"/>
              <a:t>cám</a:t>
            </a:r>
            <a:r>
              <a:rPr lang="en-US" dirty="0"/>
              <a:t> </a:t>
            </a:r>
            <a:r>
              <a:rPr lang="en-US" dirty="0" err="1"/>
              <a:t>có</a:t>
            </a:r>
            <a:r>
              <a:rPr lang="en-US" dirty="0"/>
              <a:t> </a:t>
            </a:r>
            <a:r>
              <a:rPr lang="en-US" dirty="0" err="1"/>
              <a:t>khó</a:t>
            </a:r>
            <a:r>
              <a:rPr lang="en-US" dirty="0"/>
              <a:t> </a:t>
            </a:r>
            <a:r>
              <a:rPr lang="en-US" dirty="0" err="1"/>
              <a:t>khăn</a:t>
            </a:r>
            <a:r>
              <a:rPr lang="en-US" dirty="0"/>
              <a:t> </a:t>
            </a:r>
            <a:r>
              <a:rPr lang="en-US" dirty="0" err="1"/>
              <a:t>nên</a:t>
            </a:r>
            <a:r>
              <a:rPr lang="en-US" dirty="0"/>
              <a:t> </a:t>
            </a:r>
            <a:r>
              <a:rPr lang="en-US" dirty="0" err="1"/>
              <a:t>hạng</a:t>
            </a:r>
            <a:r>
              <a:rPr lang="en-US" dirty="0"/>
              <a:t> </a:t>
            </a:r>
            <a:r>
              <a:rPr lang="en-US" dirty="0" err="1"/>
              <a:t>của</a:t>
            </a:r>
            <a:r>
              <a:rPr lang="en-US" dirty="0"/>
              <a:t> </a:t>
            </a:r>
            <a:r>
              <a:rPr lang="en-US" dirty="0" err="1"/>
              <a:t>bột</a:t>
            </a:r>
            <a:r>
              <a:rPr lang="en-US" dirty="0"/>
              <a:t> </a:t>
            </a:r>
            <a:r>
              <a:rPr lang="en-US" dirty="0" err="1"/>
              <a:t>mì</a:t>
            </a:r>
            <a:r>
              <a:rPr lang="en-US" dirty="0"/>
              <a:t> </a:t>
            </a:r>
            <a:r>
              <a:rPr lang="en-US" dirty="0" err="1"/>
              <a:t>được</a:t>
            </a:r>
            <a:r>
              <a:rPr lang="en-US" dirty="0"/>
              <a:t> </a:t>
            </a:r>
            <a:r>
              <a:rPr lang="en-US" dirty="0" err="1"/>
              <a:t>thể</a:t>
            </a:r>
            <a:r>
              <a:rPr lang="en-US" dirty="0"/>
              <a:t> </a:t>
            </a:r>
            <a:r>
              <a:rPr lang="en-US" dirty="0" err="1"/>
              <a:t>hiện</a:t>
            </a:r>
            <a:r>
              <a:rPr lang="en-US" dirty="0"/>
              <a:t> </a:t>
            </a:r>
            <a:r>
              <a:rPr lang="en-US" dirty="0" err="1"/>
              <a:t>gián</a:t>
            </a:r>
            <a:r>
              <a:rPr lang="en-US" dirty="0"/>
              <a:t> </a:t>
            </a:r>
            <a:r>
              <a:rPr lang="en-US" dirty="0" err="1"/>
              <a:t>tiếp</a:t>
            </a:r>
            <a:r>
              <a:rPr lang="en-US" dirty="0"/>
              <a:t> qua </a:t>
            </a:r>
            <a:r>
              <a:rPr lang="en-US" dirty="0" err="1"/>
              <a:t>độ</a:t>
            </a:r>
            <a:r>
              <a:rPr lang="en-US" dirty="0"/>
              <a:t> </a:t>
            </a:r>
            <a:r>
              <a:rPr lang="en-US" dirty="0" err="1"/>
              <a:t>tro</a:t>
            </a:r>
            <a:r>
              <a:rPr lang="en-US" dirty="0" smtClean="0"/>
              <a:t>.</a:t>
            </a:r>
          </a:p>
          <a:p>
            <a:r>
              <a:rPr lang="en-US" sz="3600" dirty="0" smtClean="0"/>
              <a:t>     </a:t>
            </a:r>
            <a:r>
              <a:rPr lang="en-US" sz="3600" dirty="0" err="1" smtClean="0"/>
              <a:t>Độ</a:t>
            </a:r>
            <a:r>
              <a:rPr lang="en-US" sz="3600" dirty="0" smtClean="0"/>
              <a:t> </a:t>
            </a:r>
            <a:r>
              <a:rPr lang="en-US" sz="3600" dirty="0" err="1"/>
              <a:t>tro</a:t>
            </a:r>
            <a:r>
              <a:rPr lang="en-US" sz="3600" dirty="0"/>
              <a:t> </a:t>
            </a:r>
            <a:r>
              <a:rPr lang="en-US" sz="3600" dirty="0" err="1"/>
              <a:t>được</a:t>
            </a:r>
            <a:r>
              <a:rPr lang="en-US" sz="3600" dirty="0"/>
              <a:t> </a:t>
            </a:r>
            <a:r>
              <a:rPr lang="en-US" sz="3600" dirty="0" err="1"/>
              <a:t>xác</a:t>
            </a:r>
            <a:r>
              <a:rPr lang="en-US" sz="3600" dirty="0"/>
              <a:t> </a:t>
            </a:r>
            <a:r>
              <a:rPr lang="en-US" sz="3600" dirty="0" err="1"/>
              <a:t>định</a:t>
            </a:r>
            <a:r>
              <a:rPr lang="en-US" sz="3600" dirty="0"/>
              <a:t> </a:t>
            </a:r>
            <a:r>
              <a:rPr lang="en-US" sz="3600" dirty="0" err="1"/>
              <a:t>bằng</a:t>
            </a:r>
            <a:r>
              <a:rPr lang="en-US" sz="3600" dirty="0"/>
              <a:t> </a:t>
            </a:r>
            <a:r>
              <a:rPr lang="en-US" sz="3600" dirty="0" err="1"/>
              <a:t>cách</a:t>
            </a:r>
            <a:r>
              <a:rPr lang="en-US" sz="3600" dirty="0"/>
              <a:t> </a:t>
            </a:r>
            <a:r>
              <a:rPr lang="en-US" sz="3600" dirty="0" err="1"/>
              <a:t>đốt</a:t>
            </a:r>
            <a:r>
              <a:rPr lang="en-US" sz="3600" dirty="0"/>
              <a:t> </a:t>
            </a:r>
            <a:r>
              <a:rPr lang="en-US" sz="3600" dirty="0" err="1"/>
              <a:t>mẫu</a:t>
            </a:r>
            <a:r>
              <a:rPr lang="en-US" sz="3600" dirty="0"/>
              <a:t> </a:t>
            </a:r>
            <a:r>
              <a:rPr lang="en-US" sz="3600" dirty="0" err="1"/>
              <a:t>bột</a:t>
            </a:r>
            <a:r>
              <a:rPr lang="en-US" sz="3600" dirty="0"/>
              <a:t> </a:t>
            </a:r>
            <a:r>
              <a:rPr lang="en-US" sz="3600" dirty="0" err="1"/>
              <a:t>trong</a:t>
            </a:r>
            <a:r>
              <a:rPr lang="en-US" sz="3600" dirty="0"/>
              <a:t> </a:t>
            </a:r>
            <a:r>
              <a:rPr lang="en-US" sz="3600" dirty="0" err="1"/>
              <a:t>lò</a:t>
            </a:r>
            <a:r>
              <a:rPr lang="en-US" sz="3600" dirty="0"/>
              <a:t> </a:t>
            </a:r>
            <a:r>
              <a:rPr lang="en-US" sz="3600" dirty="0" err="1"/>
              <a:t>nung</a:t>
            </a:r>
            <a:r>
              <a:rPr lang="en-US" sz="3600" dirty="0"/>
              <a:t> ở </a:t>
            </a:r>
            <a:r>
              <a:rPr lang="en-US" sz="3600" dirty="0" err="1"/>
              <a:t>nhiệt</a:t>
            </a:r>
            <a:r>
              <a:rPr lang="en-US" sz="3600" dirty="0"/>
              <a:t> </a:t>
            </a:r>
            <a:r>
              <a:rPr lang="en-US" sz="3600" dirty="0" err="1"/>
              <a:t>độ</a:t>
            </a:r>
            <a:r>
              <a:rPr lang="en-US" sz="3600" dirty="0"/>
              <a:t> </a:t>
            </a:r>
            <a:r>
              <a:rPr lang="en-US" sz="3600" dirty="0" err="1"/>
              <a:t>cao</a:t>
            </a:r>
            <a:r>
              <a:rPr lang="en-US" sz="3600" dirty="0"/>
              <a:t>. </a:t>
            </a:r>
            <a:r>
              <a:rPr lang="en-US" sz="3600" dirty="0" err="1"/>
              <a:t>Khi</a:t>
            </a:r>
            <a:r>
              <a:rPr lang="en-US" sz="3600" dirty="0"/>
              <a:t> </a:t>
            </a:r>
            <a:r>
              <a:rPr lang="en-US" sz="3600" dirty="0" err="1"/>
              <a:t>đó</a:t>
            </a:r>
            <a:r>
              <a:rPr lang="en-US" sz="3600" dirty="0"/>
              <a:t> </a:t>
            </a:r>
            <a:r>
              <a:rPr lang="en-US" sz="3600" dirty="0" err="1"/>
              <a:t>các</a:t>
            </a:r>
            <a:r>
              <a:rPr lang="en-US" sz="3600" dirty="0"/>
              <a:t> </a:t>
            </a:r>
            <a:r>
              <a:rPr lang="en-US" sz="3600" dirty="0" err="1"/>
              <a:t>chất</a:t>
            </a:r>
            <a:r>
              <a:rPr lang="en-US" sz="3600" dirty="0"/>
              <a:t> </a:t>
            </a:r>
            <a:r>
              <a:rPr lang="en-US" sz="3600" dirty="0" err="1"/>
              <a:t>hữu</a:t>
            </a:r>
            <a:r>
              <a:rPr lang="en-US" sz="3600" dirty="0"/>
              <a:t> </a:t>
            </a:r>
            <a:r>
              <a:rPr lang="en-US" sz="3600" dirty="0" err="1"/>
              <a:t>cơ</a:t>
            </a:r>
            <a:r>
              <a:rPr lang="en-US" sz="3600" dirty="0"/>
              <a:t> </a:t>
            </a:r>
            <a:r>
              <a:rPr lang="en-US" sz="3600" dirty="0" err="1"/>
              <a:t>sẽ</a:t>
            </a:r>
            <a:r>
              <a:rPr lang="en-US" sz="3600" dirty="0"/>
              <a:t> </a:t>
            </a:r>
            <a:r>
              <a:rPr lang="en-US" sz="3600" dirty="0" err="1"/>
              <a:t>bị</a:t>
            </a:r>
            <a:r>
              <a:rPr lang="en-US" sz="3600" dirty="0"/>
              <a:t> </a:t>
            </a:r>
            <a:r>
              <a:rPr lang="en-US" sz="3600" dirty="0" err="1"/>
              <a:t>đốt</a:t>
            </a:r>
            <a:r>
              <a:rPr lang="en-US" sz="3600" dirty="0"/>
              <a:t> </a:t>
            </a:r>
            <a:r>
              <a:rPr lang="en-US" sz="3600" dirty="0" err="1"/>
              <a:t>cháy</a:t>
            </a:r>
            <a:r>
              <a:rPr lang="en-US" sz="3600" dirty="0"/>
              <a:t> </a:t>
            </a:r>
            <a:r>
              <a:rPr lang="en-US" sz="3600" dirty="0" err="1"/>
              <a:t>chỉ</a:t>
            </a:r>
            <a:r>
              <a:rPr lang="en-US" sz="3600" dirty="0"/>
              <a:t> </a:t>
            </a:r>
            <a:r>
              <a:rPr lang="en-US" sz="3600" dirty="0" err="1"/>
              <a:t>còn</a:t>
            </a:r>
            <a:r>
              <a:rPr lang="en-US" sz="3600" dirty="0"/>
              <a:t> </a:t>
            </a:r>
            <a:r>
              <a:rPr lang="en-US" sz="3600" dirty="0" err="1"/>
              <a:t>lại</a:t>
            </a:r>
            <a:r>
              <a:rPr lang="en-US" sz="3600" dirty="0"/>
              <a:t> </a:t>
            </a:r>
            <a:r>
              <a:rPr lang="en-US" sz="3600" dirty="0" err="1"/>
              <a:t>là</a:t>
            </a:r>
            <a:r>
              <a:rPr lang="en-US" sz="3600" dirty="0"/>
              <a:t> </a:t>
            </a:r>
            <a:r>
              <a:rPr lang="en-US" sz="3600" dirty="0" err="1"/>
              <a:t>tro</a:t>
            </a:r>
            <a:r>
              <a:rPr lang="en-US" sz="3600" dirty="0"/>
              <a:t>. </a:t>
            </a:r>
          </a:p>
        </p:txBody>
      </p:sp>
    </p:spTree>
    <p:extLst>
      <p:ext uri="{BB962C8B-B14F-4D97-AF65-F5344CB8AC3E}">
        <p14:creationId xmlns:p14="http://schemas.microsoft.com/office/powerpoint/2010/main" val="521387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1257300" y="1385887"/>
            <a:ext cx="10658022" cy="5242605"/>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err="1" smtClean="0"/>
              <a:t>Độ</a:t>
            </a:r>
            <a:r>
              <a:rPr lang="en-US" sz="3600" dirty="0" smtClean="0"/>
              <a:t> </a:t>
            </a:r>
            <a:r>
              <a:rPr lang="en-US" sz="3600" dirty="0" err="1"/>
              <a:t>tro</a:t>
            </a:r>
            <a:endParaRPr lang="en-US" sz="3600" dirty="0"/>
          </a:p>
          <a:p>
            <a:r>
              <a:rPr lang="en-US" sz="3600" dirty="0" smtClean="0"/>
              <a:t>Do </a:t>
            </a:r>
            <a:r>
              <a:rPr lang="en-US" sz="3600" dirty="0" err="1"/>
              <a:t>đó</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càng</a:t>
            </a:r>
            <a:r>
              <a:rPr lang="en-US" sz="3600" dirty="0"/>
              <a:t> </a:t>
            </a:r>
            <a:r>
              <a:rPr lang="en-US" sz="3600" dirty="0" err="1"/>
              <a:t>cao</a:t>
            </a:r>
            <a:r>
              <a:rPr lang="en-US" sz="3600" dirty="0"/>
              <a:t> </a:t>
            </a:r>
            <a:r>
              <a:rPr lang="en-US" sz="3600" dirty="0" err="1"/>
              <a:t>chứa</a:t>
            </a:r>
            <a:r>
              <a:rPr lang="en-US" sz="3600" dirty="0"/>
              <a:t> </a:t>
            </a:r>
            <a:r>
              <a:rPr lang="en-US" sz="3600" dirty="0" err="1"/>
              <a:t>ít</a:t>
            </a:r>
            <a:r>
              <a:rPr lang="en-US" sz="3600" dirty="0"/>
              <a:t> </a:t>
            </a:r>
            <a:r>
              <a:rPr lang="en-US" sz="3600" dirty="0" err="1"/>
              <a:t>tro</a:t>
            </a:r>
            <a:r>
              <a:rPr lang="en-US" sz="3600" dirty="0"/>
              <a:t> </a:t>
            </a:r>
            <a:r>
              <a:rPr lang="en-US" sz="3600" dirty="0" err="1"/>
              <a:t>hơn</a:t>
            </a:r>
            <a:r>
              <a:rPr lang="en-US" sz="3600" dirty="0"/>
              <a:t> </a:t>
            </a:r>
            <a:r>
              <a:rPr lang="en-US" sz="3600" dirty="0" err="1"/>
              <a:t>bột</a:t>
            </a:r>
            <a:r>
              <a:rPr lang="en-US" sz="3600" dirty="0"/>
              <a:t> </a:t>
            </a:r>
            <a:r>
              <a:rPr lang="en-US" sz="3600" dirty="0" err="1"/>
              <a:t>mì</a:t>
            </a:r>
            <a:r>
              <a:rPr lang="en-US" sz="3600" dirty="0"/>
              <a:t> </a:t>
            </a:r>
            <a:r>
              <a:rPr lang="en-US" sz="3600" dirty="0" err="1"/>
              <a:t>có</a:t>
            </a:r>
            <a:r>
              <a:rPr lang="en-US" sz="3600" dirty="0"/>
              <a:t> </a:t>
            </a:r>
            <a:r>
              <a:rPr lang="en-US" sz="3600" dirty="0" err="1"/>
              <a:t>hạng</a:t>
            </a:r>
            <a:r>
              <a:rPr lang="en-US" sz="3600" dirty="0"/>
              <a:t> </a:t>
            </a:r>
            <a:r>
              <a:rPr lang="en-US" sz="3600" dirty="0" err="1"/>
              <a:t>thấp</a:t>
            </a:r>
            <a:endParaRPr lang="en-US" sz="3600" dirty="0"/>
          </a:p>
        </p:txBody>
      </p:sp>
    </p:spTree>
    <p:extLst>
      <p:ext uri="{BB962C8B-B14F-4D97-AF65-F5344CB8AC3E}">
        <p14:creationId xmlns:p14="http://schemas.microsoft.com/office/powerpoint/2010/main" val="145397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771650"/>
            <a:ext cx="11591925" cy="4914900"/>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en-US" sz="3600" dirty="0" err="1" smtClean="0"/>
              <a:t>Độ</a:t>
            </a:r>
            <a:r>
              <a:rPr lang="en-US" sz="3600" dirty="0" smtClean="0"/>
              <a:t> </a:t>
            </a:r>
            <a:r>
              <a:rPr lang="en-US" sz="3600" dirty="0" err="1"/>
              <a:t>mịn</a:t>
            </a:r>
            <a:endParaRPr lang="en-US" sz="3600" dirty="0"/>
          </a:p>
          <a:p>
            <a:r>
              <a:rPr lang="en-US" sz="3600" dirty="0" err="1"/>
              <a:t>Độ</a:t>
            </a:r>
            <a:r>
              <a:rPr lang="en-US" sz="3600" dirty="0"/>
              <a:t> </a:t>
            </a:r>
            <a:r>
              <a:rPr lang="en-US" sz="3600" dirty="0" err="1"/>
              <a:t>mịn</a:t>
            </a:r>
            <a:r>
              <a:rPr lang="en-US" sz="3600" dirty="0"/>
              <a:t> </a:t>
            </a:r>
            <a:r>
              <a:rPr lang="en-US" sz="3600" dirty="0" err="1"/>
              <a:t>đặc</a:t>
            </a:r>
            <a:r>
              <a:rPr lang="en-US" sz="3600" dirty="0"/>
              <a:t> </a:t>
            </a:r>
            <a:r>
              <a:rPr lang="en-US" sz="3600" dirty="0" err="1"/>
              <a:t>trưng</a:t>
            </a:r>
            <a:r>
              <a:rPr lang="en-US" sz="3600" dirty="0"/>
              <a:t> </a:t>
            </a:r>
            <a:r>
              <a:rPr lang="en-US" sz="3600" dirty="0" err="1"/>
              <a:t>cho</a:t>
            </a:r>
            <a:r>
              <a:rPr lang="en-US" sz="3600" dirty="0"/>
              <a:t> </a:t>
            </a:r>
            <a:r>
              <a:rPr lang="en-US" sz="3600" dirty="0" err="1"/>
              <a:t>mức</a:t>
            </a:r>
            <a:r>
              <a:rPr lang="en-US" sz="3600" dirty="0"/>
              <a:t> </a:t>
            </a:r>
            <a:r>
              <a:rPr lang="en-US" sz="3600" dirty="0" err="1"/>
              <a:t>độ</a:t>
            </a:r>
            <a:r>
              <a:rPr lang="en-US" sz="3600" dirty="0"/>
              <a:t> </a:t>
            </a:r>
            <a:r>
              <a:rPr lang="en-US" sz="3600" dirty="0" err="1"/>
              <a:t>nghiền</a:t>
            </a:r>
            <a:r>
              <a:rPr lang="en-US" sz="3600" dirty="0"/>
              <a:t>. </a:t>
            </a:r>
            <a:r>
              <a:rPr lang="en-US" sz="3600" dirty="0" err="1"/>
              <a:t>Độ</a:t>
            </a:r>
            <a:r>
              <a:rPr lang="en-US" sz="3600" dirty="0"/>
              <a:t> </a:t>
            </a:r>
            <a:r>
              <a:rPr lang="en-US" sz="3600" dirty="0" err="1"/>
              <a:t>mịn</a:t>
            </a:r>
            <a:r>
              <a:rPr lang="en-US" sz="3600" dirty="0"/>
              <a:t> </a:t>
            </a:r>
            <a:r>
              <a:rPr lang="en-US" sz="3600" dirty="0" err="1"/>
              <a:t>ảnh</a:t>
            </a:r>
            <a:r>
              <a:rPr lang="en-US" sz="3600" dirty="0"/>
              <a:t> </a:t>
            </a:r>
            <a:r>
              <a:rPr lang="en-US" sz="3600" dirty="0" err="1"/>
              <a:t>hưởng</a:t>
            </a:r>
            <a:r>
              <a:rPr lang="en-US" sz="3600" dirty="0"/>
              <a:t> </a:t>
            </a:r>
            <a:r>
              <a:rPr lang="en-US" sz="3600" dirty="0" err="1"/>
              <a:t>đến</a:t>
            </a:r>
            <a:r>
              <a:rPr lang="en-US" sz="3600" dirty="0"/>
              <a:t> </a:t>
            </a:r>
            <a:r>
              <a:rPr lang="en-US" sz="3600" dirty="0" err="1"/>
              <a:t>giá</a:t>
            </a:r>
            <a:r>
              <a:rPr lang="en-US" sz="3600" dirty="0"/>
              <a:t> </a:t>
            </a:r>
            <a:r>
              <a:rPr lang="en-US" sz="3600" dirty="0" err="1"/>
              <a:t>trị</a:t>
            </a:r>
            <a:r>
              <a:rPr lang="en-US" sz="3600" dirty="0"/>
              <a:t> </a:t>
            </a:r>
            <a:r>
              <a:rPr lang="en-US" sz="3600" dirty="0" err="1"/>
              <a:t>thực</a:t>
            </a:r>
            <a:r>
              <a:rPr lang="en-US" sz="3600" dirty="0"/>
              <a:t> </a:t>
            </a:r>
            <a:r>
              <a:rPr lang="en-US" sz="3600" dirty="0" err="1"/>
              <a:t>phẩm</a:t>
            </a:r>
            <a:r>
              <a:rPr lang="en-US" sz="3600" dirty="0"/>
              <a:t> </a:t>
            </a:r>
            <a:r>
              <a:rPr lang="en-US" sz="3600" dirty="0" err="1"/>
              <a:t>và</a:t>
            </a:r>
            <a:r>
              <a:rPr lang="en-US" sz="3600" dirty="0"/>
              <a:t> </a:t>
            </a:r>
            <a:r>
              <a:rPr lang="en-US" sz="3600" dirty="0" err="1"/>
              <a:t>tính</a:t>
            </a:r>
            <a:r>
              <a:rPr lang="en-US" sz="3600" dirty="0"/>
              <a:t> </a:t>
            </a:r>
            <a:r>
              <a:rPr lang="en-US" sz="3600" dirty="0" err="1"/>
              <a:t>chất</a:t>
            </a:r>
            <a:r>
              <a:rPr lang="en-US" sz="3600" dirty="0"/>
              <a:t> </a:t>
            </a:r>
            <a:r>
              <a:rPr lang="en-US" sz="3600" dirty="0" err="1"/>
              <a:t>nướng</a:t>
            </a:r>
            <a:r>
              <a:rPr lang="en-US" sz="3600" dirty="0"/>
              <a:t> </a:t>
            </a:r>
            <a:r>
              <a:rPr lang="en-US" sz="3600" dirty="0" err="1"/>
              <a:t>bánh</a:t>
            </a:r>
            <a:r>
              <a:rPr lang="en-US" sz="3600" dirty="0"/>
              <a:t> </a:t>
            </a:r>
            <a:r>
              <a:rPr lang="en-US" sz="3600" dirty="0" err="1"/>
              <a:t>của</a:t>
            </a:r>
            <a:r>
              <a:rPr lang="en-US" sz="3600" dirty="0"/>
              <a:t> </a:t>
            </a:r>
            <a:r>
              <a:rPr lang="en-US" sz="3600" dirty="0" err="1"/>
              <a:t>bột</a:t>
            </a:r>
            <a:endParaRPr lang="en-US" sz="3600" dirty="0"/>
          </a:p>
          <a:p>
            <a:r>
              <a:rPr lang="en-US" sz="3600" dirty="0" err="1"/>
              <a:t>Bột</a:t>
            </a:r>
            <a:r>
              <a:rPr lang="en-US" sz="3600" dirty="0"/>
              <a:t> </a:t>
            </a:r>
            <a:r>
              <a:rPr lang="en-US" sz="3600" dirty="0" err="1"/>
              <a:t>càng</a:t>
            </a:r>
            <a:r>
              <a:rPr lang="en-US" sz="3600" dirty="0"/>
              <a:t> </a:t>
            </a:r>
            <a:r>
              <a:rPr lang="en-US" sz="3600" dirty="0" err="1"/>
              <a:t>mịn</a:t>
            </a:r>
            <a:r>
              <a:rPr lang="en-US" sz="3600" dirty="0"/>
              <a:t> </a:t>
            </a:r>
            <a:r>
              <a:rPr lang="en-US" sz="3600" dirty="0" err="1"/>
              <a:t>thì</a:t>
            </a:r>
            <a:r>
              <a:rPr lang="en-US" sz="3600" dirty="0"/>
              <a:t> </a:t>
            </a:r>
            <a:r>
              <a:rPr lang="en-US" sz="3600" dirty="0" err="1"/>
              <a:t>các</a:t>
            </a:r>
            <a:r>
              <a:rPr lang="en-US" sz="3600" dirty="0"/>
              <a:t> </a:t>
            </a:r>
            <a:r>
              <a:rPr lang="en-US" sz="3600" dirty="0" err="1"/>
              <a:t>có</a:t>
            </a:r>
            <a:r>
              <a:rPr lang="en-US" sz="3600" dirty="0"/>
              <a:t> </a:t>
            </a:r>
            <a:r>
              <a:rPr lang="en-US" sz="3600" dirty="0" err="1"/>
              <a:t>điều</a:t>
            </a:r>
            <a:r>
              <a:rPr lang="en-US" sz="3600" dirty="0"/>
              <a:t> </a:t>
            </a:r>
            <a:r>
              <a:rPr lang="en-US" sz="3600" dirty="0" err="1"/>
              <a:t>kiện</a:t>
            </a:r>
            <a:r>
              <a:rPr lang="en-US" sz="3600" dirty="0"/>
              <a:t> </a:t>
            </a:r>
            <a:r>
              <a:rPr lang="en-US" sz="3600" dirty="0" err="1"/>
              <a:t>tốt</a:t>
            </a:r>
            <a:r>
              <a:rPr lang="en-US" sz="3600" dirty="0"/>
              <a:t> </a:t>
            </a:r>
            <a:r>
              <a:rPr lang="en-US" sz="3600" dirty="0" err="1"/>
              <a:t>cho</a:t>
            </a:r>
            <a:r>
              <a:rPr lang="en-US" sz="3600" dirty="0"/>
              <a:t> </a:t>
            </a:r>
            <a:r>
              <a:rPr lang="en-US" sz="3600" dirty="0" err="1"/>
              <a:t>fecmen</a:t>
            </a:r>
            <a:r>
              <a:rPr lang="en-US" sz="3600" dirty="0"/>
              <a:t> </a:t>
            </a:r>
            <a:r>
              <a:rPr lang="en-US" sz="3600" dirty="0" err="1"/>
              <a:t>tác</a:t>
            </a:r>
            <a:r>
              <a:rPr lang="en-US" sz="3600" dirty="0"/>
              <a:t> </a:t>
            </a:r>
            <a:r>
              <a:rPr lang="en-US" sz="3600" dirty="0" err="1"/>
              <a:t>dụng</a:t>
            </a:r>
            <a:r>
              <a:rPr lang="en-US" sz="3600" dirty="0"/>
              <a:t> </a:t>
            </a:r>
            <a:r>
              <a:rPr lang="en-US" sz="3600" dirty="0" err="1"/>
              <a:t>và</a:t>
            </a:r>
            <a:r>
              <a:rPr lang="en-US" sz="3600" dirty="0"/>
              <a:t> </a:t>
            </a:r>
            <a:r>
              <a:rPr lang="en-US" sz="3600" dirty="0" err="1"/>
              <a:t>càng</a:t>
            </a:r>
            <a:r>
              <a:rPr lang="en-US" sz="3600" dirty="0"/>
              <a:t> </a:t>
            </a:r>
            <a:r>
              <a:rPr lang="en-US" sz="3600" dirty="0" err="1"/>
              <a:t>dễ</a:t>
            </a:r>
            <a:r>
              <a:rPr lang="en-US" sz="3600" dirty="0"/>
              <a:t> </a:t>
            </a:r>
            <a:r>
              <a:rPr lang="en-US" sz="3600" dirty="0" err="1"/>
              <a:t>hình</a:t>
            </a:r>
            <a:r>
              <a:rPr lang="en-US" sz="3600" dirty="0"/>
              <a:t> </a:t>
            </a:r>
            <a:r>
              <a:rPr lang="en-US" sz="3600" dirty="0" err="1"/>
              <a:t>thành</a:t>
            </a:r>
            <a:r>
              <a:rPr lang="en-US" sz="3600" dirty="0"/>
              <a:t> </a:t>
            </a:r>
            <a:r>
              <a:rPr lang="en-US" sz="3600" dirty="0" err="1"/>
              <a:t>bột</a:t>
            </a:r>
            <a:r>
              <a:rPr lang="en-US" sz="3600" dirty="0"/>
              <a:t> </a:t>
            </a:r>
            <a:r>
              <a:rPr lang="en-US" sz="3600" dirty="0" err="1"/>
              <a:t>nhào</a:t>
            </a:r>
            <a:endParaRPr lang="en-US" sz="3600" dirty="0"/>
          </a:p>
          <a:p>
            <a:pPr marL="0" indent="0">
              <a:buNone/>
            </a:pPr>
            <a:endParaRPr lang="en-US" sz="3600" dirty="0"/>
          </a:p>
        </p:txBody>
      </p:sp>
    </p:spTree>
    <p:extLst>
      <p:ext uri="{BB962C8B-B14F-4D97-AF65-F5344CB8AC3E}">
        <p14:creationId xmlns:p14="http://schemas.microsoft.com/office/powerpoint/2010/main" val="309082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57338"/>
            <a:ext cx="11591925" cy="5129212"/>
          </a:xfrm>
        </p:spPr>
        <p:txBody>
          <a:bodyPr>
            <a:noAutofit/>
          </a:bodyPr>
          <a:lstStyle/>
          <a:p>
            <a:pPr>
              <a:lnSpc>
                <a:spcPct val="100000"/>
              </a:lnSpc>
              <a:spcBef>
                <a:spcPts val="0"/>
              </a:spcBef>
              <a:buFont typeface="Wingdings" panose="05000000000000000000" pitchFamily="2" charset="2"/>
              <a:buChar char="v"/>
            </a:pPr>
            <a:r>
              <a:rPr lang="en-US" sz="3600" dirty="0" smtClean="0"/>
              <a:t>	</a:t>
            </a:r>
            <a:r>
              <a:rPr lang="vi-VN" sz="3600" dirty="0" smtClean="0"/>
              <a:t> </a:t>
            </a:r>
            <a:r>
              <a:rPr lang="en-US" sz="3600" dirty="0" smtClean="0"/>
              <a:t>Gluten </a:t>
            </a:r>
            <a:r>
              <a:rPr lang="en-US" sz="3600" dirty="0" err="1" smtClean="0"/>
              <a:t>ướt</a:t>
            </a:r>
            <a:r>
              <a:rPr lang="en-US" sz="3600" dirty="0" smtClean="0"/>
              <a:t>:</a:t>
            </a:r>
          </a:p>
          <a:p>
            <a:pPr marL="0" indent="0">
              <a:lnSpc>
                <a:spcPct val="100000"/>
              </a:lnSpc>
              <a:spcBef>
                <a:spcPts val="0"/>
              </a:spcBef>
              <a:buNone/>
            </a:pPr>
            <a:r>
              <a:rPr lang="en-US" dirty="0"/>
              <a:t>	</a:t>
            </a:r>
            <a:r>
              <a:rPr lang="en-US" dirty="0" err="1" smtClean="0"/>
              <a:t>Hàm</a:t>
            </a:r>
            <a:r>
              <a:rPr lang="en-US" dirty="0" smtClean="0"/>
              <a:t> </a:t>
            </a:r>
            <a:r>
              <a:rPr lang="en-US" dirty="0" err="1"/>
              <a:t>lượng</a:t>
            </a:r>
            <a:r>
              <a:rPr lang="en-US" dirty="0"/>
              <a:t> gluten </a:t>
            </a:r>
            <a:r>
              <a:rPr lang="en-US" dirty="0" err="1"/>
              <a:t>ướt</a:t>
            </a:r>
            <a:r>
              <a:rPr lang="en-US" dirty="0"/>
              <a:t> </a:t>
            </a:r>
            <a:r>
              <a:rPr lang="en-US" dirty="0" err="1"/>
              <a:t>được</a:t>
            </a:r>
            <a:r>
              <a:rPr lang="en-US" dirty="0"/>
              <a:t> </a:t>
            </a:r>
            <a:r>
              <a:rPr lang="en-US" dirty="0" err="1"/>
              <a:t>xác</a:t>
            </a:r>
            <a:r>
              <a:rPr lang="en-US" dirty="0"/>
              <a:t> </a:t>
            </a:r>
            <a:r>
              <a:rPr lang="en-US" dirty="0" err="1"/>
              <a:t>định</a:t>
            </a:r>
            <a:r>
              <a:rPr lang="en-US" dirty="0"/>
              <a:t> </a:t>
            </a:r>
            <a:r>
              <a:rPr lang="en-US" dirty="0" err="1"/>
              <a:t>bằng</a:t>
            </a:r>
            <a:r>
              <a:rPr lang="en-US" dirty="0"/>
              <a:t> </a:t>
            </a:r>
            <a:r>
              <a:rPr lang="en-US" dirty="0" err="1"/>
              <a:t>cách</a:t>
            </a:r>
            <a:r>
              <a:rPr lang="en-US" dirty="0"/>
              <a:t> </a:t>
            </a:r>
            <a:r>
              <a:rPr lang="en-US" dirty="0" err="1"/>
              <a:t>rửa</a:t>
            </a:r>
            <a:r>
              <a:rPr lang="en-US" dirty="0"/>
              <a:t> </a:t>
            </a:r>
            <a:r>
              <a:rPr lang="en-US" dirty="0" err="1"/>
              <a:t>mẫu</a:t>
            </a:r>
            <a:r>
              <a:rPr lang="en-US" dirty="0"/>
              <a:t> </a:t>
            </a:r>
            <a:r>
              <a:rPr lang="en-US" dirty="0" err="1"/>
              <a:t>bột</a:t>
            </a:r>
            <a:r>
              <a:rPr lang="en-US" dirty="0"/>
              <a:t> </a:t>
            </a:r>
            <a:r>
              <a:rPr lang="en-US" dirty="0" err="1"/>
              <a:t>với</a:t>
            </a:r>
            <a:r>
              <a:rPr lang="en-US" dirty="0"/>
              <a:t> dung </a:t>
            </a:r>
            <a:r>
              <a:rPr lang="en-US" dirty="0" err="1"/>
              <a:t>dịch</a:t>
            </a:r>
            <a:r>
              <a:rPr lang="en-US" dirty="0"/>
              <a:t> </a:t>
            </a:r>
            <a:r>
              <a:rPr lang="en-US" dirty="0" err="1"/>
              <a:t>muối</a:t>
            </a:r>
            <a:r>
              <a:rPr lang="vi-VN" dirty="0"/>
              <a:t> để loại bỏ tinh bột và các chất hòa tan trong nước.</a:t>
            </a:r>
            <a:endParaRPr lang="en-US" dirty="0"/>
          </a:p>
          <a:p>
            <a:pPr marL="0" indent="0">
              <a:buNone/>
            </a:pPr>
            <a:r>
              <a:rPr lang="en-US" sz="3600" dirty="0" smtClean="0"/>
              <a:t>	</a:t>
            </a:r>
            <a:r>
              <a:rPr lang="vi-VN" sz="3600" dirty="0" smtClean="0"/>
              <a:t>Bột </a:t>
            </a:r>
            <a:r>
              <a:rPr lang="vi-VN" sz="3600" dirty="0"/>
              <a:t>có hàm lượng protein cao thì gluten ướt khoảng 35%, bột có hàm lượng protein thấp thì gluten ướt khoảng 22%</a:t>
            </a:r>
            <a:endParaRPr lang="en-US" sz="3600" dirty="0"/>
          </a:p>
          <a:p>
            <a:pPr marL="0" indent="0">
              <a:buNone/>
            </a:pPr>
            <a:endParaRPr lang="en-US" sz="3600" dirty="0"/>
          </a:p>
        </p:txBody>
      </p:sp>
    </p:spTree>
    <p:extLst>
      <p:ext uri="{BB962C8B-B14F-4D97-AF65-F5344CB8AC3E}">
        <p14:creationId xmlns:p14="http://schemas.microsoft.com/office/powerpoint/2010/main" val="7294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2131" y="-338476"/>
            <a:ext cx="9255145" cy="979193"/>
          </a:xfrm>
        </p:spPr>
        <p:txBody>
          <a:bodyPr/>
          <a:lstStyle/>
          <a:p>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63571" t="46136" r="7738" b="16385"/>
          <a:stretch/>
        </p:blipFill>
        <p:spPr>
          <a:xfrm>
            <a:off x="386943" y="486697"/>
            <a:ext cx="8901192" cy="5313275"/>
          </a:xfrm>
          <a:prstGeom prst="rect">
            <a:avLst/>
          </a:prstGeom>
        </p:spPr>
      </p:pic>
      <p:sp>
        <p:nvSpPr>
          <p:cNvPr id="5" name="Oval 4"/>
          <p:cNvSpPr/>
          <p:nvPr/>
        </p:nvSpPr>
        <p:spPr>
          <a:xfrm>
            <a:off x="4546294" y="1609855"/>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5"/>
          <p:cNvCxnSpPr>
            <a:stCxn id="5" idx="6"/>
          </p:cNvCxnSpPr>
          <p:nvPr/>
        </p:nvCxnSpPr>
        <p:spPr>
          <a:xfrm>
            <a:off x="7700598" y="1882718"/>
            <a:ext cx="940196" cy="13182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8577798" y="1667202"/>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68049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4261" y="231852"/>
            <a:ext cx="10058400" cy="4893481"/>
          </a:xfrm>
        </p:spPr>
        <p:txBody>
          <a:bodyPr/>
          <a:lstStyle/>
          <a:p>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pic>
        <p:nvPicPr>
          <p:cNvPr id="4" name="Picture 3"/>
          <p:cNvPicPr>
            <a:picLocks noChangeAspect="1"/>
          </p:cNvPicPr>
          <p:nvPr/>
        </p:nvPicPr>
        <p:blipFill rotWithShape="1">
          <a:blip r:embed="rId2"/>
          <a:srcRect l="33928" t="43806" r="35953" b="15963"/>
          <a:stretch/>
        </p:blipFill>
        <p:spPr>
          <a:xfrm>
            <a:off x="943896" y="828893"/>
            <a:ext cx="7811593" cy="4893481"/>
          </a:xfrm>
          <a:prstGeom prst="rect">
            <a:avLst/>
          </a:prstGeom>
        </p:spPr>
      </p:pic>
      <p:sp>
        <p:nvSpPr>
          <p:cNvPr id="6" name="Oval 5"/>
          <p:cNvSpPr/>
          <p:nvPr/>
        </p:nvSpPr>
        <p:spPr>
          <a:xfrm>
            <a:off x="3732649" y="2269299"/>
            <a:ext cx="3154304" cy="54572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a:stCxn id="6" idx="6"/>
          </p:cNvCxnSpPr>
          <p:nvPr/>
        </p:nvCxnSpPr>
        <p:spPr>
          <a:xfrm>
            <a:off x="6886953" y="2542162"/>
            <a:ext cx="1006752" cy="2728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893705" y="2436494"/>
            <a:ext cx="2271713" cy="1077218"/>
          </a:xfrm>
          <a:prstGeom prst="rect">
            <a:avLst/>
          </a:prstGeom>
          <a:noFill/>
        </p:spPr>
        <p:txBody>
          <a:bodyPr wrap="square" rtlCol="0">
            <a:spAutoFit/>
          </a:bodyPr>
          <a:lstStyle/>
          <a:p>
            <a:r>
              <a:rPr lang="en-US" sz="3200" dirty="0" err="1" smtClean="0">
                <a:solidFill>
                  <a:srgbClr val="FF0000"/>
                </a:solidFill>
                <a:latin typeface="Arial" panose="020B0604020202020204" pitchFamily="34" charset="0"/>
                <a:cs typeface="Arial" panose="020B0604020202020204" pitchFamily="34" charset="0"/>
              </a:rPr>
              <a:t>Hàm</a:t>
            </a:r>
            <a:r>
              <a:rPr lang="en-US" sz="3200" dirty="0" smtClean="0">
                <a:solidFill>
                  <a:srgbClr val="FF0000"/>
                </a:solidFill>
                <a:latin typeface="Arial" panose="020B0604020202020204" pitchFamily="34" charset="0"/>
                <a:cs typeface="Arial" panose="020B0604020202020204" pitchFamily="34" charset="0"/>
              </a:rPr>
              <a:t> </a:t>
            </a:r>
            <a:r>
              <a:rPr lang="en-US" sz="3200" dirty="0" err="1" smtClean="0">
                <a:solidFill>
                  <a:srgbClr val="FF0000"/>
                </a:solidFill>
                <a:latin typeface="Arial" panose="020B0604020202020204" pitchFamily="34" charset="0"/>
                <a:cs typeface="Arial" panose="020B0604020202020204" pitchFamily="34" charset="0"/>
              </a:rPr>
              <a:t>lượng</a:t>
            </a:r>
            <a:r>
              <a:rPr lang="en-US" sz="3200" dirty="0" smtClean="0">
                <a:solidFill>
                  <a:srgbClr val="FF0000"/>
                </a:solidFill>
                <a:latin typeface="Arial" panose="020B0604020202020204" pitchFamily="34" charset="0"/>
                <a:cs typeface="Arial" panose="020B0604020202020204" pitchFamily="34" charset="0"/>
              </a:rPr>
              <a:t> gluten </a:t>
            </a:r>
            <a:r>
              <a:rPr lang="en-US" sz="3200" dirty="0" err="1" smtClean="0">
                <a:solidFill>
                  <a:srgbClr val="FF0000"/>
                </a:solidFill>
                <a:latin typeface="Arial" panose="020B0604020202020204" pitchFamily="34" charset="0"/>
                <a:cs typeface="Arial" panose="020B0604020202020204" pitchFamily="34" charset="0"/>
              </a:rPr>
              <a:t>ướt</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2081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0"/>
              </a:spcBef>
            </a:pPr>
            <a:r>
              <a:rPr lang="en-US" dirty="0" err="1"/>
              <a:t>Các</a:t>
            </a:r>
            <a:r>
              <a:rPr lang="en-US" dirty="0"/>
              <a:t> </a:t>
            </a:r>
            <a:r>
              <a:rPr lang="en-US" dirty="0" err="1"/>
              <a:t>tiêu</a:t>
            </a:r>
            <a:r>
              <a:rPr lang="en-US" dirty="0"/>
              <a:t> </a:t>
            </a:r>
            <a:r>
              <a:rPr lang="en-US" dirty="0" err="1"/>
              <a:t>chí</a:t>
            </a:r>
            <a:r>
              <a:rPr lang="en-US" dirty="0"/>
              <a:t> </a:t>
            </a:r>
            <a:r>
              <a:rPr lang="en-US" dirty="0" err="1"/>
              <a:t>hóa</a:t>
            </a:r>
            <a:r>
              <a:rPr lang="en-US" dirty="0"/>
              <a:t> </a:t>
            </a:r>
            <a:r>
              <a:rPr lang="en-US" dirty="0" err="1"/>
              <a:t>lý</a:t>
            </a:r>
            <a:endParaRPr lang="en-US" dirty="0"/>
          </a:p>
        </p:txBody>
      </p:sp>
      <p:sp>
        <p:nvSpPr>
          <p:cNvPr id="3" name="Content Placeholder 2"/>
          <p:cNvSpPr>
            <a:spLocks noGrp="1"/>
          </p:cNvSpPr>
          <p:nvPr>
            <p:ph idx="1"/>
          </p:nvPr>
        </p:nvSpPr>
        <p:spPr>
          <a:xfrm>
            <a:off x="600075" y="1500188"/>
            <a:ext cx="11591925" cy="5186362"/>
          </a:xfrm>
        </p:spPr>
        <p:txBody>
          <a:bodyPr>
            <a:noAutofit/>
          </a:bodyPr>
          <a:lstStyle/>
          <a:p>
            <a:pPr>
              <a:lnSpc>
                <a:spcPct val="100000"/>
              </a:lnSpc>
              <a:spcBef>
                <a:spcPts val="0"/>
              </a:spcBef>
              <a:buFont typeface="Wingdings" panose="05000000000000000000" pitchFamily="2" charset="2"/>
              <a:buChar char="v"/>
            </a:pPr>
            <a:r>
              <a:rPr lang="en-US" dirty="0"/>
              <a:t> </a:t>
            </a:r>
            <a:r>
              <a:rPr lang="en-US" dirty="0" smtClean="0"/>
              <a:t> </a:t>
            </a:r>
            <a:r>
              <a:rPr lang="en-US" sz="3600" dirty="0" smtClean="0"/>
              <a:t>Gluten </a:t>
            </a:r>
            <a:r>
              <a:rPr lang="en-US" sz="3600" dirty="0" err="1"/>
              <a:t>ướt</a:t>
            </a:r>
            <a:r>
              <a:rPr lang="en-US" sz="3600" dirty="0"/>
              <a:t>:</a:t>
            </a:r>
          </a:p>
          <a:p>
            <a:pPr marL="0" indent="0">
              <a:buNone/>
            </a:pPr>
            <a:r>
              <a:rPr lang="en-US" sz="3600" dirty="0" smtClean="0"/>
              <a:t>	</a:t>
            </a:r>
            <a:r>
              <a:rPr lang="vi-VN" sz="3600" dirty="0" smtClean="0"/>
              <a:t>Hàm </a:t>
            </a:r>
            <a:r>
              <a:rPr lang="vi-VN" sz="3600" dirty="0"/>
              <a:t>lượng gluten ướt phản ánh hàm lượng protein. Gluten biểu thị trạng thái đàn hồi, kéo dãn của khối bột </a:t>
            </a:r>
            <a:r>
              <a:rPr lang="vi-VN" sz="3600" dirty="0" smtClean="0"/>
              <a:t>nhào.</a:t>
            </a:r>
            <a:endParaRPr lang="en-US" dirty="0"/>
          </a:p>
          <a:p>
            <a:pPr marL="0" indent="0">
              <a:buNone/>
            </a:pPr>
            <a:r>
              <a:rPr lang="en-US" dirty="0"/>
              <a:t>	</a:t>
            </a:r>
            <a:r>
              <a:rPr lang="vi-VN" dirty="0" smtClean="0"/>
              <a:t>Kiểm </a:t>
            </a:r>
            <a:r>
              <a:rPr lang="vi-VN" dirty="0"/>
              <a:t>tra gluten ướt cho biết hàm lượng và chất lượng gluten trong mẫu bột.</a:t>
            </a:r>
            <a:endParaRPr lang="en-US" dirty="0"/>
          </a:p>
          <a:p>
            <a:pPr marL="0" indent="0">
              <a:buNone/>
            </a:pPr>
            <a:endParaRPr lang="en-US" sz="3600" dirty="0"/>
          </a:p>
        </p:txBody>
      </p:sp>
    </p:spTree>
    <p:extLst>
      <p:ext uri="{BB962C8B-B14F-4D97-AF65-F5344CB8AC3E}">
        <p14:creationId xmlns:p14="http://schemas.microsoft.com/office/powerpoint/2010/main" val="577002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1072813"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dirty="0" err="1"/>
              <a:t>X</a:t>
            </a:r>
            <a:r>
              <a:rPr lang="en-US" sz="3600" dirty="0" err="1" smtClean="0"/>
              <a:t>ay</a:t>
            </a:r>
            <a:r>
              <a:rPr lang="en-US" sz="3600" dirty="0" smtClean="0"/>
              <a:t> </a:t>
            </a:r>
            <a:r>
              <a:rPr lang="en-US" sz="3600" dirty="0" err="1"/>
              <a:t>từ</a:t>
            </a:r>
            <a:r>
              <a:rPr lang="en-US" sz="3600" dirty="0"/>
              <a:t> </a:t>
            </a:r>
            <a:r>
              <a:rPr lang="en-US" sz="3600" dirty="0" err="1"/>
              <a:t>nguyên</a:t>
            </a:r>
            <a:r>
              <a:rPr lang="en-US" sz="3600" dirty="0"/>
              <a:t> </a:t>
            </a:r>
            <a:r>
              <a:rPr lang="en-US" sz="3600" dirty="0" err="1"/>
              <a:t>hạt</a:t>
            </a:r>
            <a:r>
              <a:rPr lang="en-US" sz="3600" dirty="0"/>
              <a:t> </a:t>
            </a:r>
            <a:r>
              <a:rPr lang="en-US" sz="3600" dirty="0" err="1"/>
              <a:t>lúa</a:t>
            </a:r>
            <a:r>
              <a:rPr lang="en-US" sz="3600" dirty="0"/>
              <a:t> </a:t>
            </a:r>
            <a:r>
              <a:rPr lang="en-US" sz="3600" dirty="0" err="1"/>
              <a:t>mỳ</a:t>
            </a:r>
            <a:r>
              <a:rPr lang="en-US" sz="3600" dirty="0"/>
              <a:t>, </a:t>
            </a:r>
            <a:r>
              <a:rPr lang="en-US" sz="3600" dirty="0" err="1"/>
              <a:t>không</a:t>
            </a:r>
            <a:r>
              <a:rPr lang="en-US" sz="3600" dirty="0"/>
              <a:t> </a:t>
            </a:r>
            <a:r>
              <a:rPr lang="en-US" sz="3600" dirty="0" err="1"/>
              <a:t>chỉ</a:t>
            </a:r>
            <a:r>
              <a:rPr lang="en-US" sz="3600" dirty="0"/>
              <a:t> </a:t>
            </a:r>
            <a:r>
              <a:rPr lang="en-US" sz="3600" dirty="0" err="1"/>
              <a:t>giàu</a:t>
            </a:r>
            <a:r>
              <a:rPr lang="en-US" sz="3600" dirty="0"/>
              <a:t> Protein </a:t>
            </a:r>
            <a:r>
              <a:rPr lang="en-US" sz="3600" dirty="0" err="1"/>
              <a:t>hơn</a:t>
            </a:r>
            <a:r>
              <a:rPr lang="en-US" sz="3600" dirty="0"/>
              <a:t> </a:t>
            </a:r>
            <a:r>
              <a:rPr lang="en-US" sz="3600" dirty="0" err="1"/>
              <a:t>mà</a:t>
            </a:r>
            <a:r>
              <a:rPr lang="en-US" sz="3600" dirty="0"/>
              <a:t> </a:t>
            </a:r>
            <a:r>
              <a:rPr lang="en-US" sz="3600" dirty="0" err="1"/>
              <a:t>còn</a:t>
            </a:r>
            <a:r>
              <a:rPr lang="en-US" sz="3600" dirty="0"/>
              <a:t> </a:t>
            </a:r>
            <a:r>
              <a:rPr lang="en-US" sz="3600" dirty="0" err="1"/>
              <a:t>giàu</a:t>
            </a:r>
            <a:r>
              <a:rPr lang="en-US" sz="3600" dirty="0"/>
              <a:t> </a:t>
            </a:r>
            <a:r>
              <a:rPr lang="en-US" sz="3600" dirty="0" err="1"/>
              <a:t>dinh</a:t>
            </a:r>
            <a:r>
              <a:rPr lang="en-US" sz="3600" dirty="0"/>
              <a:t> </a:t>
            </a:r>
            <a:r>
              <a:rPr lang="en-US" sz="3600" dirty="0" err="1"/>
              <a:t>dưỡng</a:t>
            </a:r>
            <a:r>
              <a:rPr lang="en-US" sz="3600" dirty="0"/>
              <a:t> </a:t>
            </a:r>
            <a:r>
              <a:rPr lang="en-US" sz="3600" dirty="0" err="1"/>
              <a:t>và</a:t>
            </a:r>
            <a:r>
              <a:rPr lang="en-US" sz="3600" dirty="0"/>
              <a:t> </a:t>
            </a:r>
            <a:r>
              <a:rPr lang="en-US" sz="3600" dirty="0" err="1"/>
              <a:t>các</a:t>
            </a:r>
            <a:r>
              <a:rPr lang="en-US" sz="3600" dirty="0"/>
              <a:t> </a:t>
            </a:r>
            <a:r>
              <a:rPr lang="en-US" sz="3600" dirty="0" err="1"/>
              <a:t>loại</a:t>
            </a:r>
            <a:r>
              <a:rPr lang="en-US" sz="3600" dirty="0"/>
              <a:t> </a:t>
            </a:r>
            <a:r>
              <a:rPr lang="en-US" sz="3600" dirty="0" err="1"/>
              <a:t>khoáng</a:t>
            </a:r>
            <a:r>
              <a:rPr lang="en-US" sz="3600" dirty="0"/>
              <a:t> </a:t>
            </a:r>
            <a:r>
              <a:rPr lang="en-US" sz="3600" dirty="0" err="1" smtClean="0"/>
              <a:t>chất</a:t>
            </a:r>
            <a:r>
              <a:rPr lang="en-US" sz="3600" dirty="0" smtClean="0"/>
              <a:t>. </a:t>
            </a:r>
            <a:r>
              <a:rPr lang="en-US" sz="3600" dirty="0" err="1" smtClean="0"/>
              <a:t>Về</a:t>
            </a:r>
            <a:r>
              <a:rPr lang="en-US" sz="3600" dirty="0" smtClean="0"/>
              <a:t> </a:t>
            </a:r>
            <a:r>
              <a:rPr lang="en-US" sz="3600" dirty="0" err="1"/>
              <a:t>màu</a:t>
            </a:r>
            <a:r>
              <a:rPr lang="en-US" sz="3600" dirty="0"/>
              <a:t> </a:t>
            </a:r>
            <a:r>
              <a:rPr lang="en-US" sz="3600" dirty="0" err="1"/>
              <a:t>sắc</a:t>
            </a:r>
            <a:r>
              <a:rPr lang="en-US" sz="3600" dirty="0"/>
              <a:t> </a:t>
            </a:r>
            <a:r>
              <a:rPr lang="en-US" sz="3600" dirty="0" err="1"/>
              <a:t>thì</a:t>
            </a:r>
            <a:r>
              <a:rPr lang="en-US" sz="3600" dirty="0"/>
              <a:t> </a:t>
            </a:r>
            <a:r>
              <a:rPr lang="en-US" sz="3600" dirty="0" err="1"/>
              <a:t>các</a:t>
            </a:r>
            <a:r>
              <a:rPr lang="en-US" sz="3600" dirty="0"/>
              <a:t> </a:t>
            </a:r>
            <a:r>
              <a:rPr lang="en-US" sz="3600" dirty="0" err="1"/>
              <a:t>loại</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này</a:t>
            </a:r>
            <a:r>
              <a:rPr lang="en-US" sz="3600" dirty="0"/>
              <a:t> </a:t>
            </a:r>
            <a:r>
              <a:rPr lang="en-US" sz="3600" dirty="0" err="1"/>
              <a:t>sẽ</a:t>
            </a:r>
            <a:r>
              <a:rPr lang="en-US" sz="3600" dirty="0"/>
              <a:t> </a:t>
            </a:r>
            <a:r>
              <a:rPr lang="en-US" sz="3600" dirty="0" err="1"/>
              <a:t>có</a:t>
            </a:r>
            <a:r>
              <a:rPr lang="en-US" sz="3600" dirty="0"/>
              <a:t> </a:t>
            </a:r>
            <a:r>
              <a:rPr lang="en-US" sz="3600" dirty="0" err="1"/>
              <a:t>màu</a:t>
            </a:r>
            <a:r>
              <a:rPr lang="en-US" sz="3600" dirty="0"/>
              <a:t> </a:t>
            </a:r>
            <a:r>
              <a:rPr lang="en-US" sz="3600" dirty="0" err="1"/>
              <a:t>sẫm</a:t>
            </a:r>
            <a:r>
              <a:rPr lang="en-US" sz="3600" dirty="0"/>
              <a:t> </a:t>
            </a:r>
            <a:r>
              <a:rPr lang="en-US" sz="3600" dirty="0" err="1"/>
              <a:t>và</a:t>
            </a:r>
            <a:r>
              <a:rPr lang="en-US" sz="3600" dirty="0"/>
              <a:t> </a:t>
            </a:r>
            <a:r>
              <a:rPr lang="en-US" sz="3600" dirty="0" err="1"/>
              <a:t>cũng</a:t>
            </a:r>
            <a:r>
              <a:rPr lang="en-US" sz="3600" dirty="0"/>
              <a:t> </a:t>
            </a:r>
            <a:r>
              <a:rPr lang="en-US" sz="3600" dirty="0" err="1"/>
              <a:t>kém</a:t>
            </a:r>
            <a:r>
              <a:rPr lang="en-US" sz="3600" dirty="0"/>
              <a:t> </a:t>
            </a:r>
            <a:r>
              <a:rPr lang="en-US" sz="3600" dirty="0" err="1"/>
              <a:t>mịn</a:t>
            </a:r>
            <a:r>
              <a:rPr lang="en-US" sz="3600" dirty="0"/>
              <a:t> </a:t>
            </a:r>
            <a:r>
              <a:rPr lang="en-US" sz="3600" dirty="0" err="1"/>
              <a:t>màng</a:t>
            </a:r>
            <a:r>
              <a:rPr lang="en-US" sz="3600" dirty="0"/>
              <a:t> </a:t>
            </a:r>
            <a:r>
              <a:rPr lang="en-US" sz="3600" dirty="0" err="1"/>
              <a:t>hơn</a:t>
            </a:r>
            <a:r>
              <a:rPr lang="en-US" sz="3600" dirty="0" smtClean="0"/>
              <a:t>.</a:t>
            </a:r>
            <a:endParaRPr lang="en-US" sz="3600" dirty="0"/>
          </a:p>
        </p:txBody>
      </p:sp>
    </p:spTree>
    <p:extLst>
      <p:ext uri="{BB962C8B-B14F-4D97-AF65-F5344CB8AC3E}">
        <p14:creationId xmlns:p14="http://schemas.microsoft.com/office/powerpoint/2010/main" val="316843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8207" y="1253612"/>
            <a:ext cx="6129337" cy="436552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2891" y="1253612"/>
            <a:ext cx="5715000" cy="4822031"/>
          </a:xfrm>
          <a:prstGeom prst="rect">
            <a:avLst/>
          </a:prstGeom>
        </p:spPr>
      </p:pic>
    </p:spTree>
    <p:extLst>
      <p:ext uri="{BB962C8B-B14F-4D97-AF65-F5344CB8AC3E}">
        <p14:creationId xmlns:p14="http://schemas.microsoft.com/office/powerpoint/2010/main" val="26839097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600075" y="1671638"/>
            <a:ext cx="10715625" cy="5014912"/>
          </a:xfrm>
        </p:spPr>
        <p:txBody>
          <a:bodyPr>
            <a:noAutofit/>
          </a:bodyPr>
          <a:lstStyle/>
          <a:p>
            <a:pPr>
              <a:lnSpc>
                <a:spcPct val="100000"/>
              </a:lnSpc>
              <a:buFont typeface="Wingdings" panose="05000000000000000000" pitchFamily="2" charset="2"/>
              <a:buChar char="v"/>
            </a:pPr>
            <a:r>
              <a:rPr lang="en-US" sz="3600" dirty="0" smtClean="0"/>
              <a:t> </a:t>
            </a:r>
            <a:r>
              <a:rPr lang="vi-VN" sz="3600" b="1" dirty="0" smtClean="0"/>
              <a:t>Bột </a:t>
            </a:r>
            <a:r>
              <a:rPr lang="vi-VN" sz="3600" b="1" dirty="0"/>
              <a:t>mì nguyên cám ( Whole wheat flour): </a:t>
            </a:r>
            <a:endParaRPr lang="en-US" sz="3600" b="1" dirty="0" smtClean="0"/>
          </a:p>
          <a:p>
            <a:pPr marL="0" indent="0">
              <a:lnSpc>
                <a:spcPct val="100000"/>
              </a:lnSpc>
              <a:buNone/>
            </a:pPr>
            <a:r>
              <a:rPr lang="en-US" sz="3600" dirty="0" err="1" smtClean="0"/>
              <a:t>Khi</a:t>
            </a:r>
            <a:r>
              <a:rPr lang="en-US" sz="3600" dirty="0" smtClean="0"/>
              <a:t> </a:t>
            </a:r>
            <a:r>
              <a:rPr lang="en-US" sz="3600" dirty="0" err="1"/>
              <a:t>làm</a:t>
            </a:r>
            <a:r>
              <a:rPr lang="en-US" sz="3600" dirty="0"/>
              <a:t> </a:t>
            </a:r>
            <a:r>
              <a:rPr lang="en-US" sz="3600" dirty="0" err="1"/>
              <a:t>bánh</a:t>
            </a:r>
            <a:r>
              <a:rPr lang="en-US" sz="3600" dirty="0"/>
              <a:t> </a:t>
            </a:r>
            <a:r>
              <a:rPr lang="en-US" sz="3600" dirty="0" err="1"/>
              <a:t>sử</a:t>
            </a:r>
            <a:r>
              <a:rPr lang="en-US" sz="3600" dirty="0"/>
              <a:t> </a:t>
            </a:r>
            <a:r>
              <a:rPr lang="en-US" sz="3600" dirty="0" err="1"/>
              <a:t>dụng</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thì</a:t>
            </a:r>
            <a:r>
              <a:rPr lang="en-US" sz="3600" dirty="0"/>
              <a:t>  </a:t>
            </a:r>
            <a:r>
              <a:rPr lang="en-US" sz="3600" dirty="0" err="1" smtClean="0"/>
              <a:t>nên</a:t>
            </a:r>
            <a:r>
              <a:rPr lang="en-US" sz="3600" dirty="0" smtClean="0"/>
              <a:t> </a:t>
            </a:r>
            <a:r>
              <a:rPr lang="en-US" sz="3600" dirty="0" err="1"/>
              <a:t>trộn</a:t>
            </a:r>
            <a:r>
              <a:rPr lang="en-US" sz="3600" dirty="0"/>
              <a:t> </a:t>
            </a:r>
            <a:r>
              <a:rPr lang="en-US" sz="3600" dirty="0" err="1"/>
              <a:t>bột</a:t>
            </a:r>
            <a:r>
              <a:rPr lang="en-US" sz="3600" dirty="0"/>
              <a:t> </a:t>
            </a:r>
            <a:r>
              <a:rPr lang="en-US" sz="3600" dirty="0" err="1"/>
              <a:t>mỳ</a:t>
            </a:r>
            <a:r>
              <a:rPr lang="en-US" sz="3600" dirty="0"/>
              <a:t> </a:t>
            </a:r>
            <a:r>
              <a:rPr lang="en-US" sz="3600" dirty="0" err="1"/>
              <a:t>nguyên</a:t>
            </a:r>
            <a:r>
              <a:rPr lang="en-US" sz="3600" dirty="0"/>
              <a:t> </a:t>
            </a:r>
            <a:r>
              <a:rPr lang="en-US" sz="3600" dirty="0" err="1"/>
              <a:t>cám</a:t>
            </a:r>
            <a:r>
              <a:rPr lang="en-US" sz="3600" dirty="0"/>
              <a:t> </a:t>
            </a:r>
            <a:r>
              <a:rPr lang="en-US" sz="3600" dirty="0" err="1"/>
              <a:t>với</a:t>
            </a:r>
            <a:r>
              <a:rPr lang="en-US" sz="3600" dirty="0"/>
              <a:t> </a:t>
            </a:r>
            <a:r>
              <a:rPr lang="en-US" sz="3600" dirty="0" err="1" smtClean="0"/>
              <a:t>bột</a:t>
            </a:r>
            <a:r>
              <a:rPr lang="en-US" sz="3600" dirty="0" smtClean="0"/>
              <a:t> </a:t>
            </a:r>
            <a:r>
              <a:rPr lang="en-US" sz="3600" dirty="0" err="1" smtClean="0"/>
              <a:t>mì</a:t>
            </a:r>
            <a:r>
              <a:rPr lang="en-US" sz="3600" dirty="0" smtClean="0"/>
              <a:t> </a:t>
            </a:r>
            <a:r>
              <a:rPr lang="en-US" sz="3600" dirty="0" err="1" smtClean="0"/>
              <a:t>trắng</a:t>
            </a:r>
            <a:r>
              <a:rPr lang="en-US" sz="3600" dirty="0"/>
              <a:t> </a:t>
            </a:r>
            <a:r>
              <a:rPr lang="en-US" sz="3600" dirty="0" err="1"/>
              <a:t>để</a:t>
            </a:r>
            <a:r>
              <a:rPr lang="en-US" sz="3600" dirty="0"/>
              <a:t> </a:t>
            </a:r>
            <a:r>
              <a:rPr lang="en-US" sz="3600" dirty="0" err="1"/>
              <a:t>bánh</a:t>
            </a:r>
            <a:r>
              <a:rPr lang="en-US" sz="3600" dirty="0"/>
              <a:t> </a:t>
            </a:r>
            <a:r>
              <a:rPr lang="en-US" sz="3600" dirty="0" err="1"/>
              <a:t>có</a:t>
            </a:r>
            <a:r>
              <a:rPr lang="en-US" sz="3600" dirty="0"/>
              <a:t> </a:t>
            </a:r>
            <a:r>
              <a:rPr lang="en-US" sz="3600" dirty="0" err="1"/>
              <a:t>kết</a:t>
            </a:r>
            <a:r>
              <a:rPr lang="en-US" sz="3600" dirty="0"/>
              <a:t> </a:t>
            </a:r>
            <a:r>
              <a:rPr lang="en-US" sz="3600" dirty="0" err="1"/>
              <a:t>cấu</a:t>
            </a:r>
            <a:r>
              <a:rPr lang="en-US" sz="3600" dirty="0"/>
              <a:t> </a:t>
            </a:r>
            <a:r>
              <a:rPr lang="en-US" sz="3600" dirty="0" err="1"/>
              <a:t>dẻo</a:t>
            </a:r>
            <a:r>
              <a:rPr lang="en-US" sz="3600" dirty="0"/>
              <a:t> </a:t>
            </a:r>
            <a:r>
              <a:rPr lang="en-US" sz="3600" dirty="0" err="1"/>
              <a:t>dai</a:t>
            </a:r>
            <a:r>
              <a:rPr lang="en-US" sz="3600" dirty="0"/>
              <a:t> &amp; </a:t>
            </a:r>
            <a:r>
              <a:rPr lang="en-US" sz="3600" dirty="0" err="1"/>
              <a:t>ngon</a:t>
            </a:r>
            <a:r>
              <a:rPr lang="en-US" sz="3600" dirty="0"/>
              <a:t> </a:t>
            </a:r>
            <a:r>
              <a:rPr lang="en-US" sz="3600" dirty="0" err="1"/>
              <a:t>lành</a:t>
            </a:r>
            <a:r>
              <a:rPr lang="en-US" sz="3600" dirty="0"/>
              <a:t> </a:t>
            </a:r>
            <a:r>
              <a:rPr lang="en-US" sz="3600" dirty="0" err="1"/>
              <a:t>nhất</a:t>
            </a:r>
            <a:r>
              <a:rPr lang="en-US" sz="3600" dirty="0"/>
              <a:t>.</a:t>
            </a:r>
          </a:p>
          <a:p>
            <a:pPr marL="0" indent="0">
              <a:lnSpc>
                <a:spcPct val="100000"/>
              </a:lnSpc>
              <a:buNone/>
            </a:pPr>
            <a:endParaRPr lang="en-US" sz="3600" dirty="0"/>
          </a:p>
        </p:txBody>
      </p:sp>
    </p:spTree>
    <p:extLst>
      <p:ext uri="{BB962C8B-B14F-4D97-AF65-F5344CB8AC3E}">
        <p14:creationId xmlns:p14="http://schemas.microsoft.com/office/powerpoint/2010/main" val="32535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2631" y="828676"/>
            <a:ext cx="11566737" cy="5586412"/>
          </a:xfrm>
        </p:spPr>
      </p:pic>
    </p:spTree>
    <p:extLst>
      <p:ext uri="{BB962C8B-B14F-4D97-AF65-F5344CB8AC3E}">
        <p14:creationId xmlns:p14="http://schemas.microsoft.com/office/powerpoint/2010/main" val="3113551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7" y="1033670"/>
            <a:ext cx="11372850" cy="2814638"/>
          </a:xfrm>
        </p:spPr>
        <p:txBody>
          <a:bodyPr>
            <a:noAutofit/>
          </a:bodyPr>
          <a:lstStyle/>
          <a:p>
            <a:pPr marL="0" indent="0">
              <a:lnSpc>
                <a:spcPct val="100000"/>
              </a:lnSpc>
              <a:buNone/>
            </a:pPr>
            <a:endParaRPr lang="en-US" sz="3200" b="1" dirty="0" smtClean="0"/>
          </a:p>
          <a:p>
            <a:pPr lvl="0" fontAlgn="base"/>
            <a:r>
              <a:rPr lang="en-US" sz="3600" b="1" dirty="0" smtClean="0"/>
              <a:t> </a:t>
            </a:r>
            <a:r>
              <a:rPr lang="en-US" sz="3600" b="1" dirty="0" err="1" smtClean="0"/>
              <a:t>Bột</a:t>
            </a:r>
            <a:r>
              <a:rPr lang="en-US" sz="3600" b="1" dirty="0" smtClean="0"/>
              <a:t> </a:t>
            </a:r>
            <a:r>
              <a:rPr lang="en-US" sz="3600" b="1" dirty="0" err="1"/>
              <a:t>mì</a:t>
            </a:r>
            <a:r>
              <a:rPr lang="en-US" sz="3600" b="1" dirty="0"/>
              <a:t> </a:t>
            </a:r>
            <a:r>
              <a:rPr lang="en-US" sz="3600" b="1" dirty="0" err="1"/>
              <a:t>cứng</a:t>
            </a:r>
            <a:r>
              <a:rPr lang="en-US" sz="3600" b="1" dirty="0"/>
              <a:t>  (Durum flour): </a:t>
            </a:r>
            <a:r>
              <a:rPr lang="en-US" sz="3600" dirty="0" err="1"/>
              <a:t>bột</a:t>
            </a:r>
            <a:r>
              <a:rPr lang="en-US" sz="3600" dirty="0"/>
              <a:t> </a:t>
            </a:r>
            <a:r>
              <a:rPr lang="en-US" sz="3600" dirty="0" err="1"/>
              <a:t>xay</a:t>
            </a:r>
            <a:r>
              <a:rPr lang="en-US" sz="3600" dirty="0"/>
              <a:t> </a:t>
            </a:r>
            <a:r>
              <a:rPr lang="en-US" sz="3600" dirty="0" err="1"/>
              <a:t>từ</a:t>
            </a:r>
            <a:r>
              <a:rPr lang="en-US" sz="3600" dirty="0"/>
              <a:t> </a:t>
            </a:r>
            <a:r>
              <a:rPr lang="en-US" sz="3600" dirty="0" err="1"/>
              <a:t>lúa</a:t>
            </a:r>
            <a:r>
              <a:rPr lang="en-US" sz="3600" dirty="0"/>
              <a:t> </a:t>
            </a:r>
            <a:r>
              <a:rPr lang="en-US" sz="3600" dirty="0" err="1"/>
              <a:t>mì</a:t>
            </a:r>
            <a:r>
              <a:rPr lang="en-US" sz="3600" dirty="0"/>
              <a:t> </a:t>
            </a:r>
            <a:r>
              <a:rPr lang="en-US" sz="3600" dirty="0" err="1"/>
              <a:t>cứng</a:t>
            </a:r>
            <a:r>
              <a:rPr lang="en-US" sz="3600" dirty="0"/>
              <a:t>, </a:t>
            </a:r>
            <a:r>
              <a:rPr lang="en-US" sz="3600" dirty="0" err="1"/>
              <a:t>có</a:t>
            </a:r>
            <a:r>
              <a:rPr lang="en-US" sz="3600" dirty="0"/>
              <a:t> </a:t>
            </a:r>
            <a:r>
              <a:rPr lang="en-US" sz="3600" dirty="0" err="1"/>
              <a:t>hàm</a:t>
            </a:r>
            <a:r>
              <a:rPr lang="en-US" sz="3600" dirty="0"/>
              <a:t> </a:t>
            </a:r>
            <a:r>
              <a:rPr lang="en-US" sz="3600" dirty="0" err="1"/>
              <a:t>lượng</a:t>
            </a:r>
            <a:r>
              <a:rPr lang="en-US" sz="3600" dirty="0"/>
              <a:t> Protein </a:t>
            </a:r>
            <a:r>
              <a:rPr lang="en-US" sz="3600" dirty="0" err="1"/>
              <a:t>rất</a:t>
            </a:r>
            <a:r>
              <a:rPr lang="en-US" sz="3600" dirty="0"/>
              <a:t> </a:t>
            </a:r>
            <a:r>
              <a:rPr lang="en-US" sz="3600" dirty="0" err="1"/>
              <a:t>cao</a:t>
            </a:r>
            <a:r>
              <a:rPr lang="en-US" sz="3600" dirty="0"/>
              <a:t>, </a:t>
            </a:r>
            <a:r>
              <a:rPr lang="en-US" sz="3600" dirty="0" err="1"/>
              <a:t>dùng</a:t>
            </a:r>
            <a:r>
              <a:rPr lang="en-US" sz="3600" dirty="0"/>
              <a:t> </a:t>
            </a:r>
            <a:r>
              <a:rPr lang="en-US" sz="3600" dirty="0" err="1"/>
              <a:t>làm</a:t>
            </a:r>
            <a:r>
              <a:rPr lang="en-US" sz="3600" dirty="0"/>
              <a:t> </a:t>
            </a:r>
            <a:r>
              <a:rPr lang="en-US" sz="3600" dirty="0" err="1"/>
              <a:t>các</a:t>
            </a:r>
            <a:r>
              <a:rPr lang="en-US" sz="3600" dirty="0"/>
              <a:t> </a:t>
            </a:r>
            <a:r>
              <a:rPr lang="en-US" sz="3600" dirty="0" err="1"/>
              <a:t>loại</a:t>
            </a:r>
            <a:r>
              <a:rPr lang="en-US" sz="3600" dirty="0"/>
              <a:t> pasta </a:t>
            </a:r>
            <a:r>
              <a:rPr lang="en-US" sz="3600" dirty="0" err="1"/>
              <a:t>của</a:t>
            </a:r>
            <a:r>
              <a:rPr lang="en-US" sz="3600" dirty="0"/>
              <a:t> Ý</a:t>
            </a:r>
          </a:p>
          <a:p>
            <a:pPr marL="0" indent="0">
              <a:lnSpc>
                <a:spcPct val="100000"/>
              </a:lnSpc>
              <a:buNone/>
            </a:pPr>
            <a:endParaRPr lang="en-US" sz="3600" dirty="0"/>
          </a:p>
        </p:txBody>
      </p:sp>
      <p:pic>
        <p:nvPicPr>
          <p:cNvPr id="6" name="Picture 5"/>
          <p:cNvPicPr>
            <a:picLocks noChangeAspect="1"/>
          </p:cNvPicPr>
          <p:nvPr/>
        </p:nvPicPr>
        <p:blipFill>
          <a:blip r:embed="rId2"/>
          <a:stretch>
            <a:fillRect/>
          </a:stretch>
        </p:blipFill>
        <p:spPr>
          <a:xfrm>
            <a:off x="2304716" y="3366012"/>
            <a:ext cx="7410784" cy="2922978"/>
          </a:xfrm>
          <a:prstGeom prst="rect">
            <a:avLst/>
          </a:prstGeom>
        </p:spPr>
      </p:pic>
    </p:spTree>
    <p:extLst>
      <p:ext uri="{BB962C8B-B14F-4D97-AF65-F5344CB8AC3E}">
        <p14:creationId xmlns:p14="http://schemas.microsoft.com/office/powerpoint/2010/main" val="39470687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6857999" cy="6857999"/>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8549" y="352533"/>
            <a:ext cx="3609976" cy="5995880"/>
          </a:xfrm>
          <a:prstGeom prst="rect">
            <a:avLst/>
          </a:prstGeom>
        </p:spPr>
      </p:pic>
    </p:spTree>
    <p:extLst>
      <p:ext uri="{BB962C8B-B14F-4D97-AF65-F5344CB8AC3E}">
        <p14:creationId xmlns:p14="http://schemas.microsoft.com/office/powerpoint/2010/main" val="3955825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r>
              <a:rPr lang="en-US" sz="3200" b="1" dirty="0" smtClean="0"/>
              <a:t> </a:t>
            </a:r>
          </a:p>
          <a:p>
            <a:pPr lvl="0"/>
            <a:r>
              <a:rPr lang="en-US" sz="3600" b="1" dirty="0" smtClean="0"/>
              <a:t> </a:t>
            </a:r>
            <a:r>
              <a:rPr lang="vi-VN" sz="3600" b="1" dirty="0"/>
              <a:t>Bột mì đen (Rye flour): </a:t>
            </a:r>
            <a:r>
              <a:rPr lang="vi-VN" sz="3600" dirty="0"/>
              <a:t>Là loại bột làm từ lúa mạch đen</a:t>
            </a:r>
            <a:endParaRPr lang="en-US" sz="3600" dirty="0"/>
          </a:p>
          <a:p>
            <a:pPr marL="0" indent="0">
              <a:lnSpc>
                <a:spcPct val="100000"/>
              </a:lnSpc>
              <a:buNone/>
            </a:pP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7351" y="2286291"/>
            <a:ext cx="3386137" cy="440025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6925" y="2452190"/>
            <a:ext cx="5653088" cy="4234360"/>
          </a:xfrm>
          <a:prstGeom prst="rect">
            <a:avLst/>
          </a:prstGeom>
        </p:spPr>
      </p:pic>
    </p:spTree>
    <p:extLst>
      <p:ext uri="{BB962C8B-B14F-4D97-AF65-F5344CB8AC3E}">
        <p14:creationId xmlns:p14="http://schemas.microsoft.com/office/powerpoint/2010/main" val="204411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8244" y="929148"/>
            <a:ext cx="9815512" cy="5928852"/>
          </a:xfrm>
        </p:spPr>
      </p:pic>
    </p:spTree>
    <p:extLst>
      <p:ext uri="{BB962C8B-B14F-4D97-AF65-F5344CB8AC3E}">
        <p14:creationId xmlns:p14="http://schemas.microsoft.com/office/powerpoint/2010/main" val="977191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0076" y="857250"/>
            <a:ext cx="11372850" cy="5829300"/>
          </a:xfrm>
        </p:spPr>
        <p:txBody>
          <a:bodyPr>
            <a:noAutofit/>
          </a:bodyPr>
          <a:lstStyle/>
          <a:p>
            <a:pPr marL="0" indent="0">
              <a:lnSpc>
                <a:spcPct val="100000"/>
              </a:lnSpc>
              <a:buNone/>
            </a:pPr>
            <a:endParaRPr lang="en-US" sz="3200" b="1" dirty="0" smtClean="0"/>
          </a:p>
          <a:p>
            <a:pPr lvl="0"/>
            <a:r>
              <a:rPr lang="en-US" sz="3600" b="1" dirty="0" smtClean="0"/>
              <a:t> </a:t>
            </a:r>
            <a:r>
              <a:rPr lang="vi-VN" sz="3600" b="1" dirty="0"/>
              <a:t>Bột làm bánh mì (Bread flour): </a:t>
            </a:r>
            <a:r>
              <a:rPr lang="vi-VN" sz="3600" dirty="0"/>
              <a:t>có hàm lượng protein từ 11-14</a:t>
            </a:r>
            <a:r>
              <a:rPr lang="vi-VN" sz="3600" dirty="0" smtClean="0"/>
              <a:t>%</a:t>
            </a:r>
          </a:p>
          <a:p>
            <a:pPr marL="0" lvl="0" indent="0">
              <a:buNone/>
            </a:pPr>
            <a:endParaRPr lang="en-US" sz="3600" dirty="0"/>
          </a:p>
          <a:p>
            <a:pPr marL="0" indent="0">
              <a:lnSpc>
                <a:spcPct val="100000"/>
              </a:lnSpc>
              <a:buNone/>
            </a:pPr>
            <a:endParaRPr lang="en-US" sz="3600"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 t="7592" r="-651" b="3254"/>
          <a:stretch/>
        </p:blipFill>
        <p:spPr>
          <a:xfrm>
            <a:off x="1355784" y="2771775"/>
            <a:ext cx="4419600" cy="3914775"/>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15571" t="5767" r="6228" b="6344"/>
          <a:stretch/>
        </p:blipFill>
        <p:spPr>
          <a:xfrm>
            <a:off x="7067250" y="2714625"/>
            <a:ext cx="3534075" cy="3971925"/>
          </a:xfrm>
          <a:prstGeom prst="rect">
            <a:avLst/>
          </a:prstGeom>
        </p:spPr>
      </p:pic>
    </p:spTree>
    <p:extLst>
      <p:ext uri="{BB962C8B-B14F-4D97-AF65-F5344CB8AC3E}">
        <p14:creationId xmlns:p14="http://schemas.microsoft.com/office/powerpoint/2010/main" val="229705227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5" y="1500188"/>
            <a:ext cx="11358563" cy="5186362"/>
          </a:xfrm>
        </p:spPr>
        <p:txBody>
          <a:bodyPr>
            <a:noAutofit/>
          </a:bodyPr>
          <a:lstStyle/>
          <a:p>
            <a:pPr marL="0" indent="0">
              <a:lnSpc>
                <a:spcPct val="100000"/>
              </a:lnSpc>
              <a:buNone/>
            </a:pPr>
            <a:r>
              <a:rPr lang="en-US" sz="4000" dirty="0" smtClean="0"/>
              <a:t>	</a:t>
            </a:r>
            <a:r>
              <a:rPr lang="vi-VN" sz="4000" b="1" dirty="0" smtClean="0"/>
              <a:t>Bột </a:t>
            </a:r>
            <a:r>
              <a:rPr lang="vi-VN" sz="4000" b="1" dirty="0"/>
              <a:t>làm bánh ngọt và cookies ( Cake flour): </a:t>
            </a:r>
            <a:r>
              <a:rPr lang="en-US" sz="4000" dirty="0" err="1" smtClean="0"/>
              <a:t>là</a:t>
            </a:r>
            <a:r>
              <a:rPr lang="en-US" sz="4000" dirty="0" smtClean="0"/>
              <a:t> </a:t>
            </a:r>
            <a:r>
              <a:rPr lang="en-US" sz="4000" dirty="0" err="1"/>
              <a:t>loại</a:t>
            </a:r>
            <a:r>
              <a:rPr lang="en-US" sz="4000" dirty="0"/>
              <a:t> </a:t>
            </a:r>
            <a:r>
              <a:rPr lang="en-US" sz="4000" dirty="0" err="1"/>
              <a:t>bột</a:t>
            </a:r>
            <a:r>
              <a:rPr lang="en-US" sz="4000" dirty="0"/>
              <a:t> </a:t>
            </a:r>
            <a:r>
              <a:rPr lang="en-US" sz="4000" dirty="0" err="1"/>
              <a:t>được</a:t>
            </a:r>
            <a:r>
              <a:rPr lang="en-US" sz="4000" dirty="0"/>
              <a:t> </a:t>
            </a:r>
            <a:r>
              <a:rPr lang="en-US" sz="4000" dirty="0" err="1"/>
              <a:t>xay</a:t>
            </a:r>
            <a:r>
              <a:rPr lang="en-US" sz="4000" dirty="0"/>
              <a:t> </a:t>
            </a:r>
            <a:r>
              <a:rPr lang="en-US" sz="4000" dirty="0" err="1"/>
              <a:t>mịn</a:t>
            </a:r>
            <a:r>
              <a:rPr lang="en-US" sz="4000" dirty="0"/>
              <a:t> </a:t>
            </a:r>
            <a:r>
              <a:rPr lang="en-US" sz="4000" dirty="0" err="1"/>
              <a:t>từ</a:t>
            </a:r>
            <a:r>
              <a:rPr lang="en-US" sz="4000" dirty="0"/>
              <a:t> </a:t>
            </a:r>
            <a:r>
              <a:rPr lang="en-US" sz="4000" dirty="0" err="1"/>
              <a:t>hạt</a:t>
            </a:r>
            <a:r>
              <a:rPr lang="en-US" sz="4000" dirty="0"/>
              <a:t> </a:t>
            </a:r>
            <a:r>
              <a:rPr lang="en-US" sz="4000" dirty="0" err="1"/>
              <a:t>lúa</a:t>
            </a:r>
            <a:r>
              <a:rPr lang="en-US" sz="4000" dirty="0"/>
              <a:t> </a:t>
            </a:r>
            <a:r>
              <a:rPr lang="en-US" sz="4000" dirty="0" err="1"/>
              <a:t>mì</a:t>
            </a:r>
            <a:r>
              <a:rPr lang="en-US" sz="4000" dirty="0"/>
              <a:t> </a:t>
            </a:r>
            <a:r>
              <a:rPr lang="en-US" sz="4000" dirty="0" err="1"/>
              <a:t>mềm</a:t>
            </a:r>
            <a:r>
              <a:rPr lang="en-US" sz="4000" dirty="0"/>
              <a:t>, </a:t>
            </a:r>
            <a:r>
              <a:rPr lang="en-US" sz="4000" dirty="0" err="1"/>
              <a:t>chứa</a:t>
            </a:r>
            <a:r>
              <a:rPr lang="en-US" sz="4000" dirty="0"/>
              <a:t> </a:t>
            </a:r>
            <a:r>
              <a:rPr lang="en-US" sz="4000" dirty="0" err="1"/>
              <a:t>lượng</a:t>
            </a:r>
            <a:r>
              <a:rPr lang="en-US" sz="4000" dirty="0"/>
              <a:t> protein </a:t>
            </a:r>
            <a:r>
              <a:rPr lang="en-US" sz="4000" dirty="0" err="1"/>
              <a:t>thấp</a:t>
            </a:r>
            <a:r>
              <a:rPr lang="en-US" sz="4000" dirty="0"/>
              <a:t> - </a:t>
            </a:r>
            <a:r>
              <a:rPr lang="en-US" sz="4000" dirty="0" err="1"/>
              <a:t>trong</a:t>
            </a:r>
            <a:r>
              <a:rPr lang="en-US" sz="4000" dirty="0"/>
              <a:t> </a:t>
            </a:r>
            <a:r>
              <a:rPr lang="en-US" sz="4000" dirty="0" err="1"/>
              <a:t>khoảng</a:t>
            </a:r>
            <a:r>
              <a:rPr lang="en-US" sz="4000" dirty="0"/>
              <a:t> </a:t>
            </a:r>
            <a:r>
              <a:rPr lang="en-US" sz="4000" dirty="0" smtClean="0"/>
              <a:t>8 </a:t>
            </a:r>
            <a:r>
              <a:rPr lang="en-US" sz="4000" dirty="0"/>
              <a:t>– </a:t>
            </a:r>
            <a:r>
              <a:rPr lang="en-US" sz="4000" dirty="0" smtClean="0"/>
              <a:t>10% </a:t>
            </a:r>
            <a:r>
              <a:rPr lang="en-US" sz="4000" dirty="0" err="1"/>
              <a:t>nhưng</a:t>
            </a:r>
            <a:r>
              <a:rPr lang="en-US" sz="4000" dirty="0"/>
              <a:t> </a:t>
            </a:r>
            <a:r>
              <a:rPr lang="en-US" sz="4000" dirty="0" err="1"/>
              <a:t>có</a:t>
            </a:r>
            <a:r>
              <a:rPr lang="en-US" sz="4000" dirty="0"/>
              <a:t> </a:t>
            </a:r>
            <a:r>
              <a:rPr lang="en-US" sz="4000" dirty="0" err="1"/>
              <a:t>hàm</a:t>
            </a:r>
            <a:r>
              <a:rPr lang="en-US" sz="4000" dirty="0"/>
              <a:t> </a:t>
            </a:r>
            <a:r>
              <a:rPr lang="en-US" sz="4000" dirty="0" err="1"/>
              <a:t>lượng</a:t>
            </a:r>
            <a:r>
              <a:rPr lang="en-US" sz="4000" dirty="0"/>
              <a:t> </a:t>
            </a:r>
            <a:r>
              <a:rPr lang="en-US" sz="4000" dirty="0" err="1"/>
              <a:t>tinh</a:t>
            </a:r>
            <a:r>
              <a:rPr lang="en-US" sz="4000" dirty="0"/>
              <a:t> </a:t>
            </a:r>
            <a:r>
              <a:rPr lang="en-US" sz="4000" dirty="0" err="1"/>
              <a:t>bột</a:t>
            </a:r>
            <a:r>
              <a:rPr lang="en-US" sz="4000" dirty="0"/>
              <a:t> </a:t>
            </a:r>
            <a:r>
              <a:rPr lang="en-US" sz="4000" dirty="0" err="1"/>
              <a:t>cao</a:t>
            </a:r>
            <a:r>
              <a:rPr lang="en-US" sz="4000" dirty="0"/>
              <a:t>. </a:t>
            </a:r>
          </a:p>
        </p:txBody>
      </p:sp>
    </p:spTree>
    <p:extLst>
      <p:ext uri="{BB962C8B-B14F-4D97-AF65-F5344CB8AC3E}">
        <p14:creationId xmlns:p14="http://schemas.microsoft.com/office/powerpoint/2010/main" val="121405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573502"/>
            <a:ext cx="5843588" cy="584358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362" y="358734"/>
            <a:ext cx="4643438" cy="6199229"/>
          </a:xfrm>
          <a:prstGeom prst="rect">
            <a:avLst/>
          </a:prstGeom>
        </p:spPr>
      </p:pic>
    </p:spTree>
    <p:extLst>
      <p:ext uri="{BB962C8B-B14F-4D97-AF65-F5344CB8AC3E}">
        <p14:creationId xmlns:p14="http://schemas.microsoft.com/office/powerpoint/2010/main" val="35523748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14376" y="1500188"/>
            <a:ext cx="10872788" cy="5186362"/>
          </a:xfrm>
        </p:spPr>
        <p:txBody>
          <a:bodyPr>
            <a:noAutofit/>
          </a:bodyPr>
          <a:lstStyle/>
          <a:p>
            <a:pPr marL="0" indent="0">
              <a:lnSpc>
                <a:spcPct val="100000"/>
              </a:lnSpc>
              <a:buNone/>
            </a:pPr>
            <a:r>
              <a:rPr lang="en-US" sz="4000" dirty="0" smtClean="0"/>
              <a:t>	</a:t>
            </a:r>
            <a:r>
              <a:rPr lang="en-US" sz="4000" dirty="0" err="1" smtClean="0"/>
              <a:t>Loại</a:t>
            </a:r>
            <a:r>
              <a:rPr lang="en-US" sz="4000" dirty="0" smtClean="0"/>
              <a:t> </a:t>
            </a:r>
            <a:r>
              <a:rPr lang="en-US" sz="4000" dirty="0" err="1"/>
              <a:t>bột</a:t>
            </a:r>
            <a:r>
              <a:rPr lang="en-US" sz="4000" dirty="0"/>
              <a:t> </a:t>
            </a:r>
            <a:r>
              <a:rPr lang="en-US" sz="4000" dirty="0" err="1"/>
              <a:t>này</a:t>
            </a:r>
            <a:r>
              <a:rPr lang="en-US" sz="4000" dirty="0"/>
              <a:t> </a:t>
            </a:r>
            <a:r>
              <a:rPr lang="en-US" sz="4000" dirty="0" err="1" smtClean="0"/>
              <a:t>khả</a:t>
            </a:r>
            <a:r>
              <a:rPr lang="en-US" sz="4000" dirty="0" smtClean="0"/>
              <a:t> </a:t>
            </a:r>
            <a:r>
              <a:rPr lang="en-US" sz="4000" dirty="0" err="1"/>
              <a:t>năng</a:t>
            </a:r>
            <a:r>
              <a:rPr lang="en-US" sz="4000" dirty="0"/>
              <a:t> </a:t>
            </a:r>
            <a:r>
              <a:rPr lang="en-US" sz="4000" dirty="0" err="1"/>
              <a:t>hấp</a:t>
            </a:r>
            <a:r>
              <a:rPr lang="en-US" sz="4000" dirty="0"/>
              <a:t> </a:t>
            </a:r>
            <a:r>
              <a:rPr lang="en-US" sz="4000" dirty="0" err="1"/>
              <a:t>thụ</a:t>
            </a:r>
            <a:r>
              <a:rPr lang="en-US" sz="4000" dirty="0"/>
              <a:t> </a:t>
            </a:r>
            <a:r>
              <a:rPr lang="en-US" sz="4000" dirty="0" err="1"/>
              <a:t>tốt</a:t>
            </a:r>
            <a:r>
              <a:rPr lang="en-US" sz="4000" dirty="0"/>
              <a:t> </a:t>
            </a:r>
            <a:r>
              <a:rPr lang="en-US" sz="4000" dirty="0" err="1"/>
              <a:t>lượng</a:t>
            </a:r>
            <a:r>
              <a:rPr lang="en-US" sz="4000" dirty="0"/>
              <a:t> </a:t>
            </a:r>
            <a:r>
              <a:rPr lang="en-US" sz="4000" dirty="0" err="1"/>
              <a:t>đường</a:t>
            </a:r>
            <a:r>
              <a:rPr lang="en-US" sz="4000" dirty="0"/>
              <a:t> </a:t>
            </a:r>
            <a:r>
              <a:rPr lang="en-US" sz="4000" dirty="0" err="1"/>
              <a:t>và</a:t>
            </a:r>
            <a:r>
              <a:rPr lang="en-US" sz="4000" dirty="0"/>
              <a:t> </a:t>
            </a:r>
            <a:r>
              <a:rPr lang="en-US" sz="4000" dirty="0" err="1"/>
              <a:t>chất</a:t>
            </a:r>
            <a:r>
              <a:rPr lang="en-US" sz="4000" dirty="0"/>
              <a:t> </a:t>
            </a:r>
            <a:r>
              <a:rPr lang="en-US" sz="4000" dirty="0" err="1"/>
              <a:t>lỏng</a:t>
            </a:r>
            <a:r>
              <a:rPr lang="en-US" sz="4000" dirty="0"/>
              <a:t> </a:t>
            </a:r>
            <a:r>
              <a:rPr lang="en-US" sz="4000" dirty="0" err="1"/>
              <a:t>trong</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Cake flour </a:t>
            </a:r>
            <a:r>
              <a:rPr lang="en-US" sz="4000" dirty="0" err="1"/>
              <a:t>thích</a:t>
            </a:r>
            <a:r>
              <a:rPr lang="en-US" sz="4000" dirty="0"/>
              <a:t> </a:t>
            </a:r>
            <a:r>
              <a:rPr lang="en-US" sz="4000" dirty="0" err="1"/>
              <a:t>hợp</a:t>
            </a:r>
            <a:r>
              <a:rPr lang="en-US" sz="4000" dirty="0"/>
              <a:t> </a:t>
            </a:r>
            <a:r>
              <a:rPr lang="en-US" sz="4000" dirty="0" err="1"/>
              <a:t>dùng</a:t>
            </a:r>
            <a:r>
              <a:rPr lang="en-US" sz="4000" dirty="0"/>
              <a:t> </a:t>
            </a:r>
            <a:r>
              <a:rPr lang="en-US" sz="4000" dirty="0" err="1"/>
              <a:t>để</a:t>
            </a:r>
            <a:r>
              <a:rPr lang="en-US" sz="4000" dirty="0"/>
              <a:t> </a:t>
            </a:r>
            <a:r>
              <a:rPr lang="en-US" sz="4000" dirty="0" err="1"/>
              <a:t>chế</a:t>
            </a:r>
            <a:r>
              <a:rPr lang="en-US" sz="4000" dirty="0"/>
              <a:t> </a:t>
            </a:r>
            <a:r>
              <a:rPr lang="en-US" sz="4000" dirty="0" err="1"/>
              <a:t>biến</a:t>
            </a:r>
            <a:r>
              <a:rPr lang="en-US" sz="4000" dirty="0"/>
              <a:t> </a:t>
            </a:r>
            <a:r>
              <a:rPr lang="en-US" sz="4000" dirty="0" err="1"/>
              <a:t>các</a:t>
            </a:r>
            <a:r>
              <a:rPr lang="en-US" sz="4000" dirty="0"/>
              <a:t> </a:t>
            </a:r>
            <a:r>
              <a:rPr lang="en-US" sz="4000" dirty="0" err="1"/>
              <a:t>loại</a:t>
            </a:r>
            <a:r>
              <a:rPr lang="en-US" sz="4000" dirty="0"/>
              <a:t> </a:t>
            </a:r>
            <a:r>
              <a:rPr lang="en-US" sz="4000" dirty="0" err="1"/>
              <a:t>bánh</a:t>
            </a:r>
            <a:r>
              <a:rPr lang="en-US" sz="4000" dirty="0"/>
              <a:t> </a:t>
            </a:r>
            <a:r>
              <a:rPr lang="en-US" sz="4000" dirty="0" err="1"/>
              <a:t>có</a:t>
            </a:r>
            <a:r>
              <a:rPr lang="en-US" sz="4000" dirty="0"/>
              <a:t> </a:t>
            </a:r>
            <a:r>
              <a:rPr lang="en-US" sz="4000" dirty="0" err="1"/>
              <a:t>cấu</a:t>
            </a:r>
            <a:r>
              <a:rPr lang="en-US" sz="4000" dirty="0"/>
              <a:t> </a:t>
            </a:r>
            <a:r>
              <a:rPr lang="en-US" sz="4000" dirty="0" err="1"/>
              <a:t>trúc</a:t>
            </a:r>
            <a:r>
              <a:rPr lang="en-US" sz="4000" dirty="0"/>
              <a:t> </a:t>
            </a:r>
            <a:r>
              <a:rPr lang="en-US" sz="4000" dirty="0" err="1"/>
              <a:t>mềm</a:t>
            </a:r>
            <a:r>
              <a:rPr lang="en-US" sz="4000" dirty="0"/>
              <a:t> – </a:t>
            </a:r>
            <a:r>
              <a:rPr lang="en-US" sz="4000" dirty="0" err="1"/>
              <a:t>nhẹ</a:t>
            </a:r>
            <a:r>
              <a:rPr lang="en-US" sz="4000" dirty="0"/>
              <a:t> </a:t>
            </a:r>
            <a:r>
              <a:rPr lang="en-US" sz="4000" dirty="0" err="1"/>
              <a:t>như</a:t>
            </a:r>
            <a:r>
              <a:rPr lang="en-US" sz="4000" dirty="0"/>
              <a:t>: </a:t>
            </a:r>
            <a:r>
              <a:rPr lang="en-US" sz="4000" dirty="0" err="1"/>
              <a:t>bánh</a:t>
            </a:r>
            <a:r>
              <a:rPr lang="en-US" sz="4000" dirty="0"/>
              <a:t> chiffon, </a:t>
            </a:r>
            <a:r>
              <a:rPr lang="en-US" sz="4000" dirty="0" err="1"/>
              <a:t>bánh</a:t>
            </a:r>
            <a:r>
              <a:rPr lang="en-US" sz="4000" dirty="0"/>
              <a:t> </a:t>
            </a:r>
            <a:r>
              <a:rPr lang="en-US" sz="4000" dirty="0" err="1" smtClean="0"/>
              <a:t>gato</a:t>
            </a:r>
            <a:r>
              <a:rPr lang="en-US" sz="4000" dirty="0" smtClean="0"/>
              <a:t>, </a:t>
            </a:r>
            <a:r>
              <a:rPr lang="vi-VN" sz="4000" dirty="0" smtClean="0"/>
              <a:t>…</a:t>
            </a:r>
            <a:endParaRPr lang="en-US" sz="4000" dirty="0"/>
          </a:p>
        </p:txBody>
      </p:sp>
    </p:spTree>
    <p:extLst>
      <p:ext uri="{BB962C8B-B14F-4D97-AF65-F5344CB8AC3E}">
        <p14:creationId xmlns:p14="http://schemas.microsoft.com/office/powerpoint/2010/main" val="360313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033" y="100082"/>
            <a:ext cx="6393403" cy="36718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8597" y="3186114"/>
            <a:ext cx="6393403" cy="3671886"/>
          </a:xfrm>
          <a:prstGeom prst="rect">
            <a:avLst/>
          </a:prstGeom>
        </p:spPr>
      </p:pic>
      <p:sp>
        <p:nvSpPr>
          <p:cNvPr id="3" name="TextBox 2"/>
          <p:cNvSpPr txBox="1"/>
          <p:nvPr/>
        </p:nvSpPr>
        <p:spPr>
          <a:xfrm>
            <a:off x="8155779" y="2400301"/>
            <a:ext cx="2717009" cy="646331"/>
          </a:xfrm>
          <a:prstGeom prst="rect">
            <a:avLst/>
          </a:prstGeom>
          <a:noFill/>
        </p:spPr>
        <p:txBody>
          <a:bodyPr wrap="square" rtlCol="0">
            <a:spAutoFit/>
          </a:bodyPr>
          <a:lstStyle/>
          <a:p>
            <a:r>
              <a:rPr lang="en-US" sz="3600" dirty="0" err="1" smtClean="0"/>
              <a:t>Bánh</a:t>
            </a:r>
            <a:r>
              <a:rPr lang="en-US" sz="3600" dirty="0" smtClean="0"/>
              <a:t> cookies</a:t>
            </a:r>
            <a:endParaRPr lang="en-US" sz="3600" dirty="0"/>
          </a:p>
        </p:txBody>
      </p:sp>
      <p:sp>
        <p:nvSpPr>
          <p:cNvPr id="6" name="TextBox 5"/>
          <p:cNvSpPr txBox="1"/>
          <p:nvPr/>
        </p:nvSpPr>
        <p:spPr>
          <a:xfrm>
            <a:off x="1762377" y="3967163"/>
            <a:ext cx="2428877" cy="646331"/>
          </a:xfrm>
          <a:prstGeom prst="rect">
            <a:avLst/>
          </a:prstGeom>
          <a:noFill/>
        </p:spPr>
        <p:txBody>
          <a:bodyPr wrap="square" rtlCol="0">
            <a:spAutoFit/>
          </a:bodyPr>
          <a:lstStyle/>
          <a:p>
            <a:r>
              <a:rPr lang="en-US" sz="3600" dirty="0" err="1" smtClean="0"/>
              <a:t>Bánh</a:t>
            </a:r>
            <a:r>
              <a:rPr lang="en-US" sz="3600" dirty="0" smtClean="0"/>
              <a:t> </a:t>
            </a:r>
            <a:r>
              <a:rPr lang="en-US" sz="3600" dirty="0" err="1" smtClean="0"/>
              <a:t>gato</a:t>
            </a:r>
            <a:endParaRPr lang="en-US" sz="3600" dirty="0"/>
          </a:p>
        </p:txBody>
      </p:sp>
    </p:spTree>
    <p:extLst>
      <p:ext uri="{BB962C8B-B14F-4D97-AF65-F5344CB8AC3E}">
        <p14:creationId xmlns:p14="http://schemas.microsoft.com/office/powerpoint/2010/main" val="2047424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vi-VN" sz="4000" b="1" dirty="0" smtClean="0"/>
              <a:t>Self-raising </a:t>
            </a:r>
            <a:r>
              <a:rPr lang="vi-VN" sz="4000" b="1" dirty="0"/>
              <a:t>flour: </a:t>
            </a:r>
            <a:r>
              <a:rPr lang="en-US" sz="4000" dirty="0" err="1"/>
              <a:t>Là</a:t>
            </a:r>
            <a:r>
              <a:rPr lang="en-US" sz="4000" dirty="0"/>
              <a:t> </a:t>
            </a:r>
            <a:r>
              <a:rPr lang="en-US" sz="4000" dirty="0" err="1"/>
              <a:t>bột</a:t>
            </a:r>
            <a:r>
              <a:rPr lang="en-US" sz="4000" dirty="0"/>
              <a:t> </a:t>
            </a:r>
            <a:r>
              <a:rPr lang="en-US" sz="4000" dirty="0" err="1"/>
              <a:t>mỳ</a:t>
            </a:r>
            <a:r>
              <a:rPr lang="en-US" sz="4000" dirty="0"/>
              <a:t> </a:t>
            </a:r>
            <a:r>
              <a:rPr lang="en-US" sz="4000" dirty="0" err="1"/>
              <a:t>đã</a:t>
            </a:r>
            <a:r>
              <a:rPr lang="en-US" sz="4000" dirty="0"/>
              <a:t> </a:t>
            </a:r>
            <a:r>
              <a:rPr lang="en-US" sz="4000" dirty="0" err="1"/>
              <a:t>trộn</a:t>
            </a:r>
            <a:r>
              <a:rPr lang="en-US" sz="4000" dirty="0"/>
              <a:t> </a:t>
            </a:r>
            <a:r>
              <a:rPr lang="en-US" sz="4000" dirty="0" err="1"/>
              <a:t>sẵn</a:t>
            </a:r>
            <a:r>
              <a:rPr lang="en-US" sz="4000" dirty="0"/>
              <a:t> </a:t>
            </a:r>
            <a:r>
              <a:rPr lang="en-US" sz="4000" dirty="0" err="1"/>
              <a:t>với</a:t>
            </a:r>
            <a:r>
              <a:rPr lang="en-US" sz="4000" dirty="0"/>
              <a:t> </a:t>
            </a:r>
            <a:r>
              <a:rPr lang="en-US" sz="4000" dirty="0" err="1"/>
              <a:t>bột</a:t>
            </a:r>
            <a:r>
              <a:rPr lang="en-US" sz="4000" dirty="0"/>
              <a:t> </a:t>
            </a:r>
            <a:r>
              <a:rPr lang="en-US" sz="4000" dirty="0" err="1"/>
              <a:t>nở</a:t>
            </a:r>
            <a:r>
              <a:rPr lang="en-US" sz="4000" dirty="0"/>
              <a:t> &amp; </a:t>
            </a:r>
            <a:r>
              <a:rPr lang="en-US" sz="4000" dirty="0" err="1"/>
              <a:t>muối</a:t>
            </a:r>
            <a:r>
              <a:rPr lang="en-US" sz="4000"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8243" y="2574855"/>
            <a:ext cx="4111694" cy="4111694"/>
          </a:xfrm>
          <a:prstGeom prst="rect">
            <a:avLst/>
          </a:prstGeom>
        </p:spPr>
      </p:pic>
      <p:pic>
        <p:nvPicPr>
          <p:cNvPr id="5" name="Picture 4"/>
          <p:cNvPicPr>
            <a:picLocks noChangeAspect="1"/>
          </p:cNvPicPr>
          <p:nvPr/>
        </p:nvPicPr>
        <p:blipFill>
          <a:blip r:embed="rId3"/>
          <a:stretch>
            <a:fillRect/>
          </a:stretch>
        </p:blipFill>
        <p:spPr>
          <a:xfrm>
            <a:off x="2360079" y="3143250"/>
            <a:ext cx="4027206" cy="3714750"/>
          </a:xfrm>
          <a:prstGeom prst="rect">
            <a:avLst/>
          </a:prstGeom>
        </p:spPr>
      </p:pic>
    </p:spTree>
    <p:extLst>
      <p:ext uri="{BB962C8B-B14F-4D97-AF65-F5344CB8AC3E}">
        <p14:creationId xmlns:p14="http://schemas.microsoft.com/office/powerpoint/2010/main" val="1250524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728663" y="1685924"/>
            <a:ext cx="11344275" cy="5000625"/>
          </a:xfrm>
        </p:spPr>
        <p:txBody>
          <a:bodyPr>
            <a:noAutofit/>
          </a:bodyPr>
          <a:lstStyle/>
          <a:p>
            <a:pPr marL="0" indent="0">
              <a:lnSpc>
                <a:spcPct val="100000"/>
              </a:lnSpc>
              <a:buNone/>
            </a:pPr>
            <a:r>
              <a:rPr lang="en-US" sz="4000" b="1" dirty="0" err="1" smtClean="0"/>
              <a:t>Ưu</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tiện</a:t>
            </a:r>
            <a:r>
              <a:rPr lang="en-US" sz="4000" dirty="0"/>
              <a:t> </a:t>
            </a:r>
            <a:r>
              <a:rPr lang="en-US" sz="4000" dirty="0" err="1"/>
              <a:t>hơn</a:t>
            </a:r>
            <a:r>
              <a:rPr lang="en-US" sz="4000" dirty="0"/>
              <a:t> </a:t>
            </a:r>
            <a:r>
              <a:rPr lang="en-US" sz="4000" dirty="0" err="1"/>
              <a:t>all purpose</a:t>
            </a:r>
            <a:r>
              <a:rPr lang="en-US" sz="4000" dirty="0"/>
              <a:t> flour </a:t>
            </a:r>
            <a:r>
              <a:rPr lang="en-US" sz="4000" dirty="0" err="1"/>
              <a:t>vì</a:t>
            </a:r>
            <a:r>
              <a:rPr lang="en-US" sz="4000" dirty="0"/>
              <a:t> </a:t>
            </a:r>
            <a:r>
              <a:rPr lang="en-US" sz="4000" dirty="0" err="1"/>
              <a:t>không</a:t>
            </a:r>
            <a:r>
              <a:rPr lang="en-US" sz="4000" dirty="0"/>
              <a:t> </a:t>
            </a:r>
            <a:r>
              <a:rPr lang="en-US" sz="4000" dirty="0" err="1"/>
              <a:t>cần</a:t>
            </a:r>
            <a:r>
              <a:rPr lang="en-US" sz="4000" dirty="0"/>
              <a:t> </a:t>
            </a:r>
            <a:r>
              <a:rPr lang="en-US" sz="4000" dirty="0" err="1"/>
              <a:t>trộn</a:t>
            </a:r>
            <a:r>
              <a:rPr lang="en-US" sz="4000" dirty="0"/>
              <a:t> </a:t>
            </a:r>
            <a:r>
              <a:rPr lang="en-US" sz="4000" dirty="0" err="1"/>
              <a:t>thêm</a:t>
            </a:r>
            <a:r>
              <a:rPr lang="en-US" sz="4000" dirty="0"/>
              <a:t> </a:t>
            </a:r>
            <a:r>
              <a:rPr lang="en-US" sz="4000" dirty="0" err="1"/>
              <a:t>bột</a:t>
            </a:r>
            <a:r>
              <a:rPr lang="en-US" sz="4000" dirty="0"/>
              <a:t> </a:t>
            </a:r>
            <a:r>
              <a:rPr lang="en-US" sz="4000" dirty="0" err="1"/>
              <a:t>nở</a:t>
            </a:r>
            <a:r>
              <a:rPr lang="en-US" sz="4000" dirty="0"/>
              <a:t>, </a:t>
            </a:r>
            <a:endParaRPr lang="en-US" sz="4000" dirty="0" smtClean="0"/>
          </a:p>
          <a:p>
            <a:pPr marL="0" indent="0">
              <a:lnSpc>
                <a:spcPct val="100000"/>
              </a:lnSpc>
              <a:buNone/>
            </a:pPr>
            <a:r>
              <a:rPr lang="en-US" sz="4000" b="1" dirty="0" err="1"/>
              <a:t>N</a:t>
            </a:r>
            <a:r>
              <a:rPr lang="en-US" sz="4000" b="1" dirty="0" err="1" smtClean="0"/>
              <a:t>hược</a:t>
            </a:r>
            <a:r>
              <a:rPr lang="en-US" sz="4000" b="1" dirty="0" smtClean="0"/>
              <a:t> </a:t>
            </a:r>
            <a:r>
              <a:rPr lang="en-US" sz="4000" b="1" dirty="0" err="1"/>
              <a:t>điểm</a:t>
            </a:r>
            <a:r>
              <a:rPr lang="en-US" sz="4000" b="1" dirty="0"/>
              <a:t> </a:t>
            </a:r>
            <a:r>
              <a:rPr lang="en-US" sz="4000" dirty="0" err="1"/>
              <a:t>là</a:t>
            </a:r>
            <a:r>
              <a:rPr lang="en-US" sz="4000" dirty="0"/>
              <a:t> </a:t>
            </a:r>
            <a:r>
              <a:rPr lang="en-US" sz="4000" dirty="0" err="1"/>
              <a:t>bột</a:t>
            </a:r>
            <a:r>
              <a:rPr lang="en-US" sz="4000" dirty="0"/>
              <a:t> </a:t>
            </a:r>
            <a:r>
              <a:rPr lang="en-US" sz="4000" dirty="0" err="1"/>
              <a:t>trộn</a:t>
            </a:r>
            <a:r>
              <a:rPr lang="en-US" sz="4000" dirty="0"/>
              <a:t> </a:t>
            </a:r>
            <a:r>
              <a:rPr lang="en-US" sz="4000" dirty="0" err="1"/>
              <a:t>sẵn</a:t>
            </a:r>
            <a:r>
              <a:rPr lang="en-US" sz="4000" dirty="0"/>
              <a:t> </a:t>
            </a:r>
            <a:r>
              <a:rPr lang="en-US" sz="4000" dirty="0" err="1"/>
              <a:t>là</a:t>
            </a:r>
            <a:r>
              <a:rPr lang="en-US" sz="4000" dirty="0"/>
              <a:t> </a:t>
            </a:r>
            <a:r>
              <a:rPr lang="en-US" sz="4000" dirty="0" err="1"/>
              <a:t>để</a:t>
            </a:r>
            <a:r>
              <a:rPr lang="en-US" sz="4000" dirty="0"/>
              <a:t> </a:t>
            </a:r>
            <a:r>
              <a:rPr lang="en-US" sz="4000" dirty="0" err="1"/>
              <a:t>lâu</a:t>
            </a:r>
            <a:r>
              <a:rPr lang="en-US" sz="4000" dirty="0"/>
              <a:t> </a:t>
            </a:r>
            <a:r>
              <a:rPr lang="en-US" sz="4000" dirty="0" err="1"/>
              <a:t>thì</a:t>
            </a:r>
            <a:r>
              <a:rPr lang="en-US" sz="4000" dirty="0"/>
              <a:t> </a:t>
            </a:r>
            <a:r>
              <a:rPr lang="en-US" sz="4000" dirty="0" err="1"/>
              <a:t>có</a:t>
            </a:r>
            <a:r>
              <a:rPr lang="en-US" sz="4000" dirty="0"/>
              <a:t> </a:t>
            </a:r>
            <a:r>
              <a:rPr lang="en-US" sz="4000" dirty="0" err="1"/>
              <a:t>thể</a:t>
            </a:r>
            <a:r>
              <a:rPr lang="en-US" sz="4000" dirty="0"/>
              <a:t> </a:t>
            </a:r>
            <a:r>
              <a:rPr lang="en-US" sz="4000" dirty="0" err="1"/>
              <a:t>tác</a:t>
            </a:r>
            <a:r>
              <a:rPr lang="en-US" sz="4000" dirty="0"/>
              <a:t> </a:t>
            </a:r>
            <a:r>
              <a:rPr lang="en-US" sz="4000" dirty="0" err="1"/>
              <a:t>dụng</a:t>
            </a:r>
            <a:r>
              <a:rPr lang="en-US" sz="4000" dirty="0"/>
              <a:t> </a:t>
            </a:r>
            <a:r>
              <a:rPr lang="en-US" sz="4000" dirty="0" err="1"/>
              <a:t>của</a:t>
            </a:r>
            <a:r>
              <a:rPr lang="en-US" sz="4000" dirty="0"/>
              <a:t> </a:t>
            </a:r>
            <a:r>
              <a:rPr lang="en-US" sz="4000" dirty="0" err="1"/>
              <a:t>bột</a:t>
            </a:r>
            <a:r>
              <a:rPr lang="en-US" sz="4000" dirty="0"/>
              <a:t> </a:t>
            </a:r>
            <a:r>
              <a:rPr lang="en-US" sz="4000" dirty="0" err="1"/>
              <a:t>nở</a:t>
            </a:r>
            <a:r>
              <a:rPr lang="en-US" sz="4000" dirty="0"/>
              <a:t> </a:t>
            </a:r>
            <a:r>
              <a:rPr lang="en-US" sz="4000" dirty="0" err="1"/>
              <a:t>sẽ</a:t>
            </a:r>
            <a:r>
              <a:rPr lang="en-US" sz="4000" dirty="0"/>
              <a:t> </a:t>
            </a:r>
            <a:r>
              <a:rPr lang="en-US" sz="4000" dirty="0" err="1"/>
              <a:t>kém</a:t>
            </a:r>
            <a:r>
              <a:rPr lang="en-US" sz="4000" dirty="0"/>
              <a:t> </a:t>
            </a:r>
            <a:r>
              <a:rPr lang="en-US" sz="4000" dirty="0" err="1"/>
              <a:t>hơn</a:t>
            </a:r>
            <a:r>
              <a:rPr lang="en-US" sz="4000" dirty="0"/>
              <a:t>, </a:t>
            </a:r>
            <a:r>
              <a:rPr lang="en-US" sz="4000" dirty="0" err="1"/>
              <a:t>thêm</a:t>
            </a:r>
            <a:r>
              <a:rPr lang="en-US" sz="4000" dirty="0"/>
              <a:t> </a:t>
            </a:r>
            <a:r>
              <a:rPr lang="en-US" sz="4000" dirty="0" err="1"/>
              <a:t>nữa</a:t>
            </a:r>
            <a:r>
              <a:rPr lang="en-US" sz="4000" dirty="0"/>
              <a:t> </a:t>
            </a:r>
            <a:r>
              <a:rPr lang="en-US" sz="4000" dirty="0" err="1"/>
              <a:t>là</a:t>
            </a:r>
            <a:r>
              <a:rPr lang="en-US" sz="4000" dirty="0"/>
              <a:t> </a:t>
            </a:r>
            <a:r>
              <a:rPr lang="en-US" sz="4000" dirty="0" err="1"/>
              <a:t>mỗi</a:t>
            </a:r>
            <a:r>
              <a:rPr lang="en-US" sz="4000" dirty="0"/>
              <a:t> </a:t>
            </a:r>
            <a:r>
              <a:rPr lang="en-US" sz="4000" dirty="0" err="1"/>
              <a:t>công</a:t>
            </a:r>
            <a:r>
              <a:rPr lang="en-US" sz="4000" dirty="0"/>
              <a:t> </a:t>
            </a:r>
            <a:r>
              <a:rPr lang="en-US" sz="4000" dirty="0" err="1"/>
              <a:t>thức</a:t>
            </a:r>
            <a:r>
              <a:rPr lang="en-US" sz="4000" dirty="0"/>
              <a:t> </a:t>
            </a:r>
            <a:r>
              <a:rPr lang="en-US" sz="4000" dirty="0" err="1"/>
              <a:t>bánh</a:t>
            </a:r>
            <a:r>
              <a:rPr lang="en-US" sz="4000" dirty="0"/>
              <a:t> </a:t>
            </a:r>
            <a:r>
              <a:rPr lang="en-US" sz="4000" dirty="0" err="1"/>
              <a:t>có</a:t>
            </a:r>
            <a:r>
              <a:rPr lang="en-US" sz="4000" dirty="0"/>
              <a:t> </a:t>
            </a:r>
            <a:r>
              <a:rPr lang="en-US" sz="4000" dirty="0" err="1"/>
              <a:t>thể</a:t>
            </a:r>
            <a:r>
              <a:rPr lang="en-US" sz="4000" dirty="0"/>
              <a:t> </a:t>
            </a:r>
            <a:r>
              <a:rPr lang="en-US" sz="4000" dirty="0" err="1"/>
              <a:t>sẽ</a:t>
            </a:r>
            <a:r>
              <a:rPr lang="en-US" sz="4000" dirty="0"/>
              <a:t> </a:t>
            </a:r>
            <a:r>
              <a:rPr lang="en-US" sz="4000" dirty="0" err="1"/>
              <a:t>yêu</a:t>
            </a:r>
            <a:r>
              <a:rPr lang="en-US" sz="4000" dirty="0"/>
              <a:t> </a:t>
            </a:r>
            <a:r>
              <a:rPr lang="en-US" sz="4000" dirty="0" err="1"/>
              <a:t>cầu</a:t>
            </a:r>
            <a:r>
              <a:rPr lang="en-US" sz="4000" dirty="0"/>
              <a:t> </a:t>
            </a:r>
            <a:r>
              <a:rPr lang="en-US" sz="4000" dirty="0" err="1"/>
              <a:t>lượng</a:t>
            </a:r>
            <a:r>
              <a:rPr lang="en-US" sz="4000" dirty="0"/>
              <a:t> </a:t>
            </a:r>
            <a:r>
              <a:rPr lang="en-US" sz="4000" dirty="0" err="1"/>
              <a:t>bột</a:t>
            </a:r>
            <a:r>
              <a:rPr lang="en-US" sz="4000" dirty="0"/>
              <a:t> </a:t>
            </a:r>
            <a:r>
              <a:rPr lang="en-US" sz="4000" dirty="0" err="1"/>
              <a:t>nở</a:t>
            </a:r>
            <a:r>
              <a:rPr lang="en-US" sz="4000" dirty="0"/>
              <a:t> </a:t>
            </a:r>
            <a:r>
              <a:rPr lang="en-US" sz="4000" dirty="0" err="1"/>
              <a:t>khác</a:t>
            </a:r>
            <a:r>
              <a:rPr lang="en-US" sz="4000" dirty="0"/>
              <a:t> </a:t>
            </a:r>
            <a:r>
              <a:rPr lang="en-US" sz="4000" dirty="0" err="1"/>
              <a:t>nhau</a:t>
            </a:r>
            <a:r>
              <a:rPr lang="en-US" sz="4000" dirty="0"/>
              <a:t>, </a:t>
            </a:r>
            <a:r>
              <a:rPr lang="en-US" sz="4000" dirty="0" err="1"/>
              <a:t>cho</a:t>
            </a:r>
            <a:r>
              <a:rPr lang="en-US" sz="4000" dirty="0"/>
              <a:t> </a:t>
            </a:r>
            <a:r>
              <a:rPr lang="en-US" sz="4000" dirty="0" err="1"/>
              <a:t>nên</a:t>
            </a:r>
            <a:r>
              <a:rPr lang="en-US" sz="4000" dirty="0"/>
              <a:t> </a:t>
            </a:r>
            <a:r>
              <a:rPr lang="en-US" sz="4000" dirty="0" err="1"/>
              <a:t>không</a:t>
            </a:r>
            <a:r>
              <a:rPr lang="en-US" sz="4000" dirty="0"/>
              <a:t> </a:t>
            </a:r>
            <a:r>
              <a:rPr lang="en-US" sz="4000" dirty="0" err="1"/>
              <a:t>thể</a:t>
            </a:r>
            <a:r>
              <a:rPr lang="en-US" sz="4000" dirty="0"/>
              <a:t> </a:t>
            </a:r>
            <a:r>
              <a:rPr lang="en-US" sz="4000" dirty="0" err="1"/>
              <a:t>dùng</a:t>
            </a:r>
            <a:r>
              <a:rPr lang="en-US" sz="4000" dirty="0"/>
              <a:t> </a:t>
            </a:r>
            <a:r>
              <a:rPr lang="en-US" sz="4000" dirty="0" err="1"/>
              <a:t>cho</a:t>
            </a:r>
            <a:r>
              <a:rPr lang="en-US" sz="4000" dirty="0"/>
              <a:t> </a:t>
            </a:r>
            <a:r>
              <a:rPr lang="en-US" sz="4000" dirty="0" err="1"/>
              <a:t>mọi</a:t>
            </a:r>
            <a:r>
              <a:rPr lang="en-US" sz="4000" dirty="0"/>
              <a:t> </a:t>
            </a:r>
            <a:r>
              <a:rPr lang="en-US" sz="4000" dirty="0" err="1"/>
              <a:t>công</a:t>
            </a:r>
            <a:r>
              <a:rPr lang="en-US" sz="4000" dirty="0"/>
              <a:t> </a:t>
            </a:r>
            <a:r>
              <a:rPr lang="en-US" sz="4000" dirty="0" err="1"/>
              <a:t>thức</a:t>
            </a:r>
            <a:endParaRPr lang="en-US" sz="4000" dirty="0"/>
          </a:p>
        </p:txBody>
      </p:sp>
    </p:spTree>
    <p:extLst>
      <p:ext uri="{BB962C8B-B14F-4D97-AF65-F5344CB8AC3E}">
        <p14:creationId xmlns:p14="http://schemas.microsoft.com/office/powerpoint/2010/main" val="20935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76981"/>
            <a:ext cx="5686424" cy="603808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4624" y="176981"/>
            <a:ext cx="5462589" cy="5880919"/>
          </a:xfrm>
          <a:prstGeom prst="rect">
            <a:avLst/>
          </a:prstGeom>
        </p:spPr>
      </p:pic>
    </p:spTree>
    <p:extLst>
      <p:ext uri="{BB962C8B-B14F-4D97-AF65-F5344CB8AC3E}">
        <p14:creationId xmlns:p14="http://schemas.microsoft.com/office/powerpoint/2010/main" val="4710555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pPr>
            <a:r>
              <a:rPr lang="en-US" dirty="0" err="1"/>
              <a:t>Các</a:t>
            </a:r>
            <a:r>
              <a:rPr lang="en-US" dirty="0"/>
              <a:t> </a:t>
            </a:r>
            <a:r>
              <a:rPr lang="en-US" dirty="0" err="1"/>
              <a:t>loại</a:t>
            </a:r>
            <a:r>
              <a:rPr lang="en-US" dirty="0"/>
              <a:t> </a:t>
            </a:r>
            <a:r>
              <a:rPr lang="en-US" dirty="0" err="1"/>
              <a:t>bột</a:t>
            </a:r>
            <a:r>
              <a:rPr lang="en-US" dirty="0"/>
              <a:t> </a:t>
            </a:r>
            <a:r>
              <a:rPr lang="en-US" dirty="0" err="1"/>
              <a:t>mì</a:t>
            </a:r>
            <a:r>
              <a:rPr lang="en-US" dirty="0"/>
              <a:t>: </a:t>
            </a:r>
          </a:p>
        </p:txBody>
      </p:sp>
      <p:sp>
        <p:nvSpPr>
          <p:cNvPr id="3" name="Content Placeholder 2"/>
          <p:cNvSpPr>
            <a:spLocks noGrp="1"/>
          </p:cNvSpPr>
          <p:nvPr>
            <p:ph idx="1"/>
          </p:nvPr>
        </p:nvSpPr>
        <p:spPr>
          <a:xfrm>
            <a:off x="838200" y="1257300"/>
            <a:ext cx="10963275" cy="5429250"/>
          </a:xfrm>
        </p:spPr>
        <p:txBody>
          <a:bodyPr>
            <a:noAutofit/>
          </a:bodyPr>
          <a:lstStyle/>
          <a:p>
            <a:pPr marL="0" indent="0">
              <a:lnSpc>
                <a:spcPct val="100000"/>
              </a:lnSpc>
              <a:buNone/>
            </a:pPr>
            <a:r>
              <a:rPr lang="vi-VN" sz="3600" b="1" dirty="0" smtClean="0"/>
              <a:t>Bột </a:t>
            </a:r>
            <a:r>
              <a:rPr lang="vi-VN" sz="3600" b="1" dirty="0"/>
              <a:t>mì đa dụng (All purpose flour/plain flour/ wheat flour): </a:t>
            </a:r>
            <a:r>
              <a:rPr lang="vi-VN" sz="3600" dirty="0"/>
              <a:t>đây là loại bột thường dùng trong gia đình. Hàm lượng protein từ 10.5- 11.59%</a:t>
            </a:r>
            <a:endParaRPr lang="en-US" sz="36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5574" y="3055060"/>
            <a:ext cx="4848226" cy="363149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6875" y="3138487"/>
            <a:ext cx="3548063" cy="3548063"/>
          </a:xfrm>
          <a:prstGeom prst="rect">
            <a:avLst/>
          </a:prstGeom>
        </p:spPr>
      </p:pic>
    </p:spTree>
    <p:extLst>
      <p:ext uri="{BB962C8B-B14F-4D97-AF65-F5344CB8AC3E}">
        <p14:creationId xmlns:p14="http://schemas.microsoft.com/office/powerpoint/2010/main" val="317731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2</a:t>
            </a:r>
            <a:r>
              <a:rPr lang="en-US" b="1" dirty="0" smtClean="0">
                <a:solidFill>
                  <a:srgbClr val="FF0000"/>
                </a:solidFill>
                <a:latin typeface="Arial" panose="020B0604020202020204" pitchFamily="34" charset="0"/>
                <a:cs typeface="Arial" panose="020B0604020202020204" pitchFamily="34" charset="0"/>
              </a:rPr>
              <a:t>. BỘT GẠO</a:t>
            </a:r>
            <a:endParaRPr lang="en-US"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43088"/>
            <a:ext cx="10963275" cy="4843462"/>
          </a:xfrm>
        </p:spPr>
        <p:txBody>
          <a:bodyPr>
            <a:noAutofit/>
          </a:bodyPr>
          <a:lstStyle/>
          <a:p>
            <a:pPr marL="85725" lvl="1" indent="371475"/>
            <a:r>
              <a:rPr lang="en-US" sz="3600" dirty="0" err="1"/>
              <a:t>Bột</a:t>
            </a:r>
            <a:r>
              <a:rPr lang="en-US" sz="3600" dirty="0"/>
              <a:t> </a:t>
            </a:r>
            <a:r>
              <a:rPr lang="en-US" sz="3600" dirty="0" err="1"/>
              <a:t>gạo</a:t>
            </a:r>
            <a:r>
              <a:rPr lang="en-US" sz="3600" dirty="0"/>
              <a:t> </a:t>
            </a:r>
            <a:r>
              <a:rPr lang="en-US" sz="3600" dirty="0" err="1"/>
              <a:t>chủ</a:t>
            </a:r>
            <a:r>
              <a:rPr lang="en-US" sz="3600" dirty="0"/>
              <a:t> </a:t>
            </a:r>
            <a:r>
              <a:rPr lang="en-US" sz="3600" dirty="0" err="1"/>
              <a:t>yếu</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gạo</a:t>
            </a:r>
            <a:r>
              <a:rPr lang="en-US" sz="3600" dirty="0"/>
              <a:t> </a:t>
            </a:r>
            <a:r>
              <a:rPr lang="en-US" sz="3600" dirty="0" err="1"/>
              <a:t>tẻ</a:t>
            </a:r>
            <a:r>
              <a:rPr lang="en-US" sz="3600" dirty="0"/>
              <a:t> - </a:t>
            </a:r>
            <a:r>
              <a:rPr lang="en-US" sz="3600" dirty="0" err="1"/>
              <a:t>là</a:t>
            </a:r>
            <a:r>
              <a:rPr lang="en-US" sz="3600" dirty="0"/>
              <a:t> </a:t>
            </a:r>
            <a:r>
              <a:rPr lang="en-US" sz="3600" dirty="0" err="1"/>
              <a:t>thành</a:t>
            </a:r>
            <a:r>
              <a:rPr lang="en-US" sz="3600" dirty="0"/>
              <a:t> </a:t>
            </a:r>
            <a:r>
              <a:rPr lang="en-US" sz="3600" dirty="0" err="1"/>
              <a:t>phần</a:t>
            </a:r>
            <a:r>
              <a:rPr lang="en-US" sz="3600" dirty="0"/>
              <a:t> </a:t>
            </a:r>
            <a:r>
              <a:rPr lang="en-US" sz="3600" dirty="0" err="1"/>
              <a:t>chính</a:t>
            </a:r>
            <a:r>
              <a:rPr lang="en-US" sz="3600" dirty="0"/>
              <a:t> </a:t>
            </a:r>
            <a:r>
              <a:rPr lang="en-US" sz="3600" dirty="0" err="1"/>
              <a:t>trong</a:t>
            </a:r>
            <a:r>
              <a:rPr lang="en-US" sz="3600" dirty="0"/>
              <a:t> </a:t>
            </a:r>
            <a:r>
              <a:rPr lang="en-US" sz="3600" dirty="0" err="1"/>
              <a:t>rất</a:t>
            </a:r>
            <a:r>
              <a:rPr lang="en-US" sz="3600" dirty="0"/>
              <a:t> </a:t>
            </a:r>
            <a:r>
              <a:rPr lang="en-US" sz="3600" dirty="0" err="1"/>
              <a:t>nhiều</a:t>
            </a:r>
            <a:r>
              <a:rPr lang="en-US" sz="3600" dirty="0"/>
              <a:t> </a:t>
            </a:r>
            <a:r>
              <a:rPr lang="en-US" sz="3600" dirty="0" err="1"/>
              <a:t>loại</a:t>
            </a:r>
            <a:r>
              <a:rPr lang="en-US" sz="3600" dirty="0"/>
              <a:t> </a:t>
            </a:r>
            <a:r>
              <a:rPr lang="en-US" sz="3600" dirty="0" err="1"/>
              <a:t>bánh</a:t>
            </a:r>
            <a:r>
              <a:rPr lang="en-US" sz="3600" dirty="0"/>
              <a:t> </a:t>
            </a:r>
            <a:r>
              <a:rPr lang="en-US" sz="3600" dirty="0" err="1"/>
              <a:t>của</a:t>
            </a:r>
            <a:r>
              <a:rPr lang="en-US" sz="3600" dirty="0"/>
              <a:t> </a:t>
            </a:r>
            <a:r>
              <a:rPr lang="en-US" sz="3600" dirty="0" err="1"/>
              <a:t>các</a:t>
            </a:r>
            <a:r>
              <a:rPr lang="en-US" sz="3600" dirty="0"/>
              <a:t> </a:t>
            </a:r>
            <a:r>
              <a:rPr lang="en-US" sz="3600" dirty="0" err="1"/>
              <a:t>nước</a:t>
            </a:r>
            <a:r>
              <a:rPr lang="en-US" sz="3600" dirty="0"/>
              <a:t> Á </a:t>
            </a:r>
            <a:r>
              <a:rPr lang="en-US" sz="3600" dirty="0" err="1"/>
              <a:t>đông</a:t>
            </a:r>
            <a:r>
              <a:rPr lang="en-US" sz="3600" dirty="0"/>
              <a:t>. </a:t>
            </a:r>
            <a:endParaRPr lang="en-US" sz="3600" dirty="0" smtClean="0"/>
          </a:p>
          <a:p>
            <a:pPr marL="85725" lvl="1" indent="371475"/>
            <a:r>
              <a:rPr lang="en-US" sz="3600" dirty="0" err="1" smtClean="0"/>
              <a:t>Tại</a:t>
            </a:r>
            <a:r>
              <a:rPr lang="en-US" sz="3600" dirty="0" smtClean="0"/>
              <a:t> </a:t>
            </a:r>
            <a:r>
              <a:rPr lang="en-US" sz="3600" dirty="0" err="1"/>
              <a:t>Việt</a:t>
            </a:r>
            <a:r>
              <a:rPr lang="en-US" sz="3600" dirty="0"/>
              <a:t> Nam, </a:t>
            </a:r>
            <a:r>
              <a:rPr lang="en-US" sz="3600" dirty="0" err="1"/>
              <a:t>bột</a:t>
            </a:r>
            <a:r>
              <a:rPr lang="en-US" sz="3600" dirty="0"/>
              <a:t> </a:t>
            </a:r>
            <a:r>
              <a:rPr lang="en-US" sz="3600" dirty="0" err="1"/>
              <a:t>gạo</a:t>
            </a:r>
            <a:r>
              <a:rPr lang="en-US" sz="3600" dirty="0"/>
              <a:t> </a:t>
            </a:r>
            <a:r>
              <a:rPr lang="en-US" sz="3600" dirty="0" err="1"/>
              <a:t>là</a:t>
            </a:r>
            <a:r>
              <a:rPr lang="en-US" sz="3600" dirty="0"/>
              <a:t> </a:t>
            </a:r>
            <a:r>
              <a:rPr lang="en-US" sz="3600" dirty="0" err="1"/>
              <a:t>nguyên</a:t>
            </a:r>
            <a:r>
              <a:rPr lang="en-US" sz="3600" dirty="0"/>
              <a:t> </a:t>
            </a:r>
            <a:r>
              <a:rPr lang="en-US" sz="3600" dirty="0" err="1"/>
              <a:t>liệu</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để</a:t>
            </a:r>
            <a:r>
              <a:rPr lang="en-US" sz="3600" dirty="0"/>
              <a:t> </a:t>
            </a:r>
            <a:r>
              <a:rPr lang="en-US" sz="3600" dirty="0" err="1"/>
              <a:t>làm</a:t>
            </a:r>
            <a:r>
              <a:rPr lang="en-US" sz="3600" dirty="0"/>
              <a:t> </a:t>
            </a:r>
            <a:r>
              <a:rPr lang="en-US" sz="3600" dirty="0" err="1"/>
              <a:t>nên</a:t>
            </a:r>
            <a:r>
              <a:rPr lang="en-US" sz="3600" dirty="0"/>
              <a:t>: </a:t>
            </a:r>
            <a:r>
              <a:rPr lang="en-US" sz="3600" dirty="0" err="1"/>
              <a:t>bánh</a:t>
            </a:r>
            <a:r>
              <a:rPr lang="en-US" sz="3600" dirty="0"/>
              <a:t> </a:t>
            </a:r>
            <a:r>
              <a:rPr lang="en-US" sz="3600" dirty="0" err="1"/>
              <a:t>cuốn</a:t>
            </a:r>
            <a:r>
              <a:rPr lang="en-US" sz="3600" dirty="0"/>
              <a:t>, </a:t>
            </a:r>
            <a:r>
              <a:rPr lang="en-US" sz="3600" dirty="0" err="1"/>
              <a:t>bánh</a:t>
            </a:r>
            <a:r>
              <a:rPr lang="en-US" sz="3600" dirty="0"/>
              <a:t> </a:t>
            </a:r>
            <a:r>
              <a:rPr lang="en-US" sz="3600" dirty="0" err="1"/>
              <a:t>bèo</a:t>
            </a:r>
            <a:r>
              <a:rPr lang="en-US" sz="3600" dirty="0"/>
              <a:t>, </a:t>
            </a:r>
            <a:r>
              <a:rPr lang="en-US" sz="3600" dirty="0" err="1"/>
              <a:t>bánh</a:t>
            </a:r>
            <a:r>
              <a:rPr lang="en-US" sz="3600" dirty="0"/>
              <a:t> </a:t>
            </a:r>
            <a:r>
              <a:rPr lang="en-US" sz="3600" dirty="0" err="1"/>
              <a:t>đúc</a:t>
            </a:r>
            <a:r>
              <a:rPr lang="en-US" sz="3600" dirty="0"/>
              <a:t>, </a:t>
            </a:r>
            <a:r>
              <a:rPr lang="en-US" sz="3600" dirty="0" err="1"/>
              <a:t>bánh</a:t>
            </a:r>
            <a:r>
              <a:rPr lang="en-US" sz="3600" dirty="0"/>
              <a:t> </a:t>
            </a:r>
            <a:r>
              <a:rPr lang="en-US" sz="3600" dirty="0" err="1"/>
              <a:t>hỏi</a:t>
            </a:r>
            <a:r>
              <a:rPr lang="en-US" sz="3600" dirty="0"/>
              <a:t>, </a:t>
            </a:r>
            <a:r>
              <a:rPr lang="en-US" sz="3600" dirty="0" err="1"/>
              <a:t>bánh</a:t>
            </a:r>
            <a:r>
              <a:rPr lang="en-US" sz="3600" dirty="0"/>
              <a:t> </a:t>
            </a:r>
            <a:r>
              <a:rPr lang="en-US" sz="3600" dirty="0" err="1"/>
              <a:t>bò</a:t>
            </a:r>
            <a:r>
              <a:rPr lang="en-US" sz="3600" dirty="0"/>
              <a:t>, </a:t>
            </a:r>
            <a:r>
              <a:rPr lang="en-US" sz="3600" dirty="0" err="1"/>
              <a:t>bánh</a:t>
            </a:r>
            <a:r>
              <a:rPr lang="en-US" sz="3600" dirty="0"/>
              <a:t> </a:t>
            </a:r>
            <a:r>
              <a:rPr lang="en-US" sz="3600" dirty="0" err="1"/>
              <a:t>khoái</a:t>
            </a:r>
            <a:r>
              <a:rPr lang="en-US" sz="3600" dirty="0"/>
              <a:t>, </a:t>
            </a:r>
            <a:r>
              <a:rPr lang="en-US" sz="3600" dirty="0" err="1"/>
              <a:t>bánh</a:t>
            </a:r>
            <a:r>
              <a:rPr lang="en-US" sz="3600" dirty="0"/>
              <a:t> </a:t>
            </a:r>
            <a:r>
              <a:rPr lang="en-US" sz="3600" dirty="0" err="1"/>
              <a:t>căn</a:t>
            </a:r>
            <a:r>
              <a:rPr lang="en-US" sz="3600" dirty="0"/>
              <a:t>, </a:t>
            </a:r>
            <a:r>
              <a:rPr lang="en-US" sz="3600" dirty="0" err="1"/>
              <a:t>bánh</a:t>
            </a:r>
            <a:r>
              <a:rPr lang="en-US" sz="3600" dirty="0"/>
              <a:t> </a:t>
            </a:r>
            <a:r>
              <a:rPr lang="en-US" sz="3600" dirty="0" err="1"/>
              <a:t>xèo</a:t>
            </a:r>
            <a:r>
              <a:rPr lang="en-US" sz="3600" dirty="0"/>
              <a:t>…</a:t>
            </a:r>
          </a:p>
        </p:txBody>
      </p:sp>
    </p:spTree>
    <p:extLst>
      <p:ext uri="{BB962C8B-B14F-4D97-AF65-F5344CB8AC3E}">
        <p14:creationId xmlns:p14="http://schemas.microsoft.com/office/powerpoint/2010/main" val="26904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2888" y="54477"/>
            <a:ext cx="5567362" cy="619868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250" y="488155"/>
            <a:ext cx="5962651" cy="5962651"/>
          </a:xfrm>
          <a:prstGeom prst="rect">
            <a:avLst/>
          </a:prstGeom>
        </p:spPr>
      </p:pic>
    </p:spTree>
    <p:extLst>
      <p:ext uri="{BB962C8B-B14F-4D97-AF65-F5344CB8AC3E}">
        <p14:creationId xmlns:p14="http://schemas.microsoft.com/office/powerpoint/2010/main" val="3660406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628775"/>
            <a:ext cx="10058400" cy="4531451"/>
          </a:xfrm>
        </p:spPr>
        <p:txBody>
          <a:bodyPr>
            <a:normAutofit/>
          </a:bodyPr>
          <a:lstStyle/>
          <a:p>
            <a:pPr marL="0" indent="442913"/>
            <a:r>
              <a:rPr lang="en-US" sz="3600" dirty="0" err="1"/>
              <a:t>Bột</a:t>
            </a:r>
            <a:r>
              <a:rPr lang="en-US" sz="3600" dirty="0"/>
              <a:t> </a:t>
            </a:r>
            <a:r>
              <a:rPr lang="en-US" sz="3600" dirty="0" err="1"/>
              <a:t>nếp</a:t>
            </a:r>
            <a:r>
              <a:rPr lang="en-US" sz="3600" dirty="0"/>
              <a:t> </a:t>
            </a:r>
            <a:r>
              <a:rPr lang="en-US" sz="3600" dirty="0" err="1"/>
              <a:t>được</a:t>
            </a:r>
            <a:r>
              <a:rPr lang="en-US" sz="3600" dirty="0"/>
              <a:t> </a:t>
            </a:r>
            <a:r>
              <a:rPr lang="en-US" sz="3600" dirty="0" err="1"/>
              <a:t>xay</a:t>
            </a:r>
            <a:r>
              <a:rPr lang="en-US" sz="3600" dirty="0"/>
              <a:t> </a:t>
            </a:r>
            <a:r>
              <a:rPr lang="en-US" sz="3600" dirty="0" err="1"/>
              <a:t>mịn</a:t>
            </a:r>
            <a:r>
              <a:rPr lang="en-US" sz="3600" dirty="0"/>
              <a:t> </a:t>
            </a:r>
            <a:r>
              <a:rPr lang="en-US" sz="3600" dirty="0" err="1"/>
              <a:t>từ</a:t>
            </a:r>
            <a:r>
              <a:rPr lang="en-US" sz="3600" dirty="0"/>
              <a:t> </a:t>
            </a:r>
            <a:r>
              <a:rPr lang="en-US" sz="3600" dirty="0" err="1"/>
              <a:t>các</a:t>
            </a:r>
            <a:r>
              <a:rPr lang="en-US" sz="3600" dirty="0"/>
              <a:t> </a:t>
            </a:r>
            <a:r>
              <a:rPr lang="en-US" sz="3600" dirty="0" err="1"/>
              <a:t>loại</a:t>
            </a:r>
            <a:r>
              <a:rPr lang="en-US" sz="3600" dirty="0"/>
              <a:t> </a:t>
            </a:r>
            <a:r>
              <a:rPr lang="en-US" sz="3600" dirty="0" err="1"/>
              <a:t>gạo</a:t>
            </a:r>
            <a:r>
              <a:rPr lang="en-US" sz="3600" dirty="0"/>
              <a:t> </a:t>
            </a:r>
            <a:r>
              <a:rPr lang="en-US" sz="3600" dirty="0" err="1"/>
              <a:t>nếp</a:t>
            </a:r>
            <a:r>
              <a:rPr lang="en-US" sz="3600" dirty="0"/>
              <a:t> </a:t>
            </a:r>
            <a:r>
              <a:rPr lang="en-US" sz="3600" dirty="0" err="1"/>
              <a:t>với</a:t>
            </a:r>
            <a:r>
              <a:rPr lang="en-US" sz="3600" dirty="0"/>
              <a:t> </a:t>
            </a:r>
            <a:r>
              <a:rPr lang="en-US" sz="3600" dirty="0" err="1"/>
              <a:t>đặc</a:t>
            </a:r>
            <a:r>
              <a:rPr lang="en-US" sz="3600" dirty="0"/>
              <a:t> </a:t>
            </a:r>
            <a:r>
              <a:rPr lang="en-US" sz="3600" dirty="0" err="1"/>
              <a:t>tính</a:t>
            </a:r>
            <a:r>
              <a:rPr lang="en-US" sz="3600" dirty="0"/>
              <a:t> </a:t>
            </a:r>
            <a:r>
              <a:rPr lang="en-US" sz="3600" dirty="0" err="1"/>
              <a:t>dẻo</a:t>
            </a:r>
            <a:r>
              <a:rPr lang="en-US" sz="3600" dirty="0"/>
              <a:t>, </a:t>
            </a:r>
            <a:r>
              <a:rPr lang="en-US" sz="3600" dirty="0" err="1"/>
              <a:t>thơm</a:t>
            </a:r>
            <a:r>
              <a:rPr lang="en-US" sz="3600" dirty="0"/>
              <a:t> </a:t>
            </a:r>
            <a:r>
              <a:rPr lang="en-US" sz="3600" dirty="0" err="1"/>
              <a:t>và</a:t>
            </a:r>
            <a:r>
              <a:rPr lang="en-US" sz="3600" dirty="0"/>
              <a:t> </a:t>
            </a:r>
            <a:r>
              <a:rPr lang="en-US" sz="3600" dirty="0" err="1"/>
              <a:t>có</a:t>
            </a:r>
            <a:r>
              <a:rPr lang="en-US" sz="3600" dirty="0"/>
              <a:t> </a:t>
            </a:r>
            <a:r>
              <a:rPr lang="en-US" sz="3600" dirty="0" err="1"/>
              <a:t>độ</a:t>
            </a:r>
            <a:r>
              <a:rPr lang="en-US" sz="3600" dirty="0"/>
              <a:t> </a:t>
            </a:r>
            <a:r>
              <a:rPr lang="en-US" sz="3600" dirty="0" err="1"/>
              <a:t>kết</a:t>
            </a:r>
            <a:r>
              <a:rPr lang="en-US" sz="3600" dirty="0"/>
              <a:t> </a:t>
            </a:r>
            <a:r>
              <a:rPr lang="en-US" sz="3600" dirty="0" err="1"/>
              <a:t>dính</a:t>
            </a:r>
            <a:r>
              <a:rPr lang="en-US" sz="3600" dirty="0"/>
              <a:t> </a:t>
            </a:r>
            <a:r>
              <a:rPr lang="en-US" sz="3600" dirty="0" err="1"/>
              <a:t>cao</a:t>
            </a:r>
            <a:r>
              <a:rPr lang="en-US" sz="3600" dirty="0" smtClean="0"/>
              <a:t>.</a:t>
            </a:r>
          </a:p>
          <a:p>
            <a:pPr marL="0" indent="442913"/>
            <a:r>
              <a:rPr lang="en-US" sz="3600" dirty="0" smtClean="0"/>
              <a:t> </a:t>
            </a:r>
            <a:r>
              <a:rPr lang="en-US" sz="3600" dirty="0" err="1"/>
              <a:t>Bánh</a:t>
            </a:r>
            <a:r>
              <a:rPr lang="en-US" sz="3600" dirty="0"/>
              <a:t> </a:t>
            </a:r>
            <a:r>
              <a:rPr lang="en-US" sz="3600" dirty="0" err="1"/>
              <a:t>ít</a:t>
            </a:r>
            <a:r>
              <a:rPr lang="en-US" sz="3600" dirty="0"/>
              <a:t>, </a:t>
            </a:r>
            <a:r>
              <a:rPr lang="en-US" sz="3600" dirty="0" err="1"/>
              <a:t>bánh</a:t>
            </a:r>
            <a:r>
              <a:rPr lang="en-US" sz="3600" dirty="0"/>
              <a:t> </a:t>
            </a:r>
            <a:r>
              <a:rPr lang="en-US" sz="3600" dirty="0" err="1"/>
              <a:t>trôi</a:t>
            </a:r>
            <a:r>
              <a:rPr lang="en-US" sz="3600" dirty="0"/>
              <a:t> </a:t>
            </a:r>
            <a:r>
              <a:rPr lang="en-US" sz="3600" dirty="0" err="1"/>
              <a:t>nước</a:t>
            </a:r>
            <a:r>
              <a:rPr lang="en-US" sz="3600" dirty="0"/>
              <a:t>, </a:t>
            </a:r>
            <a:r>
              <a:rPr lang="en-US" sz="3600" dirty="0" err="1"/>
              <a:t>bánh</a:t>
            </a:r>
            <a:r>
              <a:rPr lang="en-US" sz="3600" dirty="0"/>
              <a:t> </a:t>
            </a:r>
            <a:r>
              <a:rPr lang="en-US" sz="3600" dirty="0" err="1"/>
              <a:t>giầy</a:t>
            </a:r>
            <a:r>
              <a:rPr lang="en-US" sz="3600" dirty="0"/>
              <a:t>, </a:t>
            </a:r>
            <a:r>
              <a:rPr lang="en-US" sz="3600" dirty="0" err="1"/>
              <a:t>bánh</a:t>
            </a:r>
            <a:r>
              <a:rPr lang="en-US" sz="3600" dirty="0"/>
              <a:t> </a:t>
            </a:r>
            <a:r>
              <a:rPr lang="en-US" sz="3600" dirty="0" err="1"/>
              <a:t>gai</a:t>
            </a:r>
            <a:r>
              <a:rPr lang="en-US" sz="3600" dirty="0"/>
              <a:t>, </a:t>
            </a:r>
            <a:r>
              <a:rPr lang="en-US" sz="3600" dirty="0" err="1"/>
              <a:t>bánh</a:t>
            </a:r>
            <a:r>
              <a:rPr lang="en-US" sz="3600" dirty="0"/>
              <a:t> </a:t>
            </a:r>
            <a:r>
              <a:rPr lang="en-US" sz="3600" dirty="0" err="1"/>
              <a:t>rán</a:t>
            </a:r>
            <a:r>
              <a:rPr lang="en-US" sz="3600" dirty="0"/>
              <a:t>, </a:t>
            </a:r>
            <a:r>
              <a:rPr lang="en-US" sz="3600" dirty="0" err="1"/>
              <a:t>chè</a:t>
            </a:r>
            <a:r>
              <a:rPr lang="en-US" sz="3600" dirty="0"/>
              <a:t> </a:t>
            </a:r>
            <a:r>
              <a:rPr lang="en-US" sz="3600" dirty="0" err="1"/>
              <a:t>trôi</a:t>
            </a:r>
            <a:r>
              <a:rPr lang="en-US" sz="3600" dirty="0"/>
              <a:t> </a:t>
            </a:r>
            <a:r>
              <a:rPr lang="en-US" sz="3600" dirty="0" err="1"/>
              <a:t>nước</a:t>
            </a:r>
            <a:r>
              <a:rPr lang="en-US" sz="3600" dirty="0"/>
              <a:t>… </a:t>
            </a:r>
            <a:r>
              <a:rPr lang="en-US" sz="3600" dirty="0" err="1"/>
              <a:t>là</a:t>
            </a:r>
            <a:r>
              <a:rPr lang="en-US" sz="3600" dirty="0"/>
              <a:t> </a:t>
            </a:r>
            <a:r>
              <a:rPr lang="en-US" sz="3600" dirty="0" err="1"/>
              <a:t>những</a:t>
            </a:r>
            <a:r>
              <a:rPr lang="en-US" sz="3600" dirty="0"/>
              <a:t> </a:t>
            </a:r>
            <a:r>
              <a:rPr lang="en-US" sz="3600" dirty="0" err="1"/>
              <a:t>món</a:t>
            </a:r>
            <a:r>
              <a:rPr lang="en-US" sz="3600" dirty="0"/>
              <a:t> </a:t>
            </a:r>
            <a:r>
              <a:rPr lang="en-US" sz="3600" dirty="0" err="1"/>
              <a:t>ăn</a:t>
            </a:r>
            <a:r>
              <a:rPr lang="en-US" sz="3600" dirty="0"/>
              <a:t> </a:t>
            </a:r>
            <a:r>
              <a:rPr lang="en-US" sz="3600" dirty="0" err="1"/>
              <a:t>không</a:t>
            </a:r>
            <a:r>
              <a:rPr lang="en-US" sz="3600" dirty="0"/>
              <a:t> </a:t>
            </a:r>
            <a:r>
              <a:rPr lang="en-US" sz="3600" dirty="0" err="1"/>
              <a:t>thể</a:t>
            </a:r>
            <a:r>
              <a:rPr lang="en-US" sz="3600" dirty="0"/>
              <a:t> </a:t>
            </a:r>
            <a:r>
              <a:rPr lang="en-US" sz="3600" dirty="0" err="1"/>
              <a:t>thiếu</a:t>
            </a:r>
            <a:r>
              <a:rPr lang="en-US" sz="3600" dirty="0"/>
              <a:t> </a:t>
            </a:r>
            <a:r>
              <a:rPr lang="en-US" sz="3600" dirty="0" err="1"/>
              <a:t>bột</a:t>
            </a:r>
            <a:r>
              <a:rPr lang="en-US" sz="3600" dirty="0"/>
              <a:t> </a:t>
            </a:r>
            <a:r>
              <a:rPr lang="en-US" sz="3600" dirty="0" err="1"/>
              <a:t>nếp</a:t>
            </a:r>
            <a:r>
              <a:rPr lang="en-US" sz="3600" dirty="0"/>
              <a:t> </a:t>
            </a:r>
            <a:r>
              <a:rPr lang="en-US" sz="3600" dirty="0" err="1"/>
              <a:t>trong</a:t>
            </a:r>
            <a:r>
              <a:rPr lang="en-US" sz="3600" dirty="0"/>
              <a:t> </a:t>
            </a:r>
            <a:r>
              <a:rPr lang="en-US" sz="3600" dirty="0" err="1"/>
              <a:t>thành</a:t>
            </a:r>
            <a:r>
              <a:rPr lang="en-US" sz="3600" dirty="0"/>
              <a:t> </a:t>
            </a:r>
            <a:r>
              <a:rPr lang="en-US" sz="3600" dirty="0" err="1"/>
              <a:t>phần</a:t>
            </a:r>
            <a:r>
              <a:rPr lang="en-US" sz="3600" dirty="0"/>
              <a:t> </a:t>
            </a:r>
            <a:r>
              <a:rPr lang="en-US" sz="3600" dirty="0" err="1"/>
              <a:t>nguyên</a:t>
            </a:r>
            <a:r>
              <a:rPr lang="en-US" sz="3600" dirty="0"/>
              <a:t> </a:t>
            </a:r>
            <a:r>
              <a:rPr lang="en-US" sz="3600" dirty="0" err="1"/>
              <a:t>liệu</a:t>
            </a:r>
            <a:r>
              <a:rPr lang="en-US" sz="3600" dirty="0"/>
              <a:t>.</a:t>
            </a:r>
          </a:p>
        </p:txBody>
      </p:sp>
      <p:sp>
        <p:nvSpPr>
          <p:cNvPr id="4" name="Title 1"/>
          <p:cNvSpPr>
            <a:spLocks noGrp="1"/>
          </p:cNvSpPr>
          <p:nvPr>
            <p:ph type="title"/>
          </p:nvPr>
        </p:nvSpPr>
        <p:spPr/>
        <p:txBody>
          <a:bodyPr/>
          <a:lstStyle/>
          <a:p>
            <a:r>
              <a:rPr lang="en-US" b="1" dirty="0" smtClean="0">
                <a:solidFill>
                  <a:srgbClr val="FF0000"/>
                </a:solidFill>
              </a:rPr>
              <a:t>3</a:t>
            </a:r>
            <a:r>
              <a:rPr lang="en-US" b="1" dirty="0" smtClean="0">
                <a:solidFill>
                  <a:srgbClr val="FF0000"/>
                </a:solidFill>
                <a:latin typeface="Arial" panose="020B0604020202020204" pitchFamily="34" charset="0"/>
                <a:cs typeface="Arial" panose="020B0604020202020204" pitchFamily="34" charset="0"/>
              </a:rPr>
              <a:t>. BỘT NẾP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93362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07819" y="810211"/>
            <a:ext cx="6784181" cy="508158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772" y="406859"/>
            <a:ext cx="4757741" cy="5888293"/>
          </a:xfrm>
          <a:prstGeom prst="rect">
            <a:avLst/>
          </a:prstGeom>
        </p:spPr>
      </p:pic>
    </p:spTree>
    <p:extLst>
      <p:ext uri="{BB962C8B-B14F-4D97-AF65-F5344CB8AC3E}">
        <p14:creationId xmlns:p14="http://schemas.microsoft.com/office/powerpoint/2010/main" val="17375237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2988" y="1585913"/>
            <a:ext cx="10760868" cy="4648200"/>
          </a:xfrm>
        </p:spPr>
        <p:txBody>
          <a:bodyPr>
            <a:noAutofit/>
          </a:bodyPr>
          <a:lstStyle/>
          <a:p>
            <a:r>
              <a:rPr lang="en-US" dirty="0" err="1"/>
              <a:t>Bột</a:t>
            </a:r>
            <a:r>
              <a:rPr lang="en-US" dirty="0"/>
              <a:t> </a:t>
            </a:r>
            <a:r>
              <a:rPr lang="en-US" dirty="0" err="1"/>
              <a:t>năng</a:t>
            </a:r>
            <a:r>
              <a:rPr lang="en-US" dirty="0"/>
              <a:t> </a:t>
            </a:r>
            <a:r>
              <a:rPr lang="en-US" dirty="0" err="1"/>
              <a:t>còn</a:t>
            </a:r>
            <a:r>
              <a:rPr lang="en-US" dirty="0"/>
              <a:t> </a:t>
            </a:r>
            <a:r>
              <a:rPr lang="en-US" dirty="0" err="1"/>
              <a:t>được</a:t>
            </a:r>
            <a:r>
              <a:rPr lang="en-US" dirty="0"/>
              <a:t> </a:t>
            </a:r>
            <a:r>
              <a:rPr lang="en-US" dirty="0" err="1"/>
              <a:t>gọi</a:t>
            </a:r>
            <a:r>
              <a:rPr lang="en-US" dirty="0"/>
              <a:t> </a:t>
            </a:r>
            <a:r>
              <a:rPr lang="en-US" dirty="0" err="1"/>
              <a:t>là</a:t>
            </a:r>
            <a:r>
              <a:rPr lang="en-US" dirty="0"/>
              <a:t> </a:t>
            </a:r>
            <a:r>
              <a:rPr lang="en-US" dirty="0" err="1"/>
              <a:t>bột</a:t>
            </a:r>
            <a:r>
              <a:rPr lang="en-US" dirty="0"/>
              <a:t> </a:t>
            </a:r>
            <a:r>
              <a:rPr lang="en-US" dirty="0" err="1"/>
              <a:t>đao</a:t>
            </a:r>
            <a:r>
              <a:rPr lang="en-US" dirty="0"/>
              <a:t>, </a:t>
            </a:r>
            <a:r>
              <a:rPr lang="en-US" dirty="0" err="1"/>
              <a:t>bột</a:t>
            </a:r>
            <a:r>
              <a:rPr lang="en-US" dirty="0"/>
              <a:t> </a:t>
            </a:r>
            <a:r>
              <a:rPr lang="en-US" dirty="0" err="1"/>
              <a:t>sắn</a:t>
            </a:r>
            <a:r>
              <a:rPr lang="en-US" dirty="0"/>
              <a:t> – </a:t>
            </a:r>
            <a:r>
              <a:rPr lang="en-US" dirty="0" err="1"/>
              <a:t>với</a:t>
            </a:r>
            <a:r>
              <a:rPr lang="en-US" dirty="0"/>
              <a:t> </a:t>
            </a:r>
            <a:r>
              <a:rPr lang="en-US" dirty="0" err="1"/>
              <a:t>thành</a:t>
            </a:r>
            <a:r>
              <a:rPr lang="en-US" dirty="0"/>
              <a:t> </a:t>
            </a:r>
            <a:r>
              <a:rPr lang="en-US" dirty="0" err="1"/>
              <a:t>phần</a:t>
            </a:r>
            <a:r>
              <a:rPr lang="en-US" dirty="0"/>
              <a:t> </a:t>
            </a:r>
            <a:r>
              <a:rPr lang="en-US" dirty="0" err="1"/>
              <a:t>được</a:t>
            </a:r>
            <a:r>
              <a:rPr lang="en-US" dirty="0"/>
              <a:t> </a:t>
            </a:r>
            <a:r>
              <a:rPr lang="en-US" dirty="0" err="1"/>
              <a:t>xay</a:t>
            </a:r>
            <a:r>
              <a:rPr lang="en-US" dirty="0"/>
              <a:t> </a:t>
            </a:r>
            <a:r>
              <a:rPr lang="en-US" dirty="0" err="1"/>
              <a:t>mịn</a:t>
            </a:r>
            <a:r>
              <a:rPr lang="en-US" dirty="0"/>
              <a:t> </a:t>
            </a:r>
            <a:r>
              <a:rPr lang="en-US" dirty="0" err="1"/>
              <a:t>từ</a:t>
            </a:r>
            <a:r>
              <a:rPr lang="en-US" dirty="0"/>
              <a:t> </a:t>
            </a:r>
            <a:r>
              <a:rPr lang="en-US" dirty="0" err="1"/>
              <a:t>củ</a:t>
            </a:r>
            <a:r>
              <a:rPr lang="en-US" dirty="0"/>
              <a:t> </a:t>
            </a:r>
            <a:r>
              <a:rPr lang="en-US" dirty="0" err="1"/>
              <a:t>sắn</a:t>
            </a:r>
            <a:r>
              <a:rPr lang="en-US" dirty="0"/>
              <a:t>.</a:t>
            </a:r>
          </a:p>
          <a:p>
            <a:r>
              <a:rPr lang="vi-VN" dirty="0"/>
              <a:t>Có màu trắng, hạt rất mịn nhỏ và nhẹ thường được sử dụng để tạo độ sánh, dai và kết dính cho món ăn. </a:t>
            </a:r>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6970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91199" y="573502"/>
            <a:ext cx="5562601" cy="556260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075" y="1046922"/>
            <a:ext cx="3871913" cy="5031521"/>
          </a:xfrm>
          <a:prstGeom prst="rect">
            <a:avLst/>
          </a:prstGeom>
        </p:spPr>
      </p:pic>
    </p:spTree>
    <p:extLst>
      <p:ext uri="{BB962C8B-B14F-4D97-AF65-F5344CB8AC3E}">
        <p14:creationId xmlns:p14="http://schemas.microsoft.com/office/powerpoint/2010/main" val="5295390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144" y="1514475"/>
            <a:ext cx="11415712" cy="4719638"/>
          </a:xfrm>
        </p:spPr>
        <p:txBody>
          <a:bodyPr>
            <a:noAutofit/>
          </a:bodyPr>
          <a:lstStyle/>
          <a:p>
            <a:pPr marL="0" lvl="2" indent="384175"/>
            <a:r>
              <a:rPr lang="vi-VN" dirty="0" smtClean="0"/>
              <a:t>Nhờ </a:t>
            </a:r>
            <a:r>
              <a:rPr lang="vi-VN" dirty="0"/>
              <a:t>tính chất này mà bột năng là nguyên liệu chính để làm các loại trân châu hay thạch kiểu dai giòn, </a:t>
            </a:r>
            <a:r>
              <a:rPr lang="en-US" dirty="0" err="1"/>
              <a:t>bánh</a:t>
            </a:r>
            <a:r>
              <a:rPr lang="en-US" dirty="0"/>
              <a:t> </a:t>
            </a:r>
            <a:r>
              <a:rPr lang="en-US" dirty="0" err="1"/>
              <a:t>bột</a:t>
            </a:r>
            <a:r>
              <a:rPr lang="en-US" dirty="0"/>
              <a:t> </a:t>
            </a:r>
            <a:r>
              <a:rPr lang="en-US" dirty="0" err="1"/>
              <a:t>lọc</a:t>
            </a:r>
            <a:r>
              <a:rPr lang="en-US" dirty="0"/>
              <a:t>, </a:t>
            </a:r>
            <a:r>
              <a:rPr lang="en-US" dirty="0" err="1"/>
              <a:t>bánh</a:t>
            </a:r>
            <a:r>
              <a:rPr lang="en-US" dirty="0"/>
              <a:t> da </a:t>
            </a:r>
            <a:r>
              <a:rPr lang="en-US" dirty="0" err="1"/>
              <a:t>lợn</a:t>
            </a:r>
            <a:r>
              <a:rPr lang="en-US" dirty="0"/>
              <a:t>, </a:t>
            </a:r>
            <a:r>
              <a:rPr lang="en-US" dirty="0" err="1"/>
              <a:t>bột</a:t>
            </a:r>
            <a:r>
              <a:rPr lang="en-US" dirty="0"/>
              <a:t> </a:t>
            </a:r>
            <a:r>
              <a:rPr lang="en-US" dirty="0" err="1"/>
              <a:t>bánh</a:t>
            </a:r>
            <a:r>
              <a:rPr lang="en-US" dirty="0"/>
              <a:t> </a:t>
            </a:r>
            <a:r>
              <a:rPr lang="en-US" dirty="0" err="1"/>
              <a:t>canh</a:t>
            </a:r>
            <a:r>
              <a:rPr lang="en-US" dirty="0"/>
              <a:t>… </a:t>
            </a:r>
            <a:r>
              <a:rPr lang="en-US" dirty="0" err="1"/>
              <a:t>bột</a:t>
            </a:r>
            <a:r>
              <a:rPr lang="en-US" dirty="0"/>
              <a:t> </a:t>
            </a:r>
            <a:r>
              <a:rPr lang="en-US" dirty="0" err="1"/>
              <a:t>năng</a:t>
            </a:r>
            <a:r>
              <a:rPr lang="en-US" dirty="0"/>
              <a:t> </a:t>
            </a:r>
            <a:r>
              <a:rPr lang="en-US" dirty="0" err="1"/>
              <a:t>còn</a:t>
            </a:r>
            <a:r>
              <a:rPr lang="en-US" dirty="0"/>
              <a:t> </a:t>
            </a:r>
            <a:r>
              <a:rPr lang="en-US" dirty="0" err="1"/>
              <a:t>có</a:t>
            </a:r>
            <a:r>
              <a:rPr lang="en-US" dirty="0"/>
              <a:t> </a:t>
            </a:r>
            <a:r>
              <a:rPr lang="en-US" dirty="0" err="1"/>
              <a:t>công</a:t>
            </a:r>
            <a:r>
              <a:rPr lang="en-US" dirty="0"/>
              <a:t> </a:t>
            </a:r>
            <a:r>
              <a:rPr lang="en-US" dirty="0" err="1"/>
              <a:t>dụng</a:t>
            </a:r>
            <a:r>
              <a:rPr lang="en-US" dirty="0"/>
              <a:t> </a:t>
            </a:r>
            <a:r>
              <a:rPr lang="en-US" dirty="0" err="1"/>
              <a:t>tạo</a:t>
            </a:r>
            <a:r>
              <a:rPr lang="en-US" dirty="0"/>
              <a:t> </a:t>
            </a:r>
            <a:r>
              <a:rPr lang="en-US" dirty="0" err="1"/>
              <a:t>độ</a:t>
            </a:r>
            <a:r>
              <a:rPr lang="en-US" dirty="0"/>
              <a:t> </a:t>
            </a:r>
            <a:r>
              <a:rPr lang="en-US" dirty="0" err="1"/>
              <a:t>sệt</a:t>
            </a:r>
            <a:r>
              <a:rPr lang="en-US" dirty="0"/>
              <a:t> </a:t>
            </a:r>
            <a:r>
              <a:rPr lang="en-US" dirty="0" err="1"/>
              <a:t>cho</a:t>
            </a:r>
            <a:r>
              <a:rPr lang="en-US" dirty="0"/>
              <a:t> </a:t>
            </a:r>
            <a:r>
              <a:rPr lang="en-US" dirty="0" err="1"/>
              <a:t>nước</a:t>
            </a:r>
            <a:r>
              <a:rPr lang="en-US" dirty="0"/>
              <a:t> </a:t>
            </a:r>
            <a:r>
              <a:rPr lang="en-US" dirty="0" err="1"/>
              <a:t>sốt</a:t>
            </a:r>
            <a:r>
              <a:rPr lang="en-US" dirty="0"/>
              <a:t>, </a:t>
            </a:r>
            <a:r>
              <a:rPr lang="en-US" dirty="0" err="1"/>
              <a:t>các</a:t>
            </a:r>
            <a:r>
              <a:rPr lang="en-US" dirty="0"/>
              <a:t> </a:t>
            </a:r>
            <a:r>
              <a:rPr lang="en-US" dirty="0" err="1"/>
              <a:t>món</a:t>
            </a:r>
            <a:r>
              <a:rPr lang="en-US" dirty="0"/>
              <a:t> </a:t>
            </a:r>
            <a:r>
              <a:rPr lang="en-US" dirty="0" err="1"/>
              <a:t>súp</a:t>
            </a:r>
            <a:r>
              <a:rPr lang="en-US" dirty="0"/>
              <a:t>, </a:t>
            </a:r>
            <a:r>
              <a:rPr lang="en-US" dirty="0" err="1"/>
              <a:t>chè</a:t>
            </a:r>
            <a:r>
              <a:rPr lang="en-US" dirty="0"/>
              <a:t>…</a:t>
            </a:r>
          </a:p>
          <a:p>
            <a:r>
              <a:rPr lang="vi-VN" dirty="0"/>
              <a:t>Một sản phẩm rất thông dụng của bột năng đó là bột báng- một dạng bột khô được viên thành các viên tròn nhỏ</a:t>
            </a:r>
            <a:r>
              <a:rPr lang="vi-VN" dirty="0" smtClean="0"/>
              <a:t>.</a:t>
            </a:r>
            <a:endParaRPr lang="en-US" dirty="0"/>
          </a:p>
        </p:txBody>
      </p:sp>
      <p:sp>
        <p:nvSpPr>
          <p:cNvPr id="4" name="Title 1"/>
          <p:cNvSpPr>
            <a:spLocks noGrp="1"/>
          </p:cNvSpPr>
          <p:nvPr>
            <p:ph type="title"/>
          </p:nvPr>
        </p:nvSpPr>
        <p:spPr/>
        <p:txBody>
          <a:bodyPr/>
          <a:lstStyle/>
          <a:p>
            <a:r>
              <a:rPr lang="en-US" b="1" dirty="0">
                <a:solidFill>
                  <a:srgbClr val="FF0000"/>
                </a:solidFill>
              </a:rPr>
              <a:t>4</a:t>
            </a:r>
            <a:r>
              <a:rPr lang="en-US" b="1" dirty="0" smtClean="0">
                <a:solidFill>
                  <a:srgbClr val="FF0000"/>
                </a:solidFill>
                <a:latin typeface="Arial" panose="020B0604020202020204" pitchFamily="34" charset="0"/>
                <a:cs typeface="Arial" panose="020B0604020202020204" pitchFamily="34" charset="0"/>
              </a:rPr>
              <a:t>. BỘT NĂNG</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23870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100638" y="2826001"/>
            <a:ext cx="7091362" cy="4008161"/>
          </a:xfrm>
          <a:prstGeom prst="rect">
            <a:avLst/>
          </a:prstGeom>
        </p:spPr>
      </p:pic>
      <p:pic>
        <p:nvPicPr>
          <p:cNvPr id="4" name="Picture 3"/>
          <p:cNvPicPr>
            <a:picLocks noChangeAspect="1"/>
          </p:cNvPicPr>
          <p:nvPr/>
        </p:nvPicPr>
        <p:blipFill>
          <a:blip r:embed="rId3"/>
          <a:stretch>
            <a:fillRect/>
          </a:stretch>
        </p:blipFill>
        <p:spPr>
          <a:xfrm>
            <a:off x="268008" y="114117"/>
            <a:ext cx="6190218" cy="4072119"/>
          </a:xfrm>
          <a:prstGeom prst="rect">
            <a:avLst/>
          </a:prstGeom>
        </p:spPr>
      </p:pic>
    </p:spTree>
    <p:extLst>
      <p:ext uri="{BB962C8B-B14F-4D97-AF65-F5344CB8AC3E}">
        <p14:creationId xmlns:p14="http://schemas.microsoft.com/office/powerpoint/2010/main" val="41436103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7812" y="1666795"/>
            <a:ext cx="10058400" cy="4893481"/>
          </a:xfrm>
        </p:spPr>
        <p:txBody>
          <a:bodyPr/>
          <a:lstStyle/>
          <a:p>
            <a:r>
              <a:rPr lang="en-US" sz="3800" dirty="0" err="1"/>
              <a:t>Đây</a:t>
            </a:r>
            <a:r>
              <a:rPr lang="en-US" sz="3800" dirty="0"/>
              <a:t> </a:t>
            </a:r>
            <a:r>
              <a:rPr lang="en-US" sz="3800" dirty="0" err="1"/>
              <a:t>là</a:t>
            </a:r>
            <a:r>
              <a:rPr lang="en-US" sz="3800" dirty="0"/>
              <a:t> </a:t>
            </a:r>
            <a:r>
              <a:rPr lang="en-US" sz="3800" dirty="0" err="1"/>
              <a:t>loại</a:t>
            </a:r>
            <a:r>
              <a:rPr lang="en-US" sz="3800" dirty="0"/>
              <a:t> </a:t>
            </a:r>
            <a:r>
              <a:rPr lang="en-US" sz="3800" dirty="0" err="1"/>
              <a:t>bột</a:t>
            </a:r>
            <a:r>
              <a:rPr lang="en-US" sz="3800" dirty="0"/>
              <a:t> </a:t>
            </a:r>
            <a:r>
              <a:rPr lang="en-US" sz="3800" dirty="0" err="1"/>
              <a:t>được</a:t>
            </a:r>
            <a:r>
              <a:rPr lang="en-US" sz="3800" dirty="0"/>
              <a:t> </a:t>
            </a:r>
            <a:r>
              <a:rPr lang="en-US" sz="3800" dirty="0" err="1"/>
              <a:t>làm</a:t>
            </a:r>
            <a:r>
              <a:rPr lang="en-US" sz="3800" dirty="0"/>
              <a:t> </a:t>
            </a:r>
            <a:r>
              <a:rPr lang="en-US" sz="3800" dirty="0" err="1"/>
              <a:t>từ</a:t>
            </a:r>
            <a:r>
              <a:rPr lang="en-US" sz="3800" dirty="0"/>
              <a:t> </a:t>
            </a:r>
            <a:r>
              <a:rPr lang="en-US" sz="3800" dirty="0" err="1"/>
              <a:t>tâm</a:t>
            </a:r>
            <a:r>
              <a:rPr lang="en-US" sz="3800" dirty="0"/>
              <a:t> </a:t>
            </a:r>
            <a:r>
              <a:rPr lang="en-US" sz="3800" dirty="0" err="1"/>
              <a:t>trắng</a:t>
            </a:r>
            <a:r>
              <a:rPr lang="en-US" sz="3800" dirty="0"/>
              <a:t> </a:t>
            </a:r>
            <a:r>
              <a:rPr lang="en-US" sz="3800" dirty="0" err="1"/>
              <a:t>của</a:t>
            </a:r>
            <a:r>
              <a:rPr lang="en-US" sz="3800" dirty="0"/>
              <a:t> </a:t>
            </a:r>
            <a:r>
              <a:rPr lang="en-US" sz="3800" dirty="0" err="1"/>
              <a:t>hạt</a:t>
            </a:r>
            <a:r>
              <a:rPr lang="en-US" sz="3800" dirty="0"/>
              <a:t> </a:t>
            </a:r>
            <a:r>
              <a:rPr lang="en-US" sz="3800" dirty="0" err="1"/>
              <a:t>bắp</a:t>
            </a:r>
            <a:r>
              <a:rPr lang="en-US" sz="3800" dirty="0"/>
              <a:t> </a:t>
            </a:r>
            <a:r>
              <a:rPr lang="vi-VN" sz="3800" dirty="0"/>
              <a:t>có màu trắng tinh hạt rất mịn và nhỏ, là nguyên liệu được sử dụng phổ biến để làm đặc các đồ ăn lỏng như trong các loại pudding, kem trứng custart hay soup.</a:t>
            </a:r>
            <a:endParaRPr lang="en-US" sz="3800" dirty="0"/>
          </a:p>
          <a:p>
            <a:pPr marL="0" indent="0">
              <a:buNone/>
            </a:pPr>
            <a:endParaRPr lang="en-US" dirty="0"/>
          </a:p>
        </p:txBody>
      </p:sp>
      <p:sp>
        <p:nvSpPr>
          <p:cNvPr id="4" name="Title 1"/>
          <p:cNvSpPr>
            <a:spLocks noGrp="1"/>
          </p:cNvSpPr>
          <p:nvPr>
            <p:ph type="title"/>
          </p:nvPr>
        </p:nvSpPr>
        <p:spPr/>
        <p:txBody>
          <a:bodyPr/>
          <a:lstStyle/>
          <a:p>
            <a:r>
              <a:rPr lang="en-US" b="1" dirty="0" smtClean="0">
                <a:solidFill>
                  <a:srgbClr val="FF0000"/>
                </a:solidFill>
              </a:rPr>
              <a:t>5</a:t>
            </a:r>
            <a:r>
              <a:rPr lang="en-US" b="1" dirty="0" smtClean="0">
                <a:solidFill>
                  <a:srgbClr val="FF0000"/>
                </a:solidFill>
                <a:latin typeface="Arial" panose="020B0604020202020204" pitchFamily="34" charset="0"/>
                <a:cs typeface="Arial" panose="020B0604020202020204" pitchFamily="34" charset="0"/>
              </a:rPr>
              <a:t>. BỘT NGÔ/ BỘT BẮP</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93305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24574" y="404813"/>
            <a:ext cx="6067425" cy="6067425"/>
          </a:xfr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19105" t="14027" r="10155" b="12134"/>
          <a:stretch/>
        </p:blipFill>
        <p:spPr>
          <a:xfrm>
            <a:off x="540827" y="857146"/>
            <a:ext cx="5174173" cy="5400779"/>
          </a:xfrm>
          <a:prstGeom prst="rect">
            <a:avLst/>
          </a:prstGeom>
        </p:spPr>
      </p:pic>
    </p:spTree>
    <p:extLst>
      <p:ext uri="{BB962C8B-B14F-4D97-AF65-F5344CB8AC3E}">
        <p14:creationId xmlns:p14="http://schemas.microsoft.com/office/powerpoint/2010/main" val="26338519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757363"/>
            <a:ext cx="10058400" cy="4402863"/>
          </a:xfrm>
        </p:spPr>
        <p:txBody>
          <a:bodyPr/>
          <a:lstStyle/>
          <a:p>
            <a:pPr indent="400050"/>
            <a:r>
              <a:rPr lang="en-US" sz="3800" dirty="0" err="1"/>
              <a:t>Bột</a:t>
            </a:r>
            <a:r>
              <a:rPr lang="en-US" sz="3800" dirty="0"/>
              <a:t> </a:t>
            </a:r>
            <a:r>
              <a:rPr lang="en-US" sz="3800" dirty="0" err="1"/>
              <a:t>khoai</a:t>
            </a:r>
            <a:r>
              <a:rPr lang="en-US" sz="3800" dirty="0"/>
              <a:t> </a:t>
            </a:r>
            <a:r>
              <a:rPr lang="en-US" sz="3800" dirty="0" err="1"/>
              <a:t>tây</a:t>
            </a:r>
            <a:r>
              <a:rPr lang="en-US" sz="3800" dirty="0"/>
              <a:t> </a:t>
            </a:r>
            <a:r>
              <a:rPr lang="en-US" sz="3800" dirty="0" err="1"/>
              <a:t>được</a:t>
            </a:r>
            <a:r>
              <a:rPr lang="en-US" sz="3800" dirty="0"/>
              <a:t> </a:t>
            </a:r>
            <a:r>
              <a:rPr lang="en-US" sz="3800" dirty="0" err="1"/>
              <a:t>chế</a:t>
            </a:r>
            <a:r>
              <a:rPr lang="en-US" sz="3800" dirty="0"/>
              <a:t> </a:t>
            </a:r>
            <a:r>
              <a:rPr lang="en-US" sz="3800" dirty="0" err="1"/>
              <a:t>biến</a:t>
            </a:r>
            <a:r>
              <a:rPr lang="en-US" sz="3800" dirty="0"/>
              <a:t> </a:t>
            </a:r>
            <a:r>
              <a:rPr lang="en-US" sz="3800" dirty="0" err="1"/>
              <a:t>từ</a:t>
            </a:r>
            <a:r>
              <a:rPr lang="en-US" sz="3800" dirty="0"/>
              <a:t> </a:t>
            </a:r>
            <a:r>
              <a:rPr lang="en-US" sz="3800" dirty="0" err="1"/>
              <a:t>củ</a:t>
            </a:r>
            <a:r>
              <a:rPr lang="en-US" sz="3800" dirty="0"/>
              <a:t> </a:t>
            </a:r>
            <a:r>
              <a:rPr lang="en-US" sz="3800" dirty="0" err="1"/>
              <a:t>khoai</a:t>
            </a:r>
            <a:r>
              <a:rPr lang="en-US" sz="3800" dirty="0"/>
              <a:t> </a:t>
            </a:r>
            <a:r>
              <a:rPr lang="en-US" sz="3800" dirty="0" err="1"/>
              <a:t>tây</a:t>
            </a:r>
            <a:r>
              <a:rPr lang="en-US" sz="3800" dirty="0"/>
              <a:t>. </a:t>
            </a:r>
            <a:r>
              <a:rPr lang="en-US" sz="3800" dirty="0" err="1"/>
              <a:t>Về</a:t>
            </a:r>
            <a:r>
              <a:rPr lang="en-US" sz="3800" dirty="0"/>
              <a:t> </a:t>
            </a:r>
            <a:r>
              <a:rPr lang="en-US" sz="3800" dirty="0" err="1"/>
              <a:t>tính</a:t>
            </a:r>
            <a:r>
              <a:rPr lang="en-US" sz="3800" dirty="0"/>
              <a:t> </a:t>
            </a:r>
            <a:r>
              <a:rPr lang="en-US" sz="3800" dirty="0" err="1"/>
              <a:t>chất</a:t>
            </a:r>
            <a:r>
              <a:rPr lang="en-US" sz="3800" dirty="0"/>
              <a:t>, </a:t>
            </a:r>
            <a:r>
              <a:rPr lang="en-US" sz="3800" dirty="0" err="1"/>
              <a:t>loại</a:t>
            </a:r>
            <a:r>
              <a:rPr lang="en-US" sz="3800" dirty="0"/>
              <a:t> </a:t>
            </a:r>
            <a:r>
              <a:rPr lang="en-US" sz="3800" dirty="0" err="1"/>
              <a:t>bột</a:t>
            </a:r>
            <a:r>
              <a:rPr lang="en-US" sz="3800" dirty="0"/>
              <a:t> </a:t>
            </a:r>
            <a:r>
              <a:rPr lang="en-US" sz="3800" dirty="0" err="1"/>
              <a:t>này</a:t>
            </a:r>
            <a:r>
              <a:rPr lang="en-US" sz="3800" dirty="0"/>
              <a:t> </a:t>
            </a:r>
            <a:r>
              <a:rPr lang="en-US" sz="3800" dirty="0" err="1"/>
              <a:t>tương</a:t>
            </a:r>
            <a:r>
              <a:rPr lang="en-US" sz="3800" dirty="0"/>
              <a:t> </a:t>
            </a:r>
            <a:r>
              <a:rPr lang="en-US" sz="3800" dirty="0" err="1"/>
              <a:t>tự</a:t>
            </a:r>
            <a:r>
              <a:rPr lang="en-US" sz="3800" dirty="0"/>
              <a:t> </a:t>
            </a:r>
            <a:r>
              <a:rPr lang="en-US" sz="3800" dirty="0" err="1"/>
              <a:t>như</a:t>
            </a:r>
            <a:r>
              <a:rPr lang="en-US" sz="3800" dirty="0"/>
              <a:t> </a:t>
            </a:r>
            <a:r>
              <a:rPr lang="en-US" sz="3800" dirty="0" err="1"/>
              <a:t>bột</a:t>
            </a:r>
            <a:r>
              <a:rPr lang="en-US" sz="3800" dirty="0"/>
              <a:t> </a:t>
            </a:r>
            <a:r>
              <a:rPr lang="en-US" sz="3800" dirty="0" err="1"/>
              <a:t>năng</a:t>
            </a:r>
            <a:r>
              <a:rPr lang="en-US" sz="3800" dirty="0"/>
              <a:t> </a:t>
            </a:r>
            <a:r>
              <a:rPr lang="en-US" sz="3800" dirty="0" err="1"/>
              <a:t>nhưng</a:t>
            </a:r>
            <a:r>
              <a:rPr lang="en-US" sz="3800" dirty="0"/>
              <a:t> </a:t>
            </a:r>
            <a:r>
              <a:rPr lang="en-US" sz="3800" dirty="0" err="1"/>
              <a:t>thường</a:t>
            </a:r>
            <a:r>
              <a:rPr lang="en-US" sz="3800" dirty="0"/>
              <a:t> </a:t>
            </a:r>
            <a:r>
              <a:rPr lang="en-US" sz="3800" dirty="0" err="1"/>
              <a:t>có</a:t>
            </a:r>
            <a:r>
              <a:rPr lang="en-US" sz="3800" dirty="0"/>
              <a:t> </a:t>
            </a:r>
            <a:r>
              <a:rPr lang="en-US" sz="3800" dirty="0" err="1"/>
              <a:t>giá</a:t>
            </a:r>
            <a:r>
              <a:rPr lang="en-US" sz="3800" dirty="0"/>
              <a:t> </a:t>
            </a:r>
            <a:r>
              <a:rPr lang="en-US" sz="3800" dirty="0" err="1"/>
              <a:t>thành</a:t>
            </a:r>
            <a:r>
              <a:rPr lang="en-US" sz="3800" dirty="0"/>
              <a:t> </a:t>
            </a:r>
            <a:r>
              <a:rPr lang="en-US" sz="3800" dirty="0" err="1"/>
              <a:t>cao</a:t>
            </a:r>
            <a:r>
              <a:rPr lang="en-US" sz="3800" dirty="0"/>
              <a:t> </a:t>
            </a:r>
            <a:r>
              <a:rPr lang="en-US" sz="3800" dirty="0" err="1"/>
              <a:t>hơn</a:t>
            </a:r>
            <a:r>
              <a:rPr lang="en-US" sz="3800" dirty="0"/>
              <a:t>. </a:t>
            </a:r>
            <a:r>
              <a:rPr lang="en-US" sz="3800" dirty="0" err="1"/>
              <a:t>Bột</a:t>
            </a:r>
            <a:r>
              <a:rPr lang="en-US" sz="3800" dirty="0"/>
              <a:t> </a:t>
            </a:r>
            <a:r>
              <a:rPr lang="en-US" sz="3800" dirty="0" err="1"/>
              <a:t>khoai</a:t>
            </a:r>
            <a:r>
              <a:rPr lang="en-US" sz="3800" dirty="0"/>
              <a:t> </a:t>
            </a:r>
            <a:r>
              <a:rPr lang="en-US" sz="3800" dirty="0" err="1"/>
              <a:t>tây</a:t>
            </a:r>
            <a:r>
              <a:rPr lang="en-US" sz="3800" dirty="0"/>
              <a:t> hay </a:t>
            </a:r>
            <a:r>
              <a:rPr lang="en-US" sz="3800" dirty="0" err="1"/>
              <a:t>được</a:t>
            </a:r>
            <a:r>
              <a:rPr lang="en-US" sz="3800" dirty="0"/>
              <a:t> </a:t>
            </a:r>
            <a:r>
              <a:rPr lang="en-US" sz="3800" dirty="0" err="1"/>
              <a:t>dùng</a:t>
            </a:r>
            <a:r>
              <a:rPr lang="en-US" sz="3800" dirty="0"/>
              <a:t> </a:t>
            </a:r>
            <a:r>
              <a:rPr lang="en-US" sz="3800" dirty="0" err="1"/>
              <a:t>để</a:t>
            </a:r>
            <a:r>
              <a:rPr lang="en-US" sz="3800" dirty="0"/>
              <a:t> </a:t>
            </a:r>
            <a:r>
              <a:rPr lang="en-US" sz="3800" dirty="0" err="1"/>
              <a:t>làm</a:t>
            </a:r>
            <a:r>
              <a:rPr lang="en-US" sz="3800" dirty="0"/>
              <a:t> </a:t>
            </a:r>
            <a:r>
              <a:rPr lang="en-US" sz="3800" dirty="0" err="1"/>
              <a:t>các</a:t>
            </a:r>
            <a:r>
              <a:rPr lang="en-US" sz="3800" dirty="0"/>
              <a:t> </a:t>
            </a:r>
            <a:r>
              <a:rPr lang="en-US" sz="3800" dirty="0" err="1"/>
              <a:t>loại</a:t>
            </a:r>
            <a:r>
              <a:rPr lang="en-US" sz="3800" dirty="0"/>
              <a:t> </a:t>
            </a:r>
            <a:r>
              <a:rPr lang="en-US" sz="3800" dirty="0" err="1"/>
              <a:t>bánh</a:t>
            </a:r>
            <a:r>
              <a:rPr lang="en-US" sz="3800" dirty="0"/>
              <a:t> </a:t>
            </a:r>
            <a:r>
              <a:rPr lang="en-US" sz="3800" dirty="0" err="1"/>
              <a:t>âu</a:t>
            </a:r>
            <a:r>
              <a:rPr lang="en-US" sz="3800" dirty="0"/>
              <a:t>, </a:t>
            </a:r>
            <a:r>
              <a:rPr lang="en-US" sz="3800" dirty="0" err="1"/>
              <a:t>làm</a:t>
            </a:r>
            <a:r>
              <a:rPr lang="en-US" sz="3800" dirty="0"/>
              <a:t> </a:t>
            </a:r>
            <a:r>
              <a:rPr lang="en-US" sz="3800" dirty="0" err="1"/>
              <a:t>bánh</a:t>
            </a:r>
            <a:r>
              <a:rPr lang="en-US" sz="3800" dirty="0"/>
              <a:t> </a:t>
            </a:r>
            <a:r>
              <a:rPr lang="en-US" sz="3800" dirty="0" err="1"/>
              <a:t>rán</a:t>
            </a:r>
            <a:r>
              <a:rPr lang="en-US" sz="3800" dirty="0"/>
              <a:t> </a:t>
            </a:r>
            <a:r>
              <a:rPr lang="en-US" sz="3800" dirty="0" err="1"/>
              <a:t>nhân</a:t>
            </a:r>
            <a:r>
              <a:rPr lang="en-US" sz="3800" dirty="0"/>
              <a:t> </a:t>
            </a:r>
            <a:r>
              <a:rPr lang="en-US" sz="3800" dirty="0" err="1"/>
              <a:t>thịt</a:t>
            </a:r>
            <a:r>
              <a:rPr lang="en-US" sz="3800" dirty="0"/>
              <a:t> hay </a:t>
            </a:r>
            <a:r>
              <a:rPr lang="en-US" sz="3800" dirty="0" err="1"/>
              <a:t>là</a:t>
            </a:r>
            <a:r>
              <a:rPr lang="en-US" sz="3800" dirty="0"/>
              <a:t> </a:t>
            </a:r>
            <a:r>
              <a:rPr lang="en-US" sz="3800" dirty="0" err="1"/>
              <a:t>nguyên</a:t>
            </a:r>
            <a:r>
              <a:rPr lang="en-US" sz="3800" dirty="0"/>
              <a:t> </a:t>
            </a:r>
            <a:r>
              <a:rPr lang="en-US" sz="3800" dirty="0" err="1"/>
              <a:t>liệu</a:t>
            </a:r>
            <a:r>
              <a:rPr lang="en-US" sz="3800" dirty="0"/>
              <a:t> </a:t>
            </a:r>
            <a:r>
              <a:rPr lang="en-US" sz="3800" dirty="0" err="1"/>
              <a:t>cho</a:t>
            </a:r>
            <a:r>
              <a:rPr lang="en-US" sz="3800" dirty="0"/>
              <a:t> </a:t>
            </a:r>
            <a:r>
              <a:rPr lang="en-US" sz="3800" dirty="0" err="1"/>
              <a:t>thêm</a:t>
            </a:r>
            <a:r>
              <a:rPr lang="en-US" sz="3800" dirty="0"/>
              <a:t> </a:t>
            </a:r>
            <a:r>
              <a:rPr lang="en-US" sz="3800" dirty="0" err="1"/>
              <a:t>vào</a:t>
            </a:r>
            <a:r>
              <a:rPr lang="en-US" sz="3800" dirty="0"/>
              <a:t> </a:t>
            </a:r>
            <a:r>
              <a:rPr lang="en-US" sz="3800" dirty="0" err="1"/>
              <a:t>giò</a:t>
            </a:r>
            <a:r>
              <a:rPr lang="en-US" sz="3800" dirty="0"/>
              <a:t>, </a:t>
            </a:r>
            <a:r>
              <a:rPr lang="en-US" sz="3800" dirty="0" err="1"/>
              <a:t>chả</a:t>
            </a:r>
            <a:r>
              <a:rPr lang="en-US" sz="3800"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6</a:t>
            </a:r>
            <a:r>
              <a:rPr lang="en-US" b="1" dirty="0" smtClean="0">
                <a:solidFill>
                  <a:srgbClr val="FF0000"/>
                </a:solidFill>
                <a:latin typeface="Arial" panose="020B0604020202020204" pitchFamily="34" charset="0"/>
                <a:cs typeface="Arial" panose="020B0604020202020204" pitchFamily="34" charset="0"/>
              </a:rPr>
              <a:t>. BỘT KHOAI TÂY</a:t>
            </a:r>
            <a:endParaRPr lang="en-US"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38422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5587" y="0"/>
            <a:ext cx="6600825" cy="6600825"/>
          </a:xfrm>
        </p:spPr>
      </p:pic>
    </p:spTree>
    <p:extLst>
      <p:ext uri="{BB962C8B-B14F-4D97-AF65-F5344CB8AC3E}">
        <p14:creationId xmlns:p14="http://schemas.microsoft.com/office/powerpoint/2010/main" val="13212874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595358"/>
            <a:ext cx="10058400" cy="4893481"/>
          </a:xfrm>
        </p:spPr>
        <p:txBody>
          <a:bodyPr/>
          <a:lstStyle/>
          <a:p>
            <a:r>
              <a:rPr lang="en-US" dirty="0" err="1"/>
              <a:t>Bột</a:t>
            </a:r>
            <a:r>
              <a:rPr lang="en-US" dirty="0"/>
              <a:t> </a:t>
            </a:r>
            <a:r>
              <a:rPr lang="en-US" dirty="0" err="1"/>
              <a:t>làm</a:t>
            </a:r>
            <a:r>
              <a:rPr lang="en-US" dirty="0"/>
              <a:t> </a:t>
            </a:r>
            <a:r>
              <a:rPr lang="en-US" dirty="0" err="1"/>
              <a:t>từ</a:t>
            </a:r>
            <a:r>
              <a:rPr lang="en-US" dirty="0"/>
              <a:t> </a:t>
            </a:r>
            <a:r>
              <a:rPr lang="en-US" dirty="0" err="1"/>
              <a:t>hạt</a:t>
            </a:r>
            <a:r>
              <a:rPr lang="en-US" dirty="0"/>
              <a:t> </a:t>
            </a:r>
            <a:r>
              <a:rPr lang="en-US" dirty="0" err="1"/>
              <a:t>yến</a:t>
            </a:r>
            <a:r>
              <a:rPr lang="en-US" dirty="0"/>
              <a:t> </a:t>
            </a:r>
            <a:r>
              <a:rPr lang="en-US" dirty="0" err="1"/>
              <a:t>mạch</a:t>
            </a:r>
            <a:r>
              <a:rPr lang="en-US" dirty="0"/>
              <a:t>.</a:t>
            </a:r>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7</a:t>
            </a:r>
            <a:r>
              <a:rPr lang="en-US" b="1" dirty="0" smtClean="0">
                <a:solidFill>
                  <a:srgbClr val="FF0000"/>
                </a:solidFill>
                <a:latin typeface="Arial" panose="020B0604020202020204" pitchFamily="34" charset="0"/>
                <a:cs typeface="Arial" panose="020B0604020202020204" pitchFamily="34" charset="0"/>
              </a:rPr>
              <a:t>. BỘT YẾN 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0830" y="1595358"/>
            <a:ext cx="4357688" cy="4357688"/>
          </a:xfrm>
          <a:prstGeom prst="rect">
            <a:avLst/>
          </a:prstGeom>
        </p:spPr>
      </p:pic>
    </p:spTree>
    <p:extLst>
      <p:ext uri="{BB962C8B-B14F-4D97-AF65-F5344CB8AC3E}">
        <p14:creationId xmlns:p14="http://schemas.microsoft.com/office/powerpoint/2010/main" val="302569076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Có</a:t>
            </a:r>
            <a:r>
              <a:rPr lang="en-US" dirty="0"/>
              <a:t> </a:t>
            </a:r>
            <a:r>
              <a:rPr lang="en-US" dirty="0" err="1"/>
              <a:t>hàm</a:t>
            </a:r>
            <a:r>
              <a:rPr lang="en-US" dirty="0"/>
              <a:t> </a:t>
            </a:r>
            <a:r>
              <a:rPr lang="en-US" dirty="0" err="1"/>
              <a:t>lượng</a:t>
            </a:r>
            <a:r>
              <a:rPr lang="en-US" dirty="0"/>
              <a:t> gluten </a:t>
            </a:r>
            <a:r>
              <a:rPr lang="en-US" dirty="0" err="1"/>
              <a:t>rất</a:t>
            </a:r>
            <a:r>
              <a:rPr lang="en-US" dirty="0"/>
              <a:t> </a:t>
            </a:r>
            <a:r>
              <a:rPr lang="en-US" dirty="0" err="1"/>
              <a:t>thấp</a:t>
            </a:r>
            <a:r>
              <a:rPr lang="en-US" dirty="0"/>
              <a:t>, </a:t>
            </a:r>
            <a:r>
              <a:rPr lang="en-US" dirty="0" err="1"/>
              <a:t>thường</a:t>
            </a:r>
            <a:r>
              <a:rPr lang="en-US" dirty="0"/>
              <a:t> </a:t>
            </a:r>
            <a:r>
              <a:rPr lang="en-US" dirty="0" err="1"/>
              <a:t>được</a:t>
            </a:r>
            <a:r>
              <a:rPr lang="en-US" dirty="0"/>
              <a:t> </a:t>
            </a:r>
            <a:r>
              <a:rPr lang="en-US" dirty="0" err="1"/>
              <a:t>sử</a:t>
            </a:r>
            <a:r>
              <a:rPr lang="en-US" dirty="0"/>
              <a:t> </a:t>
            </a:r>
            <a:r>
              <a:rPr lang="en-US" dirty="0" err="1"/>
              <a:t>dụng</a:t>
            </a:r>
            <a:r>
              <a:rPr lang="en-US" dirty="0"/>
              <a:t> </a:t>
            </a:r>
            <a:r>
              <a:rPr lang="en-US" dirty="0" err="1"/>
              <a:t>trong</a:t>
            </a:r>
            <a:r>
              <a:rPr lang="en-US" dirty="0"/>
              <a:t> </a:t>
            </a:r>
            <a:r>
              <a:rPr lang="en-US" dirty="0" err="1"/>
              <a:t>các</a:t>
            </a:r>
            <a:r>
              <a:rPr lang="en-US" dirty="0"/>
              <a:t> </a:t>
            </a:r>
            <a:r>
              <a:rPr lang="en-US" dirty="0" err="1"/>
              <a:t>công</a:t>
            </a:r>
            <a:r>
              <a:rPr lang="en-US" dirty="0"/>
              <a:t> </a:t>
            </a:r>
            <a:r>
              <a:rPr lang="en-US" dirty="0" err="1"/>
              <a:t>thức</a:t>
            </a:r>
            <a:r>
              <a:rPr lang="en-US" dirty="0"/>
              <a:t> pancake, </a:t>
            </a:r>
            <a:r>
              <a:rPr lang="en-US" dirty="0" smtClean="0"/>
              <a:t>crepe, </a:t>
            </a:r>
            <a:r>
              <a:rPr lang="en-US" dirty="0" err="1" smtClean="0"/>
              <a:t>mì</a:t>
            </a:r>
            <a:r>
              <a:rPr lang="en-US" dirty="0" smtClean="0"/>
              <a:t> soba</a:t>
            </a:r>
            <a:endParaRPr lang="en-US" dirty="0"/>
          </a:p>
          <a:p>
            <a:pPr marL="0" indent="0">
              <a:buNone/>
            </a:pPr>
            <a:endParaRPr lang="en-US" dirty="0"/>
          </a:p>
        </p:txBody>
      </p:sp>
      <p:sp>
        <p:nvSpPr>
          <p:cNvPr id="4" name="Title 1"/>
          <p:cNvSpPr>
            <a:spLocks noGrp="1"/>
          </p:cNvSpPr>
          <p:nvPr>
            <p:ph type="title"/>
          </p:nvPr>
        </p:nvSpPr>
        <p:spPr/>
        <p:txBody>
          <a:bodyPr/>
          <a:lstStyle/>
          <a:p>
            <a:r>
              <a:rPr lang="en-US" b="1" dirty="0">
                <a:solidFill>
                  <a:srgbClr val="FF0000"/>
                </a:solidFill>
              </a:rPr>
              <a:t>8</a:t>
            </a:r>
            <a:r>
              <a:rPr lang="en-US" b="1" dirty="0" smtClean="0">
                <a:solidFill>
                  <a:srgbClr val="FF0000"/>
                </a:solidFill>
                <a:latin typeface="Arial" panose="020B0604020202020204" pitchFamily="34" charset="0"/>
                <a:cs typeface="Arial" panose="020B0604020202020204" pitchFamily="34" charset="0"/>
              </a:rPr>
              <a:t>. BỘT </a:t>
            </a:r>
            <a:r>
              <a:rPr lang="en-US" b="1" dirty="0" smtClean="0">
                <a:solidFill>
                  <a:srgbClr val="FF0000"/>
                </a:solidFill>
              </a:rPr>
              <a:t>KIỀU </a:t>
            </a:r>
            <a:r>
              <a:rPr lang="en-US" b="1" dirty="0" smtClean="0">
                <a:solidFill>
                  <a:srgbClr val="FF0000"/>
                </a:solidFill>
                <a:latin typeface="Arial" panose="020B0604020202020204" pitchFamily="34" charset="0"/>
                <a:cs typeface="Arial" panose="020B0604020202020204" pitchFamily="34" charset="0"/>
              </a:rPr>
              <a:t>MẠCH</a:t>
            </a:r>
            <a:endParaRPr lang="en-US" b="1" dirty="0">
              <a:solidFill>
                <a:srgbClr val="FF0000"/>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313" y="2548633"/>
            <a:ext cx="2776537" cy="418756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8850" y="2548633"/>
            <a:ext cx="6043613" cy="4021750"/>
          </a:xfrm>
          <a:prstGeom prst="rect">
            <a:avLst/>
          </a:prstGeom>
        </p:spPr>
      </p:pic>
    </p:spTree>
    <p:extLst>
      <p:ext uri="{BB962C8B-B14F-4D97-AF65-F5344CB8AC3E}">
        <p14:creationId xmlns:p14="http://schemas.microsoft.com/office/powerpoint/2010/main" val="8269048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rgbClr val="FF0000"/>
                </a:solidFill>
              </a:rPr>
              <a:t>GIAO BÀI</a:t>
            </a:r>
            <a:endParaRPr lang="en-US" dirty="0">
              <a:solidFill>
                <a:srgbClr val="FF0000"/>
              </a:solidFill>
            </a:endParaRPr>
          </a:p>
        </p:txBody>
      </p:sp>
      <p:sp>
        <p:nvSpPr>
          <p:cNvPr id="3" name="Content Placeholder 2"/>
          <p:cNvSpPr>
            <a:spLocks noGrp="1"/>
          </p:cNvSpPr>
          <p:nvPr>
            <p:ph idx="1"/>
          </p:nvPr>
        </p:nvSpPr>
        <p:spPr>
          <a:xfrm>
            <a:off x="1097280" y="1457325"/>
            <a:ext cx="10058400" cy="4702901"/>
          </a:xfrm>
        </p:spPr>
        <p:txBody>
          <a:bodyPr/>
          <a:lstStyle/>
          <a:p>
            <a:r>
              <a:rPr lang="en-US" dirty="0" err="1" smtClean="0"/>
              <a:t>Tìm</a:t>
            </a:r>
            <a:r>
              <a:rPr lang="en-US" dirty="0" smtClean="0"/>
              <a:t> </a:t>
            </a:r>
            <a:r>
              <a:rPr lang="en-US" dirty="0" err="1" smtClean="0"/>
              <a:t>hiểu</a:t>
            </a:r>
            <a:r>
              <a:rPr lang="en-US" dirty="0" smtClean="0"/>
              <a:t> </a:t>
            </a:r>
            <a:r>
              <a:rPr lang="en-US" dirty="0" err="1" smtClean="0"/>
              <a:t>các</a:t>
            </a:r>
            <a:r>
              <a:rPr lang="en-US" dirty="0" smtClean="0"/>
              <a:t> </a:t>
            </a:r>
            <a:r>
              <a:rPr lang="en-US" dirty="0" err="1" smtClean="0"/>
              <a:t>nguyên</a:t>
            </a:r>
            <a:r>
              <a:rPr lang="en-US" dirty="0" smtClean="0"/>
              <a:t> </a:t>
            </a:r>
            <a:r>
              <a:rPr lang="en-US" dirty="0" err="1" smtClean="0"/>
              <a:t>liệu</a:t>
            </a:r>
            <a:r>
              <a:rPr lang="en-US" dirty="0" smtClean="0"/>
              <a:t> </a:t>
            </a:r>
            <a:r>
              <a:rPr lang="en-US" dirty="0" err="1" smtClean="0"/>
              <a:t>có</a:t>
            </a:r>
            <a:r>
              <a:rPr lang="en-US" dirty="0" smtClean="0"/>
              <a:t> </a:t>
            </a:r>
            <a:r>
              <a:rPr lang="en-US" dirty="0" err="1" smtClean="0"/>
              <a:t>tác</a:t>
            </a:r>
            <a:r>
              <a:rPr lang="en-US" dirty="0" smtClean="0"/>
              <a:t> </a:t>
            </a:r>
            <a:r>
              <a:rPr lang="en-US" dirty="0" err="1" smtClean="0"/>
              <a:t>dụng</a:t>
            </a:r>
            <a:r>
              <a:rPr lang="en-US" dirty="0" smtClean="0"/>
              <a:t> </a:t>
            </a:r>
            <a:r>
              <a:rPr lang="en-US" dirty="0" err="1" smtClean="0"/>
              <a:t>làm</a:t>
            </a:r>
            <a:r>
              <a:rPr lang="en-US" dirty="0" smtClean="0"/>
              <a:t> </a:t>
            </a:r>
            <a:r>
              <a:rPr lang="en-US" dirty="0" err="1" smtClean="0"/>
              <a:t>nở</a:t>
            </a:r>
            <a:r>
              <a:rPr lang="en-US" dirty="0" smtClean="0"/>
              <a:t> </a:t>
            </a:r>
            <a:r>
              <a:rPr lang="en-US" dirty="0" err="1" smtClean="0"/>
              <a:t>bánh</a:t>
            </a:r>
            <a:endParaRPr lang="en-US" dirty="0"/>
          </a:p>
        </p:txBody>
      </p:sp>
    </p:spTree>
    <p:extLst>
      <p:ext uri="{BB962C8B-B14F-4D97-AF65-F5344CB8AC3E}">
        <p14:creationId xmlns:p14="http://schemas.microsoft.com/office/powerpoint/2010/main" val="365946156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itle 5"/>
          <p:cNvSpPr>
            <a:spLocks noGrp="1"/>
          </p:cNvSpPr>
          <p:nvPr>
            <p:ph type="ctrTitle"/>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7" name="Subtitle 4"/>
          <p:cNvSpPr>
            <a:spLocks noGrp="1"/>
          </p:cNvSpPr>
          <p:nvPr>
            <p:ph type="subTitle" idx="1"/>
          </p:nvPr>
        </p:nvSpPr>
        <p:spPr>
          <a:ln/>
          <a:extLst>
            <a:ext uri="{91240B29-F687-4F45-9708-019B960494DF}">
              <a14:hiddenLine xmlns:a14="http://schemas.microsoft.com/office/drawing/2010/main" w="9525" algn="ctr">
                <a:solidFill>
                  <a:srgbClr val="000000"/>
                </a:solidFill>
                <a:miter lim="800000"/>
                <a:headEnd/>
                <a:tailEnd/>
              </a14:hiddenLine>
            </a:ext>
          </a:extLst>
        </p:spPr>
        <p:txBody>
          <a:bodyPr/>
          <a:lstStyle/>
          <a:p>
            <a:endParaRPr lang="en-US" altLang="en-US"/>
          </a:p>
        </p:txBody>
      </p:sp>
      <p:sp>
        <p:nvSpPr>
          <p:cNvPr id="419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E5F11C6D-8670-4247-B14E-2C5DE398229B}" type="slidenum">
              <a:rPr lang="en-US" altLang="en-US" sz="1400"/>
              <a:pPr>
                <a:spcBef>
                  <a:spcPct val="0"/>
                </a:spcBef>
                <a:buFontTx/>
                <a:buNone/>
              </a:pPr>
              <a:t>58</a:t>
            </a:fld>
            <a:endParaRPr lang="en-US" altLang="en-US" sz="1400"/>
          </a:p>
        </p:txBody>
      </p:sp>
      <p:pic>
        <p:nvPicPr>
          <p:cNvPr id="41989" name="Picture 2" descr="E:\master\lsgd\many thanks beautiful wallpap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63"/>
            <a:ext cx="12191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7941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1452</TotalTime>
  <Words>916</Words>
  <Application>Microsoft Office PowerPoint</Application>
  <PresentationFormat>Widescreen</PresentationFormat>
  <Paragraphs>128</Paragraphs>
  <Slides>58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Arial</vt:lpstr>
      <vt:lpstr>Calibri</vt:lpstr>
      <vt:lpstr>Calibri Light</vt:lpstr>
      <vt:lpstr>Wingdings</vt:lpstr>
      <vt:lpstr>Retrospect</vt:lpstr>
      <vt:lpstr>TỔNG QUAN BẾP BÁNH</vt:lpstr>
      <vt:lpstr>KIỂM TRA BÀI CŨ</vt:lpstr>
      <vt:lpstr>Đạm trong bột mì có 2 dạng</vt:lpstr>
      <vt:lpstr>Chương 2: NGUYÊN PHỤ LIỆU LÀM BÁNH</vt:lpstr>
      <vt:lpstr>1. BỘT MÌ</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Các tiêu chí hóa lý</vt:lpstr>
      <vt:lpstr>PowerPoint Presentation</vt:lpstr>
      <vt:lpstr>PowerPoint Presentation</vt:lpstr>
      <vt:lpstr>Các tiêu chí hóa lý</vt:lpstr>
      <vt:lpstr>Các tiêu chí hóa lý</vt:lpstr>
      <vt:lpstr>Các tiêu chí hóa lý</vt:lpstr>
      <vt:lpstr>Các tiêu chí hóa lý</vt:lpstr>
      <vt:lpstr>Các tiêu chí hóa lý</vt:lpstr>
      <vt:lpstr>PowerPoint Presentation</vt:lpstr>
      <vt:lpstr>Các tiêu chí hóa lý</vt:lpstr>
      <vt:lpstr>Các loại bột mì: </vt:lpstr>
      <vt:lpstr>PowerPoint Presentation</vt:lpstr>
      <vt:lpstr>Các loại bột mì: </vt:lpstr>
      <vt:lpstr>PowerPoint Presentation</vt:lpstr>
      <vt:lpstr>Các loại bột mì:</vt:lpstr>
      <vt:lpstr>PowerPoint Presentation</vt:lpstr>
      <vt:lpstr>Các loại bột mì:</vt:lpstr>
      <vt:lpstr>PowerPoint Presentation</vt:lpstr>
      <vt:lpstr>Các loại bột mì:</vt:lpstr>
      <vt:lpstr>Các loại bột mì: </vt:lpstr>
      <vt:lpstr>PowerPoint Presentation</vt:lpstr>
      <vt:lpstr>Các loại bột mì: </vt:lpstr>
      <vt:lpstr>PowerPoint Presentation</vt:lpstr>
      <vt:lpstr>Các loại bột mì: </vt:lpstr>
      <vt:lpstr>Các loại bột mì: </vt:lpstr>
      <vt:lpstr>PowerPoint Presentation</vt:lpstr>
      <vt:lpstr>Các loại bột mì: </vt:lpstr>
      <vt:lpstr>2. BỘT GẠO</vt:lpstr>
      <vt:lpstr>PowerPoint Presentation</vt:lpstr>
      <vt:lpstr>3. BỘT NẾP</vt:lpstr>
      <vt:lpstr>PowerPoint Presentation</vt:lpstr>
      <vt:lpstr>4. BỘT NĂNG</vt:lpstr>
      <vt:lpstr>PowerPoint Presentation</vt:lpstr>
      <vt:lpstr>4. BỘT NĂNG</vt:lpstr>
      <vt:lpstr>PowerPoint Presentation</vt:lpstr>
      <vt:lpstr>5. BỘT NGÔ/ BỘT BẮP</vt:lpstr>
      <vt:lpstr>PowerPoint Presentation</vt:lpstr>
      <vt:lpstr>6. BỘT KHOAI TÂY</vt:lpstr>
      <vt:lpstr>PowerPoint Presentation</vt:lpstr>
      <vt:lpstr>7. BỘT YẾN MẠCH</vt:lpstr>
      <vt:lpstr>8. BỘT KIỀU MẠCH</vt:lpstr>
      <vt:lpstr>GIAO BÀI</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Nguyen Hien</dc:creator>
  <cp:lastModifiedBy>NNTHO</cp:lastModifiedBy>
  <cp:revision>110</cp:revision>
  <dcterms:created xsi:type="dcterms:W3CDTF">2020-09-21T01:13:54Z</dcterms:created>
  <dcterms:modified xsi:type="dcterms:W3CDTF">2021-01-17T15:42:41Z</dcterms:modified>
</cp:coreProperties>
</file>