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6" r:id="rId2"/>
    <p:sldId id="257" r:id="rId3"/>
    <p:sldId id="286" r:id="rId4"/>
    <p:sldId id="336" r:id="rId5"/>
    <p:sldId id="353" r:id="rId6"/>
    <p:sldId id="354" r:id="rId7"/>
    <p:sldId id="355" r:id="rId8"/>
    <p:sldId id="335" r:id="rId9"/>
    <p:sldId id="339" r:id="rId10"/>
    <p:sldId id="338" r:id="rId11"/>
    <p:sldId id="340" r:id="rId12"/>
    <p:sldId id="341" r:id="rId13"/>
    <p:sldId id="356" r:id="rId14"/>
    <p:sldId id="357" r:id="rId15"/>
    <p:sldId id="358" r:id="rId16"/>
    <p:sldId id="360" r:id="rId17"/>
    <p:sldId id="342" r:id="rId18"/>
    <p:sldId id="344" r:id="rId19"/>
    <p:sldId id="345" r:id="rId20"/>
    <p:sldId id="361" r:id="rId21"/>
    <p:sldId id="362" r:id="rId22"/>
    <p:sldId id="347" r:id="rId23"/>
    <p:sldId id="371" r:id="rId24"/>
    <p:sldId id="372" r:id="rId25"/>
    <p:sldId id="373" r:id="rId26"/>
    <p:sldId id="348" r:id="rId27"/>
    <p:sldId id="365" r:id="rId28"/>
    <p:sldId id="364" r:id="rId29"/>
    <p:sldId id="366" r:id="rId30"/>
    <p:sldId id="363" r:id="rId31"/>
    <p:sldId id="367" r:id="rId32"/>
    <p:sldId id="349" r:id="rId33"/>
    <p:sldId id="368" r:id="rId34"/>
    <p:sldId id="350" r:id="rId35"/>
    <p:sldId id="370" r:id="rId36"/>
    <p:sldId id="369" r:id="rId37"/>
    <p:sldId id="351" r:id="rId38"/>
    <p:sldId id="374" r:id="rId39"/>
    <p:sldId id="346" r:id="rId40"/>
    <p:sldId id="352" r:id="rId41"/>
    <p:sldId id="311" r:id="rId42"/>
    <p:sldId id="285" r:id="rId43"/>
  </p:sldIdLst>
  <p:sldSz cx="9144000" cy="6858000" type="screen4x3"/>
  <p:notesSz cx="6858000" cy="9144000"/>
  <p:custDataLst>
    <p:tags r:id="rId45"/>
  </p:custDataLst>
  <p:defaultTextStyle>
    <a:defPPr>
      <a:defRPr lang="en-US"/>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99CCFF"/>
    <a:srgbClr val="CCECFF"/>
    <a:srgbClr val="8000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27" autoAdjust="0"/>
    <p:restoredTop sz="94660"/>
  </p:normalViewPr>
  <p:slideViewPr>
    <p:cSldViewPr>
      <p:cViewPr varScale="1">
        <p:scale>
          <a:sx n="69" d="100"/>
          <a:sy n="69" d="100"/>
        </p:scale>
        <p:origin x="528" y="7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gs" Target="tags/tag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cs typeface="+mn-cs"/>
              </a:defRPr>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cs typeface="+mn-cs"/>
              </a:defRPr>
            </a:lvl1pPr>
          </a:lstStyle>
          <a:p>
            <a:pPr>
              <a:defRPr/>
            </a:pPr>
            <a:fld id="{6391F677-38EE-4D97-9CA9-A09B073E0A35}" type="datetimeFigureOut">
              <a:rPr lang="en-US"/>
              <a:pPr>
                <a:defRPr/>
              </a:pPr>
              <a:t>12/01/2021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cs typeface="+mn-cs"/>
              </a:defRPr>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cs typeface="+mn-cs"/>
              </a:defRPr>
            </a:lvl1pPr>
          </a:lstStyle>
          <a:p>
            <a:pPr>
              <a:defRPr/>
            </a:pPr>
            <a:fld id="{53525A4A-704E-4527-9A2B-E8BDB1775968}" type="slidenum">
              <a:rPr lang="en-US"/>
              <a:pPr>
                <a:defRPr/>
              </a:pPr>
              <a:t>‹#›</a:t>
            </a:fld>
            <a:endParaRPr lang="en-US"/>
          </a:p>
        </p:txBody>
      </p:sp>
    </p:spTree>
    <p:extLst>
      <p:ext uri="{BB962C8B-B14F-4D97-AF65-F5344CB8AC3E}">
        <p14:creationId xmlns:p14="http://schemas.microsoft.com/office/powerpoint/2010/main" val="387974885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Slide Image Placeholder 1"/>
          <p:cNvSpPr>
            <a:spLocks noGrp="1" noRot="1" noChangeAspect="1" noTextEdit="1"/>
          </p:cNvSpPr>
          <p:nvPr>
            <p:ph type="sldImg"/>
          </p:nvPr>
        </p:nvSpPr>
        <p:spPr bwMode="auto">
          <a:noFill/>
          <a:ln>
            <a:solidFill>
              <a:srgbClr val="000000"/>
            </a:solidFill>
            <a:miter lim="800000"/>
            <a:headEnd/>
            <a:tailEnd/>
          </a:ln>
        </p:spPr>
      </p:sp>
      <p:sp>
        <p:nvSpPr>
          <p:cNvPr id="44035" name="Notes Placeholder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en-US" smtClean="0"/>
          </a:p>
        </p:txBody>
      </p:sp>
      <p:sp>
        <p:nvSpPr>
          <p:cNvPr id="29700" name="Slide Number Placeholder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a:defRPr/>
            </a:pPr>
            <a:fld id="{3578F47B-2D5D-4CD4-AAD2-EC2F22CB974E}" type="slidenum">
              <a:rPr lang="en-US" smtClean="0"/>
              <a:pPr>
                <a:defRPr/>
              </a:pPr>
              <a:t>1</a:t>
            </a:fld>
            <a:endParaRPr lang="en-US" smtClean="0"/>
          </a:p>
        </p:txBody>
      </p:sp>
    </p:spTree>
    <p:extLst>
      <p:ext uri="{BB962C8B-B14F-4D97-AF65-F5344CB8AC3E}">
        <p14:creationId xmlns:p14="http://schemas.microsoft.com/office/powerpoint/2010/main" val="3146492409"/>
      </p:ext>
    </p:extLst>
  </p:cSld>
  <p:clrMapOvr>
    <a:masterClrMapping/>
  </p:clrMapOvr>
</p:notes>
</file>

<file path=ppt/slideLayouts/_rels/slideLayout1.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7.png"/><Relationship Id="rId7" Type="http://schemas.openxmlformats.org/officeDocument/2006/relationships/image" Target="../media/image5.png"/><Relationship Id="rId12"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Master" Target="../slideMasters/slideMaster1.xml"/><Relationship Id="rId6" Type="http://schemas.openxmlformats.org/officeDocument/2006/relationships/image" Target="../media/image10.png"/><Relationship Id="rId11" Type="http://schemas.openxmlformats.org/officeDocument/2006/relationships/image" Target="../media/image14.png"/><Relationship Id="rId5" Type="http://schemas.openxmlformats.org/officeDocument/2006/relationships/image" Target="../media/image9.png"/><Relationship Id="rId10" Type="http://schemas.openxmlformats.org/officeDocument/2006/relationships/image" Target="../media/image13.png"/><Relationship Id="rId4" Type="http://schemas.openxmlformats.org/officeDocument/2006/relationships/image" Target="../media/image8.png"/><Relationship Id="rId9" Type="http://schemas.openxmlformats.org/officeDocument/2006/relationships/image" Target="../media/image12.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showMasterPhAnim="0" type="title" preserve="1">
  <p:cSld name="Title Slide">
    <p:spTree>
      <p:nvGrpSpPr>
        <p:cNvPr id="1" name=""/>
        <p:cNvGrpSpPr/>
        <p:nvPr/>
      </p:nvGrpSpPr>
      <p:grpSpPr>
        <a:xfrm>
          <a:off x="0" y="0"/>
          <a:ext cx="0" cy="0"/>
          <a:chOff x="0" y="0"/>
          <a:chExt cx="0" cy="0"/>
        </a:xfrm>
      </p:grpSpPr>
      <p:sp>
        <p:nvSpPr>
          <p:cNvPr id="4" name="Rectangle 23"/>
          <p:cNvSpPr>
            <a:spLocks noChangeArrowheads="1"/>
          </p:cNvSpPr>
          <p:nvPr userDrawn="1"/>
        </p:nvSpPr>
        <p:spPr bwMode="gray">
          <a:xfrm>
            <a:off x="0" y="0"/>
            <a:ext cx="6661150" cy="3908425"/>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5" name="Picture 24" descr="3"/>
          <p:cNvPicPr>
            <a:picLocks noChangeAspect="1" noChangeArrowheads="1"/>
          </p:cNvPicPr>
          <p:nvPr userDrawn="1"/>
        </p:nvPicPr>
        <p:blipFill>
          <a:blip r:embed="rId2" cstate="print"/>
          <a:srcRect l="-17235" t="8594"/>
          <a:stretch>
            <a:fillRect/>
          </a:stretch>
        </p:blipFill>
        <p:spPr bwMode="auto">
          <a:xfrm>
            <a:off x="1908175" y="0"/>
            <a:ext cx="1087438" cy="847725"/>
          </a:xfrm>
          <a:prstGeom prst="rect">
            <a:avLst/>
          </a:prstGeom>
          <a:noFill/>
          <a:ln w="9525">
            <a:noFill/>
            <a:miter lim="800000"/>
            <a:headEnd/>
            <a:tailEnd/>
          </a:ln>
        </p:spPr>
      </p:pic>
      <p:sp>
        <p:nvSpPr>
          <p:cNvPr id="6" name="Rectangle 25"/>
          <p:cNvSpPr>
            <a:spLocks noChangeArrowheads="1"/>
          </p:cNvSpPr>
          <p:nvPr userDrawn="1"/>
        </p:nvSpPr>
        <p:spPr bwMode="ltGray">
          <a:xfrm>
            <a:off x="0" y="3244850"/>
            <a:ext cx="9144000" cy="361315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pic>
        <p:nvPicPr>
          <p:cNvPr id="7" name="Picture 26" descr="5"/>
          <p:cNvPicPr>
            <a:picLocks noChangeAspect="1" noChangeArrowheads="1"/>
          </p:cNvPicPr>
          <p:nvPr userDrawn="1"/>
        </p:nvPicPr>
        <p:blipFill>
          <a:blip r:embed="rId3" cstate="print"/>
          <a:srcRect r="29390" b="-3889"/>
          <a:stretch>
            <a:fillRect/>
          </a:stretch>
        </p:blipFill>
        <p:spPr bwMode="auto">
          <a:xfrm>
            <a:off x="8243888" y="4495800"/>
            <a:ext cx="900112" cy="720725"/>
          </a:xfrm>
          <a:prstGeom prst="rect">
            <a:avLst/>
          </a:prstGeom>
          <a:noFill/>
          <a:ln w="9525">
            <a:noFill/>
            <a:miter lim="800000"/>
            <a:headEnd/>
            <a:tailEnd/>
          </a:ln>
        </p:spPr>
      </p:pic>
      <p:pic>
        <p:nvPicPr>
          <p:cNvPr id="8" name="Picture 27" descr="1"/>
          <p:cNvPicPr>
            <a:picLocks noChangeAspect="1" noChangeArrowheads="1"/>
          </p:cNvPicPr>
          <p:nvPr userDrawn="1"/>
        </p:nvPicPr>
        <p:blipFill>
          <a:blip r:embed="rId4" cstate="print"/>
          <a:srcRect/>
          <a:stretch>
            <a:fillRect/>
          </a:stretch>
        </p:blipFill>
        <p:spPr bwMode="auto">
          <a:xfrm rot="20815841">
            <a:off x="7308850" y="5734050"/>
            <a:ext cx="1657350" cy="727075"/>
          </a:xfrm>
          <a:prstGeom prst="rect">
            <a:avLst/>
          </a:prstGeom>
          <a:noFill/>
          <a:ln w="9525">
            <a:noFill/>
            <a:miter lim="800000"/>
            <a:headEnd/>
            <a:tailEnd/>
          </a:ln>
        </p:spPr>
      </p:pic>
      <p:pic>
        <p:nvPicPr>
          <p:cNvPr id="9" name="Picture 28" descr="5"/>
          <p:cNvPicPr>
            <a:picLocks noChangeAspect="1" noChangeArrowheads="1"/>
          </p:cNvPicPr>
          <p:nvPr userDrawn="1"/>
        </p:nvPicPr>
        <p:blipFill>
          <a:blip r:embed="rId3" cstate="print"/>
          <a:srcRect/>
          <a:stretch>
            <a:fillRect/>
          </a:stretch>
        </p:blipFill>
        <p:spPr bwMode="auto">
          <a:xfrm>
            <a:off x="4643438" y="6164263"/>
            <a:ext cx="1274762" cy="693737"/>
          </a:xfrm>
          <a:prstGeom prst="rect">
            <a:avLst/>
          </a:prstGeom>
          <a:noFill/>
          <a:ln w="9525">
            <a:noFill/>
            <a:miter lim="800000"/>
            <a:headEnd/>
            <a:tailEnd/>
          </a:ln>
        </p:spPr>
      </p:pic>
      <p:pic>
        <p:nvPicPr>
          <p:cNvPr id="10" name="Picture 29" descr="4"/>
          <p:cNvPicPr>
            <a:picLocks noChangeAspect="1" noChangeArrowheads="1"/>
          </p:cNvPicPr>
          <p:nvPr userDrawn="1"/>
        </p:nvPicPr>
        <p:blipFill>
          <a:blip r:embed="rId5" cstate="print"/>
          <a:srcRect/>
          <a:stretch>
            <a:fillRect/>
          </a:stretch>
        </p:blipFill>
        <p:spPr bwMode="auto">
          <a:xfrm>
            <a:off x="0" y="5715000"/>
            <a:ext cx="1763713" cy="1143000"/>
          </a:xfrm>
          <a:prstGeom prst="rect">
            <a:avLst/>
          </a:prstGeom>
          <a:noFill/>
          <a:ln w="9525">
            <a:noFill/>
            <a:miter lim="800000"/>
            <a:headEnd/>
            <a:tailEnd/>
          </a:ln>
        </p:spPr>
      </p:pic>
      <p:sp>
        <p:nvSpPr>
          <p:cNvPr id="11" name="Rectangle 30"/>
          <p:cNvSpPr>
            <a:spLocks noChangeArrowheads="1"/>
          </p:cNvSpPr>
          <p:nvPr userDrawn="1"/>
        </p:nvSpPr>
        <p:spPr bwMode="gray">
          <a:xfrm flipH="1">
            <a:off x="5810250" y="0"/>
            <a:ext cx="3333750" cy="3908425"/>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2" name="Picture 31" descr="3"/>
          <p:cNvPicPr>
            <a:picLocks noChangeAspect="1" noChangeArrowheads="1"/>
          </p:cNvPicPr>
          <p:nvPr userDrawn="1"/>
        </p:nvPicPr>
        <p:blipFill>
          <a:blip r:embed="rId6" cstate="print"/>
          <a:srcRect r="19238"/>
          <a:stretch>
            <a:fillRect/>
          </a:stretch>
        </p:blipFill>
        <p:spPr bwMode="auto">
          <a:xfrm>
            <a:off x="8504238" y="1125538"/>
            <a:ext cx="639762" cy="792162"/>
          </a:xfrm>
          <a:prstGeom prst="rect">
            <a:avLst/>
          </a:prstGeom>
          <a:noFill/>
          <a:ln w="9525">
            <a:noFill/>
            <a:miter lim="800000"/>
            <a:headEnd/>
            <a:tailEnd/>
          </a:ln>
        </p:spPr>
      </p:pic>
      <p:pic>
        <p:nvPicPr>
          <p:cNvPr id="13" name="Picture 32" descr="2"/>
          <p:cNvPicPr>
            <a:picLocks noChangeAspect="1" noChangeArrowheads="1"/>
          </p:cNvPicPr>
          <p:nvPr userDrawn="1"/>
        </p:nvPicPr>
        <p:blipFill>
          <a:blip r:embed="rId7" cstate="print"/>
          <a:srcRect l="26030" r="1872"/>
          <a:stretch>
            <a:fillRect/>
          </a:stretch>
        </p:blipFill>
        <p:spPr bwMode="auto">
          <a:xfrm>
            <a:off x="0" y="1700213"/>
            <a:ext cx="611188" cy="1352550"/>
          </a:xfrm>
          <a:prstGeom prst="rect">
            <a:avLst/>
          </a:prstGeom>
          <a:noFill/>
          <a:ln w="9525">
            <a:noFill/>
            <a:miter lim="800000"/>
            <a:headEnd/>
            <a:tailEnd/>
          </a:ln>
        </p:spPr>
      </p:pic>
      <p:pic>
        <p:nvPicPr>
          <p:cNvPr id="14" name="Picture 33" descr="1"/>
          <p:cNvPicPr>
            <a:picLocks noChangeAspect="1" noChangeArrowheads="1"/>
          </p:cNvPicPr>
          <p:nvPr userDrawn="1"/>
        </p:nvPicPr>
        <p:blipFill>
          <a:blip r:embed="rId4" cstate="print"/>
          <a:srcRect/>
          <a:stretch>
            <a:fillRect/>
          </a:stretch>
        </p:blipFill>
        <p:spPr bwMode="auto">
          <a:xfrm>
            <a:off x="6877050" y="0"/>
            <a:ext cx="1657350" cy="727075"/>
          </a:xfrm>
          <a:prstGeom prst="rect">
            <a:avLst/>
          </a:prstGeom>
          <a:noFill/>
          <a:ln w="9525">
            <a:noFill/>
            <a:miter lim="800000"/>
            <a:headEnd/>
            <a:tailEnd/>
          </a:ln>
        </p:spPr>
      </p:pic>
      <p:pic>
        <p:nvPicPr>
          <p:cNvPr id="15" name="Picture 34" descr="3"/>
          <p:cNvPicPr>
            <a:picLocks noChangeAspect="1" noChangeArrowheads="1"/>
          </p:cNvPicPr>
          <p:nvPr userDrawn="1"/>
        </p:nvPicPr>
        <p:blipFill>
          <a:blip r:embed="rId8" cstate="print"/>
          <a:srcRect l="27725" t="42744"/>
          <a:stretch>
            <a:fillRect/>
          </a:stretch>
        </p:blipFill>
        <p:spPr bwMode="gray">
          <a:xfrm>
            <a:off x="2682875" y="3284538"/>
            <a:ext cx="6096000" cy="3125787"/>
          </a:xfrm>
          <a:prstGeom prst="rect">
            <a:avLst/>
          </a:prstGeom>
          <a:noFill/>
          <a:ln w="9525">
            <a:noFill/>
            <a:miter lim="800000"/>
            <a:headEnd/>
            <a:tailEnd/>
          </a:ln>
        </p:spPr>
      </p:pic>
      <p:grpSp>
        <p:nvGrpSpPr>
          <p:cNvPr id="16" name="Group 35"/>
          <p:cNvGrpSpPr>
            <a:grpSpLocks/>
          </p:cNvGrpSpPr>
          <p:nvPr userDrawn="1"/>
        </p:nvGrpSpPr>
        <p:grpSpPr bwMode="auto">
          <a:xfrm>
            <a:off x="152400" y="457200"/>
            <a:ext cx="8686800" cy="6248400"/>
            <a:chOff x="288" y="449"/>
            <a:chExt cx="5106" cy="3536"/>
          </a:xfrm>
        </p:grpSpPr>
        <p:sp>
          <p:nvSpPr>
            <p:cNvPr id="17" name="Freeform 36"/>
            <p:cNvSpPr>
              <a:spLocks/>
            </p:cNvSpPr>
            <p:nvPr/>
          </p:nvSpPr>
          <p:spPr bwMode="gray">
            <a:xfrm>
              <a:off x="288" y="449"/>
              <a:ext cx="5106" cy="3536"/>
            </a:xfrm>
            <a:custGeom>
              <a:avLst/>
              <a:gdLst/>
              <a:ahLst/>
              <a:cxnLst>
                <a:cxn ang="0">
                  <a:pos x="2" y="3313"/>
                </a:cxn>
                <a:cxn ang="0">
                  <a:pos x="4533" y="3306"/>
                </a:cxn>
                <a:cxn ang="0">
                  <a:pos x="4698" y="3240"/>
                </a:cxn>
                <a:cxn ang="0">
                  <a:pos x="5079" y="2509"/>
                </a:cxn>
                <a:cxn ang="0">
                  <a:pos x="5106" y="2404"/>
                </a:cxn>
                <a:cxn ang="0">
                  <a:pos x="5100" y="0"/>
                </a:cxn>
                <a:cxn ang="0">
                  <a:pos x="0" y="0"/>
                </a:cxn>
                <a:cxn ang="0">
                  <a:pos x="2" y="3313"/>
                </a:cxn>
              </a:cxnLst>
              <a:rect l="0" t="0" r="r" b="b"/>
              <a:pathLst>
                <a:path w="5106" h="3313">
                  <a:moveTo>
                    <a:pt x="2" y="3313"/>
                  </a:moveTo>
                  <a:lnTo>
                    <a:pt x="4533" y="3306"/>
                  </a:lnTo>
                  <a:cubicBezTo>
                    <a:pt x="4662" y="3307"/>
                    <a:pt x="4698" y="3240"/>
                    <a:pt x="4698" y="3240"/>
                  </a:cubicBezTo>
                  <a:lnTo>
                    <a:pt x="5079" y="2509"/>
                  </a:lnTo>
                  <a:lnTo>
                    <a:pt x="5106" y="2404"/>
                  </a:lnTo>
                  <a:lnTo>
                    <a:pt x="5100" y="0"/>
                  </a:lnTo>
                  <a:lnTo>
                    <a:pt x="0" y="0"/>
                  </a:lnTo>
                  <a:lnTo>
                    <a:pt x="2" y="3313"/>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8" name="Picture 37" descr="2"/>
            <p:cNvPicPr>
              <a:picLocks noChangeAspect="1" noChangeArrowheads="1"/>
            </p:cNvPicPr>
            <p:nvPr/>
          </p:nvPicPr>
          <p:blipFill>
            <a:blip r:embed="rId9" cstate="print"/>
            <a:srcRect/>
            <a:stretch>
              <a:fillRect/>
            </a:stretch>
          </p:blipFill>
          <p:spPr bwMode="gray">
            <a:xfrm>
              <a:off x="2383" y="464"/>
              <a:ext cx="3011" cy="3521"/>
            </a:xfrm>
            <a:prstGeom prst="rect">
              <a:avLst/>
            </a:prstGeom>
            <a:noFill/>
            <a:ln w="9525">
              <a:noFill/>
              <a:miter lim="800000"/>
              <a:headEnd/>
              <a:tailEnd/>
            </a:ln>
          </p:spPr>
        </p:pic>
      </p:grpSp>
      <p:sp>
        <p:nvSpPr>
          <p:cNvPr id="19" name="Freeform 39"/>
          <p:cNvSpPr>
            <a:spLocks/>
          </p:cNvSpPr>
          <p:nvPr userDrawn="1"/>
        </p:nvSpPr>
        <p:spPr bwMode="gray">
          <a:xfrm rot="10800000" flipH="1">
            <a:off x="7772400" y="4752975"/>
            <a:ext cx="849313" cy="1538288"/>
          </a:xfrm>
          <a:custGeom>
            <a:avLst/>
            <a:gdLst/>
            <a:ahLst/>
            <a:cxnLst>
              <a:cxn ang="0">
                <a:pos x="60" y="0"/>
              </a:cxn>
              <a:cxn ang="0">
                <a:pos x="488" y="846"/>
              </a:cxn>
              <a:cxn ang="0">
                <a:pos x="0" y="256"/>
              </a:cxn>
              <a:cxn ang="0">
                <a:pos x="60" y="0"/>
              </a:cxn>
            </a:cxnLst>
            <a:rect l="0" t="0" r="r" b="b"/>
            <a:pathLst>
              <a:path w="488" h="846">
                <a:moveTo>
                  <a:pt x="60" y="0"/>
                </a:moveTo>
                <a:cubicBezTo>
                  <a:pt x="207" y="88"/>
                  <a:pt x="454" y="532"/>
                  <a:pt x="488" y="846"/>
                </a:cubicBezTo>
                <a:cubicBezTo>
                  <a:pt x="356" y="424"/>
                  <a:pt x="0" y="256"/>
                  <a:pt x="0" y="256"/>
                </a:cubicBezTo>
                <a:cubicBezTo>
                  <a:pt x="0" y="256"/>
                  <a:pt x="141" y="66"/>
                  <a:pt x="60" y="0"/>
                </a:cubicBezTo>
                <a:close/>
              </a:path>
            </a:pathLst>
          </a:custGeom>
          <a:gradFill rotWithShape="1">
            <a:gsLst>
              <a:gs pos="0">
                <a:srgbClr val="FFFFFF"/>
              </a:gs>
              <a:gs pos="100000">
                <a:srgbClr val="FFFFFF">
                  <a:gamma/>
                  <a:shade val="85882"/>
                  <a:invGamma/>
                </a:srgbClr>
              </a:gs>
            </a:gsLst>
            <a:lin ang="0" scaled="1"/>
          </a:gradFill>
          <a:ln w="9525">
            <a:noFill/>
            <a:round/>
            <a:headEnd/>
            <a:tailEnd/>
          </a:ln>
          <a:effectLst/>
        </p:spPr>
        <p:txBody>
          <a:bodyPr/>
          <a:lstStyle/>
          <a:p>
            <a:pPr>
              <a:defRPr/>
            </a:pPr>
            <a:endParaRPr lang="en-US">
              <a:cs typeface="+mn-cs"/>
            </a:endParaRPr>
          </a:p>
        </p:txBody>
      </p:sp>
      <p:grpSp>
        <p:nvGrpSpPr>
          <p:cNvPr id="20" name="Group 43"/>
          <p:cNvGrpSpPr>
            <a:grpSpLocks/>
          </p:cNvGrpSpPr>
          <p:nvPr userDrawn="1"/>
        </p:nvGrpSpPr>
        <p:grpSpPr bwMode="auto">
          <a:xfrm>
            <a:off x="228600" y="4953000"/>
            <a:ext cx="1676400" cy="1722438"/>
            <a:chOff x="3696" y="566"/>
            <a:chExt cx="1569" cy="1901"/>
          </a:xfrm>
        </p:grpSpPr>
        <p:sp>
          <p:nvSpPr>
            <p:cNvPr id="21" name="Rectangle 44"/>
            <p:cNvSpPr>
              <a:spLocks noChangeArrowheads="1"/>
            </p:cNvSpPr>
            <p:nvPr userDrawn="1"/>
          </p:nvSpPr>
          <p:spPr bwMode="gray">
            <a:xfrm>
              <a:off x="3696" y="566"/>
              <a:ext cx="1569" cy="1901"/>
            </a:xfrm>
            <a:prstGeom prst="rect">
              <a:avLst/>
            </a:prstGeom>
            <a:gradFill rotWithShape="1">
              <a:gsLst>
                <a:gs pos="0">
                  <a:schemeClr val="accent1">
                    <a:gamma/>
                    <a:tint val="57255"/>
                    <a:invGamma/>
                  </a:schemeClr>
                </a:gs>
                <a:gs pos="100000">
                  <a:schemeClr val="accent1"/>
                </a:gs>
              </a:gsLst>
              <a:lin ang="2700000" scaled="1"/>
            </a:gradFill>
            <a:ln w="9525">
              <a:noFill/>
              <a:miter lim="800000"/>
              <a:headEnd/>
              <a:tailEnd/>
            </a:ln>
            <a:effectLst/>
          </p:spPr>
          <p:txBody>
            <a:bodyPr wrap="none" anchor="ctr"/>
            <a:lstStyle/>
            <a:p>
              <a:pPr>
                <a:defRPr/>
              </a:pPr>
              <a:endParaRPr lang="en-US">
                <a:cs typeface="+mn-cs"/>
              </a:endParaRPr>
            </a:p>
          </p:txBody>
        </p:sp>
        <p:pic>
          <p:nvPicPr>
            <p:cNvPr id="22" name="Picture 45" descr="2"/>
            <p:cNvPicPr>
              <a:picLocks noChangeAspect="1" noChangeArrowheads="1"/>
            </p:cNvPicPr>
            <p:nvPr userDrawn="1"/>
          </p:nvPicPr>
          <p:blipFill>
            <a:blip r:embed="rId10" cstate="print"/>
            <a:srcRect l="1872" r="2060" b="-13145"/>
            <a:stretch>
              <a:fillRect/>
            </a:stretch>
          </p:blipFill>
          <p:spPr bwMode="auto">
            <a:xfrm flipH="1">
              <a:off x="3696" y="618"/>
              <a:ext cx="513" cy="964"/>
            </a:xfrm>
            <a:prstGeom prst="rect">
              <a:avLst/>
            </a:prstGeom>
            <a:noFill/>
            <a:ln w="9525">
              <a:noFill/>
              <a:miter lim="800000"/>
              <a:headEnd/>
              <a:tailEnd/>
            </a:ln>
          </p:spPr>
        </p:pic>
        <p:grpSp>
          <p:nvGrpSpPr>
            <p:cNvPr id="23" name="Group 46"/>
            <p:cNvGrpSpPr>
              <a:grpSpLocks/>
            </p:cNvGrpSpPr>
            <p:nvPr userDrawn="1"/>
          </p:nvGrpSpPr>
          <p:grpSpPr bwMode="auto">
            <a:xfrm>
              <a:off x="4174" y="711"/>
              <a:ext cx="1091" cy="1756"/>
              <a:chOff x="4174" y="631"/>
              <a:chExt cx="1091" cy="1756"/>
            </a:xfrm>
          </p:grpSpPr>
          <p:pic>
            <p:nvPicPr>
              <p:cNvPr id="24" name="Picture 47" descr="10"/>
              <p:cNvPicPr>
                <a:picLocks noChangeAspect="1" noChangeArrowheads="1"/>
              </p:cNvPicPr>
              <p:nvPr userDrawn="1"/>
            </p:nvPicPr>
            <p:blipFill>
              <a:blip r:embed="rId11" cstate="print"/>
              <a:srcRect r="43028"/>
              <a:stretch>
                <a:fillRect/>
              </a:stretch>
            </p:blipFill>
            <p:spPr bwMode="auto">
              <a:xfrm>
                <a:off x="4174" y="631"/>
                <a:ext cx="1091" cy="1756"/>
              </a:xfrm>
              <a:prstGeom prst="rect">
                <a:avLst/>
              </a:prstGeom>
              <a:noFill/>
              <a:ln w="9525">
                <a:noFill/>
                <a:miter lim="800000"/>
                <a:headEnd/>
                <a:tailEnd/>
              </a:ln>
            </p:spPr>
          </p:pic>
          <p:pic>
            <p:nvPicPr>
              <p:cNvPr id="25" name="Picture 48" descr="11"/>
              <p:cNvPicPr>
                <a:picLocks noChangeAspect="1" noChangeArrowheads="1"/>
              </p:cNvPicPr>
              <p:nvPr userDrawn="1"/>
            </p:nvPicPr>
            <p:blipFill>
              <a:blip r:embed="rId12" cstate="print"/>
              <a:srcRect/>
              <a:stretch>
                <a:fillRect/>
              </a:stretch>
            </p:blipFill>
            <p:spPr bwMode="auto">
              <a:xfrm>
                <a:off x="4332" y="1174"/>
                <a:ext cx="703" cy="1213"/>
              </a:xfrm>
              <a:prstGeom prst="rect">
                <a:avLst/>
              </a:prstGeom>
              <a:noFill/>
              <a:ln w="9525">
                <a:noFill/>
                <a:miter lim="800000"/>
                <a:headEnd/>
                <a:tailEnd/>
              </a:ln>
            </p:spPr>
          </p:pic>
        </p:grpSp>
      </p:grpSp>
      <p:sp>
        <p:nvSpPr>
          <p:cNvPr id="26" name="AutoShape 56" descr="data:image/jpeg;base64,/9j/4AAQSkZJRgABAQAAAQABAAD/2wCEAAkGBxQTEhQUExQVFhQWFBQXFxUXGBUXGBYXGBYXHBcVFRYYHCggGBolHBcVITEhJSorLi8uGB8zODMsNygtLisBCgoKDg0OGhAQGiwkHyQsLCwsLCwsLCwsLCwsLDAsLCwsLCwsLCwsLCwsLCwvLCwsLCwsLCwsLCwsLCwsLCwsLP/AABEIAMgA+wMBEQACEQEDEQH/xAAcAAEAAQUBAQAAAAAAAAAAAAAABAECAwUGBwj/xABAEAACAQIDBQUFBgUCBgMAAAABAgADEQQhMQUSQVFhBhMicYEHMkKRoRQjUnKxwTNDYpLR4fAkU2OCorMVsvH/xAAaAQEAAwEBAQAAAAAAAAAAAAAAAQIEAwUG/8QAOBEAAgECBAIHBwMEAwEBAAAAAAECAxEEEiExQVEFEyJhcYGRMkKhscHR8AYUUiNDcvFiguEzFf/aAAwDAQACEQMRAD8A9xgCAIAgCAIAgCAIAgCAIAgCAIBD2rtSlhqZqVnVEHEnXoBqT0EA8d7W+1StWLU8J91S07y33rcyDeyemfUQDzuq5JJYkkm5JJJJOpJOZMgFgP8AvjAEElCYILaQeo4pUab1ah0RFLE+g4fSCTu+z/sdxlezYuouHTI7gs9T5Dwr8z5QQeu9lux2FwCWoU/FbOq1mqN5tw8hYSQdBAEAQBAEAQBAEAQBAEAQBAEAQBAEAQBAEAQC13ABJIAGZJyAHUwDzftb7V6VLep4QCtUGXeH+Ep6cX9MusA8k21tzEYt9/EVWci9r5Kt+CqMh6SAa7e5fOCQBAK3gFl8wACSSAAASzE6BQNTAO/7L+yXFYiz4s/ZqR+AWasw6j3aY87noIIPYezXZjDYGnuYakEB95tXc83c5n9JINxAEAQBAEAQBAEAQBAEAQBAEAQBAEAQBAEAQBAOU7XdvcNgQVJ7ytwpIRcfnbRB9ekA8V7U9tMVjiRUbdpXyopkg5X4sep+kgk5wt6nl/mAN2+sAugFGeAZ9gYFsZiqWFokb9QkbxuVQAFmY21AAP0EA+hOxvYHDYABlHe17Z13A3s9RTGlNfLPmTJIOsgCAIAgCAIAgCAIAgCAIAgCAIAgCAIAgCAIAgGv21tqhhaZqV6iovC+rHkq6sfKAeOdrfalXr7yYa9Clpv3+9YeeieQz6yCTzp6lzrc6k/vALRc9BAL1AEAEwDBXxIXU+kA1eKx5boOUAz7B7R18E5q4V9yqVKFyqMQpINkDAgXsLmSQez+zL2vNXZcPj90OxCpiAAoYnRaqjJSTowy6DWAeyQBAEAQBAEAQBAEAQBAEAQBAEAQBAEAQBAKMwAJJsBmSdAOZgHm/bH2q0qO9Twdq1TMGof4SHp+M+WXWAeY4jC47Hsa7h6lx/EqEU0A1AQtZQPKZauMo0tJS15LVnaFCpPZGoxewK6m7NQsDYt3yMB5KviJtwtwkU8ZTm7RTv4HSeEqRV5Wt4kVcOq6FmNsyeJ6DgOQmhX4meVuBdLEFtSoALwDW4raPBdecA1lSqTmczJIMRgFIBPwBgk+nPZP2r+24QJUa+IoBUe+rL8FTrcCx6g84IO4gCAIAgCAIAgCAIAgCAIAgCAIAgCAIBz/AGq7YYbAL9616hF1pLm7enwjqYB4h2u7dYrHXVj3dC+VJCbH851c/TpIBk7PbPUYU4ilQGKxC1CDSOYpKBdXFIZ1bn/FtZ5uKqS63q5SyRtvz7jVRjHK5WubPtYtTD4d1rVS+JrKF921KlT0elRAy3he29yFhbjjwqp1aqVOPZT34t82a5SnGk5N78Dz+mgUWAtPdPLbvuUJkgi4rGKo1ueUA1NbFM+ukAxWggxnOSBaAXqsAvpkqb8JBJ2PYztE2DxNPEJmBk6fjpn3l/cdQIIPqDZe0aeIpJWpMGpuoKn9jyI0IkglwBAEAQBAEAQBAEAQBAEAQBAEAxYnELTVndgqKLszEAAcyTAPJ+2ntX96lgPI4gj/ANSn/wCx+XGQDymtVZ2LuxZmNyzEkk9SdYJMZblAN/2E2XVrYuky74Sm6tUdbgAL4ghOniIAtxBMw4+rCnSebfh5naim5aFO2u3XxeIJqKVNMkBSu6VF/dPE5AHPra15XAYbqoX56nXEThpGHA52tVCi5M9AyGoxm0r5LpzixBryZIM9FbyGClSnAKUqV5IJlPCiQSZVpdJAMnc9IBgW9Nr/AAn6f6SQejezLtycDU7uoScNUI3hr3Z/5ij9RxHlBB9DUKyuqspDKwBVhmCCLgg8pIL4AgCAIAgCAIAgCAIAgCAIByfan2gYTB7y73e1h/KTMg/1tov69IB4t2q7YYnHN9827TButJMkHU/iPU/SQSc/AKQC/D0S7qii7Oyqo6sQB9SJWUsqbfAlK7SPcNkbIo4KmFpm1wRUe+ZYKTvvfjkbZZXnyGKxFSvO7fgj1aVJKNku88l9q7tSxzFkC95TputuI3QCW/qupB9J7/RclLDqz2MOKSU9Dz6tXZtTPTMxigGVEkAvGRgkmputkdZAMVbDFT+8kClWtrAJ9JwRrIBlVYBR6QORGRgEfDkqSp9Oo/0kg9a9kHbfunXBV2+6c2osfgc/AT+FjpyPnkIPbpIEAQBAEAQBAEAQBAEAw4vEpTRnqMFRRdmY2AHMmAePdt/ak1Teo4K6IcjWOTtz7sfCOuvlIB5ic4JKGAAIAaARjtTuXR195HVx5qwIv6iVksya5hO2p7VsUfbqQakw3HZXS4qNYq1rEop3bNztmvKeJhcK41mp8Fb1PRxtZTox6t2bt8Dyn2v4wvtBkYgtRRaZsLC92Y2vrkwm/o2j1VG3Nsz4uUZT7O1kcQBN5lL1WCS8NaQCveiAXrVEEkmjjLZXBHIyAXPuNp4T8xBBYEA4wLF1JgTk2fygEjeddfr/AJgFKjhhyPA8jALqNYg8mXX9iIB9Iey/tgMdh91z/wARRADjiy/DU9dD185Yg7WAIAgCAIAgCAIAgCAeTe3baDAYagGIVu8dl4G26FvztdpAPIxBJQmAVAgFlaqF1kA1GM2kTkskGtdydZNiD232M1r4VRruPVysDbxU207tz8XIeYmGeld+Bp/tLxZw3tgw+5tXEE38RRhlrdQP2nXCv+n5v5nOruvBHF700HO5TekkFIAgCAVAgGRaLHQGQCRTwDnWLkmSjQINpBJPpVrZHMQQX90jaZGAWV6BHiGoB9RygmxtOym33wWJp4hPgazrwemfeU+Y+oEEH1ajXAI4i8sQXQBAEAQBAEAQBAEA8M9tNY1NoJTW7FKCDdAJNyzsch0sZBJ54DeACbayAQcVtEDIf6wC7A9n8biz91QqFfxEbif3vYfWG0hZs7HY/sntZsVW86dHXpeowy9FPnKOpyLKHM0XbvZVBdoUcLQVaaqlGm1hc71Ri28xJuzbrpqeWghN5HLcWTlbY7LCbPbBYRvsNZyWKOrPlmWVDmuRQ2JAty144qFZ1ZtzjZrT6/QYyHVtRU9NX47L6mv9qmwnrYentKo4FUrSSrTtYNcmzLyNzoeHlnGGxNsROi+baZeSzUoTXJHlQWemcS7u+ZtIJMqUl4mLgyJTWQDNuKIADjgIBlp1ukAlUqp5QC51BN9DAI1RoJLBXtALu/ZshAMtGnvMtPmQvzP+siUrJsvSpupNQXFntOy+3uIpAIQtRFsBvZNYZDxDXLpPNjjZp66n2NX9PYecey3F/A63Zfb7DVMqm9SbrmPmJqhjIS30PExPQOJpez2l3HU0MQrgMjBgdCCCJqTT1R404Sg7SVmZLySpWAIAgCAIAgHi+wMcK+3MXVJz+8WmeiVadPLkdxT8zOc3oWR03absbhscCwtRxH/NQCzH/qpo/DPJuvCc1OxNjy/H+zrF0nc191aCi/fUzvh+QW48B/MBrledcyZB23YbZlJMIhpoFJZzcjxEhiM31JynJtl7HTmieOsgGKraQyTy/a3YutW2o9V6iITWV6ai7sadMqCxysu6gU53zIGszzx9OMJKPD5nVYad4yezOt2gqh3oKtkRKaiw90L7q24iwXKR0ZFuLnLdu/0+p5/TFRqccuyVn4vX6HL+2DaLpTw2FQ2DU9+qNb2KhBccN5XOXISuCgp1alZ83Y2SeWjCHceV90eBM9Q4lpom8AlLQMgF/wBnMADDnjAM6UVHWAZR0X6QSWmo/AW87QDBUZjqwgkw7nMmCS5UEEEjCI7ndpqWPTQdSdBKymoq8jrRoVK0lGCuzrdj7IFLxMd6oRmeC9F/zPMr4lz0Wx9n0Z0RHDduprP5G0mU9sQLErAbRqUTem7KehIlozlHZmethaVZWnFM6XZ3tCxCWFRUqjr4W+Yy+k1Qxs1vqePX/TuHnrTbi/VHV7M7fYWpYOWpN/ULr/cP3tNcMZTlvoeJiOgcVT1jaS7t/Q6bD4lHG8jKw5qQR9JpjJNXTPHnTlB2mmvEzSSggCADIB8qbE2pUo7Rpa76VylRR1YpVJtyux9JWS0JR9BUxY73OZTqbSibj6W6cj0l0yrNRVp0lA7pQqm9goAXM3JA4XJJi5KI7j8JI8tP7ZIIrV23hvKOjDLPqDrKy2LxNP2YVqlSpWqBS7LRW4XdFzTWtWCZn7vedRc8SZ4GKtG0Y82/jZG+DlLtS4JEeiRVr3H8yoF8wHy/8bT3IQdGnp7sPi9X8j5utUVWXa96fwSsvmcv2+2Z9qx1V9627amuW8LJrpYjxF5TA/06K79T1qizSOXrdkK6qWKruj4wx3SOemXrb1mp1UhSw7qSyppeLsQn7O1vw38mXP5yn7qnzN//AOHjHtFeqMZ2JWH8pvQof0MssRTfE5S6Ixi/t/nqWnZVQfy6n9p/aWVaHNHJ9G4padWyn2Bx/Lq/2P8A4k9ZDmV/Y4le4/QyrQf/AJVX+x/8R1keaH7LEfwfozIEe38Kr/Y/+I6yHNFVhK79x+jMbYWqdKNU/wDaf3lXXpr3kdF0fiX/AG36GD/4jEN/Kb1sP1Mq8RTXvHeHROLltTZLodlqx94qv1P0nKWMgtjdT/T9eXttI22D7MUl98lz1yHyEzTxk3toetQ6Aw8PbvJm5o0VQbqKFHICwmeU5S1bPXo4enRjlpxSMkqdhAEgFLyQ9CVQ2dWf3KVRvJGP7SyhJ7I4TxNGGsppeZtcP2NxjfySv5mVf3vOiw9R8DDPpnBxft38NTZ7P7HYuk1xWWl1RmJ+QABnaGHqp72MGI6awdRWcM3ij0vZisKSB232Ci72A3jzsJ6cL21Pka0oym3BWXIlSxzKGQwUM5SdiTiu2uxw5Dqo1ubADjfhOTkzrHY3OGS6jzP1nO5axOXDXFuYt6S0WUehgqbNQWB4DKWfZJTuR0wKjQXPM/tylM1ybI5ztgz0kPdU2atUuiimVULvAgVKpbgutlucs+cq2lrJ2LLkkQ8WBhsKtMHeKUqVHeORJPvvlobKx9J4+HisRir8Lt+S+53xM3RwzfH/AMNRhKNqffHSkTbLItvIN7Pl3bDjrxnu1J2qKH8r+iWh4NKCnTcv45fVu7Ldl4ZnO97xJJbmSTcmVsloj10dZg8Eu7ll5ZZ9RzkxRVsh47spSqXIG434kAtf+qnofMWMidGMtzdheka+HfYlpyexzG1ezVehcld9B8aXIH5l95fkQOcyTwzXsn0eF6dpVNKqyv4Gm/fQ8+oPGZmrbnuQnGavF3QgsVkApJsCsiyBSAENzYZnkMz8pNmQ5Jbsm4bZFep7lGq3kjW+ZFpZU5vZGepjcPT9uaXmbTDdisa/8rd/Oyj9CTOqwtV8DFU6bwUPfv4Jm4wns1rH+JVpr0UM5+tp2jgZcWYKv6kpL/5wb8dPubfDezagPfq1G8t1R+hnZYGPFmCp+pK79mEV6snp2CwY+Bj1Lt+06fs6RlfT2NfvL0RucDsihRAFOki242F/VjmZ2jRhHZHn1sXXrO85t+ZIapL2SM5hepKNEkWqJBdGwwQ8C+U6R2KS3M8kgtczlUJRbecmSRMdS3haUaOkTBhEtkZzejLmcVhzmfrWHDuMffBj0tlKRqXlqWyZUWV627fO3M/7M6ueXRCMc2rOax+81UBsgp3jnr+BeGubH8onmV6snfN4L7+hpgrtJeJou1uIAVFvfdq7xztcpTUtlxG67+oM2dD025Ob5fU8/paqskYrn+fQrVwtWngqFKmjPUN2ZVG8WsC7WF+e70y0zAOmL6zGSnwgreZninHCxjxm/h/ohdnahDWN1YWujAi3Qg5qZpkjYnodlQZW1Fj1/wA8ZZIqT6Ilgicg4/8A7ILGj2z2So1rulqVQ5lgoKuf+pT0P5hZus5yhF7o0UMXWou8JWNBT9ntZj4jSUfiRnsf+1lJB9bTj+zzeyevS/UU4xtUjdk2n7NR8Vc+i3/cSywS4siX6lqcIIl0PZxQ+KpUbysv+ZdYKHM4z/UWJa0SRNpez7BjVajebt+1p1WEp8jLLpvGS9+3kjZYbsthE93D078yoY/MzpGjBbIy1OkMTP2qjNnRwyJ7qqvkAP0nRRS4GWU5S3bMtpJUoTAKF4BTvIBaakAtLwCOzSrZNjGTKkpFrGCyNhhPcEvHYo9zNJIMGKawE51Ni0TEtWcLFyrmGiUQ8UpyIyIlWrliBWBY2AtcgeXMzNVp6aHaErFNn1alyHGhIB5zjCDW5eVmQNr4tmrKgyXeF/TM/wC+kN+1J8BltljzMRxW/V83X606g49Ap9Z5tRXu+76o6JWsjmcUm+aVzdb1GzF7s9ZvKxs5z8tZ7eA7NN34v0SSPE6S7VZNe6l8b/Y7fsrgCztWqNvFS6UxkQviO+wI4nT0mqgo20Vr6srSjJyvKV1G8UdDi8BTq/xEVraEjMeR1HpNDimaU7GvqbBUe4xH9LZj56/rKOnyLZiK2DqIdMvmPQ8JRposmnsZkqZi1wbdOHraUbLkmnU9DIbFidQPhnWl7JynuVM6lADALt+AVDQAWkgtZ4BiLSAWkwC2AXEwC0tFgUMWBTckFkY3I4kCVuTYnYU3UWl1sUZlkgjYymxA3bZcP8Sso3JRru8KmzCxnFxaLpmQ1JRoumWPWlSxajC/1lJlkY8djkpUyzEAG1jrn6eU4VKihHU606bnJJHCvttXrFUubbwLnIA7oOQPGzcdLGZZX6td7NDsqjdvZX58ydsasN48+6oVfnTC3/8AHj8xwxVbqXm18RFf00/M5nDYk7mCa9vBTucvU34ZkG3npmJ70VaE/wDt9DwalpVVf/j9Wer9kAfslMnVrvw+JieE3RVlZcNPQrhl/TT53fq7m6ljQIAgGGphlJvbPmJRwTLKTRHq4I8Dfof2M5Ok+BdVOZmwqkAgy9JNXTK1Gm7oVAek6FSmcggXkgFoBTegFCYBQmCS28gmxSLixcEvFyLDuouxYo6t0kak6ESu7cTFga96mfM8IB0OAQimoYWNsxLIqSJIEAtqUwwsQCIBBr7O4obdDp85RwTLZjUY0OmoI/T5zPODR1jJM0tXaW6176fpxE4VJRSzNneEXJ2RodvbWLhj8FMGwOhJGh6nLLlfnPNnJ1Zqx6UIxox18zR7AFlDk+KoKtQHO9r2DHI5kG//AHDlO81eqoLaLSMUpNUJze8lJ+Rt9hYkd4pvrgMP+HXmOv8AuxyEx4iNm/8ANnelHNSX+KOYpViKVEH4RiE5Zio4U6/0j6cp9A12X/l82j5xv+pf/jf0TR73sFbYeiOVNf0nWMtDRFWSRsJ0JEAQBAEAQCloBQqJALWWAYmMElsXBduGQCvcxYXLhQEWFyopgcJNkQUZ4sCy0AteQSYTgi2vhHzP+kWFyTh8EiZgZ8zmfnJsQSJIEAQCitfSQncEXH7Qp0QC7W3iAo1ZidFVRmT5SlSrGG+72XFl4U5S2PP9te02kS9FabjVSzeGxuQQL/ELTJUqYmUXkil4vU7U/wBtGXbn8Dnft7VQWVqaIgvUZqgZkXgx3QQDyubmeROM8yVRtvgj2I1KSh2Grc0RGpfaiFXeGGTNnzG8NSAx+Jje54W4gTrm6lXds72XIyyTrf48W934dxDXagqVGdSBTBamlrgblOizNYfmahbkMtRNVOjkyxe9034t/wCzLXq54za2s0vBFvZrH+PCgnN8ERxzAapb6D/ekz4uGlSXKRrw0rRhF8vkanDYrwIp+GoQR0IuT83PPj5z2IK8b99z5+vHJVs/4tfE+iNg4gNRp2/Av6TnCWpsceRsgZ2jNMpYqDOidyCsASQIAgFtRwoJJsACSToANSZDdgcZj+07VGIp2FPgSAS3XPQTLOq27I0xpJK7JuxdpkEKfdY8gLE8cpNOdmVnG6Ol3Bymk4FQJIK3kAoWgFt5IAWAU7uQC4JALgtpNgVgCAIAgAwDU0sWtI1kbLdLVAOLIw3iVHGzbw+UyKtGm5qXDXy7jQ6cpqMo8dDyHtJts1z96uKR6Dks9LcDEsCA+8TvKlr2tYDzzOKjVndOOXXi73f5yNWJo043u3ZcF+ami2dsnDPv1BVxKot3q1H3Qq3zO8Rq54AC5+ZmidevCyajd7JXPPjSo1L2vZcXlNlhCKiBEolcOG3g2IJJe381lB+8NtFNlXKZ6k8ss85Xnyjw7vuaaFKUllpRSjvd/bTyIO1u0BxP/CYRwtNR46thYga2Ay3BqTkuWWWrD4ZU/wCtWWvBfnEvXr3/AKNJ35v84GrfEKtJzS3iiqMPSJ95y7d5UqMPxMRex0DrNKi8yz7+0+7l6GeWsWo7eyu/mZMMd2th7H+FQ3fMFahP/sU+sx1HenJPi7/I9WjTtOLXBJGswta4cXveu/L8Q/Yz1YaUvJfI8CvFzxNuf3Pa+yu2b0kF9AJmTdjc42bR2OExwI1lospKNzYJUvO6lc5NWL7y9ypWWTAkgSGDje321SAuHQ5sN6p+W/hX1IJ9BzmetP3UaKML6s5nCG0zrvOzNzguEuih3m/NpkLbmAUvALgskF4WAVgCAIAgCAIAgCAIBzPbap92tNaYeo5st+GmQPAm88zpFpqNO2r2Z6HR8Lycm7JbnD4yk1Ntwo9WoPcWyhswDYVL3sOJHynl/tKqum0lxd9PQ21cXSVm1dvZLc0229pHDoz1WollzSihZwG0JJVbBuF96/CdKeEcmsrdue3zOaxtPZxX19Fsczi9ud6jNjKVZUDqD3botNmsSEYFCz2Gds7WvNkMLKlK1JpvvWpyniYV49u8Y7aMs2rXCoVZ1w9Ebm/TVKr1WLDeRXJUBSQCQuXlL05TnO7WZ622SXh9znPDU6cLRdou1+LNLV2ojsoFkRb7q3z8XvMSdajcSdLDlO+SSTe7e/28EUjluleyWy+viTKdcg754iyqM7kiyog1Pn0UDSZ3FNZfzvbNybTzfl+76kOse6ABI8LXqEaFj4mA5+Kyjym1PNDTjt4Hk5LVm3w3N92W7XICFY7h66ehkSpW2GbXU9Z2LtUMBnKpWJzHTYXF34w+4k2lGvfWSijjyMymXhIo0XXnRSIBMlg8m2hXNavUq8GY2/KMl+gEwzd3c3RWWNiZhMPpCIZ0OzsHmPMS/Eo3odQ7TYZS0GAZVWAXSQIAgCAIAgCAIAgCAIBzHb3aVOhRUsL1HbdpDSzWuWJHwgepNgMzM+JoU6se3w1vyLwrzpPsat6WPP8AEYmpVdqVMs7H+PV4ufwluCjQLkD+uBytB16iv/Fcl93zEaTnU6mDt/KX0RBfZIRKisQ9VkUBrW3Qx3N5Qb7urAjMZCcevlWkqsfZV7rvSvY3Qy0IOjpmutecW7X8jKdjJ34LAn7MjlKZzVgGa2nEuBfW4AnKWNbpZkvb0b5P/QWFSlkT9nVLmnr8HoaHEYEfZqpxIBdqorG4JLsEdWspsb3bX/GXoxp5akWtI5bLnz/2YZYlyhOMVeV9eS0t5dyNRgNipX7yobGjTAJy3STnZT/UzWFr6KektWxDglFaNuy7u86UqScrt3S1ff3epFw2z63c1Kned2PAg3QAFLtYrvW3gAA30lqmSM4xte9/h8DpTruak75bWt3X+JBOwHJFOowpnQG9xc/jUeIfmF5pjJPVGOU1FtPc2D9inVQWK7p0fJqRvoRVS4HqBLZWV/cRJOCpY3BWamWNPLL+JTI6WzHpKuLZfrIs7/s17QqTWWt922l9U/u4etpRwsWUkz0bB4sOAVYEHQg3HzlLF7mxpVpJBnFSTsRYj7Tr2pPbUo9v7TDloTGOpw2D2f0meJpZvcBs/pJRDN9hMOBnOtNXZxnLgSNy80nEyBZIKwBAEAQBAEAQBAEAQBAEA4f2h4Os70XWlv0qCu7HjvNZRui+qi7acpzrQdSnKK4opnyVIzey3Insy7sCqjbrGoQVcWIZQD4CNQw8RsevKcadSE1kas7Waf5sWjBxbkndN3TRB7V7PRa2b92VJs1r7yEht0i4JzNwdMzeeRSdTC1Z04RzJvRfniehiKcK9GNSUsrXEj4pFYVMQKi7oBXKxCICGbfHFi1xblpOMIO0acY9tNyaNGePaqTl2WrJp2+Jy/aYllYUPFVfxZHeXe3QLKRkVAvlpctyno4Vt3nWfCy8L792u3cedWtG0KEbRvd97S0XfpqyzDurrSpm3coWqVN3TecgCpU/FYZdAeGoriaTUpNe07Jel7I7YGvFQT4JO/droy/ZZpMDSOVNqlxUKh0O4XVVqKQCQwYEHI+E9DJqqraNRK8rO64672OUOqzVE20rqz+WvI6zaWEfut6phlxFAlm36TXKgsTllcWuM8vPhOOHws5RU8PUtbdNceTLYjFJScK9PTg1r/78bFmw8JQKfdo1WkDYgHu8Ql87b6kLV4+Fs8siZ6MMVKm1Gusr5+6/zvPOlQp1Lyp9pLdLSS+5safYOhWU1MLXqUzmCrDNW5OvhN/O823RyVG+sJM5vbfs4xNydxK3VPBU/YfUxoXtVj3mXsz2F2nRO9Rrdyl86dbO/mq3HrrKOKZohKVtT0+jhKqKu8VZrDe3QQL8bAm9pRw5HTMZKdS/nylWiyZH2m9gl9N6x8mFv3lGWiyuHwFpy1OjkjZUqAEvGNzjKbZmCzTCNjmXS4EAQBAEAQBAEAQBAEAQBAEAoRAOQ7R9jA9quFbua6tvAjJWPXkeok3MtTDp6x3OZ2hsnENv/awgqrciuPCjju28TNcC4IXIjhne8z1W1Uhbi38i1Omurqdby3/Psa/YWy6u8genanWupDEstTVmcqRcXGlraE2nHGYfrUnHSS4nXATULZl2WtubXEm7M2WtYtUQeGg4pottUAN6py8RN8jyXrMdeM1QtftRabPToVFKq5taNNL6+pD2lsStXrYr7KiinvoltAXVAzDLRbuQfIzfVipZZW1+V+PkeZTi1KcV7PHvtw8yNSpJhXu1E2dSlXDlhvUzcMzrvCzJcZHSxtcTMqUqrdKrpJaqS+HnzL1K6pNVIawas4vh3eB2XY3DKg77D1W7l38SMLpyIPFKi5Z5ggWJORHSFeVHSuv+yWnnyKxpqfaoy0/i+HgdLjtlLUdK1JgrrkT7yVKZI3kccRlcHUETYnCrHg16lZUXGeeOkjZUKAXS9uV728pSjRjSuo7cuXgdpSctzLOxUQBAMdSiG1HrxkWQIW0Nnd5TZNQRbkRKOCZZSsarYVbFUr08SquFyWqGAZl4b66E9RbynJQaepd2ex0NNrjS07qKOTMssBAEAQBAEAQBAEAQBAEAQBAEAQBAI+LwSVN3fUMFNwDmL9RxlJU1JpvgSno1wZG23gnq0Wp0mCF7KX4qhPjKf1WuByveXsc5qWW0SLidiIifcrulaYpgDIFcgA3kJixdDPFyj7TVjXhquS0XsiVsHZK4aiKSkt4ndna12Z2LMxt1M1qNlYzJF21Nj0q4AqLmDdXGTKeatwlloUnTU1qYsHsKlSqd5S36d771NWtTYn4jT0B6i0lu4jSUXeJslQDQASkYRjsjq22XSxAgCAIAgCAWlRrbOAXQBAEAQBAEAQBAEAQBAEAQBAEA/9k="/>
          <p:cNvSpPr>
            <a:spLocks noChangeAspect="1" noChangeArrowheads="1"/>
          </p:cNvSpPr>
          <p:nvPr userDrawn="1"/>
        </p:nvSpPr>
        <p:spPr bwMode="auto">
          <a:xfrm>
            <a:off x="155575" y="-144463"/>
            <a:ext cx="304800" cy="304801"/>
          </a:xfrm>
          <a:prstGeom prst="rect">
            <a:avLst/>
          </a:prstGeom>
          <a:noFill/>
        </p:spPr>
        <p:txBody>
          <a:bodyPr/>
          <a:lstStyle/>
          <a:p>
            <a:pPr>
              <a:defRPr/>
            </a:pPr>
            <a:endParaRPr lang="en-US">
              <a:cs typeface="+mn-cs"/>
            </a:endParaRPr>
          </a:p>
        </p:txBody>
      </p:sp>
      <p:sp>
        <p:nvSpPr>
          <p:cNvPr id="48177" name="Rectangle 49"/>
          <p:cNvSpPr>
            <a:spLocks noGrp="1" noChangeArrowheads="1"/>
          </p:cNvSpPr>
          <p:nvPr>
            <p:ph type="ctrTitle"/>
          </p:nvPr>
        </p:nvSpPr>
        <p:spPr>
          <a:xfrm>
            <a:off x="1981200" y="2057400"/>
            <a:ext cx="6705600" cy="1114425"/>
          </a:xfrm>
          <a:ln algn="ctr"/>
        </p:spPr>
        <p:txBody>
          <a:bodyPr/>
          <a:lstStyle>
            <a:lvl1pPr algn="ctr" eaLnBrk="1" hangingPunct="1">
              <a:defRPr sz="4800" smtClean="0"/>
            </a:lvl1pPr>
          </a:lstStyle>
          <a:p>
            <a:r>
              <a:rPr lang="en-US" dirty="0" smtClean="0"/>
              <a:t>Click to edit Master title style</a:t>
            </a:r>
          </a:p>
        </p:txBody>
      </p:sp>
      <p:sp>
        <p:nvSpPr>
          <p:cNvPr id="48178" name="Rectangle 50"/>
          <p:cNvSpPr>
            <a:spLocks noGrp="1" noChangeArrowheads="1"/>
          </p:cNvSpPr>
          <p:nvPr>
            <p:ph type="subTitle" idx="1"/>
          </p:nvPr>
        </p:nvSpPr>
        <p:spPr>
          <a:xfrm>
            <a:off x="1600200" y="762000"/>
            <a:ext cx="6400800" cy="609600"/>
          </a:xfrm>
          <a:ln algn="ctr"/>
        </p:spPr>
        <p:txBody>
          <a:bodyPr/>
          <a:lstStyle>
            <a:lvl1pPr marL="0" indent="0" algn="ctr" eaLnBrk="1" hangingPunct="1">
              <a:buFontTx/>
              <a:buNone/>
              <a:defRPr sz="2200" smtClean="0">
                <a:latin typeface="+mn-lt"/>
              </a:defRPr>
            </a:lvl1pPr>
          </a:lstStyle>
          <a:p>
            <a:r>
              <a:rPr lang="en-US" dirty="0" smtClean="0"/>
              <a:t>Click to edit Master subtitle style</a:t>
            </a:r>
          </a:p>
        </p:txBody>
      </p:sp>
      <p:sp>
        <p:nvSpPr>
          <p:cNvPr id="27" name="Rectangle 53"/>
          <p:cNvSpPr>
            <a:spLocks noGrp="1" noChangeArrowheads="1"/>
          </p:cNvSpPr>
          <p:nvPr>
            <p:ph type="sldNum" sz="quarter" idx="10"/>
          </p:nvPr>
        </p:nvSpPr>
        <p:spPr>
          <a:xfrm>
            <a:off x="8458200" y="6400800"/>
            <a:ext cx="457200" cy="320675"/>
          </a:xfrm>
        </p:spPr>
        <p:txBody>
          <a:bodyPr/>
          <a:lstStyle>
            <a:lvl1pPr>
              <a:defRPr/>
            </a:lvl1pPr>
          </a:lstStyle>
          <a:p>
            <a:pPr>
              <a:defRPr/>
            </a:pPr>
            <a:fld id="{86913DCD-6AFB-4192-87DD-47FC5B11D1BA}" type="slidenum">
              <a:rPr lang="en-US"/>
              <a:pPr>
                <a:defRPr/>
              </a:pPr>
              <a:t>‹#›</a:t>
            </a:fld>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up)">
                                      <p:cBhvr>
                                        <p:cTn id="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000"/>
            </a:lvl1pPr>
          </a:lstStyle>
          <a:p>
            <a:r>
              <a:rPr lang="en-US" dirty="0" smtClean="0"/>
              <a:t>Click to edit Master title style</a:t>
            </a:r>
            <a:endParaRPr lang="en-US" dirty="0"/>
          </a:p>
        </p:txBody>
      </p:sp>
      <p:sp>
        <p:nvSpPr>
          <p:cNvPr id="3" name="Content Placeholder 2"/>
          <p:cNvSpPr>
            <a:spLocks noGrp="1"/>
          </p:cNvSpPr>
          <p:nvPr>
            <p:ph idx="1"/>
          </p:nvPr>
        </p:nvSpPr>
        <p:spPr/>
        <p:txBody>
          <a:bodyPr/>
          <a:lstStyle>
            <a:lvl1pPr>
              <a:defRPr sz="3600"/>
            </a:lvl1pPr>
            <a:lvl2pPr>
              <a:defRPr sz="3600"/>
            </a:lvl2pPr>
            <a:lvl3pPr>
              <a:defRPr sz="3600"/>
            </a:lvl3pPr>
            <a:lvl4pPr>
              <a:defRPr sz="3600"/>
            </a:lvl4pPr>
            <a:lvl5pPr>
              <a:defRPr sz="3600"/>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025B2C8-256D-4335-8C2B-E8B55E2CDE55}"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55F7195E-D383-4668-A110-DB61F06B0165}"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CFFA3086-C086-40BC-8A51-CED8EBAC5466}"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8"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9" name="Rectangle 43"/>
          <p:cNvSpPr>
            <a:spLocks noGrp="1" noChangeArrowheads="1"/>
          </p:cNvSpPr>
          <p:nvPr>
            <p:ph type="sldNum" sz="quarter" idx="12"/>
          </p:nvPr>
        </p:nvSpPr>
        <p:spPr/>
        <p:txBody>
          <a:bodyPr/>
          <a:lstStyle>
            <a:lvl1pPr>
              <a:defRPr/>
            </a:lvl1pPr>
          </a:lstStyle>
          <a:p>
            <a:pPr>
              <a:defRPr/>
            </a:pPr>
            <a:fld id="{717BE25B-7637-4073-A0B8-9F18622925AD}"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4"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5" name="Rectangle 43"/>
          <p:cNvSpPr>
            <a:spLocks noGrp="1" noChangeArrowheads="1"/>
          </p:cNvSpPr>
          <p:nvPr>
            <p:ph type="sldNum" sz="quarter" idx="12"/>
          </p:nvPr>
        </p:nvSpPr>
        <p:spPr/>
        <p:txBody>
          <a:bodyPr/>
          <a:lstStyle>
            <a:lvl1pPr>
              <a:defRPr/>
            </a:lvl1pPr>
          </a:lstStyle>
          <a:p>
            <a:pPr>
              <a:defRPr/>
            </a:pPr>
            <a:fld id="{B95974E2-972C-46B6-A2EA-7494E984D8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3"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4" name="Rectangle 43"/>
          <p:cNvSpPr>
            <a:spLocks noGrp="1" noChangeArrowheads="1"/>
          </p:cNvSpPr>
          <p:nvPr>
            <p:ph type="sldNum" sz="quarter" idx="12"/>
          </p:nvPr>
        </p:nvSpPr>
        <p:spPr/>
        <p:txBody>
          <a:bodyPr/>
          <a:lstStyle>
            <a:lvl1pPr>
              <a:defRPr/>
            </a:lvl1pPr>
          </a:lstStyle>
          <a:p>
            <a:pPr>
              <a:defRPr/>
            </a:pPr>
            <a:fld id="{8BD76484-DA78-41E0-A327-AEBEFBE7D87D}"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AF379694-24E8-4289-8915-6C4F0695C837}"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1897D0A3-62D1-4E37-AE3D-5A82F0DDD5C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32F0F3AB-5CEB-4A7A-86A0-F190B04729C6}"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28600"/>
            <a:ext cx="2057400" cy="5897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28600"/>
            <a:ext cx="6019800" cy="58975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4D0573C3-81F1-477B-BC55-50FF192DA737}"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bl" preserve="1">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r>
              <a:rPr lang="en-US" noProof="0" smtClean="0"/>
              <a:t>Click icon to add table</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20E22635-39E0-4055-B90D-5667AE3CA308}"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6"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7" name="Rectangle 43"/>
          <p:cNvSpPr>
            <a:spLocks noGrp="1" noChangeArrowheads="1"/>
          </p:cNvSpPr>
          <p:nvPr>
            <p:ph type="sldNum" sz="quarter" idx="12"/>
          </p:nvPr>
        </p:nvSpPr>
        <p:spPr/>
        <p:txBody>
          <a:bodyPr/>
          <a:lstStyle>
            <a:lvl1pPr>
              <a:defRPr/>
            </a:lvl1pPr>
          </a:lstStyle>
          <a:p>
            <a:pPr>
              <a:defRPr/>
            </a:pPr>
            <a:fld id="{F49DB5E5-346F-439C-8315-5A4DAC032594}"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chart" preserve="1">
  <p:cSld name="Title and Chart">
    <p:spTree>
      <p:nvGrpSpPr>
        <p:cNvPr id="1" name=""/>
        <p:cNvGrpSpPr/>
        <p:nvPr/>
      </p:nvGrpSpPr>
      <p:grpSpPr>
        <a:xfrm>
          <a:off x="0" y="0"/>
          <a:ext cx="0" cy="0"/>
          <a:chOff x="0" y="0"/>
          <a:chExt cx="0" cy="0"/>
        </a:xfrm>
      </p:grpSpPr>
      <p:sp>
        <p:nvSpPr>
          <p:cNvPr id="2" name="Title 1"/>
          <p:cNvSpPr>
            <a:spLocks noGrp="1"/>
          </p:cNvSpPr>
          <p:nvPr>
            <p:ph type="title"/>
          </p:nvPr>
        </p:nvSpPr>
        <p:spPr>
          <a:xfrm>
            <a:off x="1066800" y="228600"/>
            <a:ext cx="5638800" cy="762000"/>
          </a:xfrm>
        </p:spPr>
        <p:txBody>
          <a:bodyPr/>
          <a:lstStyle/>
          <a:p>
            <a:r>
              <a:rPr lang="en-US" smtClean="0"/>
              <a:t>Click to edit Master title style</a:t>
            </a:r>
            <a:endParaRPr lang="en-US"/>
          </a:p>
        </p:txBody>
      </p:sp>
      <p:sp>
        <p:nvSpPr>
          <p:cNvPr id="3" name="Chart Placeholder 2"/>
          <p:cNvSpPr>
            <a:spLocks noGrp="1"/>
          </p:cNvSpPr>
          <p:nvPr>
            <p:ph type="chart" idx="1"/>
          </p:nvPr>
        </p:nvSpPr>
        <p:spPr>
          <a:xfrm>
            <a:off x="457200" y="1600200"/>
            <a:ext cx="8229600" cy="4525963"/>
          </a:xfrm>
        </p:spPr>
        <p:txBody>
          <a:bodyPr/>
          <a:lstStyle/>
          <a:p>
            <a:pPr lvl="0"/>
            <a:r>
              <a:rPr lang="en-US" noProof="0" smtClean="0"/>
              <a:t>Click icon to add chart</a:t>
            </a:r>
          </a:p>
        </p:txBody>
      </p:sp>
      <p:sp>
        <p:nvSpPr>
          <p:cNvPr id="4" name="Rectangle 41"/>
          <p:cNvSpPr>
            <a:spLocks noGrp="1" noChangeArrowheads="1"/>
          </p:cNvSpPr>
          <p:nvPr>
            <p:ph type="dt" sz="half" idx="10"/>
          </p:nvPr>
        </p:nvSpPr>
        <p:spPr>
          <a:xfrm>
            <a:off x="457200" y="6245225"/>
            <a:ext cx="2133600" cy="476250"/>
          </a:xfrm>
          <a:prstGeom prst="rect">
            <a:avLst/>
          </a:prstGeom>
        </p:spPr>
        <p:txBody>
          <a:bodyPr/>
          <a:lstStyle>
            <a:lvl1pPr>
              <a:defRPr>
                <a:cs typeface="+mn-cs"/>
              </a:defRPr>
            </a:lvl1pPr>
          </a:lstStyle>
          <a:p>
            <a:pPr>
              <a:defRPr/>
            </a:pPr>
            <a:endParaRPr lang="en-US"/>
          </a:p>
        </p:txBody>
      </p:sp>
      <p:sp>
        <p:nvSpPr>
          <p:cNvPr id="5" name="Rectangle 42"/>
          <p:cNvSpPr>
            <a:spLocks noGrp="1" noChangeArrowheads="1"/>
          </p:cNvSpPr>
          <p:nvPr>
            <p:ph type="ftr" sz="quarter" idx="11"/>
          </p:nvPr>
        </p:nvSpPr>
        <p:spPr>
          <a:xfrm>
            <a:off x="3124200" y="6245225"/>
            <a:ext cx="2895600" cy="476250"/>
          </a:xfrm>
          <a:prstGeom prst="rect">
            <a:avLst/>
          </a:prstGeom>
        </p:spPr>
        <p:txBody>
          <a:bodyPr/>
          <a:lstStyle>
            <a:lvl1pPr>
              <a:defRPr>
                <a:cs typeface="+mn-cs"/>
              </a:defRPr>
            </a:lvl1pPr>
          </a:lstStyle>
          <a:p>
            <a:pPr>
              <a:defRPr/>
            </a:pPr>
            <a:endParaRPr lang="en-US"/>
          </a:p>
        </p:txBody>
      </p:sp>
      <p:sp>
        <p:nvSpPr>
          <p:cNvPr id="6" name="Rectangle 43"/>
          <p:cNvSpPr>
            <a:spLocks noGrp="1" noChangeArrowheads="1"/>
          </p:cNvSpPr>
          <p:nvPr>
            <p:ph type="sldNum" sz="quarter" idx="12"/>
          </p:nvPr>
        </p:nvSpPr>
        <p:spPr/>
        <p:txBody>
          <a:bodyPr/>
          <a:lstStyle>
            <a:lvl1pPr>
              <a:defRPr/>
            </a:lvl1pPr>
          </a:lstStyle>
          <a:p>
            <a:pPr>
              <a:defRPr/>
            </a:pPr>
            <a:fld id="{9E4D1149-CD43-4D6B-92E6-F1B5FC57C45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20" Type="http://schemas.openxmlformats.org/officeDocument/2006/relationships/image" Target="../media/image5.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image" Target="../media/image4.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1" name="Rectangle 23"/>
          <p:cNvSpPr>
            <a:spLocks noChangeArrowheads="1"/>
          </p:cNvSpPr>
          <p:nvPr/>
        </p:nvSpPr>
        <p:spPr bwMode="gray">
          <a:xfrm flipH="1">
            <a:off x="5943600" y="0"/>
            <a:ext cx="3200400" cy="4114800"/>
          </a:xfrm>
          <a:prstGeom prst="rect">
            <a:avLst/>
          </a:prstGeom>
          <a:gradFill rotWithShape="1">
            <a:gsLst>
              <a:gs pos="0">
                <a:schemeClr val="accent2">
                  <a:alpha val="60001"/>
                </a:schemeClr>
              </a:gs>
              <a:gs pos="100000">
                <a:schemeClr val="accent2">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sp>
        <p:nvSpPr>
          <p:cNvPr id="2072" name="Rectangle 24"/>
          <p:cNvSpPr>
            <a:spLocks noChangeArrowheads="1"/>
          </p:cNvSpPr>
          <p:nvPr/>
        </p:nvSpPr>
        <p:spPr bwMode="hidden">
          <a:xfrm>
            <a:off x="0" y="3352800"/>
            <a:ext cx="9144000" cy="3505200"/>
          </a:xfrm>
          <a:prstGeom prst="rect">
            <a:avLst/>
          </a:prstGeom>
          <a:gradFill rotWithShape="1">
            <a:gsLst>
              <a:gs pos="0">
                <a:schemeClr val="accent1">
                  <a:gamma/>
                  <a:tint val="0"/>
                  <a:invGamma/>
                  <a:alpha val="0"/>
                </a:schemeClr>
              </a:gs>
              <a:gs pos="100000">
                <a:schemeClr val="accent1">
                  <a:alpha val="30000"/>
                </a:schemeClr>
              </a:gs>
            </a:gsLst>
            <a:lin ang="5400000" scaled="1"/>
          </a:gradFill>
          <a:ln w="9525" algn="ctr">
            <a:noFill/>
            <a:miter lim="800000"/>
            <a:headEnd/>
            <a:tailEnd/>
          </a:ln>
          <a:effectLst/>
        </p:spPr>
        <p:txBody>
          <a:bodyPr wrap="none" anchor="ctr"/>
          <a:lstStyle/>
          <a:p>
            <a:pPr>
              <a:defRPr/>
            </a:pPr>
            <a:endParaRPr lang="en-US">
              <a:cs typeface="+mn-cs"/>
            </a:endParaRPr>
          </a:p>
        </p:txBody>
      </p:sp>
      <p:sp>
        <p:nvSpPr>
          <p:cNvPr id="2073" name="Rectangle 25"/>
          <p:cNvSpPr>
            <a:spLocks noChangeArrowheads="1"/>
          </p:cNvSpPr>
          <p:nvPr/>
        </p:nvSpPr>
        <p:spPr bwMode="gray">
          <a:xfrm>
            <a:off x="0" y="0"/>
            <a:ext cx="6629400" cy="4114800"/>
          </a:xfrm>
          <a:prstGeom prst="rect">
            <a:avLst/>
          </a:prstGeom>
          <a:gradFill rotWithShape="1">
            <a:gsLst>
              <a:gs pos="0">
                <a:schemeClr val="hlink">
                  <a:alpha val="50000"/>
                </a:schemeClr>
              </a:gs>
              <a:gs pos="100000">
                <a:schemeClr val="hlink">
                  <a:gamma/>
                  <a:tint val="0"/>
                  <a:invGamma/>
                  <a:alpha val="0"/>
                </a:schemeClr>
              </a:gs>
            </a:gsLst>
            <a:path path="rect">
              <a:fillToRect r="100000" b="100000"/>
            </a:path>
          </a:gradFill>
          <a:ln w="9525" algn="ctr">
            <a:noFill/>
            <a:miter lim="800000"/>
            <a:headEnd/>
            <a:tailEnd/>
          </a:ln>
          <a:effectLst/>
        </p:spPr>
        <p:txBody>
          <a:bodyPr wrap="none" anchor="ctr"/>
          <a:lstStyle/>
          <a:p>
            <a:pPr>
              <a:defRPr/>
            </a:pPr>
            <a:endParaRPr lang="en-US">
              <a:cs typeface="+mn-cs"/>
            </a:endParaRPr>
          </a:p>
        </p:txBody>
      </p:sp>
      <p:pic>
        <p:nvPicPr>
          <p:cNvPr id="1029" name="Picture 26" descr="3"/>
          <p:cNvPicPr>
            <a:picLocks noChangeAspect="1" noChangeArrowheads="1"/>
          </p:cNvPicPr>
          <p:nvPr/>
        </p:nvPicPr>
        <p:blipFill>
          <a:blip r:embed="rId16" cstate="print"/>
          <a:srcRect l="435" t="1503" r="15283" b="45966"/>
          <a:stretch>
            <a:fillRect/>
          </a:stretch>
        </p:blipFill>
        <p:spPr bwMode="gray">
          <a:xfrm>
            <a:off x="0" y="0"/>
            <a:ext cx="7696200" cy="2997200"/>
          </a:xfrm>
          <a:prstGeom prst="rect">
            <a:avLst/>
          </a:prstGeom>
          <a:noFill/>
          <a:ln w="9525">
            <a:noFill/>
            <a:miter lim="800000"/>
            <a:headEnd/>
            <a:tailEnd/>
          </a:ln>
        </p:spPr>
      </p:pic>
      <p:sp>
        <p:nvSpPr>
          <p:cNvPr id="2075" name="Freeform 27"/>
          <p:cNvSpPr>
            <a:spLocks/>
          </p:cNvSpPr>
          <p:nvPr/>
        </p:nvSpPr>
        <p:spPr bwMode="gray">
          <a:xfrm>
            <a:off x="215900" y="0"/>
            <a:ext cx="8928100" cy="6754813"/>
          </a:xfrm>
          <a:custGeom>
            <a:avLst/>
            <a:gdLst/>
            <a:ahLst/>
            <a:cxnLst>
              <a:cxn ang="0">
                <a:pos x="5619" y="0"/>
              </a:cxn>
              <a:cxn ang="0">
                <a:pos x="631" y="9"/>
              </a:cxn>
              <a:cxn ang="0">
                <a:pos x="450" y="81"/>
              </a:cxn>
              <a:cxn ang="0">
                <a:pos x="30" y="886"/>
              </a:cxn>
              <a:cxn ang="0">
                <a:pos x="0" y="1001"/>
              </a:cxn>
              <a:cxn ang="0">
                <a:pos x="0" y="4255"/>
              </a:cxn>
              <a:cxn ang="0">
                <a:pos x="5624" y="4247"/>
              </a:cxn>
              <a:cxn ang="0">
                <a:pos x="5619" y="0"/>
              </a:cxn>
            </a:cxnLst>
            <a:rect l="0" t="0" r="r" b="b"/>
            <a:pathLst>
              <a:path w="5624" h="4255">
                <a:moveTo>
                  <a:pt x="5619" y="0"/>
                </a:moveTo>
                <a:lnTo>
                  <a:pt x="631" y="9"/>
                </a:lnTo>
                <a:cubicBezTo>
                  <a:pt x="496" y="7"/>
                  <a:pt x="450" y="81"/>
                  <a:pt x="450" y="81"/>
                </a:cubicBezTo>
                <a:lnTo>
                  <a:pt x="30" y="886"/>
                </a:lnTo>
                <a:lnTo>
                  <a:pt x="0" y="1001"/>
                </a:lnTo>
                <a:lnTo>
                  <a:pt x="0" y="4255"/>
                </a:lnTo>
                <a:lnTo>
                  <a:pt x="5624" y="4247"/>
                </a:lnTo>
                <a:lnTo>
                  <a:pt x="5619" y="0"/>
                </a:lnTo>
                <a:close/>
              </a:path>
            </a:pathLst>
          </a:custGeom>
          <a:solidFill>
            <a:srgbClr val="FFFFFF"/>
          </a:solidFill>
          <a:ln w="9525">
            <a:noFill/>
            <a:round/>
            <a:headEnd/>
            <a:tailEnd/>
          </a:ln>
          <a:effectLst/>
        </p:spPr>
        <p:txBody>
          <a:bodyPr/>
          <a:lstStyle/>
          <a:p>
            <a:pPr>
              <a:defRPr/>
            </a:pPr>
            <a:endParaRPr lang="en-US">
              <a:cs typeface="+mn-cs"/>
            </a:endParaRPr>
          </a:p>
        </p:txBody>
      </p:sp>
      <p:pic>
        <p:nvPicPr>
          <p:cNvPr id="1031" name="Picture 30" descr="4"/>
          <p:cNvPicPr>
            <a:picLocks noChangeAspect="1" noChangeArrowheads="1"/>
          </p:cNvPicPr>
          <p:nvPr/>
        </p:nvPicPr>
        <p:blipFill>
          <a:blip r:embed="rId17" cstate="print">
            <a:lum contrast="-12000"/>
          </a:blip>
          <a:srcRect/>
          <a:stretch>
            <a:fillRect/>
          </a:stretch>
        </p:blipFill>
        <p:spPr bwMode="gray">
          <a:xfrm>
            <a:off x="92075" y="103188"/>
            <a:ext cx="2557463" cy="5764212"/>
          </a:xfrm>
          <a:prstGeom prst="rect">
            <a:avLst/>
          </a:prstGeom>
          <a:noFill/>
          <a:ln w="9525">
            <a:noFill/>
            <a:miter lim="800000"/>
            <a:headEnd/>
            <a:tailEnd/>
          </a:ln>
        </p:spPr>
      </p:pic>
      <p:sp>
        <p:nvSpPr>
          <p:cNvPr id="2079" name="Freeform 31"/>
          <p:cNvSpPr>
            <a:spLocks/>
          </p:cNvSpPr>
          <p:nvPr/>
        </p:nvSpPr>
        <p:spPr bwMode="gray">
          <a:xfrm>
            <a:off x="98425" y="147638"/>
            <a:ext cx="935038" cy="1577975"/>
          </a:xfrm>
          <a:custGeom>
            <a:avLst/>
            <a:gdLst/>
            <a:ahLst/>
            <a:cxnLst>
              <a:cxn ang="0">
                <a:pos x="517" y="0"/>
              </a:cxn>
              <a:cxn ang="0">
                <a:pos x="0" y="994"/>
              </a:cxn>
              <a:cxn ang="0">
                <a:pos x="589" y="301"/>
              </a:cxn>
              <a:cxn ang="0">
                <a:pos x="517" y="0"/>
              </a:cxn>
            </a:cxnLst>
            <a:rect l="0" t="0" r="r" b="b"/>
            <a:pathLst>
              <a:path w="589" h="994">
                <a:moveTo>
                  <a:pt x="517" y="0"/>
                </a:moveTo>
                <a:cubicBezTo>
                  <a:pt x="339" y="103"/>
                  <a:pt x="41" y="625"/>
                  <a:pt x="0" y="994"/>
                </a:cubicBezTo>
                <a:cubicBezTo>
                  <a:pt x="159" y="498"/>
                  <a:pt x="589" y="301"/>
                  <a:pt x="589" y="301"/>
                </a:cubicBezTo>
                <a:cubicBezTo>
                  <a:pt x="589" y="301"/>
                  <a:pt x="434" y="91"/>
                  <a:pt x="517" y="0"/>
                </a:cubicBezTo>
                <a:close/>
              </a:path>
            </a:pathLst>
          </a:custGeom>
          <a:gradFill rotWithShape="1">
            <a:gsLst>
              <a:gs pos="0">
                <a:srgbClr val="FFFFFF">
                  <a:gamma/>
                  <a:shade val="85882"/>
                  <a:invGamma/>
                </a:srgbClr>
              </a:gs>
              <a:gs pos="100000">
                <a:srgbClr val="FFFFFF"/>
              </a:gs>
            </a:gsLst>
            <a:lin ang="0" scaled="1"/>
          </a:gradFill>
          <a:ln w="9525" cap="flat" cmpd="sng">
            <a:noFill/>
            <a:prstDash val="solid"/>
            <a:round/>
            <a:headEnd type="none" w="med" len="med"/>
            <a:tailEnd type="none" w="med" len="med"/>
          </a:ln>
          <a:effectLst/>
        </p:spPr>
        <p:txBody>
          <a:bodyPr/>
          <a:lstStyle/>
          <a:p>
            <a:pPr>
              <a:defRPr/>
            </a:pPr>
            <a:endParaRPr lang="en-US">
              <a:cs typeface="+mn-cs"/>
            </a:endParaRPr>
          </a:p>
        </p:txBody>
      </p:sp>
      <p:sp>
        <p:nvSpPr>
          <p:cNvPr id="2080" name="Line 32"/>
          <p:cNvSpPr>
            <a:spLocks noChangeShapeType="1"/>
          </p:cNvSpPr>
          <p:nvPr/>
        </p:nvSpPr>
        <p:spPr bwMode="gray">
          <a:xfrm>
            <a:off x="1028700" y="1066800"/>
            <a:ext cx="6210300" cy="46038"/>
          </a:xfrm>
          <a:prstGeom prst="line">
            <a:avLst/>
          </a:prstGeom>
          <a:ln>
            <a:headEnd/>
            <a:tailEnd/>
          </a:ln>
        </p:spPr>
        <p:style>
          <a:lnRef idx="2">
            <a:schemeClr val="accent2"/>
          </a:lnRef>
          <a:fillRef idx="0">
            <a:schemeClr val="accent2"/>
          </a:fillRef>
          <a:effectRef idx="1">
            <a:schemeClr val="accent2"/>
          </a:effectRef>
          <a:fontRef idx="minor">
            <a:schemeClr val="tx1"/>
          </a:fontRef>
        </p:style>
        <p:txBody>
          <a:bodyPr/>
          <a:lstStyle/>
          <a:p>
            <a:pPr>
              <a:defRPr/>
            </a:pPr>
            <a:endParaRPr lang="en-US"/>
          </a:p>
        </p:txBody>
      </p:sp>
      <p:grpSp>
        <p:nvGrpSpPr>
          <p:cNvPr id="2" name="Group 33"/>
          <p:cNvGrpSpPr>
            <a:grpSpLocks/>
          </p:cNvGrpSpPr>
          <p:nvPr/>
        </p:nvGrpSpPr>
        <p:grpSpPr bwMode="auto">
          <a:xfrm>
            <a:off x="8229600" y="152400"/>
            <a:ext cx="738188" cy="847725"/>
            <a:chOff x="5170" y="114"/>
            <a:chExt cx="465" cy="534"/>
          </a:xfrm>
        </p:grpSpPr>
        <p:sp>
          <p:nvSpPr>
            <p:cNvPr id="2082" name="Rectangle 34"/>
            <p:cNvSpPr>
              <a:spLocks noChangeArrowheads="1"/>
            </p:cNvSpPr>
            <p:nvPr/>
          </p:nvSpPr>
          <p:spPr bwMode="gray">
            <a:xfrm>
              <a:off x="5170" y="114"/>
              <a:ext cx="465" cy="534"/>
            </a:xfrm>
            <a:prstGeom prst="rect">
              <a:avLst/>
            </a:prstGeom>
            <a:gradFill rotWithShape="1">
              <a:gsLst>
                <a:gs pos="0">
                  <a:schemeClr val="accent1">
                    <a:gamma/>
                    <a:tint val="57255"/>
                    <a:invGamma/>
                  </a:schemeClr>
                </a:gs>
                <a:gs pos="100000">
                  <a:schemeClr val="accent1"/>
                </a:gs>
              </a:gsLst>
              <a:lin ang="2700000" scaled="1"/>
            </a:gradFill>
            <a:ln w="9525" algn="ctr">
              <a:noFill/>
              <a:miter lim="800000"/>
              <a:headEnd/>
              <a:tailEnd/>
            </a:ln>
            <a:effectLst/>
          </p:spPr>
          <p:txBody>
            <a:bodyPr wrap="none" anchor="ctr"/>
            <a:lstStyle/>
            <a:p>
              <a:pPr>
                <a:defRPr/>
              </a:pPr>
              <a:endParaRPr lang="en-US">
                <a:cs typeface="+mn-cs"/>
              </a:endParaRPr>
            </a:p>
          </p:txBody>
        </p:sp>
        <p:grpSp>
          <p:nvGrpSpPr>
            <p:cNvPr id="1040" name="Group 35"/>
            <p:cNvGrpSpPr>
              <a:grpSpLocks/>
            </p:cNvGrpSpPr>
            <p:nvPr userDrawn="1"/>
          </p:nvGrpSpPr>
          <p:grpSpPr bwMode="auto">
            <a:xfrm>
              <a:off x="5294" y="144"/>
              <a:ext cx="341" cy="504"/>
              <a:chOff x="5294" y="144"/>
              <a:chExt cx="341" cy="504"/>
            </a:xfrm>
          </p:grpSpPr>
          <p:pic>
            <p:nvPicPr>
              <p:cNvPr id="1041" name="Picture 36" descr="10"/>
              <p:cNvPicPr>
                <a:picLocks noChangeAspect="1" noChangeArrowheads="1"/>
              </p:cNvPicPr>
              <p:nvPr userDrawn="1"/>
            </p:nvPicPr>
            <p:blipFill>
              <a:blip r:embed="rId18" cstate="print"/>
              <a:srcRect r="40950" b="31380"/>
              <a:stretch>
                <a:fillRect/>
              </a:stretch>
            </p:blipFill>
            <p:spPr bwMode="auto">
              <a:xfrm>
                <a:off x="5294" y="144"/>
                <a:ext cx="341" cy="363"/>
              </a:xfrm>
              <a:prstGeom prst="rect">
                <a:avLst/>
              </a:prstGeom>
              <a:noFill/>
              <a:ln w="9525">
                <a:noFill/>
                <a:miter lim="800000"/>
                <a:headEnd/>
                <a:tailEnd/>
              </a:ln>
            </p:spPr>
          </p:pic>
          <p:pic>
            <p:nvPicPr>
              <p:cNvPr id="1042" name="Picture 37" descr="11"/>
              <p:cNvPicPr>
                <a:picLocks noChangeAspect="1" noChangeArrowheads="1"/>
              </p:cNvPicPr>
              <p:nvPr userDrawn="1"/>
            </p:nvPicPr>
            <p:blipFill>
              <a:blip r:embed="rId19" cstate="print"/>
              <a:srcRect r="-7076" b="13150"/>
              <a:stretch>
                <a:fillRect/>
              </a:stretch>
            </p:blipFill>
            <p:spPr bwMode="auto">
              <a:xfrm>
                <a:off x="5326" y="331"/>
                <a:ext cx="227" cy="317"/>
              </a:xfrm>
              <a:prstGeom prst="rect">
                <a:avLst/>
              </a:prstGeom>
              <a:noFill/>
              <a:ln w="9525">
                <a:noFill/>
                <a:miter lim="800000"/>
                <a:headEnd/>
                <a:tailEnd/>
              </a:ln>
            </p:spPr>
          </p:pic>
        </p:grpSp>
      </p:grpSp>
      <p:pic>
        <p:nvPicPr>
          <p:cNvPr id="1035" name="Picture 38" descr="2"/>
          <p:cNvPicPr>
            <a:picLocks noChangeAspect="1" noChangeArrowheads="1"/>
          </p:cNvPicPr>
          <p:nvPr/>
        </p:nvPicPr>
        <p:blipFill>
          <a:blip r:embed="rId20" cstate="print"/>
          <a:srcRect l="26030" r="1872"/>
          <a:stretch>
            <a:fillRect/>
          </a:stretch>
        </p:blipFill>
        <p:spPr bwMode="auto">
          <a:xfrm>
            <a:off x="0" y="0"/>
            <a:ext cx="611188" cy="1352550"/>
          </a:xfrm>
          <a:prstGeom prst="rect">
            <a:avLst/>
          </a:prstGeom>
          <a:noFill/>
          <a:ln w="9525">
            <a:noFill/>
            <a:miter lim="800000"/>
            <a:headEnd/>
            <a:tailEnd/>
          </a:ln>
        </p:spPr>
      </p:pic>
      <p:sp>
        <p:nvSpPr>
          <p:cNvPr id="1036" name="Rectangle 39"/>
          <p:cNvSpPr>
            <a:spLocks noGrp="1" noChangeArrowheads="1"/>
          </p:cNvSpPr>
          <p:nvPr>
            <p:ph type="title"/>
          </p:nvPr>
        </p:nvSpPr>
        <p:spPr bwMode="auto">
          <a:xfrm>
            <a:off x="838200" y="228600"/>
            <a:ext cx="6477000" cy="609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37" name="Rectangle 40"/>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2091" name="Rectangle 43"/>
          <p:cNvSpPr>
            <a:spLocks noGrp="1" noChangeArrowheads="1"/>
          </p:cNvSpPr>
          <p:nvPr>
            <p:ph type="sldNum" sz="quarter" idx="4"/>
          </p:nvPr>
        </p:nvSpPr>
        <p:spPr bwMode="auto">
          <a:xfrm>
            <a:off x="8534400" y="6324600"/>
            <a:ext cx="457200"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cs typeface="+mn-cs"/>
              </a:defRPr>
            </a:lvl1pPr>
          </a:lstStyle>
          <a:p>
            <a:pPr>
              <a:defRPr/>
            </a:pPr>
            <a:fld id="{3DB6C95E-F4F7-458A-8449-ABBDB627A987}"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88" r:id="rId1"/>
    <p:sldLayoutId id="2147483889" r:id="rId2"/>
    <p:sldLayoutId id="2147483890" r:id="rId3"/>
    <p:sldLayoutId id="2147483891" r:id="rId4"/>
    <p:sldLayoutId id="2147483892" r:id="rId5"/>
    <p:sldLayoutId id="2147483893" r:id="rId6"/>
    <p:sldLayoutId id="2147483894" r:id="rId7"/>
    <p:sldLayoutId id="2147483895" r:id="rId8"/>
    <p:sldLayoutId id="2147483896" r:id="rId9"/>
    <p:sldLayoutId id="2147483897" r:id="rId10"/>
    <p:sldLayoutId id="2147483898" r:id="rId11"/>
    <p:sldLayoutId id="2147483899" r:id="rId12"/>
    <p:sldLayoutId id="2147483900" r:id="rId13"/>
    <p:sldLayoutId id="2147483901" r:id="rId14"/>
  </p:sldLayoutIdLs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slide(fromBottom)">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hf hdr="0" ftr="0" dt="0"/>
  <p:txStyles>
    <p:titleStyle>
      <a:lvl1pPr algn="l" rtl="0" eaLnBrk="0" fontAlgn="base" hangingPunct="0">
        <a:spcBef>
          <a:spcPct val="0"/>
        </a:spcBef>
        <a:spcAft>
          <a:spcPct val="0"/>
        </a:spcAft>
        <a:defRPr sz="3800" b="1">
          <a:solidFill>
            <a:schemeClr val="tx2"/>
          </a:solidFill>
          <a:latin typeface="+mj-lt"/>
          <a:ea typeface="+mj-ea"/>
          <a:cs typeface="+mj-cs"/>
        </a:defRPr>
      </a:lvl1pPr>
      <a:lvl2pPr algn="l" rtl="0" eaLnBrk="0" fontAlgn="base" hangingPunct="0">
        <a:spcBef>
          <a:spcPct val="0"/>
        </a:spcBef>
        <a:spcAft>
          <a:spcPct val="0"/>
        </a:spcAft>
        <a:defRPr sz="3800" b="1">
          <a:solidFill>
            <a:schemeClr val="tx2"/>
          </a:solidFill>
          <a:latin typeface="Arial" charset="0"/>
        </a:defRPr>
      </a:lvl2pPr>
      <a:lvl3pPr algn="l" rtl="0" eaLnBrk="0" fontAlgn="base" hangingPunct="0">
        <a:spcBef>
          <a:spcPct val="0"/>
        </a:spcBef>
        <a:spcAft>
          <a:spcPct val="0"/>
        </a:spcAft>
        <a:defRPr sz="3800" b="1">
          <a:solidFill>
            <a:schemeClr val="tx2"/>
          </a:solidFill>
          <a:latin typeface="Arial" charset="0"/>
        </a:defRPr>
      </a:lvl3pPr>
      <a:lvl4pPr algn="l" rtl="0" eaLnBrk="0" fontAlgn="base" hangingPunct="0">
        <a:spcBef>
          <a:spcPct val="0"/>
        </a:spcBef>
        <a:spcAft>
          <a:spcPct val="0"/>
        </a:spcAft>
        <a:defRPr sz="3800" b="1">
          <a:solidFill>
            <a:schemeClr val="tx2"/>
          </a:solidFill>
          <a:latin typeface="Arial" charset="0"/>
        </a:defRPr>
      </a:lvl4pPr>
      <a:lvl5pPr algn="l" rtl="0" eaLnBrk="0" fontAlgn="base" hangingPunct="0">
        <a:spcBef>
          <a:spcPct val="0"/>
        </a:spcBef>
        <a:spcAft>
          <a:spcPct val="0"/>
        </a:spcAft>
        <a:defRPr sz="3800" b="1">
          <a:solidFill>
            <a:schemeClr val="tx2"/>
          </a:solidFill>
          <a:latin typeface="Arial" charset="0"/>
        </a:defRPr>
      </a:lvl5pPr>
      <a:lvl6pPr marL="457200" algn="l" rtl="0" eaLnBrk="1" fontAlgn="base" hangingPunct="1">
        <a:spcBef>
          <a:spcPct val="0"/>
        </a:spcBef>
        <a:spcAft>
          <a:spcPct val="0"/>
        </a:spcAft>
        <a:defRPr sz="3800" b="1">
          <a:solidFill>
            <a:schemeClr val="tx2"/>
          </a:solidFill>
          <a:latin typeface="Arial" charset="0"/>
        </a:defRPr>
      </a:lvl6pPr>
      <a:lvl7pPr marL="914400" algn="l" rtl="0" eaLnBrk="1" fontAlgn="base" hangingPunct="1">
        <a:spcBef>
          <a:spcPct val="0"/>
        </a:spcBef>
        <a:spcAft>
          <a:spcPct val="0"/>
        </a:spcAft>
        <a:defRPr sz="3800" b="1">
          <a:solidFill>
            <a:schemeClr val="tx2"/>
          </a:solidFill>
          <a:latin typeface="Arial" charset="0"/>
        </a:defRPr>
      </a:lvl7pPr>
      <a:lvl8pPr marL="1371600" algn="l" rtl="0" eaLnBrk="1" fontAlgn="base" hangingPunct="1">
        <a:spcBef>
          <a:spcPct val="0"/>
        </a:spcBef>
        <a:spcAft>
          <a:spcPct val="0"/>
        </a:spcAft>
        <a:defRPr sz="3800" b="1">
          <a:solidFill>
            <a:schemeClr val="tx2"/>
          </a:solidFill>
          <a:latin typeface="Arial" charset="0"/>
        </a:defRPr>
      </a:lvl8pPr>
      <a:lvl9pPr marL="1828800" algn="l" rtl="0" eaLnBrk="1" fontAlgn="base" hangingPunct="1">
        <a:spcBef>
          <a:spcPct val="0"/>
        </a:spcBef>
        <a:spcAft>
          <a:spcPct val="0"/>
        </a:spcAft>
        <a:defRPr sz="3800" b="1">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2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4.xml"/></Relationships>
</file>

<file path=ppt/slides/_rels/slide2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4.xml"/></Relationships>
</file>

<file path=ppt/slides/_rels/slide2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4.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3.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4.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9.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4.xml"/></Relationships>
</file>

<file path=ppt/slides/_rels/slide40.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4.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ctrTitle"/>
          </p:nvPr>
        </p:nvSpPr>
        <p:spPr>
          <a:xfrm>
            <a:off x="5410200" y="5638800"/>
            <a:ext cx="3733800" cy="838200"/>
          </a:xfrm>
          <a:ln/>
        </p:spPr>
        <p:txBody>
          <a:bodyPr/>
          <a:lstStyle/>
          <a:p>
            <a:pPr algn="l"/>
            <a:r>
              <a:rPr lang="en-US" sz="2600" dirty="0" smtClean="0">
                <a:solidFill>
                  <a:schemeClr val="tx1"/>
                </a:solidFill>
              </a:rPr>
              <a:t>GV: </a:t>
            </a:r>
            <a:r>
              <a:rPr lang="en-US" sz="2600" dirty="0" err="1">
                <a:solidFill>
                  <a:schemeClr val="tx1"/>
                </a:solidFill>
              </a:rPr>
              <a:t>Nguyễn</a:t>
            </a:r>
            <a:r>
              <a:rPr lang="en-US" sz="2600" dirty="0">
                <a:solidFill>
                  <a:schemeClr val="tx1"/>
                </a:solidFill>
              </a:rPr>
              <a:t> </a:t>
            </a:r>
            <a:r>
              <a:rPr lang="en-US" sz="2600" dirty="0" err="1">
                <a:solidFill>
                  <a:schemeClr val="tx1"/>
                </a:solidFill>
              </a:rPr>
              <a:t>Thị</a:t>
            </a:r>
            <a:r>
              <a:rPr lang="en-US" sz="2600" dirty="0">
                <a:solidFill>
                  <a:schemeClr val="tx1"/>
                </a:solidFill>
              </a:rPr>
              <a:t> </a:t>
            </a:r>
            <a:r>
              <a:rPr lang="en-US" sz="2600" dirty="0" err="1">
                <a:solidFill>
                  <a:schemeClr val="tx1"/>
                </a:solidFill>
              </a:rPr>
              <a:t>Hiền</a:t>
            </a:r>
            <a:endParaRPr lang="en-US" sz="2600" dirty="0"/>
          </a:p>
        </p:txBody>
      </p:sp>
      <p:sp>
        <p:nvSpPr>
          <p:cNvPr id="16388" name="Slide Number Placeholder 4"/>
          <p:cNvSpPr>
            <a:spLocks noGrp="1"/>
          </p:cNvSpPr>
          <p:nvPr>
            <p:ph type="sldNum" sz="quarter" idx="10"/>
          </p:nvPr>
        </p:nvSpPr>
        <p:spPr/>
        <p:txBody>
          <a:bodyPr/>
          <a:lstStyle/>
          <a:p>
            <a:pPr>
              <a:defRPr/>
            </a:pPr>
            <a:fld id="{688D2E75-B4CD-48B0-A351-829BEA435C20}" type="slidenum">
              <a:rPr lang="en-US" smtClean="0"/>
              <a:pPr>
                <a:defRPr/>
              </a:pPr>
              <a:t>1</a:t>
            </a:fld>
            <a:endParaRPr lang="en-US" smtClean="0"/>
          </a:p>
        </p:txBody>
      </p:sp>
      <p:sp>
        <p:nvSpPr>
          <p:cNvPr id="6" name="Rectangle 2"/>
          <p:cNvSpPr txBox="1">
            <a:spLocks noChangeArrowheads="1"/>
          </p:cNvSpPr>
          <p:nvPr/>
        </p:nvSpPr>
        <p:spPr bwMode="auto">
          <a:xfrm>
            <a:off x="152400" y="1790700"/>
            <a:ext cx="8763000" cy="2819400"/>
          </a:xfrm>
          <a:prstGeom prst="rect">
            <a:avLst/>
          </a:prstGeom>
          <a:noFill/>
          <a:ln w="9525" algn="ctr">
            <a:noFill/>
            <a:miter lim="800000"/>
            <a:headEnd/>
            <a:tailEnd/>
          </a:ln>
          <a:effectLst/>
        </p:spPr>
        <p:txBody>
          <a:bodyPr anchor="ctr"/>
          <a:lstStyle/>
          <a:p>
            <a:pPr lvl="0" algn="ctr"/>
            <a:r>
              <a:rPr lang="en-US" sz="6000" b="1" kern="0" dirty="0" err="1" smtClean="0">
                <a:solidFill>
                  <a:srgbClr val="FF0000"/>
                </a:solidFill>
                <a:latin typeface="+mj-lt"/>
                <a:ea typeface="+mj-ea"/>
                <a:cs typeface="+mj-cs"/>
              </a:rPr>
              <a:t>Chương</a:t>
            </a:r>
            <a:r>
              <a:rPr lang="en-US" sz="6000" b="1" kern="0" dirty="0" smtClean="0">
                <a:solidFill>
                  <a:srgbClr val="FF0000"/>
                </a:solidFill>
                <a:latin typeface="+mj-lt"/>
                <a:ea typeface="+mj-ea"/>
                <a:cs typeface="+mj-cs"/>
              </a:rPr>
              <a:t> 1: </a:t>
            </a:r>
            <a:r>
              <a:rPr lang="en-US" sz="6000" b="1" dirty="0">
                <a:solidFill>
                  <a:srgbClr val="FF0000"/>
                </a:solidFill>
                <a:latin typeface="Arial" panose="020B0604020202020204" pitchFamily="34" charset="0"/>
                <a:cs typeface="Arial" panose="020B0604020202020204" pitchFamily="34" charset="0"/>
              </a:rPr>
              <a:t>KHÁI QUÁT CHUNG VỀ VĂN HÓA ẨM </a:t>
            </a:r>
            <a:r>
              <a:rPr lang="en-US" sz="6000" b="1" dirty="0" smtClean="0">
                <a:solidFill>
                  <a:srgbClr val="FF0000"/>
                </a:solidFill>
                <a:latin typeface="Arial" panose="020B0604020202020204" pitchFamily="34" charset="0"/>
                <a:cs typeface="Arial" panose="020B0604020202020204" pitchFamily="34" charset="0"/>
              </a:rPr>
              <a:t>THỰC (</a:t>
            </a:r>
            <a:r>
              <a:rPr lang="en-US" sz="6000" b="1" dirty="0" err="1" smtClean="0">
                <a:solidFill>
                  <a:srgbClr val="FF0000"/>
                </a:solidFill>
                <a:latin typeface="Arial" panose="020B0604020202020204" pitchFamily="34" charset="0"/>
                <a:cs typeface="Arial" panose="020B0604020202020204" pitchFamily="34" charset="0"/>
              </a:rPr>
              <a:t>tt</a:t>
            </a:r>
            <a:r>
              <a:rPr lang="en-US" sz="6000" b="1" dirty="0" smtClean="0">
                <a:solidFill>
                  <a:srgbClr val="FF0000"/>
                </a:solidFill>
                <a:latin typeface="Arial" panose="020B0604020202020204" pitchFamily="34" charset="0"/>
                <a:cs typeface="Arial" panose="020B0604020202020204" pitchFamily="34" charset="0"/>
              </a:rPr>
              <a:t>)</a:t>
            </a:r>
            <a:endParaRPr lang="en-US" sz="6000" b="1" dirty="0">
              <a:solidFill>
                <a:srgbClr val="FF0000"/>
              </a:solidFill>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linds(horizont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4" presetClass="entr" presetSubtype="16" fill="hold" grpId="0"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ox(in)">
                                      <p:cBhvr>
                                        <p:cTn id="12" dur="500"/>
                                        <p:tgtEl>
                                          <p:spTgt spid="163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1" name="AutoShape 3"/>
          <p:cNvSpPr>
            <a:spLocks noChangeArrowheads="1"/>
          </p:cNvSpPr>
          <p:nvPr/>
        </p:nvSpPr>
        <p:spPr bwMode="gray">
          <a:xfrm>
            <a:off x="1506538" y="5080000"/>
            <a:ext cx="6875462" cy="1244600"/>
          </a:xfrm>
          <a:prstGeom prst="roundRect">
            <a:avLst>
              <a:gd name="adj" fmla="val 50000"/>
            </a:avLst>
          </a:prstGeom>
          <a:noFill/>
          <a:ln w="28575">
            <a:solidFill>
              <a:schemeClr val="hlink"/>
            </a:solidFill>
            <a:round/>
            <a:headEnd/>
            <a:tailEnd/>
          </a:ln>
        </p:spPr>
        <p:txBody>
          <a:bodyPr wrap="none" anchor="ctr"/>
          <a:lstStyle/>
          <a:p>
            <a:endParaRPr lang="en-US"/>
          </a:p>
        </p:txBody>
      </p:sp>
      <p:sp>
        <p:nvSpPr>
          <p:cNvPr id="17412" name="AutoShape 4"/>
          <p:cNvSpPr>
            <a:spLocks noChangeArrowheads="1"/>
          </p:cNvSpPr>
          <p:nvPr/>
        </p:nvSpPr>
        <p:spPr bwMode="gray">
          <a:xfrm>
            <a:off x="1608136" y="3276600"/>
            <a:ext cx="6926263" cy="1217249"/>
          </a:xfrm>
          <a:prstGeom prst="roundRect">
            <a:avLst>
              <a:gd name="adj" fmla="val 50000"/>
            </a:avLst>
          </a:prstGeom>
          <a:noFill/>
          <a:ln w="28575">
            <a:solidFill>
              <a:schemeClr val="accent1"/>
            </a:solidFill>
            <a:round/>
            <a:headEnd/>
            <a:tailEnd/>
          </a:ln>
        </p:spPr>
        <p:txBody>
          <a:bodyPr wrap="none" anchor="ctr"/>
          <a:lstStyle/>
          <a:p>
            <a:endParaRPr lang="en-US"/>
          </a:p>
        </p:txBody>
      </p:sp>
      <p:sp>
        <p:nvSpPr>
          <p:cNvPr id="17413" name="AutoShape 5"/>
          <p:cNvSpPr>
            <a:spLocks noChangeArrowheads="1"/>
          </p:cNvSpPr>
          <p:nvPr/>
        </p:nvSpPr>
        <p:spPr bwMode="gray">
          <a:xfrm>
            <a:off x="1603374" y="1593850"/>
            <a:ext cx="6245225" cy="1135418"/>
          </a:xfrm>
          <a:prstGeom prst="roundRect">
            <a:avLst>
              <a:gd name="adj" fmla="val 50000"/>
            </a:avLst>
          </a:prstGeom>
          <a:noFill/>
          <a:ln w="28575">
            <a:solidFill>
              <a:schemeClr val="accent2"/>
            </a:solidFill>
            <a:round/>
            <a:headEnd/>
            <a:tailEnd/>
          </a:ln>
        </p:spPr>
        <p:txBody>
          <a:bodyPr wrap="none" anchor="ctr"/>
          <a:lstStyle/>
          <a:p>
            <a:endParaRPr lang="en-US"/>
          </a:p>
        </p:txBody>
      </p:sp>
      <p:sp>
        <p:nvSpPr>
          <p:cNvPr id="17414" name="Rectangle 6"/>
          <p:cNvSpPr>
            <a:spLocks noGrp="1" noChangeArrowheads="1"/>
          </p:cNvSpPr>
          <p:nvPr>
            <p:ph type="title"/>
          </p:nvPr>
        </p:nvSpPr>
        <p:spPr/>
        <p:txBody>
          <a:bodyPr/>
          <a:lstStyle/>
          <a:p>
            <a:pPr eaLnBrk="1" hangingPunct="1"/>
            <a:r>
              <a:rPr lang="en-US" sz="4000" smtClean="0"/>
              <a:t>NỘI DUNG</a:t>
            </a:r>
          </a:p>
        </p:txBody>
      </p:sp>
      <p:grpSp>
        <p:nvGrpSpPr>
          <p:cNvPr id="2" name="Group 7"/>
          <p:cNvGrpSpPr>
            <a:grpSpLocks/>
          </p:cNvGrpSpPr>
          <p:nvPr/>
        </p:nvGrpSpPr>
        <p:grpSpPr bwMode="auto">
          <a:xfrm>
            <a:off x="1524000" y="1576388"/>
            <a:ext cx="645524" cy="1188068"/>
            <a:chOff x="720" y="1488"/>
            <a:chExt cx="806" cy="808"/>
          </a:xfrm>
        </p:grpSpPr>
        <p:sp>
          <p:nvSpPr>
            <p:cNvPr id="17428" name="Oval 8"/>
            <p:cNvSpPr>
              <a:spLocks noChangeArrowheads="1"/>
            </p:cNvSpPr>
            <p:nvPr/>
          </p:nvSpPr>
          <p:spPr bwMode="gray">
            <a:xfrm>
              <a:off x="720" y="1490"/>
              <a:ext cx="806" cy="806"/>
            </a:xfrm>
            <a:prstGeom prst="ellipse">
              <a:avLst/>
            </a:prstGeom>
            <a:solidFill>
              <a:schemeClr val="accent2"/>
            </a:solidFill>
            <a:ln w="9525">
              <a:noFill/>
              <a:round/>
              <a:headEnd/>
              <a:tailEnd/>
            </a:ln>
          </p:spPr>
          <p:txBody>
            <a:bodyPr wrap="none" anchor="ctr"/>
            <a:lstStyle/>
            <a:p>
              <a:endParaRPr lang="en-US"/>
            </a:p>
          </p:txBody>
        </p:sp>
        <p:pic>
          <p:nvPicPr>
            <p:cNvPr id="17429" name="Picture 9" descr="drop"/>
            <p:cNvPicPr>
              <a:picLocks noChangeAspect="1" noChangeArrowheads="1"/>
            </p:cNvPicPr>
            <p:nvPr/>
          </p:nvPicPr>
          <p:blipFill>
            <a:blip r:embed="rId2" cstate="print"/>
            <a:srcRect/>
            <a:stretch>
              <a:fillRect/>
            </a:stretch>
          </p:blipFill>
          <p:spPr bwMode="gray">
            <a:xfrm>
              <a:off x="721" y="1488"/>
              <a:ext cx="800" cy="800"/>
            </a:xfrm>
            <a:prstGeom prst="rect">
              <a:avLst/>
            </a:prstGeom>
            <a:noFill/>
            <a:ln w="9525">
              <a:noFill/>
              <a:miter lim="800000"/>
              <a:headEnd/>
              <a:tailEnd/>
            </a:ln>
          </p:spPr>
        </p:pic>
      </p:grpSp>
      <p:sp>
        <p:nvSpPr>
          <p:cNvPr id="17416" name="Text Box 10"/>
          <p:cNvSpPr txBox="1">
            <a:spLocks noChangeArrowheads="1"/>
          </p:cNvSpPr>
          <p:nvPr/>
        </p:nvSpPr>
        <p:spPr bwMode="gray">
          <a:xfrm>
            <a:off x="1638300" y="1663699"/>
            <a:ext cx="401086" cy="584775"/>
          </a:xfrm>
          <a:prstGeom prst="rect">
            <a:avLst/>
          </a:prstGeom>
          <a:noFill/>
          <a:ln w="9525">
            <a:noFill/>
            <a:miter lim="800000"/>
            <a:headEnd/>
            <a:tailEnd/>
          </a:ln>
        </p:spPr>
        <p:txBody>
          <a:bodyPr wrap="square">
            <a:spAutoFit/>
          </a:bodyPr>
          <a:lstStyle/>
          <a:p>
            <a:pPr algn="ctr">
              <a:spcBef>
                <a:spcPct val="50000"/>
              </a:spcBef>
            </a:pPr>
            <a:r>
              <a:rPr lang="en-US" sz="3200" b="1" i="1">
                <a:solidFill>
                  <a:srgbClr val="FFFFFF"/>
                </a:solidFill>
              </a:rPr>
              <a:t>1</a:t>
            </a:r>
          </a:p>
        </p:txBody>
      </p:sp>
      <p:grpSp>
        <p:nvGrpSpPr>
          <p:cNvPr id="3" name="Group 11"/>
          <p:cNvGrpSpPr>
            <a:grpSpLocks/>
          </p:cNvGrpSpPr>
          <p:nvPr/>
        </p:nvGrpSpPr>
        <p:grpSpPr bwMode="auto">
          <a:xfrm>
            <a:off x="1528762" y="3257138"/>
            <a:ext cx="715918" cy="1273694"/>
            <a:chOff x="1188" y="1705"/>
            <a:chExt cx="330" cy="332"/>
          </a:xfrm>
        </p:grpSpPr>
        <p:sp>
          <p:nvSpPr>
            <p:cNvPr id="17426" name="Oval 12"/>
            <p:cNvSpPr>
              <a:spLocks noChangeArrowheads="1"/>
            </p:cNvSpPr>
            <p:nvPr/>
          </p:nvSpPr>
          <p:spPr bwMode="gray">
            <a:xfrm>
              <a:off x="1188" y="1706"/>
              <a:ext cx="330" cy="331"/>
            </a:xfrm>
            <a:prstGeom prst="ellipse">
              <a:avLst/>
            </a:prstGeom>
            <a:solidFill>
              <a:schemeClr val="accent1"/>
            </a:solidFill>
            <a:ln w="9525">
              <a:noFill/>
              <a:round/>
              <a:headEnd/>
              <a:tailEnd/>
            </a:ln>
          </p:spPr>
          <p:txBody>
            <a:bodyPr wrap="none" anchor="ctr"/>
            <a:lstStyle/>
            <a:p>
              <a:endParaRPr lang="en-US"/>
            </a:p>
          </p:txBody>
        </p:sp>
        <p:pic>
          <p:nvPicPr>
            <p:cNvPr id="5" name="Picture 13" descr="drop"/>
            <p:cNvPicPr>
              <a:picLocks noChangeAspect="1" noChangeArrowheads="1"/>
            </p:cNvPicPr>
            <p:nvPr/>
          </p:nvPicPr>
          <p:blipFill>
            <a:blip r:embed="rId2" cstate="print"/>
            <a:srcRect/>
            <a:stretch>
              <a:fillRect/>
            </a:stretch>
          </p:blipFill>
          <p:spPr bwMode="gray">
            <a:xfrm>
              <a:off x="1190" y="1705"/>
              <a:ext cx="328" cy="329"/>
            </a:xfrm>
            <a:prstGeom prst="rect">
              <a:avLst/>
            </a:prstGeom>
            <a:noFill/>
            <a:ln w="9525">
              <a:noFill/>
              <a:miter lim="800000"/>
              <a:headEnd/>
              <a:tailEnd/>
            </a:ln>
          </p:spPr>
        </p:pic>
      </p:grpSp>
      <p:sp>
        <p:nvSpPr>
          <p:cNvPr id="17418" name="Text Box 14"/>
          <p:cNvSpPr txBox="1">
            <a:spLocks noChangeArrowheads="1"/>
          </p:cNvSpPr>
          <p:nvPr/>
        </p:nvSpPr>
        <p:spPr bwMode="gray">
          <a:xfrm>
            <a:off x="1582673" y="3614738"/>
            <a:ext cx="471552" cy="605650"/>
          </a:xfrm>
          <a:prstGeom prst="rect">
            <a:avLst/>
          </a:prstGeom>
          <a:noFill/>
          <a:ln w="9525">
            <a:noFill/>
            <a:miter lim="800000"/>
            <a:headEnd/>
            <a:tailEnd/>
          </a:ln>
        </p:spPr>
        <p:txBody>
          <a:bodyPr wrap="square">
            <a:spAutoFit/>
          </a:bodyPr>
          <a:lstStyle/>
          <a:p>
            <a:pPr algn="ctr">
              <a:spcBef>
                <a:spcPct val="50000"/>
              </a:spcBef>
            </a:pPr>
            <a:r>
              <a:rPr lang="en-US" sz="3200" b="1" i="1" dirty="0">
                <a:solidFill>
                  <a:srgbClr val="FFFFFF"/>
                </a:solidFill>
              </a:rPr>
              <a:t>2</a:t>
            </a:r>
          </a:p>
        </p:txBody>
      </p:sp>
      <p:grpSp>
        <p:nvGrpSpPr>
          <p:cNvPr id="4" name="Group 15"/>
          <p:cNvGrpSpPr>
            <a:grpSpLocks/>
          </p:cNvGrpSpPr>
          <p:nvPr/>
        </p:nvGrpSpPr>
        <p:grpSpPr bwMode="auto">
          <a:xfrm>
            <a:off x="1427163" y="5062537"/>
            <a:ext cx="710667" cy="1302313"/>
            <a:chOff x="1188" y="2112"/>
            <a:chExt cx="330" cy="332"/>
          </a:xfrm>
        </p:grpSpPr>
        <p:sp>
          <p:nvSpPr>
            <p:cNvPr id="6" name="Oval 16"/>
            <p:cNvSpPr>
              <a:spLocks noChangeArrowheads="1"/>
            </p:cNvSpPr>
            <p:nvPr/>
          </p:nvSpPr>
          <p:spPr bwMode="gray">
            <a:xfrm>
              <a:off x="1188" y="2113"/>
              <a:ext cx="330" cy="331"/>
            </a:xfrm>
            <a:prstGeom prst="ellipse">
              <a:avLst/>
            </a:prstGeom>
            <a:solidFill>
              <a:schemeClr val="hlink"/>
            </a:solidFill>
            <a:ln w="9525">
              <a:noFill/>
              <a:round/>
              <a:headEnd/>
              <a:tailEnd/>
            </a:ln>
          </p:spPr>
          <p:txBody>
            <a:bodyPr wrap="none" anchor="ctr"/>
            <a:lstStyle/>
            <a:p>
              <a:endParaRPr lang="en-US"/>
            </a:p>
          </p:txBody>
        </p:sp>
        <p:pic>
          <p:nvPicPr>
            <p:cNvPr id="7" name="Picture 17" descr="drop"/>
            <p:cNvPicPr>
              <a:picLocks noChangeAspect="1" noChangeArrowheads="1"/>
            </p:cNvPicPr>
            <p:nvPr/>
          </p:nvPicPr>
          <p:blipFill>
            <a:blip r:embed="rId2" cstate="print"/>
            <a:srcRect/>
            <a:stretch>
              <a:fillRect/>
            </a:stretch>
          </p:blipFill>
          <p:spPr bwMode="gray">
            <a:xfrm>
              <a:off x="1190" y="2112"/>
              <a:ext cx="328" cy="329"/>
            </a:xfrm>
            <a:prstGeom prst="rect">
              <a:avLst/>
            </a:prstGeom>
            <a:noFill/>
            <a:ln w="9525">
              <a:noFill/>
              <a:miter lim="800000"/>
              <a:headEnd/>
              <a:tailEnd/>
            </a:ln>
          </p:spPr>
        </p:pic>
      </p:grpSp>
      <p:sp>
        <p:nvSpPr>
          <p:cNvPr id="17420" name="Text Box 18"/>
          <p:cNvSpPr txBox="1">
            <a:spLocks noChangeArrowheads="1"/>
          </p:cNvSpPr>
          <p:nvPr/>
        </p:nvSpPr>
        <p:spPr bwMode="gray">
          <a:xfrm>
            <a:off x="1524000" y="5410200"/>
            <a:ext cx="426401" cy="584775"/>
          </a:xfrm>
          <a:prstGeom prst="rect">
            <a:avLst/>
          </a:prstGeom>
          <a:noFill/>
          <a:ln w="9525">
            <a:noFill/>
            <a:miter lim="800000"/>
            <a:headEnd/>
            <a:tailEnd/>
          </a:ln>
        </p:spPr>
        <p:txBody>
          <a:bodyPr wrap="square">
            <a:spAutoFit/>
          </a:bodyPr>
          <a:lstStyle/>
          <a:p>
            <a:pPr algn="ctr">
              <a:spcBef>
                <a:spcPct val="50000"/>
              </a:spcBef>
            </a:pPr>
            <a:r>
              <a:rPr lang="en-US" sz="3200" b="1" i="1" dirty="0">
                <a:solidFill>
                  <a:srgbClr val="FFFFFF"/>
                </a:solidFill>
              </a:rPr>
              <a:t>3</a:t>
            </a:r>
          </a:p>
        </p:txBody>
      </p:sp>
      <p:sp>
        <p:nvSpPr>
          <p:cNvPr id="17423" name="Text Box 23"/>
          <p:cNvSpPr txBox="1">
            <a:spLocks noChangeArrowheads="1"/>
          </p:cNvSpPr>
          <p:nvPr/>
        </p:nvSpPr>
        <p:spPr bwMode="gray">
          <a:xfrm>
            <a:off x="2136774" y="1790699"/>
            <a:ext cx="5377641" cy="584775"/>
          </a:xfrm>
          <a:prstGeom prst="rect">
            <a:avLst/>
          </a:prstGeom>
          <a:noFill/>
          <a:ln w="9525">
            <a:noFill/>
            <a:miter lim="800000"/>
            <a:headEnd/>
            <a:tailEnd/>
          </a:ln>
        </p:spPr>
        <p:txBody>
          <a:bodyPr wrap="square">
            <a:spAutoFit/>
          </a:bodyPr>
          <a:lstStyle/>
          <a:p>
            <a:pPr marL="457200" indent="-457200">
              <a:spcBef>
                <a:spcPct val="50000"/>
              </a:spcBef>
              <a:buClr>
                <a:schemeClr val="tx1"/>
              </a:buClr>
            </a:pPr>
            <a:r>
              <a:rPr lang="en-US" sz="3200" b="1"/>
              <a:t>KHÁI NIỆM</a:t>
            </a:r>
          </a:p>
        </p:txBody>
      </p:sp>
      <p:sp>
        <p:nvSpPr>
          <p:cNvPr id="17424" name="Text Box 24"/>
          <p:cNvSpPr txBox="1">
            <a:spLocks noChangeArrowheads="1"/>
          </p:cNvSpPr>
          <p:nvPr/>
        </p:nvSpPr>
        <p:spPr bwMode="gray">
          <a:xfrm>
            <a:off x="2103437" y="3408746"/>
            <a:ext cx="5964070" cy="1116770"/>
          </a:xfrm>
          <a:prstGeom prst="rect">
            <a:avLst/>
          </a:prstGeom>
          <a:noFill/>
          <a:ln w="9525">
            <a:noFill/>
            <a:miter lim="800000"/>
            <a:headEnd/>
            <a:tailEnd/>
          </a:ln>
        </p:spPr>
        <p:txBody>
          <a:bodyPr wrap="square">
            <a:spAutoFit/>
          </a:bodyPr>
          <a:lstStyle/>
          <a:p>
            <a:pPr marL="457200" indent="-457200">
              <a:spcBef>
                <a:spcPct val="50000"/>
              </a:spcBef>
              <a:buClr>
                <a:schemeClr val="tx1"/>
              </a:buClr>
            </a:pPr>
            <a:r>
              <a:rPr lang="en-US" sz="3200" b="1" dirty="0" smtClean="0"/>
              <a:t>  CÁC YẾU TỐ ẢNH HƯỞNG ĐẾN VH ẨM THỰC</a:t>
            </a:r>
            <a:endParaRPr lang="en-US" sz="3200" b="1" dirty="0"/>
          </a:p>
        </p:txBody>
      </p:sp>
      <p:sp>
        <p:nvSpPr>
          <p:cNvPr id="17425" name="Text Box 25"/>
          <p:cNvSpPr txBox="1">
            <a:spLocks noChangeArrowheads="1"/>
          </p:cNvSpPr>
          <p:nvPr/>
        </p:nvSpPr>
        <p:spPr bwMode="gray">
          <a:xfrm>
            <a:off x="2008188" y="5181599"/>
            <a:ext cx="5920326" cy="1077218"/>
          </a:xfrm>
          <a:prstGeom prst="rect">
            <a:avLst/>
          </a:prstGeom>
          <a:noFill/>
          <a:ln w="9525">
            <a:noFill/>
            <a:miter lim="800000"/>
            <a:headEnd/>
            <a:tailEnd/>
          </a:ln>
        </p:spPr>
        <p:txBody>
          <a:bodyPr wrap="square">
            <a:spAutoFit/>
          </a:bodyPr>
          <a:lstStyle/>
          <a:p>
            <a:pPr marL="457200" indent="-457200">
              <a:spcBef>
                <a:spcPct val="50000"/>
              </a:spcBef>
              <a:buClr>
                <a:schemeClr val="tx1"/>
              </a:buClr>
            </a:pPr>
            <a:r>
              <a:rPr lang="en-US" sz="3200" b="1" dirty="0"/>
              <a:t> </a:t>
            </a:r>
            <a:r>
              <a:rPr lang="en-US" sz="3200" b="1" dirty="0" smtClean="0"/>
              <a:t> KQ CHUNG VỀ CÁC NỀN VH ẨM THỰC LỚN TRÊN TG</a:t>
            </a:r>
            <a:endParaRPr lang="en-US" sz="3200" b="1" dirty="0"/>
          </a:p>
        </p:txBody>
      </p:sp>
      <p:sp>
        <p:nvSpPr>
          <p:cNvPr id="17427" name="Slide Number Placeholder 27"/>
          <p:cNvSpPr>
            <a:spLocks noGrp="1"/>
          </p:cNvSpPr>
          <p:nvPr>
            <p:ph type="sldNum" sz="quarter" idx="12"/>
          </p:nvPr>
        </p:nvSpPr>
        <p:spPr/>
        <p:txBody>
          <a:bodyPr/>
          <a:lstStyle/>
          <a:p>
            <a:pPr>
              <a:defRPr/>
            </a:pPr>
            <a:fld id="{1A81C381-4354-43A1-9E9F-43B346931822}" type="slidenum">
              <a:rPr lang="en-US" smtClean="0"/>
              <a:pPr>
                <a:defRPr/>
              </a:pPr>
              <a:t>2</a:t>
            </a:fld>
            <a:endParaRPr lang="en-US"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7414"/>
                                        </p:tgtEl>
                                        <p:attrNameLst>
                                          <p:attrName>style.visibility</p:attrName>
                                        </p:attrNameLst>
                                      </p:cBhvr>
                                      <p:to>
                                        <p:strVal val="visible"/>
                                      </p:to>
                                    </p:set>
                                    <p:animEffect transition="in" filter="blinds(horizontal)">
                                      <p:cBhvr>
                                        <p:cTn id="7" dur="500"/>
                                        <p:tgtEl>
                                          <p:spTgt spid="174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7413"/>
                                        </p:tgtEl>
                                        <p:attrNameLst>
                                          <p:attrName>style.visibility</p:attrName>
                                        </p:attrNameLst>
                                      </p:cBhvr>
                                      <p:to>
                                        <p:strVal val="visible"/>
                                      </p:to>
                                    </p:set>
                                    <p:animEffect transition="in" filter="blinds(horizontal)">
                                      <p:cBhvr>
                                        <p:cTn id="12" dur="500"/>
                                        <p:tgtEl>
                                          <p:spTgt spid="17413"/>
                                        </p:tgtEl>
                                      </p:cBhvr>
                                    </p:animEffect>
                                  </p:childTnLst>
                                </p:cTn>
                              </p:par>
                              <p:par>
                                <p:cTn id="13" presetID="3" presetClass="entr" presetSubtype="10" fill="hold" nodeType="with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blinds(horizontal)">
                                      <p:cBhvr>
                                        <p:cTn id="15" dur="500"/>
                                        <p:tgtEl>
                                          <p:spTgt spid="2"/>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7416"/>
                                        </p:tgtEl>
                                        <p:attrNameLst>
                                          <p:attrName>style.visibility</p:attrName>
                                        </p:attrNameLst>
                                      </p:cBhvr>
                                      <p:to>
                                        <p:strVal val="visible"/>
                                      </p:to>
                                    </p:set>
                                    <p:animEffect transition="in" filter="blinds(horizontal)">
                                      <p:cBhvr>
                                        <p:cTn id="18" dur="500"/>
                                        <p:tgtEl>
                                          <p:spTgt spid="17416"/>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17423"/>
                                        </p:tgtEl>
                                        <p:attrNameLst>
                                          <p:attrName>style.visibility</p:attrName>
                                        </p:attrNameLst>
                                      </p:cBhvr>
                                      <p:to>
                                        <p:strVal val="visible"/>
                                      </p:to>
                                    </p:set>
                                    <p:animEffect transition="in" filter="blinds(horizontal)">
                                      <p:cBhvr>
                                        <p:cTn id="21" dur="500"/>
                                        <p:tgtEl>
                                          <p:spTgt spid="17423"/>
                                        </p:tgtEl>
                                      </p:cBhvr>
                                    </p:animEffect>
                                  </p:childTnLst>
                                </p:cTn>
                              </p:par>
                            </p:childTnLst>
                          </p:cTn>
                        </p:par>
                      </p:childTnLst>
                    </p:cTn>
                  </p:par>
                  <p:par>
                    <p:cTn id="22" fill="hold">
                      <p:stCondLst>
                        <p:cond delay="indefinite"/>
                      </p:stCondLst>
                      <p:childTnLst>
                        <p:par>
                          <p:cTn id="23" fill="hold">
                            <p:stCondLst>
                              <p:cond delay="0"/>
                            </p:stCondLst>
                            <p:childTnLst>
                              <p:par>
                                <p:cTn id="24" presetID="4" presetClass="entr" presetSubtype="16" fill="hold" grpId="0" nodeType="clickEffect">
                                  <p:stCondLst>
                                    <p:cond delay="0"/>
                                  </p:stCondLst>
                                  <p:childTnLst>
                                    <p:set>
                                      <p:cBhvr>
                                        <p:cTn id="25" dur="1" fill="hold">
                                          <p:stCondLst>
                                            <p:cond delay="0"/>
                                          </p:stCondLst>
                                        </p:cTn>
                                        <p:tgtEl>
                                          <p:spTgt spid="17412"/>
                                        </p:tgtEl>
                                        <p:attrNameLst>
                                          <p:attrName>style.visibility</p:attrName>
                                        </p:attrNameLst>
                                      </p:cBhvr>
                                      <p:to>
                                        <p:strVal val="visible"/>
                                      </p:to>
                                    </p:set>
                                    <p:animEffect transition="in" filter="box(in)">
                                      <p:cBhvr>
                                        <p:cTn id="26" dur="500"/>
                                        <p:tgtEl>
                                          <p:spTgt spid="17412"/>
                                        </p:tgtEl>
                                      </p:cBhvr>
                                    </p:animEffect>
                                  </p:childTnLst>
                                </p:cTn>
                              </p:par>
                              <p:par>
                                <p:cTn id="27" presetID="4" presetClass="entr" presetSubtype="16" fill="hold" nodeType="withEffect">
                                  <p:stCondLst>
                                    <p:cond delay="0"/>
                                  </p:stCondLst>
                                  <p:childTnLst>
                                    <p:set>
                                      <p:cBhvr>
                                        <p:cTn id="28" dur="1" fill="hold">
                                          <p:stCondLst>
                                            <p:cond delay="0"/>
                                          </p:stCondLst>
                                        </p:cTn>
                                        <p:tgtEl>
                                          <p:spTgt spid="3"/>
                                        </p:tgtEl>
                                        <p:attrNameLst>
                                          <p:attrName>style.visibility</p:attrName>
                                        </p:attrNameLst>
                                      </p:cBhvr>
                                      <p:to>
                                        <p:strVal val="visible"/>
                                      </p:to>
                                    </p:set>
                                    <p:animEffect transition="in" filter="box(in)">
                                      <p:cBhvr>
                                        <p:cTn id="29" dur="500"/>
                                        <p:tgtEl>
                                          <p:spTgt spid="3"/>
                                        </p:tgtEl>
                                      </p:cBhvr>
                                    </p:animEffect>
                                  </p:childTnLst>
                                </p:cTn>
                              </p:par>
                              <p:par>
                                <p:cTn id="30" presetID="4" presetClass="entr" presetSubtype="16" fill="hold" grpId="0" nodeType="withEffect">
                                  <p:stCondLst>
                                    <p:cond delay="0"/>
                                  </p:stCondLst>
                                  <p:childTnLst>
                                    <p:set>
                                      <p:cBhvr>
                                        <p:cTn id="31" dur="1" fill="hold">
                                          <p:stCondLst>
                                            <p:cond delay="0"/>
                                          </p:stCondLst>
                                        </p:cTn>
                                        <p:tgtEl>
                                          <p:spTgt spid="17418"/>
                                        </p:tgtEl>
                                        <p:attrNameLst>
                                          <p:attrName>style.visibility</p:attrName>
                                        </p:attrNameLst>
                                      </p:cBhvr>
                                      <p:to>
                                        <p:strVal val="visible"/>
                                      </p:to>
                                    </p:set>
                                    <p:animEffect transition="in" filter="box(in)">
                                      <p:cBhvr>
                                        <p:cTn id="32" dur="500"/>
                                        <p:tgtEl>
                                          <p:spTgt spid="17418"/>
                                        </p:tgtEl>
                                      </p:cBhvr>
                                    </p:animEffect>
                                  </p:childTnLst>
                                </p:cTn>
                              </p:par>
                              <p:par>
                                <p:cTn id="33" presetID="4" presetClass="entr" presetSubtype="16" fill="hold" grpId="0" nodeType="withEffect">
                                  <p:stCondLst>
                                    <p:cond delay="0"/>
                                  </p:stCondLst>
                                  <p:childTnLst>
                                    <p:set>
                                      <p:cBhvr>
                                        <p:cTn id="34" dur="1" fill="hold">
                                          <p:stCondLst>
                                            <p:cond delay="0"/>
                                          </p:stCondLst>
                                        </p:cTn>
                                        <p:tgtEl>
                                          <p:spTgt spid="17424"/>
                                        </p:tgtEl>
                                        <p:attrNameLst>
                                          <p:attrName>style.visibility</p:attrName>
                                        </p:attrNameLst>
                                      </p:cBhvr>
                                      <p:to>
                                        <p:strVal val="visible"/>
                                      </p:to>
                                    </p:set>
                                    <p:animEffect transition="in" filter="box(in)">
                                      <p:cBhvr>
                                        <p:cTn id="35" dur="500"/>
                                        <p:tgtEl>
                                          <p:spTgt spid="17424"/>
                                        </p:tgtEl>
                                      </p:cBhvr>
                                    </p:animEffect>
                                  </p:childTnLst>
                                </p:cTn>
                              </p:par>
                            </p:childTnLst>
                          </p:cTn>
                        </p:par>
                      </p:childTnLst>
                    </p:cTn>
                  </p:par>
                  <p:par>
                    <p:cTn id="36" fill="hold">
                      <p:stCondLst>
                        <p:cond delay="indefinite"/>
                      </p:stCondLst>
                      <p:childTnLst>
                        <p:par>
                          <p:cTn id="37" fill="hold">
                            <p:stCondLst>
                              <p:cond delay="0"/>
                            </p:stCondLst>
                            <p:childTnLst>
                              <p:par>
                                <p:cTn id="38" presetID="8" presetClass="entr" presetSubtype="16" fill="hold" grpId="0" nodeType="clickEffect">
                                  <p:stCondLst>
                                    <p:cond delay="0"/>
                                  </p:stCondLst>
                                  <p:childTnLst>
                                    <p:set>
                                      <p:cBhvr>
                                        <p:cTn id="39" dur="1" fill="hold">
                                          <p:stCondLst>
                                            <p:cond delay="0"/>
                                          </p:stCondLst>
                                        </p:cTn>
                                        <p:tgtEl>
                                          <p:spTgt spid="17411"/>
                                        </p:tgtEl>
                                        <p:attrNameLst>
                                          <p:attrName>style.visibility</p:attrName>
                                        </p:attrNameLst>
                                      </p:cBhvr>
                                      <p:to>
                                        <p:strVal val="visible"/>
                                      </p:to>
                                    </p:set>
                                    <p:animEffect transition="in" filter="diamond(in)">
                                      <p:cBhvr>
                                        <p:cTn id="40" dur="2000"/>
                                        <p:tgtEl>
                                          <p:spTgt spid="17411"/>
                                        </p:tgtEl>
                                      </p:cBhvr>
                                    </p:animEffect>
                                  </p:childTnLst>
                                </p:cTn>
                              </p:par>
                              <p:par>
                                <p:cTn id="41" presetID="8" presetClass="entr" presetSubtype="16" fill="hold" nodeType="withEffect">
                                  <p:stCondLst>
                                    <p:cond delay="0"/>
                                  </p:stCondLst>
                                  <p:childTnLst>
                                    <p:set>
                                      <p:cBhvr>
                                        <p:cTn id="42" dur="1" fill="hold">
                                          <p:stCondLst>
                                            <p:cond delay="0"/>
                                          </p:stCondLst>
                                        </p:cTn>
                                        <p:tgtEl>
                                          <p:spTgt spid="4"/>
                                        </p:tgtEl>
                                        <p:attrNameLst>
                                          <p:attrName>style.visibility</p:attrName>
                                        </p:attrNameLst>
                                      </p:cBhvr>
                                      <p:to>
                                        <p:strVal val="visible"/>
                                      </p:to>
                                    </p:set>
                                    <p:animEffect transition="in" filter="diamond(in)">
                                      <p:cBhvr>
                                        <p:cTn id="43" dur="2000"/>
                                        <p:tgtEl>
                                          <p:spTgt spid="4"/>
                                        </p:tgtEl>
                                      </p:cBhvr>
                                    </p:animEffect>
                                  </p:childTnLst>
                                </p:cTn>
                              </p:par>
                              <p:par>
                                <p:cTn id="44" presetID="8" presetClass="entr" presetSubtype="16" fill="hold" grpId="0" nodeType="withEffect">
                                  <p:stCondLst>
                                    <p:cond delay="0"/>
                                  </p:stCondLst>
                                  <p:childTnLst>
                                    <p:set>
                                      <p:cBhvr>
                                        <p:cTn id="45" dur="1" fill="hold">
                                          <p:stCondLst>
                                            <p:cond delay="0"/>
                                          </p:stCondLst>
                                        </p:cTn>
                                        <p:tgtEl>
                                          <p:spTgt spid="17420"/>
                                        </p:tgtEl>
                                        <p:attrNameLst>
                                          <p:attrName>style.visibility</p:attrName>
                                        </p:attrNameLst>
                                      </p:cBhvr>
                                      <p:to>
                                        <p:strVal val="visible"/>
                                      </p:to>
                                    </p:set>
                                    <p:animEffect transition="in" filter="diamond(in)">
                                      <p:cBhvr>
                                        <p:cTn id="46" dur="2000"/>
                                        <p:tgtEl>
                                          <p:spTgt spid="17420"/>
                                        </p:tgtEl>
                                      </p:cBhvr>
                                    </p:animEffect>
                                  </p:childTnLst>
                                </p:cTn>
                              </p:par>
                              <p:par>
                                <p:cTn id="47" presetID="8" presetClass="entr" presetSubtype="16" fill="hold" grpId="0" nodeType="withEffect">
                                  <p:stCondLst>
                                    <p:cond delay="0"/>
                                  </p:stCondLst>
                                  <p:childTnLst>
                                    <p:set>
                                      <p:cBhvr>
                                        <p:cTn id="48" dur="1" fill="hold">
                                          <p:stCondLst>
                                            <p:cond delay="0"/>
                                          </p:stCondLst>
                                        </p:cTn>
                                        <p:tgtEl>
                                          <p:spTgt spid="17425"/>
                                        </p:tgtEl>
                                        <p:attrNameLst>
                                          <p:attrName>style.visibility</p:attrName>
                                        </p:attrNameLst>
                                      </p:cBhvr>
                                      <p:to>
                                        <p:strVal val="visible"/>
                                      </p:to>
                                    </p:set>
                                    <p:animEffect transition="in" filter="diamond(in)">
                                      <p:cBhvr>
                                        <p:cTn id="49" dur="2000"/>
                                        <p:tgtEl>
                                          <p:spTgt spid="174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411" grpId="0" animBg="1"/>
      <p:bldP spid="17412" grpId="0" animBg="1"/>
      <p:bldP spid="17413" grpId="0" animBg="1"/>
      <p:bldP spid="17414" grpId="0"/>
      <p:bldP spid="17416" grpId="0"/>
      <p:bldP spid="17418" grpId="0"/>
      <p:bldP spid="17420" grpId="0"/>
      <p:bldP spid="17423" grpId="0"/>
      <p:bldP spid="17424" grpId="0"/>
      <p:bldP spid="174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56" name="Slide Number Placeholder 47"/>
          <p:cNvSpPr>
            <a:spLocks noGrp="1"/>
          </p:cNvSpPr>
          <p:nvPr>
            <p:ph type="sldNum" sz="quarter" idx="12"/>
          </p:nvPr>
        </p:nvSpPr>
        <p:spPr/>
        <p:txBody>
          <a:bodyPr/>
          <a:lstStyle/>
          <a:p>
            <a:pPr>
              <a:defRPr/>
            </a:pPr>
            <a:fld id="{DFF95B89-1DCE-4B7A-AED4-E3839DF2B66C}" type="slidenum">
              <a:rPr lang="en-US" smtClean="0"/>
              <a:pPr>
                <a:defRPr/>
              </a:pPr>
              <a:t>3</a:t>
            </a:fld>
            <a:endParaRPr lang="en-US" smtClean="0"/>
          </a:p>
        </p:txBody>
      </p:sp>
      <p:sp>
        <p:nvSpPr>
          <p:cNvPr id="50" name="Rectangle 2"/>
          <p:cNvSpPr txBox="1">
            <a:spLocks noChangeArrowheads="1"/>
          </p:cNvSpPr>
          <p:nvPr/>
        </p:nvSpPr>
        <p:spPr bwMode="auto">
          <a:xfrm>
            <a:off x="914400" y="228600"/>
            <a:ext cx="7620000" cy="762000"/>
          </a:xfrm>
          <a:prstGeom prst="rect">
            <a:avLst/>
          </a:prstGeom>
          <a:noFill/>
          <a:ln w="9525">
            <a:noFill/>
            <a:miter lim="800000"/>
            <a:headEnd/>
            <a:tailEnd/>
          </a:ln>
          <a:effectLst/>
        </p:spPr>
        <p:txBody>
          <a:bodyPr anchor="ctr"/>
          <a:lstStyle/>
          <a:p>
            <a:pPr marL="457200" indent="-457200">
              <a:spcBef>
                <a:spcPct val="50000"/>
              </a:spcBef>
              <a:buClr>
                <a:schemeClr val="tx1"/>
              </a:buClr>
            </a:pPr>
            <a:r>
              <a:rPr lang="en-US" sz="3800" b="1" kern="0" dirty="0">
                <a:solidFill>
                  <a:schemeClr val="tx2"/>
                </a:solidFill>
                <a:latin typeface="+mj-lt"/>
                <a:ea typeface="+mj-ea"/>
                <a:cs typeface="+mj-cs"/>
              </a:rPr>
              <a:t>3</a:t>
            </a:r>
            <a:r>
              <a:rPr lang="en-US" sz="3800" b="1" kern="0" dirty="0" smtClean="0">
                <a:solidFill>
                  <a:schemeClr val="tx2"/>
                </a:solidFill>
                <a:latin typeface="+mj-lt"/>
                <a:ea typeface="+mj-ea"/>
                <a:cs typeface="+mj-cs"/>
              </a:rPr>
              <a:t>. </a:t>
            </a:r>
            <a:r>
              <a:rPr lang="en-US" sz="4000" b="1" dirty="0"/>
              <a:t>KQ CHUNG VỀ CÁC NỀN VH ẨM THỰC LỚN TRÊN TG</a:t>
            </a:r>
          </a:p>
        </p:txBody>
      </p:sp>
      <p:sp>
        <p:nvSpPr>
          <p:cNvPr id="2" name="TextBox 1"/>
          <p:cNvSpPr txBox="1"/>
          <p:nvPr/>
        </p:nvSpPr>
        <p:spPr>
          <a:xfrm>
            <a:off x="1219200" y="1672441"/>
            <a:ext cx="7315200" cy="3970318"/>
          </a:xfrm>
          <a:prstGeom prst="rect">
            <a:avLst/>
          </a:prstGeom>
          <a:noFill/>
        </p:spPr>
        <p:txBody>
          <a:bodyPr wrap="square" rtlCol="0">
            <a:spAutoFit/>
          </a:bodyPr>
          <a:lstStyle/>
          <a:p>
            <a:r>
              <a:rPr lang="en-US" sz="3600" dirty="0"/>
              <a:t>3</a:t>
            </a:r>
            <a:r>
              <a:rPr lang="en-US" sz="3600" dirty="0" smtClean="0"/>
              <a:t>.1. </a:t>
            </a:r>
            <a:r>
              <a:rPr lang="en-US" sz="3600" dirty="0" err="1" smtClean="0"/>
              <a:t>Khu</a:t>
            </a:r>
            <a:r>
              <a:rPr lang="en-US" sz="3600" dirty="0" smtClean="0"/>
              <a:t> </a:t>
            </a:r>
            <a:r>
              <a:rPr lang="en-US" sz="3600" dirty="0" err="1" smtClean="0"/>
              <a:t>vực</a:t>
            </a:r>
            <a:r>
              <a:rPr lang="en-US" sz="3600" dirty="0" smtClean="0"/>
              <a:t> </a:t>
            </a:r>
            <a:r>
              <a:rPr lang="en-US" sz="3600" dirty="0" err="1" smtClean="0"/>
              <a:t>Châu</a:t>
            </a:r>
            <a:r>
              <a:rPr lang="en-US" sz="3600" dirty="0" smtClean="0"/>
              <a:t> Á</a:t>
            </a:r>
          </a:p>
          <a:p>
            <a:r>
              <a:rPr lang="en-US" sz="3600" dirty="0" smtClean="0"/>
              <a:t>	</a:t>
            </a:r>
            <a:r>
              <a:rPr lang="en-US" sz="3600" dirty="0" err="1" smtClean="0"/>
              <a:t>Đây</a:t>
            </a:r>
            <a:r>
              <a:rPr lang="en-US" sz="3600" dirty="0" smtClean="0"/>
              <a:t> </a:t>
            </a:r>
            <a:r>
              <a:rPr lang="en-US" sz="3600" dirty="0" err="1" smtClean="0"/>
              <a:t>là</a:t>
            </a:r>
            <a:r>
              <a:rPr lang="en-US" sz="3600" dirty="0" smtClean="0"/>
              <a:t> </a:t>
            </a:r>
            <a:r>
              <a:rPr lang="en-US" sz="3600" dirty="0" err="1" smtClean="0"/>
              <a:t>vùng</a:t>
            </a:r>
            <a:r>
              <a:rPr lang="en-US" sz="3600" dirty="0" smtClean="0"/>
              <a:t> </a:t>
            </a:r>
            <a:r>
              <a:rPr lang="en-US" sz="3600" dirty="0" err="1" smtClean="0"/>
              <a:t>hầu</a:t>
            </a:r>
            <a:r>
              <a:rPr lang="en-US" sz="3600" dirty="0" smtClean="0"/>
              <a:t> </a:t>
            </a:r>
            <a:r>
              <a:rPr lang="en-US" sz="3600" dirty="0" err="1" smtClean="0"/>
              <a:t>hết</a:t>
            </a:r>
            <a:r>
              <a:rPr lang="en-US" sz="3600" dirty="0" smtClean="0"/>
              <a:t> </a:t>
            </a:r>
            <a:r>
              <a:rPr lang="en-US" sz="3600" dirty="0" err="1" smtClean="0"/>
              <a:t>chịu</a:t>
            </a:r>
            <a:r>
              <a:rPr lang="en-US" sz="3600" dirty="0" smtClean="0"/>
              <a:t> </a:t>
            </a:r>
            <a:r>
              <a:rPr lang="en-US" sz="3600" dirty="0" err="1" smtClean="0"/>
              <a:t>ảnh</a:t>
            </a:r>
            <a:r>
              <a:rPr lang="en-US" sz="3600" dirty="0" smtClean="0"/>
              <a:t> </a:t>
            </a:r>
            <a:r>
              <a:rPr lang="en-US" sz="3600" dirty="0" err="1" smtClean="0"/>
              <a:t>hưởng</a:t>
            </a:r>
            <a:r>
              <a:rPr lang="en-US" sz="3600" dirty="0" smtClean="0"/>
              <a:t> </a:t>
            </a:r>
            <a:r>
              <a:rPr lang="en-US" sz="3600" dirty="0" err="1" smtClean="0"/>
              <a:t>của</a:t>
            </a:r>
            <a:r>
              <a:rPr lang="en-US" sz="3600" dirty="0" smtClean="0"/>
              <a:t> </a:t>
            </a:r>
            <a:r>
              <a:rPr lang="en-US" sz="3600" dirty="0" err="1" smtClean="0"/>
              <a:t>nền</a:t>
            </a:r>
            <a:r>
              <a:rPr lang="en-US" sz="3600" dirty="0" smtClean="0"/>
              <a:t> </a:t>
            </a:r>
            <a:r>
              <a:rPr lang="en-US" sz="3600" dirty="0" err="1" smtClean="0"/>
              <a:t>văn</a:t>
            </a:r>
            <a:r>
              <a:rPr lang="en-US" sz="3600" dirty="0" smtClean="0"/>
              <a:t> </a:t>
            </a:r>
            <a:r>
              <a:rPr lang="en-US" sz="3600" dirty="0" err="1" smtClean="0"/>
              <a:t>hóa</a:t>
            </a:r>
            <a:r>
              <a:rPr lang="en-US" sz="3600" dirty="0" smtClean="0"/>
              <a:t> </a:t>
            </a:r>
            <a:r>
              <a:rPr lang="en-US" sz="3600" dirty="0" err="1" smtClean="0"/>
              <a:t>văn</a:t>
            </a:r>
            <a:r>
              <a:rPr lang="en-US" sz="3600" dirty="0" smtClean="0"/>
              <a:t> minh </a:t>
            </a:r>
            <a:r>
              <a:rPr lang="en-US" sz="3600" dirty="0" err="1" smtClean="0"/>
              <a:t>Trung</a:t>
            </a:r>
            <a:r>
              <a:rPr lang="en-US" sz="3600" dirty="0" smtClean="0"/>
              <a:t> </a:t>
            </a:r>
            <a:r>
              <a:rPr lang="en-US" sz="3600" dirty="0" err="1" smtClean="0"/>
              <a:t>Hoa</a:t>
            </a:r>
            <a:r>
              <a:rPr lang="en-US" sz="3600" dirty="0" smtClean="0"/>
              <a:t>.</a:t>
            </a:r>
          </a:p>
          <a:p>
            <a:r>
              <a:rPr lang="en-US" sz="3600" dirty="0" smtClean="0"/>
              <a:t>	</a:t>
            </a:r>
            <a:r>
              <a:rPr lang="en-US" sz="3600" dirty="0" err="1" smtClean="0"/>
              <a:t>Khu</a:t>
            </a:r>
            <a:r>
              <a:rPr lang="en-US" sz="3600" dirty="0" smtClean="0"/>
              <a:t> </a:t>
            </a:r>
            <a:r>
              <a:rPr lang="en-US" sz="3600" dirty="0" err="1" smtClean="0"/>
              <a:t>vực</a:t>
            </a:r>
            <a:r>
              <a:rPr lang="en-US" sz="3600" dirty="0" smtClean="0"/>
              <a:t> </a:t>
            </a:r>
            <a:r>
              <a:rPr lang="en-US" sz="3600" dirty="0" err="1" smtClean="0"/>
              <a:t>này</a:t>
            </a:r>
            <a:r>
              <a:rPr lang="en-US" sz="3600" dirty="0" smtClean="0"/>
              <a:t> chiếm </a:t>
            </a:r>
            <a:r>
              <a:rPr lang="en-US" sz="3600" dirty="0" err="1" smtClean="0"/>
              <a:t>một</a:t>
            </a:r>
            <a:r>
              <a:rPr lang="en-US" sz="3600" dirty="0" smtClean="0"/>
              <a:t> </a:t>
            </a:r>
            <a:r>
              <a:rPr lang="en-US" sz="3600" dirty="0" err="1" smtClean="0"/>
              <a:t>số</a:t>
            </a:r>
            <a:r>
              <a:rPr lang="en-US" sz="3600" dirty="0" smtClean="0"/>
              <a:t> </a:t>
            </a:r>
            <a:r>
              <a:rPr lang="en-US" sz="3600" dirty="0" err="1" smtClean="0"/>
              <a:t>lượng</a:t>
            </a:r>
            <a:r>
              <a:rPr lang="en-US" sz="3600" dirty="0" smtClean="0"/>
              <a:t> </a:t>
            </a:r>
            <a:r>
              <a:rPr lang="en-US" sz="3600" dirty="0" err="1" smtClean="0"/>
              <a:t>dân</a:t>
            </a:r>
            <a:r>
              <a:rPr lang="en-US" sz="3600" dirty="0" smtClean="0"/>
              <a:t> </a:t>
            </a:r>
            <a:r>
              <a:rPr lang="en-US" sz="3600" dirty="0" err="1" smtClean="0"/>
              <a:t>số</a:t>
            </a:r>
            <a:r>
              <a:rPr lang="en-US" sz="3600" dirty="0" smtClean="0"/>
              <a:t> </a:t>
            </a:r>
            <a:r>
              <a:rPr lang="en-US" sz="3600" dirty="0" err="1" smtClean="0"/>
              <a:t>rất</a:t>
            </a:r>
            <a:r>
              <a:rPr lang="en-US" sz="3600" dirty="0" smtClean="0"/>
              <a:t> </a:t>
            </a:r>
            <a:r>
              <a:rPr lang="en-US" sz="3600" dirty="0" err="1" smtClean="0"/>
              <a:t>lớn</a:t>
            </a:r>
            <a:r>
              <a:rPr lang="en-US" sz="3600" dirty="0" smtClean="0"/>
              <a:t> (30% </a:t>
            </a:r>
            <a:r>
              <a:rPr lang="en-US" sz="3600" dirty="0" err="1" smtClean="0"/>
              <a:t>dân</a:t>
            </a:r>
            <a:r>
              <a:rPr lang="en-US" sz="3600" dirty="0" smtClean="0"/>
              <a:t> </a:t>
            </a:r>
            <a:r>
              <a:rPr lang="en-US" sz="3600" dirty="0" err="1" smtClean="0"/>
              <a:t>số</a:t>
            </a:r>
            <a:r>
              <a:rPr lang="en-US" sz="3600" dirty="0" smtClean="0"/>
              <a:t> </a:t>
            </a:r>
            <a:r>
              <a:rPr lang="en-US" sz="3600" dirty="0" err="1" smtClean="0"/>
              <a:t>thế</a:t>
            </a:r>
            <a:r>
              <a:rPr lang="en-US" sz="3600" dirty="0" smtClean="0"/>
              <a:t> </a:t>
            </a:r>
            <a:r>
              <a:rPr lang="en-US" sz="3600" dirty="0" err="1" smtClean="0"/>
              <a:t>giới</a:t>
            </a:r>
            <a:r>
              <a:rPr lang="en-US" sz="3600" dirty="0" smtClean="0"/>
              <a:t>)</a:t>
            </a:r>
            <a:endParaRPr lang="en-US" sz="3600" dirty="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sp>
        <p:nvSpPr>
          <p:cNvPr id="3" name="Content Placeholder 2"/>
          <p:cNvSpPr>
            <a:spLocks noGrp="1"/>
          </p:cNvSpPr>
          <p:nvPr>
            <p:ph sz="half" idx="1"/>
          </p:nvPr>
        </p:nvSpPr>
        <p:spPr>
          <a:xfrm>
            <a:off x="609600" y="1447800"/>
            <a:ext cx="7924800" cy="4678363"/>
          </a:xfrm>
        </p:spPr>
        <p:txBody>
          <a:bodyPr/>
          <a:lstStyle/>
          <a:p>
            <a:pPr>
              <a:buFont typeface="Wingdings" panose="05000000000000000000" pitchFamily="2" charset="2"/>
              <a:buChar char="v"/>
            </a:pPr>
            <a:r>
              <a:rPr lang="en-US" sz="3600" b="1" dirty="0" smtClean="0"/>
              <a:t> </a:t>
            </a:r>
            <a:r>
              <a:rPr lang="en-US" sz="3600" b="1" dirty="0" err="1" smtClean="0"/>
              <a:t>Cơ</a:t>
            </a:r>
            <a:r>
              <a:rPr lang="en-US" sz="3600" b="1" dirty="0" smtClean="0"/>
              <a:t> </a:t>
            </a:r>
            <a:r>
              <a:rPr lang="en-US" sz="3600" b="1" dirty="0" err="1" smtClean="0"/>
              <a:t>cấu</a:t>
            </a:r>
            <a:r>
              <a:rPr lang="en-US" sz="3600" b="1" dirty="0" smtClean="0"/>
              <a:t> </a:t>
            </a:r>
            <a:r>
              <a:rPr lang="en-US" sz="3600" b="1" dirty="0" err="1" smtClean="0"/>
              <a:t>bữa</a:t>
            </a:r>
            <a:r>
              <a:rPr lang="en-US" sz="3600" b="1" dirty="0" smtClean="0"/>
              <a:t> </a:t>
            </a:r>
            <a:r>
              <a:rPr lang="en-US" sz="3600" b="1" dirty="0" err="1" smtClean="0"/>
              <a:t>ăn</a:t>
            </a:r>
            <a:endParaRPr lang="vi-VN" sz="3600" b="1" dirty="0" smtClean="0"/>
          </a:p>
          <a:p>
            <a:pPr marL="0" indent="0">
              <a:buNone/>
            </a:pPr>
            <a:r>
              <a:rPr lang="vi-VN" sz="3600" dirty="0" smtClean="0"/>
              <a:t>Người Châu Á thường ăn 3 bữa 1 ngày:</a:t>
            </a:r>
          </a:p>
          <a:p>
            <a:pPr>
              <a:buFontTx/>
              <a:buChar char="-"/>
            </a:pPr>
            <a:r>
              <a:rPr lang="vi-VN" sz="3600" dirty="0" smtClean="0"/>
              <a:t>Bữa sáng</a:t>
            </a:r>
          </a:p>
          <a:p>
            <a:pPr>
              <a:buFontTx/>
              <a:buChar char="-"/>
            </a:pPr>
            <a:r>
              <a:rPr lang="vi-VN" sz="3600" dirty="0" smtClean="0"/>
              <a:t>Bữa trưa</a:t>
            </a:r>
          </a:p>
          <a:p>
            <a:pPr>
              <a:buFontTx/>
              <a:buChar char="-"/>
            </a:pPr>
            <a:r>
              <a:rPr lang="vi-VN" sz="3600" dirty="0" smtClean="0"/>
              <a:t>Bữa tối</a:t>
            </a:r>
          </a:p>
          <a:p>
            <a:pPr marL="0" indent="0">
              <a:buNone/>
            </a:pPr>
            <a:r>
              <a:rPr lang="vi-VN" sz="3600" dirty="0" smtClean="0"/>
              <a:t>Trong bữa ăn, thứ tự các món ăn không cần tuân theo trật tự chặt chẽ</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4</a:t>
            </a:fld>
            <a:endParaRPr lang="en-US"/>
          </a:p>
        </p:txBody>
      </p:sp>
    </p:spTree>
    <p:extLst>
      <p:ext uri="{BB962C8B-B14F-4D97-AF65-F5344CB8AC3E}">
        <p14:creationId xmlns:p14="http://schemas.microsoft.com/office/powerpoint/2010/main" val="307930549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228600"/>
            <a:ext cx="7086600" cy="609600"/>
          </a:xfrm>
        </p:spPr>
        <p:txBody>
          <a:bodyPr/>
          <a:lstStyle/>
          <a:p>
            <a:r>
              <a:rPr lang="vi-VN" dirty="0" smtClean="0"/>
              <a:t>Mâm cơm người Trung Quốc</a:t>
            </a:r>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5</a:t>
            </a:fld>
            <a:endParaRPr lang="en-US"/>
          </a:p>
        </p:txBody>
      </p:sp>
      <p:pic>
        <p:nvPicPr>
          <p:cNvPr id="6" name="Picture 5"/>
          <p:cNvPicPr>
            <a:picLocks noChangeAspect="1"/>
          </p:cNvPicPr>
          <p:nvPr/>
        </p:nvPicPr>
        <p:blipFill>
          <a:blip r:embed="rId2"/>
          <a:stretch>
            <a:fillRect/>
          </a:stretch>
        </p:blipFill>
        <p:spPr>
          <a:xfrm>
            <a:off x="895350" y="1492382"/>
            <a:ext cx="7639050" cy="4832218"/>
          </a:xfrm>
          <a:prstGeom prst="rect">
            <a:avLst/>
          </a:prstGeom>
        </p:spPr>
      </p:pic>
    </p:spTree>
    <p:extLst>
      <p:ext uri="{BB962C8B-B14F-4D97-AF65-F5344CB8AC3E}">
        <p14:creationId xmlns:p14="http://schemas.microsoft.com/office/powerpoint/2010/main" val="30093646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6</a:t>
            </a:fld>
            <a:endParaRPr lang="en-US"/>
          </a:p>
        </p:txBody>
      </p:sp>
      <p:sp>
        <p:nvSpPr>
          <p:cNvPr id="7"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sp>
        <p:nvSpPr>
          <p:cNvPr id="8" name="Content Placeholder 2"/>
          <p:cNvSpPr>
            <a:spLocks noGrp="1"/>
          </p:cNvSpPr>
          <p:nvPr>
            <p:ph sz="half" idx="1"/>
          </p:nvPr>
        </p:nvSpPr>
        <p:spPr>
          <a:xfrm>
            <a:off x="838200" y="1447800"/>
            <a:ext cx="7924800" cy="4678363"/>
          </a:xfrm>
        </p:spPr>
        <p:txBody>
          <a:bodyPr/>
          <a:lstStyle/>
          <a:p>
            <a:pPr>
              <a:buFont typeface="Wingdings" panose="05000000000000000000" pitchFamily="2" charset="2"/>
              <a:buChar char="v"/>
            </a:pPr>
            <a:r>
              <a:rPr lang="en-US" sz="3600" b="1" dirty="0" smtClean="0"/>
              <a:t> </a:t>
            </a:r>
            <a:r>
              <a:rPr lang="vi-VN" sz="3600" b="1" dirty="0" smtClean="0"/>
              <a:t>Dụng cụ ăn uống</a:t>
            </a:r>
          </a:p>
          <a:p>
            <a:pPr marL="0" indent="0">
              <a:buNone/>
            </a:pPr>
            <a:r>
              <a:rPr lang="vi-VN" sz="3600" dirty="0" smtClean="0"/>
              <a:t>Người Châu Á dùng bát, đũa để ăn cơm; ly, tách để uống trà</a:t>
            </a:r>
          </a:p>
          <a:p>
            <a:pPr>
              <a:buFontTx/>
              <a:buChar char="-"/>
            </a:pPr>
            <a:r>
              <a:rPr lang="vi-VN" sz="3600" dirty="0" smtClean="0"/>
              <a:t>Bát để ăn cơm là loại bát nhỏ, sâu lòng, đường kính từ 10-12cm</a:t>
            </a:r>
          </a:p>
          <a:p>
            <a:pPr>
              <a:buFontTx/>
              <a:buChar char="-"/>
            </a:pPr>
            <a:r>
              <a:rPr lang="vi-VN" sz="3600" dirty="0" smtClean="0"/>
              <a:t>Đũa: thông thường vuốt nhỏ 1 đầu, đầu nhỏ thường để gắp, dài từ 20-25cm. Thường được làm từ gỗ, tre, nhữa, inox…</a:t>
            </a:r>
            <a:endParaRPr lang="en-US" sz="3600" dirty="0"/>
          </a:p>
        </p:txBody>
      </p:sp>
    </p:spTree>
    <p:extLst>
      <p:ext uri="{BB962C8B-B14F-4D97-AF65-F5344CB8AC3E}">
        <p14:creationId xmlns:p14="http://schemas.microsoft.com/office/powerpoint/2010/main" val="265854710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7</a:t>
            </a:fld>
            <a:endParaRPr lang="en-US"/>
          </a:p>
        </p:txBody>
      </p:sp>
      <p:sp>
        <p:nvSpPr>
          <p:cNvPr id="7"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sp>
        <p:nvSpPr>
          <p:cNvPr id="10" name="Rectangle 9"/>
          <p:cNvSpPr/>
          <p:nvPr/>
        </p:nvSpPr>
        <p:spPr>
          <a:xfrm>
            <a:off x="1143000" y="1371600"/>
            <a:ext cx="4495141" cy="646331"/>
          </a:xfrm>
          <a:prstGeom prst="rect">
            <a:avLst/>
          </a:prstGeom>
        </p:spPr>
        <p:txBody>
          <a:bodyPr wrap="none">
            <a:spAutoFit/>
          </a:bodyPr>
          <a:lstStyle/>
          <a:p>
            <a:pPr>
              <a:buFont typeface="Wingdings" panose="05000000000000000000" pitchFamily="2" charset="2"/>
              <a:buChar char="v"/>
            </a:pPr>
            <a:r>
              <a:rPr lang="en-US" sz="3600" b="1" dirty="0"/>
              <a:t> </a:t>
            </a:r>
            <a:r>
              <a:rPr lang="vi-VN" sz="3600" b="1" dirty="0"/>
              <a:t>Dụng cụ ăn uống</a:t>
            </a:r>
          </a:p>
        </p:txBody>
      </p:sp>
      <p:pic>
        <p:nvPicPr>
          <p:cNvPr id="2" name="Picture 1"/>
          <p:cNvPicPr>
            <a:picLocks noChangeAspect="1"/>
          </p:cNvPicPr>
          <p:nvPr/>
        </p:nvPicPr>
        <p:blipFill>
          <a:blip r:embed="rId2"/>
          <a:stretch>
            <a:fillRect/>
          </a:stretch>
        </p:blipFill>
        <p:spPr>
          <a:xfrm>
            <a:off x="1109662" y="2133601"/>
            <a:ext cx="6255328" cy="4621212"/>
          </a:xfrm>
          <a:prstGeom prst="rect">
            <a:avLst/>
          </a:prstGeom>
        </p:spPr>
      </p:pic>
    </p:spTree>
    <p:extLst>
      <p:ext uri="{BB962C8B-B14F-4D97-AF65-F5344CB8AC3E}">
        <p14:creationId xmlns:p14="http://schemas.microsoft.com/office/powerpoint/2010/main" val="25297370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8</a:t>
            </a:fld>
            <a:endParaRPr lang="en-US"/>
          </a:p>
        </p:txBody>
      </p:sp>
      <p:sp>
        <p:nvSpPr>
          <p:cNvPr id="7"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sp>
        <p:nvSpPr>
          <p:cNvPr id="10" name="Rectangle 9"/>
          <p:cNvSpPr/>
          <p:nvPr/>
        </p:nvSpPr>
        <p:spPr>
          <a:xfrm>
            <a:off x="1143000" y="1371600"/>
            <a:ext cx="4495141" cy="646331"/>
          </a:xfrm>
          <a:prstGeom prst="rect">
            <a:avLst/>
          </a:prstGeom>
        </p:spPr>
        <p:txBody>
          <a:bodyPr wrap="none">
            <a:spAutoFit/>
          </a:bodyPr>
          <a:lstStyle/>
          <a:p>
            <a:pPr>
              <a:buFont typeface="Wingdings" panose="05000000000000000000" pitchFamily="2" charset="2"/>
              <a:buChar char="v"/>
            </a:pPr>
            <a:r>
              <a:rPr lang="en-US" sz="3600" b="1" dirty="0"/>
              <a:t> </a:t>
            </a:r>
            <a:r>
              <a:rPr lang="vi-VN" sz="3600" b="1" dirty="0"/>
              <a:t>Dụng cụ ăn uống</a:t>
            </a:r>
          </a:p>
        </p:txBody>
      </p:sp>
      <p:pic>
        <p:nvPicPr>
          <p:cNvPr id="11" name="Picture 10"/>
          <p:cNvPicPr>
            <a:picLocks noChangeAspect="1"/>
          </p:cNvPicPr>
          <p:nvPr/>
        </p:nvPicPr>
        <p:blipFill>
          <a:blip r:embed="rId2"/>
          <a:stretch>
            <a:fillRect/>
          </a:stretch>
        </p:blipFill>
        <p:spPr>
          <a:xfrm>
            <a:off x="491054" y="2093698"/>
            <a:ext cx="8267183" cy="4429339"/>
          </a:xfrm>
          <a:prstGeom prst="rect">
            <a:avLst/>
          </a:prstGeom>
        </p:spPr>
      </p:pic>
    </p:spTree>
    <p:extLst>
      <p:ext uri="{BB962C8B-B14F-4D97-AF65-F5344CB8AC3E}">
        <p14:creationId xmlns:p14="http://schemas.microsoft.com/office/powerpoint/2010/main" val="1108061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a:t>Lưu</a:t>
            </a:r>
            <a:r>
              <a:rPr lang="en-US" dirty="0"/>
              <a:t> ý </a:t>
            </a:r>
            <a:r>
              <a:rPr lang="en-US" dirty="0" err="1"/>
              <a:t>trong</a:t>
            </a:r>
            <a:r>
              <a:rPr lang="en-US" dirty="0"/>
              <a:t> </a:t>
            </a:r>
            <a:r>
              <a:rPr lang="en-US" dirty="0" err="1"/>
              <a:t>sử</a:t>
            </a:r>
            <a:r>
              <a:rPr lang="en-US" dirty="0"/>
              <a:t> </a:t>
            </a:r>
            <a:r>
              <a:rPr lang="en-US" dirty="0" err="1"/>
              <a:t>dụng</a:t>
            </a:r>
            <a:r>
              <a:rPr lang="en-US" dirty="0"/>
              <a:t> </a:t>
            </a:r>
            <a:r>
              <a:rPr lang="en-US" dirty="0" err="1"/>
              <a:t>đũa</a:t>
            </a:r>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9</a:t>
            </a:fld>
            <a:endParaRPr lang="en-US"/>
          </a:p>
        </p:txBody>
      </p:sp>
      <p:pic>
        <p:nvPicPr>
          <p:cNvPr id="6" name="Picture 5"/>
          <p:cNvPicPr>
            <a:picLocks noChangeAspect="1"/>
          </p:cNvPicPr>
          <p:nvPr/>
        </p:nvPicPr>
        <p:blipFill>
          <a:blip r:embed="rId2"/>
          <a:stretch>
            <a:fillRect/>
          </a:stretch>
        </p:blipFill>
        <p:spPr>
          <a:xfrm>
            <a:off x="685800" y="1216026"/>
            <a:ext cx="7644872" cy="5108574"/>
          </a:xfrm>
          <a:prstGeom prst="rect">
            <a:avLst/>
          </a:prstGeom>
        </p:spPr>
      </p:pic>
    </p:spTree>
    <p:extLst>
      <p:ext uri="{BB962C8B-B14F-4D97-AF65-F5344CB8AC3E}">
        <p14:creationId xmlns:p14="http://schemas.microsoft.com/office/powerpoint/2010/main" val="35105882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337594"/>
            <a:ext cx="6477000" cy="609600"/>
          </a:xfrm>
        </p:spPr>
        <p:txBody>
          <a:bodyPr/>
          <a:lstStyle/>
          <a:p>
            <a:r>
              <a:rPr lang="en-US" dirty="0" err="1" smtClean="0"/>
              <a:t>Lưu</a:t>
            </a:r>
            <a:r>
              <a:rPr lang="en-US" dirty="0" smtClean="0"/>
              <a:t> ý </a:t>
            </a:r>
            <a:r>
              <a:rPr lang="en-US" dirty="0" err="1" smtClean="0"/>
              <a:t>trong</a:t>
            </a:r>
            <a:r>
              <a:rPr lang="en-US" dirty="0" smtClean="0"/>
              <a:t> </a:t>
            </a:r>
            <a:r>
              <a:rPr lang="en-US" dirty="0" err="1" smtClean="0"/>
              <a:t>sử</a:t>
            </a:r>
            <a:r>
              <a:rPr lang="en-US" dirty="0" smtClean="0"/>
              <a:t> </a:t>
            </a:r>
            <a:r>
              <a:rPr lang="en-US" dirty="0" err="1" smtClean="0"/>
              <a:t>dụng</a:t>
            </a:r>
            <a:r>
              <a:rPr lang="en-US" dirty="0" smtClean="0"/>
              <a:t> </a:t>
            </a:r>
            <a:r>
              <a:rPr lang="en-US" dirty="0" err="1" smtClean="0"/>
              <a:t>đũa</a:t>
            </a:r>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10</a:t>
            </a:fld>
            <a:endParaRPr lang="en-US"/>
          </a:p>
        </p:txBody>
      </p:sp>
      <p:pic>
        <p:nvPicPr>
          <p:cNvPr id="7" name="Picture 6"/>
          <p:cNvPicPr>
            <a:picLocks noChangeAspect="1"/>
          </p:cNvPicPr>
          <p:nvPr/>
        </p:nvPicPr>
        <p:blipFill>
          <a:blip r:embed="rId2"/>
          <a:stretch>
            <a:fillRect/>
          </a:stretch>
        </p:blipFill>
        <p:spPr>
          <a:xfrm>
            <a:off x="681037" y="1204368"/>
            <a:ext cx="7815263" cy="5483769"/>
          </a:xfrm>
          <a:prstGeom prst="rect">
            <a:avLst/>
          </a:prstGeom>
        </p:spPr>
      </p:pic>
    </p:spTree>
    <p:extLst>
      <p:ext uri="{BB962C8B-B14F-4D97-AF65-F5344CB8AC3E}">
        <p14:creationId xmlns:p14="http://schemas.microsoft.com/office/powerpoint/2010/main" val="20234407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11</a:t>
            </a:fld>
            <a:endParaRPr lang="en-US"/>
          </a:p>
        </p:txBody>
      </p:sp>
      <p:pic>
        <p:nvPicPr>
          <p:cNvPr id="6" name="Picture 5"/>
          <p:cNvPicPr>
            <a:picLocks noChangeAspect="1"/>
          </p:cNvPicPr>
          <p:nvPr/>
        </p:nvPicPr>
        <p:blipFill>
          <a:blip r:embed="rId2"/>
          <a:stretch>
            <a:fillRect/>
          </a:stretch>
        </p:blipFill>
        <p:spPr>
          <a:xfrm>
            <a:off x="966787" y="1223963"/>
            <a:ext cx="7362025" cy="5535612"/>
          </a:xfrm>
          <a:prstGeom prst="rect">
            <a:avLst/>
          </a:prstGeom>
        </p:spPr>
      </p:pic>
      <p:sp>
        <p:nvSpPr>
          <p:cNvPr id="7" name="Title 1"/>
          <p:cNvSpPr>
            <a:spLocks noGrp="1"/>
          </p:cNvSpPr>
          <p:nvPr>
            <p:ph type="title"/>
          </p:nvPr>
        </p:nvSpPr>
        <p:spPr>
          <a:xfrm>
            <a:off x="990600" y="361951"/>
            <a:ext cx="6477000" cy="609600"/>
          </a:xfrm>
        </p:spPr>
        <p:txBody>
          <a:bodyPr/>
          <a:lstStyle/>
          <a:p>
            <a:r>
              <a:rPr lang="en-US" dirty="0" err="1" smtClean="0"/>
              <a:t>Lưu</a:t>
            </a:r>
            <a:r>
              <a:rPr lang="en-US" dirty="0" smtClean="0"/>
              <a:t> ý </a:t>
            </a:r>
            <a:r>
              <a:rPr lang="en-US" dirty="0" err="1" smtClean="0"/>
              <a:t>trong</a:t>
            </a:r>
            <a:r>
              <a:rPr lang="en-US" dirty="0" smtClean="0"/>
              <a:t> </a:t>
            </a:r>
            <a:r>
              <a:rPr lang="en-US" dirty="0" err="1" smtClean="0"/>
              <a:t>sử</a:t>
            </a:r>
            <a:r>
              <a:rPr lang="en-US" dirty="0" smtClean="0"/>
              <a:t> </a:t>
            </a:r>
            <a:r>
              <a:rPr lang="en-US" dirty="0" err="1" smtClean="0"/>
              <a:t>dụng</a:t>
            </a:r>
            <a:r>
              <a:rPr lang="en-US" dirty="0" smtClean="0"/>
              <a:t> </a:t>
            </a:r>
            <a:r>
              <a:rPr lang="en-US" dirty="0" err="1" smtClean="0"/>
              <a:t>đũa</a:t>
            </a:r>
            <a:endParaRPr lang="en-US" dirty="0"/>
          </a:p>
        </p:txBody>
      </p:sp>
    </p:spTree>
    <p:extLst>
      <p:ext uri="{BB962C8B-B14F-4D97-AF65-F5344CB8AC3E}">
        <p14:creationId xmlns:p14="http://schemas.microsoft.com/office/powerpoint/2010/main" val="36066118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295400"/>
            <a:ext cx="8382000" cy="4830763"/>
          </a:xfrm>
        </p:spPr>
        <p:txBody>
          <a:bodyPr/>
          <a:lstStyle/>
          <a:p>
            <a:pPr>
              <a:buFont typeface="Wingdings" panose="05000000000000000000" pitchFamily="2" charset="2"/>
              <a:buChar char="v"/>
            </a:pPr>
            <a:r>
              <a:rPr lang="en-US" sz="3600" b="1" dirty="0" smtClean="0"/>
              <a:t> </a:t>
            </a:r>
            <a:r>
              <a:rPr lang="en-US" sz="3600" b="1" dirty="0" err="1" smtClean="0"/>
              <a:t>Nguyên</a:t>
            </a:r>
            <a:r>
              <a:rPr lang="en-US" sz="3600" b="1" dirty="0" smtClean="0"/>
              <a:t> </a:t>
            </a:r>
            <a:r>
              <a:rPr lang="en-US" sz="3600" b="1" dirty="0" err="1" smtClean="0"/>
              <a:t>liệu</a:t>
            </a:r>
            <a:r>
              <a:rPr lang="en-US" sz="3600" b="1" dirty="0" smtClean="0"/>
              <a:t> </a:t>
            </a:r>
            <a:r>
              <a:rPr lang="en-US" sz="3600" b="1" dirty="0" err="1" smtClean="0"/>
              <a:t>trong</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p>
          <a:p>
            <a:pPr>
              <a:buFontTx/>
              <a:buChar char="-"/>
            </a:pPr>
            <a:r>
              <a:rPr lang="it-IT" sz="3600" dirty="0" smtClean="0"/>
              <a:t>Gạo </a:t>
            </a:r>
            <a:r>
              <a:rPr lang="it-IT" sz="3600" dirty="0"/>
              <a:t>là là lương thực chính trong các món ăn, gạo được dùng để nấu thành cơm và đóng vai trò rất quan trọng trong bữa ăn. </a:t>
            </a:r>
            <a:endParaRPr lang="it-IT" sz="3600" dirty="0" smtClean="0"/>
          </a:p>
          <a:p>
            <a:pPr>
              <a:buFontTx/>
              <a:buChar char="-"/>
            </a:pPr>
            <a:r>
              <a:rPr lang="it-IT" sz="3600" dirty="0" smtClean="0"/>
              <a:t>Gạo </a:t>
            </a:r>
            <a:r>
              <a:rPr lang="it-IT" sz="3600" dirty="0"/>
              <a:t>còn được dùng ở dạng bột làm nhiều loại bánh khác nhau. </a:t>
            </a:r>
            <a:endParaRPr lang="en-US" sz="3600"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12</a:t>
            </a:fld>
            <a:endParaRPr lang="en-US"/>
          </a:p>
        </p:txBody>
      </p:sp>
      <p:sp>
        <p:nvSpPr>
          <p:cNvPr id="6"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spTree>
    <p:extLst>
      <p:ext uri="{BB962C8B-B14F-4D97-AF65-F5344CB8AC3E}">
        <p14:creationId xmlns:p14="http://schemas.microsoft.com/office/powerpoint/2010/main" val="82865284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295401"/>
            <a:ext cx="8382000" cy="1447800"/>
          </a:xfrm>
        </p:spPr>
        <p:txBody>
          <a:bodyPr/>
          <a:lstStyle/>
          <a:p>
            <a:pPr>
              <a:buFont typeface="Wingdings" panose="05000000000000000000" pitchFamily="2" charset="2"/>
              <a:buChar char="v"/>
            </a:pPr>
            <a:r>
              <a:rPr lang="en-US" sz="3600" b="1" dirty="0" smtClean="0"/>
              <a:t> </a:t>
            </a:r>
            <a:r>
              <a:rPr lang="en-US" sz="3600" b="1" dirty="0" err="1" smtClean="0"/>
              <a:t>Nguyên</a:t>
            </a:r>
            <a:r>
              <a:rPr lang="en-US" sz="3600" b="1" dirty="0" smtClean="0"/>
              <a:t> </a:t>
            </a:r>
            <a:r>
              <a:rPr lang="en-US" sz="3600" b="1" dirty="0" err="1" smtClean="0"/>
              <a:t>liệu</a:t>
            </a:r>
            <a:r>
              <a:rPr lang="en-US" sz="3600" b="1" dirty="0" smtClean="0"/>
              <a:t> </a:t>
            </a:r>
            <a:r>
              <a:rPr lang="en-US" sz="3600" b="1" dirty="0" err="1" smtClean="0"/>
              <a:t>trong</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13</a:t>
            </a:fld>
            <a:endParaRPr lang="en-US"/>
          </a:p>
        </p:txBody>
      </p:sp>
      <p:sp>
        <p:nvSpPr>
          <p:cNvPr id="6"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pic>
        <p:nvPicPr>
          <p:cNvPr id="2" name="Picture 1"/>
          <p:cNvPicPr>
            <a:picLocks noChangeAspect="1"/>
          </p:cNvPicPr>
          <p:nvPr/>
        </p:nvPicPr>
        <p:blipFill>
          <a:blip r:embed="rId2"/>
          <a:stretch>
            <a:fillRect/>
          </a:stretch>
        </p:blipFill>
        <p:spPr>
          <a:xfrm>
            <a:off x="33337" y="2514600"/>
            <a:ext cx="4761351" cy="3022599"/>
          </a:xfrm>
          <a:prstGeom prst="rect">
            <a:avLst/>
          </a:prstGeom>
        </p:spPr>
      </p:pic>
      <p:pic>
        <p:nvPicPr>
          <p:cNvPr id="4" name="Picture 3"/>
          <p:cNvPicPr>
            <a:picLocks noChangeAspect="1"/>
          </p:cNvPicPr>
          <p:nvPr/>
        </p:nvPicPr>
        <p:blipFill>
          <a:blip r:embed="rId3"/>
          <a:stretch>
            <a:fillRect/>
          </a:stretch>
        </p:blipFill>
        <p:spPr>
          <a:xfrm>
            <a:off x="4604449" y="3600259"/>
            <a:ext cx="4505954" cy="3125978"/>
          </a:xfrm>
          <a:prstGeom prst="rect">
            <a:avLst/>
          </a:prstGeom>
        </p:spPr>
      </p:pic>
    </p:spTree>
    <p:extLst>
      <p:ext uri="{BB962C8B-B14F-4D97-AF65-F5344CB8AC3E}">
        <p14:creationId xmlns:p14="http://schemas.microsoft.com/office/powerpoint/2010/main" val="335183192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295400"/>
            <a:ext cx="8382000" cy="4876799"/>
          </a:xfrm>
        </p:spPr>
        <p:txBody>
          <a:bodyPr/>
          <a:lstStyle/>
          <a:p>
            <a:pPr>
              <a:buFont typeface="Wingdings" panose="05000000000000000000" pitchFamily="2" charset="2"/>
              <a:buChar char="v"/>
            </a:pPr>
            <a:r>
              <a:rPr lang="en-US" sz="3600" b="1" dirty="0" smtClean="0"/>
              <a:t> </a:t>
            </a:r>
            <a:r>
              <a:rPr lang="en-US" sz="3600" b="1" dirty="0" err="1" smtClean="0"/>
              <a:t>Nguyên</a:t>
            </a:r>
            <a:r>
              <a:rPr lang="en-US" sz="3600" b="1" dirty="0" smtClean="0"/>
              <a:t> </a:t>
            </a:r>
            <a:r>
              <a:rPr lang="en-US" sz="3600" b="1" dirty="0" err="1" smtClean="0"/>
              <a:t>liệu</a:t>
            </a:r>
            <a:r>
              <a:rPr lang="en-US" sz="3600" b="1" dirty="0" smtClean="0"/>
              <a:t> </a:t>
            </a:r>
            <a:r>
              <a:rPr lang="en-US" sz="3600" b="1" dirty="0" err="1" smtClean="0"/>
              <a:t>trong</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p>
          <a:p>
            <a:pPr>
              <a:buFontTx/>
              <a:buChar char="-"/>
            </a:pPr>
            <a:r>
              <a:rPr lang="it-IT" sz="3600" dirty="0" smtClean="0"/>
              <a:t>Trong </a:t>
            </a:r>
            <a:r>
              <a:rPr lang="it-IT" sz="3600" dirty="0"/>
              <a:t>bữa ăn sau cơm là rau củ quả và các loại thịt từ động </a:t>
            </a:r>
            <a:r>
              <a:rPr lang="it-IT" sz="3600" dirty="0" smtClean="0"/>
              <a:t>vật</a:t>
            </a:r>
          </a:p>
          <a:p>
            <a:pPr>
              <a:buFontTx/>
              <a:buChar char="-"/>
            </a:pPr>
            <a:r>
              <a:rPr lang="it-IT" sz="3600" dirty="0"/>
              <a:t>Trong bữa ăn sử dụng nhiều </a:t>
            </a:r>
            <a:r>
              <a:rPr lang="it-IT" sz="3600" dirty="0" smtClean="0"/>
              <a:t>loại </a:t>
            </a:r>
            <a:r>
              <a:rPr lang="it-IT" sz="3600" dirty="0"/>
              <a:t>gia vị tạo mùi và tạo vị như: tạo vị hăng, cay, mặn ngọt của ớt, tiêu, muối, mắm, đường, hành tỏi...dùng để tẩm ướp, chấm kèm với thức </a:t>
            </a:r>
            <a:r>
              <a:rPr lang="it-IT" sz="3600" dirty="0" smtClean="0"/>
              <a:t>ăn</a:t>
            </a:r>
            <a:endParaRPr lang="en-US" sz="3600" dirty="0"/>
          </a:p>
          <a:p>
            <a:pPr marL="0" indent="0">
              <a:buNone/>
            </a:pPr>
            <a:endParaRPr lang="en-US" sz="3600" b="1" dirty="0" smtClean="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14</a:t>
            </a:fld>
            <a:endParaRPr lang="en-US"/>
          </a:p>
        </p:txBody>
      </p:sp>
      <p:sp>
        <p:nvSpPr>
          <p:cNvPr id="6"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spTree>
    <p:extLst>
      <p:ext uri="{BB962C8B-B14F-4D97-AF65-F5344CB8AC3E}">
        <p14:creationId xmlns:p14="http://schemas.microsoft.com/office/powerpoint/2010/main" val="229707679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295400"/>
            <a:ext cx="8382000" cy="4876799"/>
          </a:xfrm>
        </p:spPr>
        <p:txBody>
          <a:bodyPr/>
          <a:lstStyle/>
          <a:p>
            <a:pPr>
              <a:buFont typeface="Wingdings" panose="05000000000000000000" pitchFamily="2" charset="2"/>
              <a:buChar char="v"/>
            </a:pPr>
            <a:r>
              <a:rPr lang="en-US" sz="3600" b="1" dirty="0" smtClean="0"/>
              <a:t> </a:t>
            </a:r>
            <a:r>
              <a:rPr lang="en-US" sz="3600" b="1" dirty="0" err="1" smtClean="0"/>
              <a:t>Nguyên</a:t>
            </a:r>
            <a:r>
              <a:rPr lang="en-US" sz="3600" b="1" dirty="0" smtClean="0"/>
              <a:t> </a:t>
            </a:r>
            <a:r>
              <a:rPr lang="en-US" sz="3600" b="1" dirty="0" err="1" smtClean="0"/>
              <a:t>liệu</a:t>
            </a:r>
            <a:r>
              <a:rPr lang="en-US" sz="3600" b="1" dirty="0" smtClean="0"/>
              <a:t> </a:t>
            </a:r>
            <a:r>
              <a:rPr lang="en-US" sz="3600" b="1" dirty="0" err="1" smtClean="0"/>
              <a:t>trong</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p>
          <a:p>
            <a:pPr marL="0" indent="0">
              <a:buNone/>
            </a:pPr>
            <a:endParaRPr lang="en-US" sz="3600" b="1" dirty="0" smtClean="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15</a:t>
            </a:fld>
            <a:endParaRPr lang="en-US"/>
          </a:p>
        </p:txBody>
      </p:sp>
      <p:sp>
        <p:nvSpPr>
          <p:cNvPr id="6"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pic>
        <p:nvPicPr>
          <p:cNvPr id="2" name="Picture 1"/>
          <p:cNvPicPr>
            <a:picLocks noChangeAspect="1"/>
          </p:cNvPicPr>
          <p:nvPr/>
        </p:nvPicPr>
        <p:blipFill rotWithShape="1">
          <a:blip r:embed="rId2">
            <a:extLst>
              <a:ext uri="{28A0092B-C50C-407E-A947-70E740481C1C}">
                <a14:useLocalDpi xmlns:a14="http://schemas.microsoft.com/office/drawing/2010/main" val="0"/>
              </a:ext>
            </a:extLst>
          </a:blip>
          <a:srcRect t="10196" b="7104"/>
          <a:stretch/>
        </p:blipFill>
        <p:spPr>
          <a:xfrm>
            <a:off x="1447800" y="2524125"/>
            <a:ext cx="6782510" cy="4206875"/>
          </a:xfrm>
          <a:prstGeom prst="rect">
            <a:avLst/>
          </a:prstGeom>
        </p:spPr>
      </p:pic>
    </p:spTree>
    <p:extLst>
      <p:ext uri="{BB962C8B-B14F-4D97-AF65-F5344CB8AC3E}">
        <p14:creationId xmlns:p14="http://schemas.microsoft.com/office/powerpoint/2010/main" val="841915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295401"/>
            <a:ext cx="8534400" cy="3048000"/>
          </a:xfrm>
        </p:spPr>
        <p:txBody>
          <a:bodyPr/>
          <a:lstStyle/>
          <a:p>
            <a:pPr>
              <a:buFont typeface="Wingdings" panose="05000000000000000000" pitchFamily="2" charset="2"/>
              <a:buChar char="v"/>
            </a:pPr>
            <a:r>
              <a:rPr lang="en-US" sz="3600" b="1" dirty="0" smtClean="0"/>
              <a:t> </a:t>
            </a:r>
            <a:r>
              <a:rPr lang="en-US" sz="3600" b="1" dirty="0" err="1" smtClean="0"/>
              <a:t>Nguyên</a:t>
            </a:r>
            <a:r>
              <a:rPr lang="en-US" sz="3600" b="1" dirty="0" smtClean="0"/>
              <a:t> </a:t>
            </a:r>
            <a:r>
              <a:rPr lang="en-US" sz="3600" b="1" dirty="0" err="1" smtClean="0"/>
              <a:t>liệu</a:t>
            </a:r>
            <a:r>
              <a:rPr lang="en-US" sz="3600" b="1" dirty="0" smtClean="0"/>
              <a:t> </a:t>
            </a:r>
            <a:r>
              <a:rPr lang="en-US" sz="3600" b="1" dirty="0" err="1" smtClean="0"/>
              <a:t>trong</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p>
          <a:p>
            <a:pPr marL="0" indent="0">
              <a:buNone/>
            </a:pPr>
            <a:r>
              <a:rPr lang="en-US" sz="3600" b="1" dirty="0" smtClean="0"/>
              <a:t>- </a:t>
            </a:r>
            <a:r>
              <a:rPr lang="en-US" sz="3600" dirty="0" err="1" smtClean="0"/>
              <a:t>Khâu</a:t>
            </a:r>
            <a:r>
              <a:rPr lang="en-US" sz="3600" dirty="0" smtClean="0"/>
              <a:t> </a:t>
            </a:r>
            <a:r>
              <a:rPr lang="en-US" sz="3600" dirty="0" err="1" smtClean="0"/>
              <a:t>tẩm</a:t>
            </a:r>
            <a:r>
              <a:rPr lang="en-US" sz="3600" dirty="0" smtClean="0"/>
              <a:t> </a:t>
            </a:r>
            <a:r>
              <a:rPr lang="en-US" sz="3600" dirty="0" err="1" smtClean="0"/>
              <a:t>ướp</a:t>
            </a:r>
            <a:r>
              <a:rPr lang="en-US" sz="3600" dirty="0" smtClean="0"/>
              <a:t> </a:t>
            </a:r>
            <a:r>
              <a:rPr lang="en-US" sz="3600" dirty="0" err="1" smtClean="0"/>
              <a:t>gia</a:t>
            </a:r>
            <a:r>
              <a:rPr lang="en-US" sz="3600" dirty="0" smtClean="0"/>
              <a:t> </a:t>
            </a:r>
            <a:r>
              <a:rPr lang="en-US" sz="3600" dirty="0" err="1" smtClean="0"/>
              <a:t>vị</a:t>
            </a:r>
            <a:r>
              <a:rPr lang="en-US" sz="3600" dirty="0" smtClean="0"/>
              <a:t> </a:t>
            </a:r>
            <a:r>
              <a:rPr lang="en-US" sz="3600" dirty="0" err="1" smtClean="0"/>
              <a:t>trong</a:t>
            </a:r>
            <a:r>
              <a:rPr lang="en-US" sz="3600" dirty="0" smtClean="0"/>
              <a:t> </a:t>
            </a:r>
            <a:r>
              <a:rPr lang="en-US" sz="3600" dirty="0" err="1" smtClean="0"/>
              <a:t>kỹ</a:t>
            </a:r>
            <a:r>
              <a:rPr lang="en-US" sz="3600" dirty="0" smtClean="0"/>
              <a:t> </a:t>
            </a:r>
            <a:r>
              <a:rPr lang="en-US" sz="3600" dirty="0" err="1" smtClean="0"/>
              <a:t>thuật</a:t>
            </a:r>
            <a:r>
              <a:rPr lang="en-US" sz="3600" dirty="0" smtClean="0"/>
              <a:t> </a:t>
            </a:r>
            <a:r>
              <a:rPr lang="en-US" sz="3600" dirty="0" err="1" smtClean="0"/>
              <a:t>chế</a:t>
            </a:r>
            <a:r>
              <a:rPr lang="en-US" sz="3600" dirty="0" smtClean="0"/>
              <a:t> </a:t>
            </a:r>
            <a:r>
              <a:rPr lang="en-US" sz="3600" dirty="0" err="1" smtClean="0"/>
              <a:t>biến</a:t>
            </a:r>
            <a:r>
              <a:rPr lang="en-US" sz="3600" dirty="0" smtClean="0"/>
              <a:t> </a:t>
            </a:r>
            <a:r>
              <a:rPr lang="en-US" sz="3600" dirty="0" err="1" smtClean="0"/>
              <a:t>món</a:t>
            </a:r>
            <a:r>
              <a:rPr lang="en-US" sz="3600" dirty="0" smtClean="0"/>
              <a:t> </a:t>
            </a:r>
            <a:r>
              <a:rPr lang="en-US" sz="3600" dirty="0" err="1" smtClean="0"/>
              <a:t>ăn</a:t>
            </a:r>
            <a:r>
              <a:rPr lang="en-US" sz="3600" dirty="0" smtClean="0"/>
              <a:t> </a:t>
            </a:r>
            <a:r>
              <a:rPr lang="en-US" sz="3600" dirty="0" err="1" smtClean="0"/>
              <a:t>đóng</a:t>
            </a:r>
            <a:r>
              <a:rPr lang="en-US" sz="3600" dirty="0" smtClean="0"/>
              <a:t> </a:t>
            </a:r>
            <a:r>
              <a:rPr lang="en-US" sz="3600" dirty="0" err="1" smtClean="0"/>
              <a:t>vai</a:t>
            </a:r>
            <a:r>
              <a:rPr lang="en-US" sz="3600" dirty="0" smtClean="0"/>
              <a:t> </a:t>
            </a:r>
            <a:r>
              <a:rPr lang="en-US" sz="3600" dirty="0" err="1" smtClean="0"/>
              <a:t>trò</a:t>
            </a:r>
            <a:r>
              <a:rPr lang="en-US" sz="3600" dirty="0" smtClean="0"/>
              <a:t> </a:t>
            </a:r>
            <a:r>
              <a:rPr lang="en-US" sz="3600" dirty="0" err="1" smtClean="0"/>
              <a:t>hết</a:t>
            </a:r>
            <a:r>
              <a:rPr lang="en-US" sz="3600" dirty="0" smtClean="0"/>
              <a:t> </a:t>
            </a:r>
            <a:r>
              <a:rPr lang="en-US" sz="3600" dirty="0" err="1" smtClean="0"/>
              <a:t>sức</a:t>
            </a:r>
            <a:r>
              <a:rPr lang="en-US" sz="3600" dirty="0" smtClean="0"/>
              <a:t> </a:t>
            </a:r>
            <a:r>
              <a:rPr lang="en-US" sz="3600" dirty="0" err="1" smtClean="0"/>
              <a:t>cầu</a:t>
            </a:r>
            <a:r>
              <a:rPr lang="en-US" sz="3600" dirty="0" smtClean="0"/>
              <a:t> </a:t>
            </a:r>
            <a:r>
              <a:rPr lang="en-US" sz="3600" dirty="0" err="1" smtClean="0"/>
              <a:t>kỳ</a:t>
            </a:r>
            <a:r>
              <a:rPr lang="en-US" sz="3600" b="1" dirty="0" smtClean="0"/>
              <a:t>, </a:t>
            </a:r>
            <a:r>
              <a:rPr lang="en-US" sz="3600" dirty="0" err="1" smtClean="0"/>
              <a:t>việc</a:t>
            </a:r>
            <a:r>
              <a:rPr lang="en-US" sz="3600" dirty="0" smtClean="0"/>
              <a:t> </a:t>
            </a:r>
            <a:r>
              <a:rPr lang="en-US" sz="3600" dirty="0" err="1" smtClean="0"/>
              <a:t>tẩm</a:t>
            </a:r>
            <a:r>
              <a:rPr lang="en-US" sz="3600" dirty="0" smtClean="0"/>
              <a:t> </a:t>
            </a:r>
            <a:r>
              <a:rPr lang="en-US" sz="3600" dirty="0" err="1" smtClean="0"/>
              <a:t>ướp</a:t>
            </a:r>
            <a:r>
              <a:rPr lang="en-US" sz="3600" dirty="0" smtClean="0"/>
              <a:t> </a:t>
            </a:r>
            <a:r>
              <a:rPr lang="en-US" sz="3600" dirty="0" err="1" smtClean="0"/>
              <a:t>gia</a:t>
            </a:r>
            <a:r>
              <a:rPr lang="en-US" sz="3600" dirty="0" smtClean="0"/>
              <a:t> </a:t>
            </a:r>
            <a:r>
              <a:rPr lang="en-US" sz="3600" dirty="0" err="1" smtClean="0"/>
              <a:t>vị</a:t>
            </a:r>
            <a:r>
              <a:rPr lang="en-US" sz="3600" dirty="0" smtClean="0"/>
              <a:t> </a:t>
            </a:r>
            <a:r>
              <a:rPr lang="en-US" sz="3600" dirty="0" err="1" smtClean="0"/>
              <a:t>trở</a:t>
            </a:r>
            <a:r>
              <a:rPr lang="en-US" sz="3600" dirty="0" smtClean="0"/>
              <a:t> </a:t>
            </a:r>
            <a:r>
              <a:rPr lang="en-US" sz="3600" dirty="0" err="1" smtClean="0"/>
              <a:t>thành</a:t>
            </a:r>
            <a:r>
              <a:rPr lang="en-US" sz="3600" dirty="0" smtClean="0"/>
              <a:t> </a:t>
            </a:r>
            <a:r>
              <a:rPr lang="en-US" sz="3600" dirty="0" err="1" smtClean="0"/>
              <a:t>bí</a:t>
            </a:r>
            <a:r>
              <a:rPr lang="en-US" sz="3600" dirty="0" smtClean="0"/>
              <a:t> </a:t>
            </a:r>
            <a:r>
              <a:rPr lang="en-US" sz="3600" dirty="0" err="1" smtClean="0"/>
              <a:t>quyết</a:t>
            </a:r>
            <a:r>
              <a:rPr lang="en-US" sz="3600" dirty="0" smtClean="0"/>
              <a:t> </a:t>
            </a:r>
            <a:r>
              <a:rPr lang="en-US" sz="3600" dirty="0" err="1" smtClean="0"/>
              <a:t>riêng</a:t>
            </a:r>
            <a:r>
              <a:rPr lang="en-US" sz="3600" dirty="0" smtClean="0"/>
              <a:t> </a:t>
            </a:r>
            <a:r>
              <a:rPr lang="en-US" sz="3600" dirty="0" err="1" smtClean="0"/>
              <a:t>của</a:t>
            </a:r>
            <a:r>
              <a:rPr lang="en-US" sz="3600" dirty="0" smtClean="0"/>
              <a:t> </a:t>
            </a:r>
            <a:r>
              <a:rPr lang="en-US" sz="3600" dirty="0" err="1" smtClean="0"/>
              <a:t>người</a:t>
            </a:r>
            <a:r>
              <a:rPr lang="en-US" sz="3600" dirty="0" smtClean="0"/>
              <a:t> </a:t>
            </a:r>
            <a:r>
              <a:rPr lang="en-US" sz="3600" dirty="0" err="1" smtClean="0"/>
              <a:t>đầu</a:t>
            </a:r>
            <a:r>
              <a:rPr lang="en-US" sz="3600" dirty="0" smtClean="0"/>
              <a:t> </a:t>
            </a:r>
            <a:r>
              <a:rPr lang="en-US" sz="3600" dirty="0" err="1" smtClean="0"/>
              <a:t>bếp</a:t>
            </a:r>
            <a:endParaRPr lang="en-US" sz="3600" dirty="0" smtClean="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16</a:t>
            </a:fld>
            <a:endParaRPr lang="en-US"/>
          </a:p>
        </p:txBody>
      </p:sp>
      <p:sp>
        <p:nvSpPr>
          <p:cNvPr id="6"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pic>
        <p:nvPicPr>
          <p:cNvPr id="4" name="Picture 3"/>
          <p:cNvPicPr>
            <a:picLocks noChangeAspect="1"/>
          </p:cNvPicPr>
          <p:nvPr/>
        </p:nvPicPr>
        <p:blipFill>
          <a:blip r:embed="rId2"/>
          <a:stretch>
            <a:fillRect/>
          </a:stretch>
        </p:blipFill>
        <p:spPr>
          <a:xfrm>
            <a:off x="2819400" y="4322208"/>
            <a:ext cx="3810000" cy="2380217"/>
          </a:xfrm>
          <a:prstGeom prst="rect">
            <a:avLst/>
          </a:prstGeom>
        </p:spPr>
      </p:pic>
    </p:spTree>
    <p:extLst>
      <p:ext uri="{BB962C8B-B14F-4D97-AF65-F5344CB8AC3E}">
        <p14:creationId xmlns:p14="http://schemas.microsoft.com/office/powerpoint/2010/main" val="16000254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Phương</a:t>
            </a:r>
            <a:r>
              <a:rPr lang="en-US" sz="3600" b="1" dirty="0" smtClean="0"/>
              <a:t> </a:t>
            </a:r>
            <a:r>
              <a:rPr lang="en-US" sz="3600" b="1" dirty="0" err="1" smtClean="0"/>
              <a:t>pháp</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p>
          <a:p>
            <a:pPr marL="0" indent="0">
              <a:buNone/>
            </a:pPr>
            <a:r>
              <a:rPr lang="it-IT" sz="3600" dirty="0" smtClean="0"/>
              <a:t>	Các </a:t>
            </a:r>
            <a:r>
              <a:rPr lang="it-IT" sz="3600" dirty="0"/>
              <a:t>món ăn châu Á rất phong phú, đa dạng về chủng loại và chất lượng, không có một quốc gia nào có thể thống kê hết món </a:t>
            </a:r>
            <a:r>
              <a:rPr lang="it-IT" sz="3600" dirty="0" smtClean="0"/>
              <a:t>ăn </a:t>
            </a:r>
            <a:r>
              <a:rPr lang="it-IT" sz="3600" dirty="0"/>
              <a:t>của </a:t>
            </a:r>
            <a:r>
              <a:rPr lang="it-IT" sz="3600" dirty="0" smtClean="0"/>
              <a:t>đất </a:t>
            </a:r>
            <a:r>
              <a:rPr lang="it-IT" sz="3600" dirty="0"/>
              <a:t>nước mình. Vì thế phương pháp chế biến cũng rất phong phú và đa dạng nhưng chủ yếu là </a:t>
            </a:r>
            <a:r>
              <a:rPr lang="it-IT" sz="3600" dirty="0" smtClean="0"/>
              <a:t>ninh, </a:t>
            </a:r>
            <a:r>
              <a:rPr lang="it-IT" sz="3600" dirty="0"/>
              <a:t>rán, luộc, kho</a:t>
            </a:r>
            <a:r>
              <a:rPr lang="it-IT" sz="3600" dirty="0" smtClean="0"/>
              <a:t>, rim,quay, ... </a:t>
            </a:r>
            <a:endParaRPr lang="en-US" sz="3600" dirty="0"/>
          </a:p>
          <a:p>
            <a:pPr marL="0" indent="0">
              <a:buNone/>
            </a:pPr>
            <a:endParaRPr lang="en-US" sz="3600"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17</a:t>
            </a:fld>
            <a:endParaRPr lang="en-US"/>
          </a:p>
        </p:txBody>
      </p:sp>
      <p:sp>
        <p:nvSpPr>
          <p:cNvPr id="6"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spTree>
    <p:extLst>
      <p:ext uri="{BB962C8B-B14F-4D97-AF65-F5344CB8AC3E}">
        <p14:creationId xmlns:p14="http://schemas.microsoft.com/office/powerpoint/2010/main" val="287697211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247170"/>
            <a:ext cx="8382000" cy="4525963"/>
          </a:xfrm>
        </p:spPr>
        <p:txBody>
          <a:bodyPr/>
          <a:lstStyle/>
          <a:p>
            <a:pPr>
              <a:buFont typeface="Wingdings" panose="05000000000000000000" pitchFamily="2" charset="2"/>
              <a:buChar char="v"/>
            </a:pPr>
            <a:r>
              <a:rPr lang="en-US" sz="3600" b="1" dirty="0" smtClean="0"/>
              <a:t> </a:t>
            </a:r>
            <a:r>
              <a:rPr lang="en-US" sz="3600" b="1" dirty="0" err="1" smtClean="0"/>
              <a:t>Cách</a:t>
            </a:r>
            <a:r>
              <a:rPr lang="en-US" sz="3600" b="1" dirty="0" smtClean="0"/>
              <a:t> </a:t>
            </a:r>
            <a:r>
              <a:rPr lang="en-US" sz="3600" b="1" dirty="0" err="1" smtClean="0"/>
              <a:t>trình</a:t>
            </a:r>
            <a:r>
              <a:rPr lang="en-US" sz="3600" b="1" dirty="0" smtClean="0"/>
              <a:t> </a:t>
            </a:r>
            <a:r>
              <a:rPr lang="en-US" sz="3600" b="1" dirty="0" err="1" smtClean="0"/>
              <a:t>bày</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p>
          <a:p>
            <a:pPr marL="0" indent="0">
              <a:buNone/>
            </a:pPr>
            <a:r>
              <a:rPr lang="en-US" sz="3600" dirty="0" smtClean="0"/>
              <a:t>	</a:t>
            </a:r>
            <a:r>
              <a:rPr lang="en-US" sz="3600" dirty="0" err="1" smtClean="0"/>
              <a:t>Bữa</a:t>
            </a:r>
            <a:r>
              <a:rPr lang="en-US" sz="3600" dirty="0" smtClean="0"/>
              <a:t> </a:t>
            </a:r>
            <a:r>
              <a:rPr lang="en-US" sz="3600" dirty="0" err="1" smtClean="0"/>
              <a:t>ăn</a:t>
            </a:r>
            <a:r>
              <a:rPr lang="en-US" sz="3600" dirty="0" smtClean="0"/>
              <a:t> </a:t>
            </a:r>
            <a:r>
              <a:rPr lang="en-US" sz="3600" dirty="0" err="1" smtClean="0"/>
              <a:t>được</a:t>
            </a:r>
            <a:r>
              <a:rPr lang="en-US" sz="3600" dirty="0" smtClean="0"/>
              <a:t> </a:t>
            </a:r>
            <a:r>
              <a:rPr lang="en-US" sz="3600" dirty="0" err="1" smtClean="0"/>
              <a:t>trình</a:t>
            </a:r>
            <a:r>
              <a:rPr lang="en-US" sz="3600" dirty="0" smtClean="0"/>
              <a:t> </a:t>
            </a:r>
            <a:r>
              <a:rPr lang="en-US" sz="3600" dirty="0" err="1" smtClean="0"/>
              <a:t>bày</a:t>
            </a:r>
            <a:r>
              <a:rPr lang="en-US" sz="3600" dirty="0" smtClean="0"/>
              <a:t> </a:t>
            </a:r>
            <a:r>
              <a:rPr lang="en-US" sz="3600" dirty="0" err="1" smtClean="0"/>
              <a:t>theo</a:t>
            </a:r>
            <a:r>
              <a:rPr lang="en-US" sz="3600" dirty="0" smtClean="0"/>
              <a:t> </a:t>
            </a:r>
            <a:r>
              <a:rPr lang="en-US" sz="3600" dirty="0" err="1" smtClean="0"/>
              <a:t>mâm</a:t>
            </a:r>
            <a:r>
              <a:rPr lang="en-US" sz="3600" dirty="0" smtClean="0"/>
              <a:t>, </a:t>
            </a:r>
            <a:r>
              <a:rPr lang="en-US" sz="3600" dirty="0" err="1" smtClean="0"/>
              <a:t>toàn</a:t>
            </a:r>
            <a:r>
              <a:rPr lang="en-US" sz="3600" dirty="0" smtClean="0"/>
              <a:t> </a:t>
            </a:r>
            <a:r>
              <a:rPr lang="en-US" sz="3600" dirty="0" err="1" smtClean="0"/>
              <a:t>bộ</a:t>
            </a:r>
            <a:r>
              <a:rPr lang="en-US" sz="3600" dirty="0" smtClean="0"/>
              <a:t> </a:t>
            </a:r>
            <a:r>
              <a:rPr lang="en-US" sz="3600" dirty="0" err="1" smtClean="0"/>
              <a:t>thức</a:t>
            </a:r>
            <a:r>
              <a:rPr lang="en-US" sz="3600" dirty="0" smtClean="0"/>
              <a:t> </a:t>
            </a:r>
            <a:r>
              <a:rPr lang="en-US" sz="3600" dirty="0" err="1" smtClean="0"/>
              <a:t>ăn</a:t>
            </a:r>
            <a:r>
              <a:rPr lang="en-US" sz="3600" dirty="0" smtClean="0"/>
              <a:t> </a:t>
            </a:r>
            <a:r>
              <a:rPr lang="en-US" sz="3600" dirty="0" err="1" smtClean="0"/>
              <a:t>được</a:t>
            </a:r>
            <a:r>
              <a:rPr lang="en-US" sz="3600" dirty="0" smtClean="0"/>
              <a:t> </a:t>
            </a:r>
            <a:r>
              <a:rPr lang="en-US" sz="3600" dirty="0" err="1" smtClean="0"/>
              <a:t>bày</a:t>
            </a:r>
            <a:r>
              <a:rPr lang="en-US" sz="3600" dirty="0" smtClean="0"/>
              <a:t> </a:t>
            </a:r>
            <a:r>
              <a:rPr lang="en-US" sz="3600" dirty="0" err="1" smtClean="0"/>
              <a:t>hết</a:t>
            </a:r>
            <a:r>
              <a:rPr lang="en-US" sz="3600" dirty="0" smtClean="0"/>
              <a:t> </a:t>
            </a:r>
            <a:r>
              <a:rPr lang="en-US" sz="3600" dirty="0" err="1" smtClean="0"/>
              <a:t>lên</a:t>
            </a:r>
            <a:r>
              <a:rPr lang="en-US" sz="3600" dirty="0" smtClean="0"/>
              <a:t> </a:t>
            </a:r>
            <a:r>
              <a:rPr lang="en-US" sz="3600" dirty="0" err="1" smtClean="0"/>
              <a:t>bát</a:t>
            </a:r>
            <a:r>
              <a:rPr lang="en-US" sz="3600" dirty="0" smtClean="0"/>
              <a:t>, </a:t>
            </a:r>
            <a:r>
              <a:rPr lang="en-US" sz="3600" dirty="0" err="1" smtClean="0"/>
              <a:t>đĩa</a:t>
            </a:r>
            <a:r>
              <a:rPr lang="en-US" sz="3600" dirty="0" smtClean="0"/>
              <a:t> </a:t>
            </a:r>
            <a:r>
              <a:rPr lang="en-US" sz="3600" dirty="0" err="1" smtClean="0"/>
              <a:t>và</a:t>
            </a:r>
            <a:r>
              <a:rPr lang="en-US" sz="3600" dirty="0" smtClean="0"/>
              <a:t> </a:t>
            </a:r>
            <a:r>
              <a:rPr lang="en-US" sz="3600" dirty="0" err="1" smtClean="0"/>
              <a:t>bày</a:t>
            </a:r>
            <a:r>
              <a:rPr lang="en-US" sz="3600" dirty="0" smtClean="0"/>
              <a:t> </a:t>
            </a:r>
            <a:r>
              <a:rPr lang="en-US" sz="3600" dirty="0" err="1" smtClean="0"/>
              <a:t>ra</a:t>
            </a:r>
            <a:r>
              <a:rPr lang="en-US" sz="3600" dirty="0" smtClean="0"/>
              <a:t> </a:t>
            </a:r>
            <a:r>
              <a:rPr lang="en-US" sz="3600" dirty="0" err="1" smtClean="0"/>
              <a:t>mâm</a:t>
            </a:r>
            <a:r>
              <a:rPr lang="en-US" sz="3600" dirty="0" smtClean="0"/>
              <a:t> </a:t>
            </a:r>
            <a:r>
              <a:rPr lang="en-US" sz="3600" dirty="0" err="1" smtClean="0"/>
              <a:t>để</a:t>
            </a:r>
            <a:r>
              <a:rPr lang="en-US" sz="3600" dirty="0" smtClean="0"/>
              <a:t> </a:t>
            </a:r>
            <a:r>
              <a:rPr lang="en-US" sz="3600" dirty="0" err="1" smtClean="0"/>
              <a:t>thể</a:t>
            </a:r>
            <a:r>
              <a:rPr lang="en-US" sz="3600" dirty="0" smtClean="0"/>
              <a:t> </a:t>
            </a:r>
            <a:r>
              <a:rPr lang="en-US" sz="3600" dirty="0" err="1" smtClean="0"/>
              <a:t>hiện</a:t>
            </a:r>
            <a:r>
              <a:rPr lang="en-US" sz="3600" dirty="0" smtClean="0"/>
              <a:t> </a:t>
            </a:r>
            <a:r>
              <a:rPr lang="en-US" sz="3600" dirty="0" err="1" smtClean="0"/>
              <a:t>sự</a:t>
            </a:r>
            <a:r>
              <a:rPr lang="en-US" sz="3600" dirty="0" smtClean="0"/>
              <a:t> </a:t>
            </a:r>
            <a:r>
              <a:rPr lang="en-US" sz="3600" dirty="0" err="1" smtClean="0"/>
              <a:t>thịnh</a:t>
            </a:r>
            <a:r>
              <a:rPr lang="en-US" sz="3600" dirty="0" smtClean="0"/>
              <a:t> </a:t>
            </a:r>
            <a:r>
              <a:rPr lang="en-US" sz="3600" dirty="0" err="1" smtClean="0"/>
              <a:t>soạn</a:t>
            </a:r>
            <a:r>
              <a:rPr lang="en-US" sz="3600" dirty="0" smtClean="0"/>
              <a:t> </a:t>
            </a:r>
            <a:r>
              <a:rPr lang="en-US" sz="3600" dirty="0" err="1" smtClean="0"/>
              <a:t>của</a:t>
            </a:r>
            <a:r>
              <a:rPr lang="en-US" sz="3600" dirty="0" smtClean="0"/>
              <a:t> </a:t>
            </a:r>
            <a:r>
              <a:rPr lang="en-US" sz="3600" dirty="0" err="1" smtClean="0"/>
              <a:t>bữa</a:t>
            </a:r>
            <a:r>
              <a:rPr lang="en-US" sz="3600" dirty="0" smtClean="0"/>
              <a:t> </a:t>
            </a:r>
            <a:r>
              <a:rPr lang="en-US" sz="3600" dirty="0" err="1" smtClean="0"/>
              <a:t>ăn</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18</a:t>
            </a:fld>
            <a:endParaRPr lang="en-US"/>
          </a:p>
        </p:txBody>
      </p:sp>
      <p:sp>
        <p:nvSpPr>
          <p:cNvPr id="6"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pic>
        <p:nvPicPr>
          <p:cNvPr id="7" name="Picture 6"/>
          <p:cNvPicPr>
            <a:picLocks noChangeAspect="1"/>
          </p:cNvPicPr>
          <p:nvPr/>
        </p:nvPicPr>
        <p:blipFill>
          <a:blip r:embed="rId2"/>
          <a:stretch>
            <a:fillRect/>
          </a:stretch>
        </p:blipFill>
        <p:spPr>
          <a:xfrm>
            <a:off x="5053597" y="3874707"/>
            <a:ext cx="3657600" cy="2983293"/>
          </a:xfrm>
          <a:prstGeom prst="rect">
            <a:avLst/>
          </a:prstGeom>
        </p:spPr>
      </p:pic>
      <p:pic>
        <p:nvPicPr>
          <p:cNvPr id="2" name="Picture 1"/>
          <p:cNvPicPr>
            <a:picLocks noChangeAspect="1"/>
          </p:cNvPicPr>
          <p:nvPr/>
        </p:nvPicPr>
        <p:blipFill>
          <a:blip r:embed="rId3"/>
          <a:stretch>
            <a:fillRect/>
          </a:stretch>
        </p:blipFill>
        <p:spPr>
          <a:xfrm>
            <a:off x="885824" y="4276365"/>
            <a:ext cx="4191585" cy="2581635"/>
          </a:xfrm>
          <a:prstGeom prst="rect">
            <a:avLst/>
          </a:prstGeom>
        </p:spPr>
      </p:pic>
    </p:spTree>
    <p:extLst>
      <p:ext uri="{BB962C8B-B14F-4D97-AF65-F5344CB8AC3E}">
        <p14:creationId xmlns:p14="http://schemas.microsoft.com/office/powerpoint/2010/main" val="50098418"/>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09600" y="1295400"/>
            <a:ext cx="8382000" cy="4525963"/>
          </a:xfrm>
        </p:spPr>
        <p:txBody>
          <a:bodyPr/>
          <a:lstStyle/>
          <a:p>
            <a:pPr>
              <a:buFont typeface="Wingdings" panose="05000000000000000000" pitchFamily="2" charset="2"/>
              <a:buChar char="v"/>
            </a:pPr>
            <a:r>
              <a:rPr lang="en-US" sz="3600" b="1" dirty="0" smtClean="0"/>
              <a:t> </a:t>
            </a:r>
            <a:r>
              <a:rPr lang="en-US" sz="3600" b="1" dirty="0" err="1" smtClean="0"/>
              <a:t>Ứng</a:t>
            </a:r>
            <a:r>
              <a:rPr lang="en-US" sz="3600" b="1" dirty="0" smtClean="0"/>
              <a:t> </a:t>
            </a:r>
            <a:r>
              <a:rPr lang="en-US" sz="3600" b="1" dirty="0" err="1" smtClean="0"/>
              <a:t>xử</a:t>
            </a:r>
            <a:r>
              <a:rPr lang="en-US" sz="3600" b="1" dirty="0" smtClean="0"/>
              <a:t> </a:t>
            </a:r>
            <a:r>
              <a:rPr lang="en-US" sz="3600" b="1" dirty="0" err="1" smtClean="0"/>
              <a:t>trong</a:t>
            </a:r>
            <a:r>
              <a:rPr lang="en-US" sz="3600" b="1" dirty="0" smtClean="0"/>
              <a:t> </a:t>
            </a:r>
            <a:r>
              <a:rPr lang="en-US" sz="3600" b="1" dirty="0" err="1" smtClean="0"/>
              <a:t>ăn</a:t>
            </a:r>
            <a:r>
              <a:rPr lang="en-US" sz="3600" b="1" dirty="0" smtClean="0"/>
              <a:t> </a:t>
            </a:r>
            <a:r>
              <a:rPr lang="en-US" sz="3600" b="1" dirty="0" err="1" smtClean="0"/>
              <a:t>uống</a:t>
            </a:r>
            <a:r>
              <a:rPr lang="en-US" sz="3600" b="1" dirty="0" smtClean="0"/>
              <a:t>:</a:t>
            </a:r>
          </a:p>
          <a:p>
            <a:pPr marL="0" indent="0">
              <a:buNone/>
            </a:pPr>
            <a:r>
              <a:rPr lang="vi-VN" sz="3600" dirty="0"/>
              <a:t>Người Châu Á ngồi khoanh chân trên giường, hoặc ngồi chiếu bên mâm thức ăn hoặc dùng bàn ăn để ngồi. </a:t>
            </a:r>
            <a:endParaRPr lang="en-US" sz="3600" dirty="0" smtClean="0"/>
          </a:p>
          <a:p>
            <a:pPr marL="0" indent="0">
              <a:buNone/>
            </a:pPr>
            <a:r>
              <a:rPr lang="en-US" sz="3600" dirty="0"/>
              <a:t>	</a:t>
            </a:r>
            <a:endParaRPr lang="en-US"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19</a:t>
            </a:fld>
            <a:endParaRPr lang="en-US"/>
          </a:p>
        </p:txBody>
      </p:sp>
      <p:sp>
        <p:nvSpPr>
          <p:cNvPr id="6"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pic>
        <p:nvPicPr>
          <p:cNvPr id="4" name="Picture 3"/>
          <p:cNvPicPr>
            <a:picLocks noChangeAspect="1"/>
          </p:cNvPicPr>
          <p:nvPr/>
        </p:nvPicPr>
        <p:blipFill>
          <a:blip r:embed="rId2"/>
          <a:stretch>
            <a:fillRect/>
          </a:stretch>
        </p:blipFill>
        <p:spPr>
          <a:xfrm>
            <a:off x="2866404" y="3942943"/>
            <a:ext cx="4448796" cy="2915057"/>
          </a:xfrm>
          <a:prstGeom prst="rect">
            <a:avLst/>
          </a:prstGeom>
        </p:spPr>
      </p:pic>
    </p:spTree>
    <p:extLst>
      <p:ext uri="{BB962C8B-B14F-4D97-AF65-F5344CB8AC3E}">
        <p14:creationId xmlns:p14="http://schemas.microsoft.com/office/powerpoint/2010/main" val="133331349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Ứng</a:t>
            </a:r>
            <a:r>
              <a:rPr lang="en-US" sz="3600" b="1" dirty="0" smtClean="0"/>
              <a:t> </a:t>
            </a:r>
            <a:r>
              <a:rPr lang="en-US" sz="3600" b="1" dirty="0" err="1" smtClean="0"/>
              <a:t>xử</a:t>
            </a:r>
            <a:r>
              <a:rPr lang="en-US" sz="3600" b="1" dirty="0" smtClean="0"/>
              <a:t> </a:t>
            </a:r>
            <a:r>
              <a:rPr lang="en-US" sz="3600" b="1" dirty="0" err="1" smtClean="0"/>
              <a:t>trong</a:t>
            </a:r>
            <a:r>
              <a:rPr lang="en-US" sz="3600" b="1" dirty="0" smtClean="0"/>
              <a:t> </a:t>
            </a:r>
            <a:r>
              <a:rPr lang="en-US" sz="3600" b="1" dirty="0" err="1" smtClean="0"/>
              <a:t>ăn</a:t>
            </a:r>
            <a:r>
              <a:rPr lang="en-US" sz="3600" b="1" dirty="0" smtClean="0"/>
              <a:t> </a:t>
            </a:r>
            <a:r>
              <a:rPr lang="en-US" sz="3600" b="1" dirty="0" err="1" smtClean="0"/>
              <a:t>uống</a:t>
            </a:r>
            <a:r>
              <a:rPr lang="en-US" sz="3600" b="1" dirty="0" smtClean="0"/>
              <a:t>:</a:t>
            </a:r>
          </a:p>
          <a:p>
            <a:pPr marL="0" indent="0">
              <a:buNone/>
            </a:pPr>
            <a:r>
              <a:rPr lang="en-US" sz="3600" dirty="0"/>
              <a:t>	</a:t>
            </a:r>
            <a:r>
              <a:rPr lang="vi-VN" sz="3600" dirty="0" smtClean="0"/>
              <a:t>Trước </a:t>
            </a:r>
            <a:r>
              <a:rPr lang="vi-VN" sz="3600" dirty="0"/>
              <a:t>và trong khi ăn người châu Á có phong tục là chủ nhà thường mời và gắp thức ăn cho khách, người có địa vị thấp hơn phải mời và ăn sau người có địa vị cao hơn.</a:t>
            </a:r>
            <a:endParaRPr lang="en-US" sz="3600" dirty="0"/>
          </a:p>
          <a:p>
            <a:pPr marL="0" indent="0">
              <a:buNone/>
            </a:pPr>
            <a:endParaRPr lang="en-US"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20</a:t>
            </a:fld>
            <a:endParaRPr lang="en-US"/>
          </a:p>
        </p:txBody>
      </p:sp>
      <p:sp>
        <p:nvSpPr>
          <p:cNvPr id="6"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spTree>
    <p:extLst>
      <p:ext uri="{BB962C8B-B14F-4D97-AF65-F5344CB8AC3E}">
        <p14:creationId xmlns:p14="http://schemas.microsoft.com/office/powerpoint/2010/main" val="429480145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21</a:t>
            </a:fld>
            <a:endParaRPr lang="en-US"/>
          </a:p>
        </p:txBody>
      </p:sp>
      <p:pic>
        <p:nvPicPr>
          <p:cNvPr id="6" name="Picture 5"/>
          <p:cNvPicPr>
            <a:picLocks noChangeAspect="1"/>
          </p:cNvPicPr>
          <p:nvPr/>
        </p:nvPicPr>
        <p:blipFill>
          <a:blip r:embed="rId2"/>
          <a:stretch>
            <a:fillRect/>
          </a:stretch>
        </p:blipFill>
        <p:spPr>
          <a:xfrm>
            <a:off x="567451" y="1747838"/>
            <a:ext cx="7966949" cy="4746624"/>
          </a:xfrm>
          <a:prstGeom prst="rect">
            <a:avLst/>
          </a:prstGeom>
        </p:spPr>
      </p:pic>
      <p:sp>
        <p:nvSpPr>
          <p:cNvPr id="7" name="Title 1"/>
          <p:cNvSpPr>
            <a:spLocks noGrp="1"/>
          </p:cNvSpPr>
          <p:nvPr>
            <p:ph type="title"/>
          </p:nvPr>
        </p:nvSpPr>
        <p:spPr/>
        <p:txBody>
          <a:bodyPr/>
          <a:lstStyle/>
          <a:p>
            <a:r>
              <a:rPr lang="en-US" dirty="0" smtClean="0"/>
              <a:t>3.1.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Á</a:t>
            </a:r>
            <a:endParaRPr lang="en-US" dirty="0"/>
          </a:p>
        </p:txBody>
      </p:sp>
      <p:sp>
        <p:nvSpPr>
          <p:cNvPr id="8" name="Rectangle 7"/>
          <p:cNvSpPr/>
          <p:nvPr/>
        </p:nvSpPr>
        <p:spPr>
          <a:xfrm>
            <a:off x="990600" y="1101507"/>
            <a:ext cx="5700600" cy="646331"/>
          </a:xfrm>
          <a:prstGeom prst="rect">
            <a:avLst/>
          </a:prstGeom>
        </p:spPr>
        <p:txBody>
          <a:bodyPr wrap="none">
            <a:spAutoFit/>
          </a:bodyPr>
          <a:lstStyle/>
          <a:p>
            <a:pPr>
              <a:buFont typeface="Wingdings" panose="05000000000000000000" pitchFamily="2" charset="2"/>
              <a:buChar char="v"/>
            </a:pPr>
            <a:r>
              <a:rPr lang="en-US" sz="3600" b="1" dirty="0"/>
              <a:t> </a:t>
            </a:r>
            <a:r>
              <a:rPr lang="en-US" sz="3600" b="1" dirty="0" err="1"/>
              <a:t>Ứng</a:t>
            </a:r>
            <a:r>
              <a:rPr lang="en-US" sz="3600" b="1" dirty="0"/>
              <a:t> </a:t>
            </a:r>
            <a:r>
              <a:rPr lang="en-US" sz="3600" b="1" dirty="0" err="1"/>
              <a:t>xử</a:t>
            </a:r>
            <a:r>
              <a:rPr lang="en-US" sz="3600" b="1" dirty="0"/>
              <a:t> </a:t>
            </a:r>
            <a:r>
              <a:rPr lang="en-US" sz="3600" b="1" dirty="0" err="1"/>
              <a:t>trong</a:t>
            </a:r>
            <a:r>
              <a:rPr lang="en-US" sz="3600" b="1" dirty="0"/>
              <a:t> </a:t>
            </a:r>
            <a:r>
              <a:rPr lang="en-US" sz="3600" b="1" dirty="0" err="1"/>
              <a:t>ăn</a:t>
            </a:r>
            <a:r>
              <a:rPr lang="en-US" sz="3600" b="1" dirty="0"/>
              <a:t> </a:t>
            </a:r>
            <a:r>
              <a:rPr lang="en-US" sz="3600" b="1" dirty="0" err="1"/>
              <a:t>uống</a:t>
            </a:r>
            <a:r>
              <a:rPr lang="en-US" b="1" dirty="0"/>
              <a:t>:</a:t>
            </a:r>
          </a:p>
        </p:txBody>
      </p:sp>
    </p:spTree>
    <p:extLst>
      <p:ext uri="{BB962C8B-B14F-4D97-AF65-F5344CB8AC3E}">
        <p14:creationId xmlns:p14="http://schemas.microsoft.com/office/powerpoint/2010/main" val="5177226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81000" y="1189037"/>
            <a:ext cx="8382000" cy="4525963"/>
          </a:xfrm>
        </p:spPr>
        <p:txBody>
          <a:bodyPr/>
          <a:lstStyle/>
          <a:p>
            <a:pPr>
              <a:buFont typeface="Wingdings" panose="05000000000000000000" pitchFamily="2" charset="2"/>
              <a:buChar char="v"/>
            </a:pPr>
            <a:r>
              <a:rPr lang="en-US" sz="3600" b="1" dirty="0" smtClean="0"/>
              <a:t> </a:t>
            </a:r>
            <a:r>
              <a:rPr lang="en-US" sz="3600" b="1" dirty="0" err="1" smtClean="0"/>
              <a:t>Cơ</a:t>
            </a:r>
            <a:r>
              <a:rPr lang="en-US" sz="3600" b="1" dirty="0" smtClean="0"/>
              <a:t> </a:t>
            </a:r>
            <a:r>
              <a:rPr lang="en-US" sz="3600" b="1" dirty="0" err="1" smtClean="0"/>
              <a:t>cấu</a:t>
            </a:r>
            <a:r>
              <a:rPr lang="en-US" sz="3600" b="1" dirty="0" smtClean="0"/>
              <a:t> </a:t>
            </a:r>
            <a:r>
              <a:rPr lang="en-US" sz="3600" b="1" dirty="0" err="1" smtClean="0"/>
              <a:t>bữa</a:t>
            </a:r>
            <a:r>
              <a:rPr lang="en-US" sz="3600" b="1" dirty="0" smtClean="0"/>
              <a:t> </a:t>
            </a:r>
            <a:r>
              <a:rPr lang="en-US" sz="3600" b="1" dirty="0" err="1" smtClean="0"/>
              <a:t>ăn</a:t>
            </a:r>
            <a:r>
              <a:rPr lang="en-US" sz="3600" b="1" dirty="0" smtClean="0"/>
              <a:t>:</a:t>
            </a:r>
          </a:p>
          <a:p>
            <a:pPr marL="0" indent="0">
              <a:buNone/>
            </a:pPr>
            <a:r>
              <a:rPr lang="vi-VN" sz="3600" dirty="0"/>
              <a:t>Người châu Âu 1 ngày ăn 6 bữa gồm 3 bữa chính và 3 bữa </a:t>
            </a:r>
            <a:r>
              <a:rPr lang="vi-VN" sz="3600" dirty="0" smtClean="0"/>
              <a:t>phụ</a:t>
            </a:r>
          </a:p>
          <a:p>
            <a:pPr>
              <a:buFontTx/>
              <a:buChar char="-"/>
            </a:pPr>
            <a:r>
              <a:rPr lang="vi-VN" sz="3600" dirty="0" smtClean="0"/>
              <a:t>Bữa sáng</a:t>
            </a:r>
          </a:p>
          <a:p>
            <a:pPr>
              <a:buFontTx/>
              <a:buChar char="-"/>
            </a:pPr>
            <a:r>
              <a:rPr lang="vi-VN" sz="3600" dirty="0" smtClean="0"/>
              <a:t>Bữa phụ sáng (Tea break )</a:t>
            </a:r>
          </a:p>
          <a:p>
            <a:pPr>
              <a:buFontTx/>
              <a:buChar char="-"/>
            </a:pPr>
            <a:r>
              <a:rPr lang="vi-VN" sz="3600" dirty="0" smtClean="0"/>
              <a:t>Bưa trưa</a:t>
            </a:r>
          </a:p>
          <a:p>
            <a:pPr>
              <a:buFontTx/>
              <a:buChar char="-"/>
            </a:pPr>
            <a:r>
              <a:rPr lang="vi-VN" sz="3600" dirty="0"/>
              <a:t>Bữa phụ </a:t>
            </a:r>
            <a:r>
              <a:rPr lang="vi-VN" sz="3600" dirty="0" smtClean="0"/>
              <a:t>chiều (Tea break )</a:t>
            </a:r>
          </a:p>
          <a:p>
            <a:pPr>
              <a:buFontTx/>
              <a:buChar char="-"/>
            </a:pPr>
            <a:r>
              <a:rPr lang="vi-VN" sz="3600" dirty="0" smtClean="0"/>
              <a:t>Bữa tối</a:t>
            </a:r>
          </a:p>
          <a:p>
            <a:pPr>
              <a:buFontTx/>
              <a:buChar char="-"/>
            </a:pPr>
            <a:r>
              <a:rPr lang="vi-VN" sz="3600" dirty="0" smtClean="0"/>
              <a:t>Bữa phụ tối (supper)</a:t>
            </a:r>
          </a:p>
          <a:p>
            <a:pPr marL="0" indent="0">
              <a:buNone/>
            </a:pP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22</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238379128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Cơ</a:t>
            </a:r>
            <a:r>
              <a:rPr lang="en-US" sz="3600" b="1" dirty="0" smtClean="0"/>
              <a:t> </a:t>
            </a:r>
            <a:r>
              <a:rPr lang="en-US" sz="3600" b="1" dirty="0" err="1" smtClean="0"/>
              <a:t>cấu</a:t>
            </a:r>
            <a:r>
              <a:rPr lang="en-US" sz="3600" b="1" dirty="0" smtClean="0"/>
              <a:t> </a:t>
            </a:r>
            <a:r>
              <a:rPr lang="en-US" sz="3600" b="1" dirty="0" err="1" smtClean="0"/>
              <a:t>bữa</a:t>
            </a:r>
            <a:r>
              <a:rPr lang="en-US" sz="3600" b="1" dirty="0" smtClean="0"/>
              <a:t> </a:t>
            </a:r>
            <a:r>
              <a:rPr lang="en-US" sz="3600" b="1" dirty="0" err="1" smtClean="0"/>
              <a:t>ăn</a:t>
            </a:r>
            <a:r>
              <a:rPr lang="en-US" sz="3600" b="1" dirty="0" smtClean="0"/>
              <a:t>:</a:t>
            </a:r>
          </a:p>
          <a:p>
            <a:pPr marL="0" indent="0">
              <a:buNone/>
            </a:pPr>
            <a:r>
              <a:rPr lang="vi-VN" sz="3600" dirty="0" smtClean="0"/>
              <a:t>Thông </a:t>
            </a:r>
            <a:r>
              <a:rPr lang="vi-VN" sz="3600" dirty="0"/>
              <a:t>thường, khẩu phần ăn sáng của người châu Âu thường bao gồm 3 thành phần chính là: tinh bột (ngũ cốc, bánh mì), thức ăn kèm (mứt, trứng, bơ, salad, hoa quả…) và đồ uống (coffee, nước hoa quả, sữa)</a:t>
            </a:r>
            <a:endParaRPr lang="en-US" sz="3600"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23</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6882363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1295400" y="1296167"/>
            <a:ext cx="4038600" cy="563563"/>
          </a:xfrm>
        </p:spPr>
        <p:txBody>
          <a:bodyPr/>
          <a:lstStyle/>
          <a:p>
            <a:r>
              <a:rPr lang="vi-VN" dirty="0" smtClean="0"/>
              <a:t>Bữa sáng</a:t>
            </a:r>
            <a:endParaRPr lang="en-US" dirty="0"/>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24</a:t>
            </a:fld>
            <a:endParaRPr lang="en-US"/>
          </a:p>
        </p:txBody>
      </p:sp>
      <p:pic>
        <p:nvPicPr>
          <p:cNvPr id="6" name="Picture 5"/>
          <p:cNvPicPr>
            <a:picLocks noChangeAspect="1"/>
          </p:cNvPicPr>
          <p:nvPr/>
        </p:nvPicPr>
        <p:blipFill>
          <a:blip r:embed="rId2"/>
          <a:stretch>
            <a:fillRect/>
          </a:stretch>
        </p:blipFill>
        <p:spPr>
          <a:xfrm>
            <a:off x="1066800" y="1859730"/>
            <a:ext cx="7162800" cy="4852220"/>
          </a:xfrm>
          <a:prstGeom prst="rect">
            <a:avLst/>
          </a:prstGeom>
        </p:spPr>
      </p:pic>
      <p:sp>
        <p:nvSpPr>
          <p:cNvPr id="7"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358511465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Cơ</a:t>
            </a:r>
            <a:r>
              <a:rPr lang="en-US" sz="3600" b="1" dirty="0" smtClean="0"/>
              <a:t> </a:t>
            </a:r>
            <a:r>
              <a:rPr lang="en-US" sz="3600" b="1" dirty="0" err="1" smtClean="0"/>
              <a:t>cấu</a:t>
            </a:r>
            <a:r>
              <a:rPr lang="en-US" sz="3600" b="1" dirty="0" smtClean="0"/>
              <a:t> </a:t>
            </a:r>
            <a:r>
              <a:rPr lang="en-US" sz="3600" b="1" dirty="0" err="1" smtClean="0"/>
              <a:t>bữa</a:t>
            </a:r>
            <a:r>
              <a:rPr lang="en-US" sz="3600" b="1" dirty="0" smtClean="0"/>
              <a:t> </a:t>
            </a:r>
            <a:r>
              <a:rPr lang="en-US" sz="3600" b="1" dirty="0" err="1" smtClean="0"/>
              <a:t>ăn</a:t>
            </a:r>
            <a:r>
              <a:rPr lang="en-US" sz="3600" b="1" dirty="0" smtClean="0"/>
              <a:t>:</a:t>
            </a:r>
          </a:p>
          <a:p>
            <a:pPr marL="0" indent="0">
              <a:buNone/>
            </a:pPr>
            <a:r>
              <a:rPr lang="vi-VN" sz="3600" dirty="0" smtClean="0"/>
              <a:t>Thông </a:t>
            </a:r>
            <a:r>
              <a:rPr lang="vi-VN" sz="3600" dirty="0"/>
              <a:t>thường, khẩu phần ăn sáng của người châu Âu thường bao gồm 3 thành phần chính là: tinh bột (ngũ cốc, bánh mì), thức ăn kèm (mứt, trứng, bơ, salad, hoa quả…) và đồ uống (coffee, nước hoa quả, sữa)</a:t>
            </a:r>
            <a:endParaRPr lang="en-US" sz="3600"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25</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103924644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Dụng</a:t>
            </a:r>
            <a:r>
              <a:rPr lang="en-US" sz="3600" b="1" dirty="0" smtClean="0"/>
              <a:t> </a:t>
            </a:r>
            <a:r>
              <a:rPr lang="en-US" sz="3600" b="1" dirty="0" err="1" smtClean="0"/>
              <a:t>cụ</a:t>
            </a:r>
            <a:r>
              <a:rPr lang="en-US" sz="3600" b="1" dirty="0" smtClean="0"/>
              <a:t> </a:t>
            </a:r>
            <a:r>
              <a:rPr lang="en-US" sz="3600" b="1" dirty="0" err="1" smtClean="0"/>
              <a:t>trong</a:t>
            </a:r>
            <a:r>
              <a:rPr lang="en-US" sz="3600" b="1" dirty="0" smtClean="0"/>
              <a:t> </a:t>
            </a:r>
            <a:r>
              <a:rPr lang="en-US" sz="3600" b="1" dirty="0" err="1" smtClean="0"/>
              <a:t>ăn</a:t>
            </a:r>
            <a:r>
              <a:rPr lang="en-US" sz="3600" b="1" dirty="0" smtClean="0"/>
              <a:t> </a:t>
            </a:r>
            <a:r>
              <a:rPr lang="en-US" sz="3600" b="1" dirty="0" err="1" smtClean="0"/>
              <a:t>uống</a:t>
            </a:r>
            <a:r>
              <a:rPr lang="en-US" sz="3600" b="1" dirty="0" smtClean="0"/>
              <a:t>:</a:t>
            </a:r>
            <a:endParaRPr lang="vi-VN" sz="3600" b="1" dirty="0" smtClean="0"/>
          </a:p>
          <a:p>
            <a:pPr marL="0" indent="0">
              <a:buNone/>
            </a:pPr>
            <a:r>
              <a:rPr lang="vi-VN" sz="3600" dirty="0" smtClean="0"/>
              <a:t>	Dùng </a:t>
            </a:r>
            <a:r>
              <a:rPr lang="vi-VN" sz="3600" dirty="0"/>
              <a:t>đĩa để dựng thức ăn, dùng dao, nĩa thìa, để cắt thức ăn và cho lên miệng, do đó trên bàn ăn bao giờ cũng dọn tối thiểu mỗi người 1 dĩa, một dao, một muỗng, 1 nĩa. </a:t>
            </a:r>
            <a:endParaRPr lang="vi-VN" sz="3600" dirty="0" smtClean="0"/>
          </a:p>
          <a:p>
            <a:pPr marL="0" indent="0">
              <a:buNone/>
            </a:pPr>
            <a:r>
              <a:rPr lang="vi-VN" sz="3600" dirty="0"/>
              <a:t>	</a:t>
            </a:r>
            <a:r>
              <a:rPr lang="vi-VN" sz="3600" dirty="0" smtClean="0"/>
              <a:t>Mỗi </a:t>
            </a:r>
            <a:r>
              <a:rPr lang="vi-VN" sz="3600" dirty="0"/>
              <a:t>bộ đồ ăn chỉ dùng cho 1 món đặc biệt sau khi ăn xong món tanh phải thay bộ đồ ăn mới.</a:t>
            </a:r>
            <a:endParaRPr lang="en-US" sz="3600" dirty="0"/>
          </a:p>
          <a:p>
            <a:pPr marL="0" indent="0">
              <a:buNone/>
            </a:pPr>
            <a:endParaRPr lang="en-US"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26</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83308958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Dụng</a:t>
            </a:r>
            <a:r>
              <a:rPr lang="en-US" sz="3600" b="1" dirty="0" smtClean="0"/>
              <a:t> </a:t>
            </a:r>
            <a:r>
              <a:rPr lang="en-US" sz="3600" b="1" dirty="0" err="1" smtClean="0"/>
              <a:t>cụ</a:t>
            </a:r>
            <a:r>
              <a:rPr lang="en-US" sz="3600" b="1" dirty="0" smtClean="0"/>
              <a:t> </a:t>
            </a:r>
            <a:r>
              <a:rPr lang="en-US" sz="3600" b="1" dirty="0" err="1" smtClean="0"/>
              <a:t>trong</a:t>
            </a:r>
            <a:r>
              <a:rPr lang="en-US" sz="3600" b="1" dirty="0" smtClean="0"/>
              <a:t> </a:t>
            </a:r>
            <a:r>
              <a:rPr lang="en-US" sz="3600" b="1" dirty="0" err="1" smtClean="0"/>
              <a:t>ăn</a:t>
            </a:r>
            <a:r>
              <a:rPr lang="en-US" sz="3600" b="1" dirty="0" smtClean="0"/>
              <a:t> </a:t>
            </a:r>
            <a:r>
              <a:rPr lang="en-US" sz="3600" b="1" dirty="0" err="1" smtClean="0"/>
              <a:t>uống</a:t>
            </a:r>
            <a:r>
              <a:rPr lang="en-US" sz="3600" b="1" dirty="0" smtClean="0"/>
              <a:t>:</a:t>
            </a:r>
            <a:endParaRPr lang="vi-VN" sz="3600" b="1" dirty="0" smtClean="0"/>
          </a:p>
          <a:p>
            <a:pPr marL="0" indent="0">
              <a:buNone/>
            </a:pPr>
            <a:r>
              <a:rPr lang="vi-VN" sz="3600" dirty="0" smtClean="0"/>
              <a:t>	</a:t>
            </a:r>
            <a:endParaRPr lang="en-US"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27</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pic>
        <p:nvPicPr>
          <p:cNvPr id="2" name="Picture 1"/>
          <p:cNvPicPr>
            <a:picLocks noChangeAspect="1"/>
          </p:cNvPicPr>
          <p:nvPr/>
        </p:nvPicPr>
        <p:blipFill>
          <a:blip r:embed="rId2"/>
          <a:stretch>
            <a:fillRect/>
          </a:stretch>
        </p:blipFill>
        <p:spPr>
          <a:xfrm>
            <a:off x="990600" y="2216246"/>
            <a:ext cx="6781800" cy="4471891"/>
          </a:xfrm>
          <a:prstGeom prst="rect">
            <a:avLst/>
          </a:prstGeom>
        </p:spPr>
      </p:pic>
    </p:spTree>
    <p:extLst>
      <p:ext uri="{BB962C8B-B14F-4D97-AF65-F5344CB8AC3E}">
        <p14:creationId xmlns:p14="http://schemas.microsoft.com/office/powerpoint/2010/main" val="78285058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28</a:t>
            </a:fld>
            <a:endParaRPr lang="en-US"/>
          </a:p>
        </p:txBody>
      </p:sp>
      <p:pic>
        <p:nvPicPr>
          <p:cNvPr id="6" name="Picture 5"/>
          <p:cNvPicPr>
            <a:picLocks noChangeAspect="1"/>
          </p:cNvPicPr>
          <p:nvPr/>
        </p:nvPicPr>
        <p:blipFill>
          <a:blip r:embed="rId2"/>
          <a:stretch>
            <a:fillRect/>
          </a:stretch>
        </p:blipFill>
        <p:spPr>
          <a:xfrm>
            <a:off x="969091" y="1323685"/>
            <a:ext cx="6803309" cy="5397790"/>
          </a:xfrm>
          <a:prstGeom prst="rect">
            <a:avLst/>
          </a:prstGeom>
        </p:spPr>
      </p:pic>
      <p:sp>
        <p:nvSpPr>
          <p:cNvPr id="7"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28107384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p:txBody>
          <a:bodyPr/>
          <a:lstStyle/>
          <a:p>
            <a:endParaRPr lang="en-US"/>
          </a:p>
        </p:txBody>
      </p:sp>
      <p:sp>
        <p:nvSpPr>
          <p:cNvPr id="4" name="Content Placeholder 3"/>
          <p:cNvSpPr>
            <a:spLocks noGrp="1"/>
          </p:cNvSpPr>
          <p:nvPr>
            <p:ph sz="half" idx="2"/>
          </p:nvPr>
        </p:nvSpPr>
        <p:spPr/>
        <p:txBody>
          <a:bodyPr/>
          <a:lstStyle/>
          <a:p>
            <a:endParaRPr lang="en-US"/>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29</a:t>
            </a:fld>
            <a:endParaRPr lang="en-US"/>
          </a:p>
        </p:txBody>
      </p:sp>
      <p:pic>
        <p:nvPicPr>
          <p:cNvPr id="6" name="Picture 5"/>
          <p:cNvPicPr>
            <a:picLocks noChangeAspect="1"/>
          </p:cNvPicPr>
          <p:nvPr/>
        </p:nvPicPr>
        <p:blipFill>
          <a:blip r:embed="rId2"/>
          <a:stretch>
            <a:fillRect/>
          </a:stretch>
        </p:blipFill>
        <p:spPr>
          <a:xfrm>
            <a:off x="471816" y="1477962"/>
            <a:ext cx="8352767" cy="4770437"/>
          </a:xfrm>
          <a:prstGeom prst="rect">
            <a:avLst/>
          </a:prstGeom>
        </p:spPr>
      </p:pic>
      <p:sp>
        <p:nvSpPr>
          <p:cNvPr id="7"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6508033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Nguyên</a:t>
            </a:r>
            <a:r>
              <a:rPr lang="en-US" sz="3600" b="1" dirty="0" smtClean="0"/>
              <a:t> </a:t>
            </a:r>
            <a:r>
              <a:rPr lang="en-US" sz="3600" b="1" dirty="0" err="1" smtClean="0"/>
              <a:t>liệu</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endParaRPr lang="vi-VN" sz="3600" b="1" dirty="0" smtClean="0"/>
          </a:p>
          <a:p>
            <a:pPr marL="0" indent="0">
              <a:buNone/>
            </a:pPr>
            <a:r>
              <a:rPr lang="vi-VN" sz="3600" dirty="0" smtClean="0"/>
              <a:t>	Bột </a:t>
            </a:r>
            <a:r>
              <a:rPr lang="vi-VN" sz="3600" dirty="0"/>
              <a:t>mì được dùng làm lương thực chính để làm bánh, từ bột mì nười ta làm ra rất nhiều loại bánh khác nhau từ các loại bánh mặn đến các loại bánh ngọt dùng để ăn trong các bữa chính, trong bữa phụ, trong các bữa liên hoan…</a:t>
            </a:r>
            <a:endParaRPr lang="en-US" sz="3600" dirty="0"/>
          </a:p>
          <a:p>
            <a:pPr marL="0" indent="0">
              <a:buNone/>
            </a:pPr>
            <a:endParaRPr lang="en-US"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30</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340830458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19100" y="1371600"/>
            <a:ext cx="8382000" cy="4525963"/>
          </a:xfrm>
        </p:spPr>
        <p:txBody>
          <a:bodyPr/>
          <a:lstStyle/>
          <a:p>
            <a:pPr>
              <a:buFont typeface="Wingdings" panose="05000000000000000000" pitchFamily="2" charset="2"/>
              <a:buChar char="v"/>
            </a:pPr>
            <a:r>
              <a:rPr lang="en-US" sz="3600" b="1" dirty="0" smtClean="0"/>
              <a:t> </a:t>
            </a:r>
            <a:r>
              <a:rPr lang="en-US" sz="3600" b="1" dirty="0" err="1" smtClean="0"/>
              <a:t>Nguyên</a:t>
            </a:r>
            <a:r>
              <a:rPr lang="en-US" sz="3600" b="1" dirty="0" smtClean="0"/>
              <a:t> </a:t>
            </a:r>
            <a:r>
              <a:rPr lang="en-US" sz="3600" b="1" dirty="0" err="1" smtClean="0"/>
              <a:t>liệu</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endParaRPr lang="vi-VN" sz="3600" b="1" dirty="0" smtClean="0"/>
          </a:p>
          <a:p>
            <a:pPr marL="0" indent="0">
              <a:buNone/>
            </a:pPr>
            <a:r>
              <a:rPr lang="vi-VN" sz="3600" dirty="0" smtClean="0"/>
              <a:t>	</a:t>
            </a:r>
            <a:endParaRPr lang="en-US"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31</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pic>
        <p:nvPicPr>
          <p:cNvPr id="2" name="Picture 1"/>
          <p:cNvPicPr>
            <a:picLocks noChangeAspect="1"/>
          </p:cNvPicPr>
          <p:nvPr/>
        </p:nvPicPr>
        <p:blipFill>
          <a:blip r:embed="rId2"/>
          <a:stretch>
            <a:fillRect/>
          </a:stretch>
        </p:blipFill>
        <p:spPr>
          <a:xfrm>
            <a:off x="1676400" y="2338690"/>
            <a:ext cx="5867400" cy="4519310"/>
          </a:xfrm>
          <a:prstGeom prst="rect">
            <a:avLst/>
          </a:prstGeom>
        </p:spPr>
      </p:pic>
    </p:spTree>
    <p:extLst>
      <p:ext uri="{BB962C8B-B14F-4D97-AF65-F5344CB8AC3E}">
        <p14:creationId xmlns:p14="http://schemas.microsoft.com/office/powerpoint/2010/main" val="30392528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Nguyên</a:t>
            </a:r>
            <a:r>
              <a:rPr lang="en-US" sz="3600" b="1" dirty="0" smtClean="0"/>
              <a:t> </a:t>
            </a:r>
            <a:r>
              <a:rPr lang="en-US" sz="3600" b="1" dirty="0" err="1" smtClean="0"/>
              <a:t>liệu</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endParaRPr lang="vi-VN" sz="3600" b="1" dirty="0" smtClean="0"/>
          </a:p>
          <a:p>
            <a:pPr marL="0" indent="0">
              <a:buNone/>
            </a:pPr>
            <a:r>
              <a:rPr lang="vi-VN" sz="3600" dirty="0" smtClean="0"/>
              <a:t>	</a:t>
            </a:r>
            <a:r>
              <a:rPr lang="vi-VN" sz="3600" dirty="0"/>
              <a:t>Người châu Âu dùng tất cả các nguyên liệu để chế biến thức ăn nhưng trong đó dùng nhiều nhất là sữa và các sản phẩm từ sữa bò như: sữa tươi, phô mai, bơ….và dầu thực vật.</a:t>
            </a:r>
            <a:r>
              <a:rPr lang="vi-VN" dirty="0"/>
              <a:t> </a:t>
            </a:r>
            <a:endParaRPr lang="en-US"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32</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174783019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Nguyên</a:t>
            </a:r>
            <a:r>
              <a:rPr lang="en-US" sz="3600" b="1" dirty="0" smtClean="0"/>
              <a:t> </a:t>
            </a:r>
            <a:r>
              <a:rPr lang="en-US" sz="3600" b="1" dirty="0" err="1" smtClean="0"/>
              <a:t>liệu</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 </a:t>
            </a:r>
            <a:r>
              <a:rPr lang="en-US" sz="3600" b="1" dirty="0" err="1" smtClean="0"/>
              <a:t>món</a:t>
            </a:r>
            <a:r>
              <a:rPr lang="en-US" sz="3600" b="1" dirty="0" smtClean="0"/>
              <a:t> </a:t>
            </a:r>
            <a:r>
              <a:rPr lang="en-US" sz="3600" b="1" dirty="0" err="1" smtClean="0"/>
              <a:t>ăn</a:t>
            </a:r>
            <a:r>
              <a:rPr lang="en-US" sz="3600" b="1" dirty="0" smtClean="0"/>
              <a:t>:</a:t>
            </a:r>
            <a:endParaRPr lang="vi-VN" sz="3600" b="1" dirty="0" smtClean="0"/>
          </a:p>
          <a:p>
            <a:pPr marL="0" indent="0">
              <a:buNone/>
            </a:pPr>
            <a:r>
              <a:rPr lang="vi-VN" sz="3600" dirty="0" smtClean="0"/>
              <a:t>	</a:t>
            </a:r>
            <a:endParaRPr lang="en-US"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33</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pic>
        <p:nvPicPr>
          <p:cNvPr id="2" name="Picture 1"/>
          <p:cNvPicPr>
            <a:picLocks noChangeAspect="1"/>
          </p:cNvPicPr>
          <p:nvPr/>
        </p:nvPicPr>
        <p:blipFill>
          <a:blip r:embed="rId2"/>
          <a:stretch>
            <a:fillRect/>
          </a:stretch>
        </p:blipFill>
        <p:spPr>
          <a:xfrm>
            <a:off x="470117" y="2681288"/>
            <a:ext cx="8369083" cy="3832224"/>
          </a:xfrm>
          <a:prstGeom prst="rect">
            <a:avLst/>
          </a:prstGeom>
        </p:spPr>
      </p:pic>
    </p:spTree>
    <p:extLst>
      <p:ext uri="{BB962C8B-B14F-4D97-AF65-F5344CB8AC3E}">
        <p14:creationId xmlns:p14="http://schemas.microsoft.com/office/powerpoint/2010/main" val="134474916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Phương</a:t>
            </a:r>
            <a:r>
              <a:rPr lang="en-US" sz="3600" b="1" dirty="0" smtClean="0"/>
              <a:t> </a:t>
            </a:r>
            <a:r>
              <a:rPr lang="en-US" sz="3600" b="1" dirty="0" err="1" smtClean="0"/>
              <a:t>pháp</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a:t>
            </a:r>
            <a:endParaRPr lang="vi-VN" sz="3600" b="1" dirty="0" smtClean="0"/>
          </a:p>
          <a:p>
            <a:pPr marL="0" indent="0">
              <a:buNone/>
            </a:pPr>
            <a:r>
              <a:rPr lang="vi-VN" sz="3600" dirty="0"/>
              <a:t>Sử dụng nhiều phương pháp chế biến khác nhau do vậy tạo ra rất nhiều món ăn ngon và phong phú phổ biến nhất là phương pháp nướng, quay, bỏ lò, hầm…họ ít ăn món nấu, món xào. </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34</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120419412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3505200" y="1600200"/>
            <a:ext cx="4038600" cy="4525963"/>
          </a:xfrm>
        </p:spPr>
        <p:txBody>
          <a:bodyPr/>
          <a:lstStyle/>
          <a:p>
            <a:pPr marL="0" indent="0">
              <a:buNone/>
            </a:pPr>
            <a:r>
              <a:rPr lang="vi-VN" dirty="0" smtClean="0"/>
              <a:t>Rau củ đút lò</a:t>
            </a:r>
            <a:endParaRPr lang="en-US"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35</a:t>
            </a:fld>
            <a:endParaRPr lang="en-US"/>
          </a:p>
        </p:txBody>
      </p:sp>
      <p:pic>
        <p:nvPicPr>
          <p:cNvPr id="6" name="Picture 5"/>
          <p:cNvPicPr>
            <a:picLocks noChangeAspect="1"/>
          </p:cNvPicPr>
          <p:nvPr/>
        </p:nvPicPr>
        <p:blipFill>
          <a:blip r:embed="rId2"/>
          <a:stretch>
            <a:fillRect/>
          </a:stretch>
        </p:blipFill>
        <p:spPr>
          <a:xfrm>
            <a:off x="452437" y="2222245"/>
            <a:ext cx="8480865" cy="4262692"/>
          </a:xfrm>
          <a:prstGeom prst="rect">
            <a:avLst/>
          </a:prstGeom>
        </p:spPr>
      </p:pic>
      <p:sp>
        <p:nvSpPr>
          <p:cNvPr id="7"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222439344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Phương</a:t>
            </a:r>
            <a:r>
              <a:rPr lang="en-US" sz="3600" b="1" dirty="0" smtClean="0"/>
              <a:t> </a:t>
            </a:r>
            <a:r>
              <a:rPr lang="en-US" sz="3600" b="1" dirty="0" err="1" smtClean="0"/>
              <a:t>pháp</a:t>
            </a:r>
            <a:r>
              <a:rPr lang="en-US" sz="3600" b="1" dirty="0" smtClean="0"/>
              <a:t> </a:t>
            </a:r>
            <a:r>
              <a:rPr lang="en-US" sz="3600" b="1" dirty="0" err="1" smtClean="0"/>
              <a:t>chế</a:t>
            </a:r>
            <a:r>
              <a:rPr lang="en-US" sz="3600" b="1" dirty="0" smtClean="0"/>
              <a:t> </a:t>
            </a:r>
            <a:r>
              <a:rPr lang="en-US" sz="3600" b="1" dirty="0" err="1" smtClean="0"/>
              <a:t>biến</a:t>
            </a:r>
            <a:r>
              <a:rPr lang="en-US" sz="3600" b="1" dirty="0" smtClean="0"/>
              <a:t>:</a:t>
            </a:r>
            <a:endParaRPr lang="vi-VN" sz="3600" b="1" dirty="0" smtClean="0"/>
          </a:p>
          <a:p>
            <a:pPr marL="0" indent="0">
              <a:buNone/>
            </a:pPr>
            <a:r>
              <a:rPr lang="vi-VN" sz="3600" dirty="0" smtClean="0"/>
              <a:t>Các </a:t>
            </a:r>
            <a:r>
              <a:rPr lang="vi-VN" sz="3600" dirty="0"/>
              <a:t>món ăn thường có vị ngọt tự nhiên của xương, thịt, rau củ thực phẩm , không bao giờ họ dùng mì chính để tăng thêm vị ngọt. Món ăn có vị mặn thấp, ít muối, nổi mùi thơm của thực phẩm và các gia vị tự nhiên của </a:t>
            </a:r>
            <a:r>
              <a:rPr lang="vi-VN" sz="3600" dirty="0" smtClean="0"/>
              <a:t>rượu</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36</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176134359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724400"/>
          </a:xfrm>
        </p:spPr>
        <p:txBody>
          <a:bodyPr/>
          <a:lstStyle/>
          <a:p>
            <a:pPr>
              <a:buFont typeface="Wingdings" panose="05000000000000000000" pitchFamily="2" charset="2"/>
              <a:buChar char="v"/>
            </a:pPr>
            <a:r>
              <a:rPr lang="en-US" sz="3600" b="1" dirty="0" smtClean="0"/>
              <a:t> </a:t>
            </a:r>
            <a:r>
              <a:rPr lang="en-US" sz="3600" b="1" dirty="0" err="1" smtClean="0"/>
              <a:t>Cách</a:t>
            </a:r>
            <a:r>
              <a:rPr lang="en-US" sz="3600" b="1" dirty="0" smtClean="0"/>
              <a:t> </a:t>
            </a:r>
            <a:r>
              <a:rPr lang="en-US" sz="3600" b="1" dirty="0" err="1" smtClean="0"/>
              <a:t>trình</a:t>
            </a:r>
            <a:r>
              <a:rPr lang="en-US" sz="3600" b="1" dirty="0" smtClean="0"/>
              <a:t> </a:t>
            </a:r>
            <a:r>
              <a:rPr lang="en-US" sz="3600" b="1" dirty="0" err="1" smtClean="0"/>
              <a:t>bày</a:t>
            </a:r>
            <a:r>
              <a:rPr lang="en-US" sz="3600" b="1" dirty="0" smtClean="0"/>
              <a:t> </a:t>
            </a:r>
            <a:r>
              <a:rPr lang="en-US" sz="3600" b="1" dirty="0" err="1" smtClean="0"/>
              <a:t>bữa</a:t>
            </a:r>
            <a:r>
              <a:rPr lang="en-US" sz="3600" b="1" dirty="0" smtClean="0"/>
              <a:t> </a:t>
            </a:r>
            <a:r>
              <a:rPr lang="en-US" sz="3600" b="1" dirty="0" err="1" smtClean="0"/>
              <a:t>ăn</a:t>
            </a:r>
            <a:r>
              <a:rPr lang="en-US" sz="3600" b="1" dirty="0" smtClean="0"/>
              <a:t>:</a:t>
            </a:r>
            <a:endParaRPr lang="vi-VN" sz="3600" b="1" dirty="0" smtClean="0"/>
          </a:p>
          <a:p>
            <a:pPr marL="0" indent="0">
              <a:buNone/>
            </a:pPr>
            <a:r>
              <a:rPr lang="vi-VN" sz="3600" dirty="0"/>
              <a:t>Thức ăn được phục vụ theo món, theo 1 trình tự nhất định tương đối nghiêm ngặt và chia theo từng suất ăn, không ăn </a:t>
            </a:r>
            <a:r>
              <a:rPr lang="vi-VN" sz="3600" dirty="0" smtClean="0"/>
              <a:t>chung</a:t>
            </a:r>
          </a:p>
          <a:p>
            <a:pPr>
              <a:buFontTx/>
              <a:buChar char="-"/>
            </a:pPr>
            <a:r>
              <a:rPr lang="vi-VN" sz="3600" dirty="0" smtClean="0"/>
              <a:t>Món khai vị</a:t>
            </a:r>
          </a:p>
          <a:p>
            <a:pPr>
              <a:buFontTx/>
              <a:buChar char="-"/>
            </a:pPr>
            <a:r>
              <a:rPr lang="vi-VN" sz="3600" dirty="0" smtClean="0"/>
              <a:t>Món chính</a:t>
            </a:r>
          </a:p>
          <a:p>
            <a:pPr>
              <a:buFontTx/>
              <a:buChar char="-"/>
            </a:pPr>
            <a:r>
              <a:rPr lang="vi-VN" sz="3600" dirty="0" smtClean="0"/>
              <a:t>Tráng miệng</a:t>
            </a:r>
            <a:endParaRPr lang="en-US" sz="3600" dirty="0"/>
          </a:p>
          <a:p>
            <a:pPr marL="0" indent="0">
              <a:buNone/>
            </a:pPr>
            <a:endParaRPr lang="en-US"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37</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58277518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Ứng</a:t>
            </a:r>
            <a:r>
              <a:rPr lang="en-US" sz="3600" b="1" dirty="0" smtClean="0"/>
              <a:t> </a:t>
            </a:r>
            <a:r>
              <a:rPr lang="en-US" sz="3600" b="1" dirty="0" err="1" smtClean="0"/>
              <a:t>xử</a:t>
            </a:r>
            <a:r>
              <a:rPr lang="en-US" sz="3600" b="1" dirty="0" smtClean="0"/>
              <a:t> </a:t>
            </a:r>
            <a:r>
              <a:rPr lang="en-US" sz="3600" b="1" dirty="0" err="1" smtClean="0"/>
              <a:t>trong</a:t>
            </a:r>
            <a:r>
              <a:rPr lang="en-US" sz="3600" b="1" dirty="0" smtClean="0"/>
              <a:t> </a:t>
            </a:r>
            <a:r>
              <a:rPr lang="en-US" sz="3600" b="1" dirty="0" err="1" smtClean="0"/>
              <a:t>ăn</a:t>
            </a:r>
            <a:r>
              <a:rPr lang="en-US" sz="3600" b="1" dirty="0" smtClean="0"/>
              <a:t> </a:t>
            </a:r>
            <a:r>
              <a:rPr lang="en-US" sz="3600" b="1" dirty="0" err="1" smtClean="0"/>
              <a:t>uống</a:t>
            </a:r>
            <a:r>
              <a:rPr lang="en-US" sz="3600" b="1" dirty="0" smtClean="0"/>
              <a:t>:</a:t>
            </a:r>
            <a:endParaRPr lang="vi-VN" sz="3600" b="1" dirty="0" smtClean="0"/>
          </a:p>
          <a:p>
            <a:pPr marL="0" indent="0">
              <a:buNone/>
            </a:pPr>
            <a:r>
              <a:rPr lang="vi-VN" sz="3600" dirty="0" smtClean="0"/>
              <a:t>	Từ </a:t>
            </a:r>
            <a:r>
              <a:rPr lang="vi-VN" sz="3600" dirty="0"/>
              <a:t>xưa người châu Âu dùng bàn để ngồi ăn. Người có vị trí cao nhất bao giờ cũng được ưu tiên ngồi vị trí trang trọng nhất và luôn được chú ý để tiếp thức ăn, đồ uống đầu tiên</a:t>
            </a:r>
            <a:r>
              <a:rPr lang="vi-VN" sz="3600" dirty="0" smtClean="0"/>
              <a:t>.</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38</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spTree>
    <p:extLst>
      <p:ext uri="{BB962C8B-B14F-4D97-AF65-F5344CB8AC3E}">
        <p14:creationId xmlns:p14="http://schemas.microsoft.com/office/powerpoint/2010/main" val="196537081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600200"/>
            <a:ext cx="8382000" cy="4525963"/>
          </a:xfrm>
        </p:spPr>
        <p:txBody>
          <a:bodyPr/>
          <a:lstStyle/>
          <a:p>
            <a:pPr>
              <a:buFont typeface="Wingdings" panose="05000000000000000000" pitchFamily="2" charset="2"/>
              <a:buChar char="v"/>
            </a:pPr>
            <a:r>
              <a:rPr lang="en-US" sz="3600" b="1" dirty="0" smtClean="0"/>
              <a:t> </a:t>
            </a:r>
            <a:r>
              <a:rPr lang="en-US" sz="3600" b="1" dirty="0" err="1" smtClean="0"/>
              <a:t>Ứng</a:t>
            </a:r>
            <a:r>
              <a:rPr lang="en-US" sz="3600" b="1" dirty="0" smtClean="0"/>
              <a:t> </a:t>
            </a:r>
            <a:r>
              <a:rPr lang="en-US" sz="3600" b="1" dirty="0" err="1" smtClean="0"/>
              <a:t>xử</a:t>
            </a:r>
            <a:r>
              <a:rPr lang="en-US" sz="3600" b="1" dirty="0" smtClean="0"/>
              <a:t> </a:t>
            </a:r>
            <a:r>
              <a:rPr lang="en-US" sz="3600" b="1" dirty="0" err="1" smtClean="0"/>
              <a:t>trong</a:t>
            </a:r>
            <a:r>
              <a:rPr lang="en-US" sz="3600" b="1" dirty="0" smtClean="0"/>
              <a:t> </a:t>
            </a:r>
            <a:r>
              <a:rPr lang="en-US" sz="3600" b="1" dirty="0" err="1" smtClean="0"/>
              <a:t>ăn</a:t>
            </a:r>
            <a:r>
              <a:rPr lang="en-US" sz="3600" b="1" dirty="0" smtClean="0"/>
              <a:t> </a:t>
            </a:r>
            <a:r>
              <a:rPr lang="en-US" sz="3600" b="1" dirty="0" err="1" smtClean="0"/>
              <a:t>uống</a:t>
            </a:r>
            <a:r>
              <a:rPr lang="en-US" sz="3600" b="1" dirty="0" smtClean="0"/>
              <a:t>:</a:t>
            </a:r>
            <a:endParaRPr lang="en-US" sz="3600" b="1"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39</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pic>
        <p:nvPicPr>
          <p:cNvPr id="2" name="Picture 1"/>
          <p:cNvPicPr>
            <a:picLocks noChangeAspect="1"/>
          </p:cNvPicPr>
          <p:nvPr/>
        </p:nvPicPr>
        <p:blipFill>
          <a:blip r:embed="rId2"/>
          <a:stretch>
            <a:fillRect/>
          </a:stretch>
        </p:blipFill>
        <p:spPr>
          <a:xfrm>
            <a:off x="852487" y="2441216"/>
            <a:ext cx="6767513" cy="4062771"/>
          </a:xfrm>
          <a:prstGeom prst="rect">
            <a:avLst/>
          </a:prstGeom>
        </p:spPr>
      </p:pic>
    </p:spTree>
    <p:extLst>
      <p:ext uri="{BB962C8B-B14F-4D97-AF65-F5344CB8AC3E}">
        <p14:creationId xmlns:p14="http://schemas.microsoft.com/office/powerpoint/2010/main" val="231957323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533400" y="1219200"/>
            <a:ext cx="8382000" cy="4525963"/>
          </a:xfrm>
        </p:spPr>
        <p:txBody>
          <a:bodyPr/>
          <a:lstStyle/>
          <a:p>
            <a:pPr>
              <a:buFont typeface="Wingdings" panose="05000000000000000000" pitchFamily="2" charset="2"/>
              <a:buChar char="v"/>
            </a:pPr>
            <a:r>
              <a:rPr lang="en-US" sz="3600" b="1" dirty="0" smtClean="0"/>
              <a:t> </a:t>
            </a:r>
            <a:r>
              <a:rPr lang="en-US" sz="3600" b="1" dirty="0" err="1" smtClean="0"/>
              <a:t>Ứng</a:t>
            </a:r>
            <a:r>
              <a:rPr lang="en-US" sz="3600" b="1" dirty="0" smtClean="0"/>
              <a:t> </a:t>
            </a:r>
            <a:r>
              <a:rPr lang="en-US" sz="3600" b="1" dirty="0" err="1" smtClean="0"/>
              <a:t>xử</a:t>
            </a:r>
            <a:r>
              <a:rPr lang="en-US" sz="3600" b="1" dirty="0" smtClean="0"/>
              <a:t> </a:t>
            </a:r>
            <a:r>
              <a:rPr lang="en-US" sz="3600" b="1" dirty="0" err="1" smtClean="0"/>
              <a:t>trong</a:t>
            </a:r>
            <a:r>
              <a:rPr lang="en-US" sz="3600" b="1" dirty="0" smtClean="0"/>
              <a:t> </a:t>
            </a:r>
            <a:r>
              <a:rPr lang="en-US" sz="3600" b="1" dirty="0" err="1" smtClean="0"/>
              <a:t>ăn</a:t>
            </a:r>
            <a:r>
              <a:rPr lang="en-US" sz="3600" b="1" dirty="0" smtClean="0"/>
              <a:t> </a:t>
            </a:r>
            <a:r>
              <a:rPr lang="en-US" sz="3600" b="1" dirty="0" err="1" smtClean="0"/>
              <a:t>uống</a:t>
            </a:r>
            <a:r>
              <a:rPr lang="en-US" sz="3600" b="1" dirty="0" smtClean="0"/>
              <a:t>:</a:t>
            </a:r>
            <a:endParaRPr lang="vi-VN" sz="3600" b="1" dirty="0" smtClean="0"/>
          </a:p>
          <a:p>
            <a:pPr marL="0" indent="0">
              <a:buNone/>
            </a:pPr>
            <a:r>
              <a:rPr lang="vi-VN" sz="3600" dirty="0" smtClean="0"/>
              <a:t>Mỗi </a:t>
            </a:r>
            <a:r>
              <a:rPr lang="vi-VN" sz="3600" dirty="0"/>
              <a:t>người sẽ tự lấy món ăn hoặc nhận món ăn mà mình thích và ăn đến hết, không để thừa. Họ không bao giờ nài ép nhau như người châu Á</a:t>
            </a:r>
            <a:r>
              <a:rPr lang="vi-VN" sz="3600" dirty="0" smtClean="0"/>
              <a:t>.</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40</a:t>
            </a:fld>
            <a:endParaRPr lang="en-US"/>
          </a:p>
        </p:txBody>
      </p:sp>
      <p:sp>
        <p:nvSpPr>
          <p:cNvPr id="6" name="Title 1"/>
          <p:cNvSpPr>
            <a:spLocks noGrp="1"/>
          </p:cNvSpPr>
          <p:nvPr>
            <p:ph type="title"/>
          </p:nvPr>
        </p:nvSpPr>
        <p:spPr/>
        <p:txBody>
          <a:bodyPr/>
          <a:lstStyle/>
          <a:p>
            <a:r>
              <a:rPr lang="en-US" dirty="0" smtClean="0"/>
              <a:t>3.2. </a:t>
            </a:r>
            <a:r>
              <a:rPr lang="en-US" dirty="0" err="1" smtClean="0"/>
              <a:t>Khu</a:t>
            </a:r>
            <a:r>
              <a:rPr lang="en-US" dirty="0" smtClean="0"/>
              <a:t> </a:t>
            </a:r>
            <a:r>
              <a:rPr lang="en-US" dirty="0" err="1" smtClean="0"/>
              <a:t>vực</a:t>
            </a:r>
            <a:r>
              <a:rPr lang="en-US" dirty="0" smtClean="0"/>
              <a:t> </a:t>
            </a:r>
            <a:r>
              <a:rPr lang="en-US" dirty="0" err="1" smtClean="0"/>
              <a:t>Châu</a:t>
            </a:r>
            <a:r>
              <a:rPr lang="en-US" dirty="0" smtClean="0"/>
              <a:t> </a:t>
            </a:r>
            <a:r>
              <a:rPr lang="en-US" dirty="0" err="1" smtClean="0"/>
              <a:t>Âu</a:t>
            </a:r>
            <a:endParaRPr lang="en-US" dirty="0"/>
          </a:p>
        </p:txBody>
      </p:sp>
      <p:pic>
        <p:nvPicPr>
          <p:cNvPr id="2" name="Picture 1"/>
          <p:cNvPicPr>
            <a:picLocks noChangeAspect="1"/>
          </p:cNvPicPr>
          <p:nvPr/>
        </p:nvPicPr>
        <p:blipFill>
          <a:blip r:embed="rId2"/>
          <a:stretch>
            <a:fillRect/>
          </a:stretch>
        </p:blipFill>
        <p:spPr>
          <a:xfrm>
            <a:off x="2895600" y="4083741"/>
            <a:ext cx="3886200" cy="2745684"/>
          </a:xfrm>
          <a:prstGeom prst="rect">
            <a:avLst/>
          </a:prstGeom>
        </p:spPr>
      </p:pic>
    </p:spTree>
    <p:extLst>
      <p:ext uri="{BB962C8B-B14F-4D97-AF65-F5344CB8AC3E}">
        <p14:creationId xmlns:p14="http://schemas.microsoft.com/office/powerpoint/2010/main" val="238522557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vi-VN" dirty="0" smtClean="0">
                <a:solidFill>
                  <a:srgbClr val="FF0000"/>
                </a:solidFill>
              </a:rPr>
              <a:t>GIAO BÀI</a:t>
            </a:r>
            <a:endParaRPr lang="en-US" dirty="0">
              <a:solidFill>
                <a:srgbClr val="FF0000"/>
              </a:solidFill>
            </a:endParaRPr>
          </a:p>
        </p:txBody>
      </p:sp>
      <p:sp>
        <p:nvSpPr>
          <p:cNvPr id="3" name="Content Placeholder 2"/>
          <p:cNvSpPr>
            <a:spLocks noGrp="1"/>
          </p:cNvSpPr>
          <p:nvPr>
            <p:ph sz="half" idx="1"/>
          </p:nvPr>
        </p:nvSpPr>
        <p:spPr>
          <a:xfrm>
            <a:off x="457200" y="1600200"/>
            <a:ext cx="8077200" cy="4525963"/>
          </a:xfrm>
        </p:spPr>
        <p:txBody>
          <a:bodyPr/>
          <a:lstStyle/>
          <a:p>
            <a:r>
              <a:rPr lang="vi-VN" sz="3600" dirty="0" smtClean="0"/>
              <a:t>Tìm hiểu văn hóa ẩm thực ở địa phương?</a:t>
            </a:r>
          </a:p>
          <a:p>
            <a:pPr>
              <a:buFontTx/>
              <a:buChar char="-"/>
            </a:pPr>
            <a:r>
              <a:rPr lang="vi-VN" sz="3600" dirty="0" smtClean="0"/>
              <a:t>Nguyên liệu sử dụng</a:t>
            </a:r>
          </a:p>
          <a:p>
            <a:pPr>
              <a:buFontTx/>
              <a:buChar char="-"/>
            </a:pPr>
            <a:r>
              <a:rPr lang="vi-VN" sz="3600" dirty="0" smtClean="0"/>
              <a:t>Phương pháp chế biến</a:t>
            </a:r>
          </a:p>
          <a:p>
            <a:pPr>
              <a:buFontTx/>
              <a:buChar char="-"/>
            </a:pPr>
            <a:r>
              <a:rPr lang="vi-VN" sz="3600" dirty="0" smtClean="0"/>
              <a:t>…</a:t>
            </a:r>
            <a:endParaRPr lang="en-US" sz="3600" dirty="0"/>
          </a:p>
        </p:txBody>
      </p:sp>
      <p:sp>
        <p:nvSpPr>
          <p:cNvPr id="5" name="Slide Number Placeholder 4"/>
          <p:cNvSpPr>
            <a:spLocks noGrp="1"/>
          </p:cNvSpPr>
          <p:nvPr>
            <p:ph type="sldNum" sz="quarter" idx="12"/>
          </p:nvPr>
        </p:nvSpPr>
        <p:spPr/>
        <p:txBody>
          <a:bodyPr/>
          <a:lstStyle/>
          <a:p>
            <a:pPr>
              <a:defRPr/>
            </a:pPr>
            <a:fld id="{CFFA3086-C086-40BC-8A51-CED8EBAC5466}" type="slidenum">
              <a:rPr lang="en-US" smtClean="0"/>
              <a:pPr>
                <a:defRPr/>
              </a:pPr>
              <a:t>41</a:t>
            </a:fld>
            <a:endParaRPr lang="en-US"/>
          </a:p>
        </p:txBody>
      </p:sp>
    </p:spTree>
    <p:extLst>
      <p:ext uri="{BB962C8B-B14F-4D97-AF65-F5344CB8AC3E}">
        <p14:creationId xmlns:p14="http://schemas.microsoft.com/office/powerpoint/2010/main" val="2309129841"/>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lide Number Placeholder 3"/>
          <p:cNvSpPr>
            <a:spLocks noGrp="1"/>
          </p:cNvSpPr>
          <p:nvPr>
            <p:ph type="sldNum" sz="quarter" idx="10"/>
          </p:nvPr>
        </p:nvSpPr>
        <p:spPr/>
        <p:txBody>
          <a:bodyPr/>
          <a:lstStyle/>
          <a:p>
            <a:pPr>
              <a:defRPr/>
            </a:pPr>
            <a:fld id="{5B88DA45-32BB-4858-A0A1-983AA96BBC43}" type="slidenum">
              <a:rPr lang="en-US" smtClean="0"/>
              <a:pPr>
                <a:defRPr/>
              </a:pPr>
              <a:t>42</a:t>
            </a:fld>
            <a:endParaRPr lang="en-US" smtClean="0"/>
          </a:p>
        </p:txBody>
      </p:sp>
      <p:sp>
        <p:nvSpPr>
          <p:cNvPr id="41987" name="Subtitle 4"/>
          <p:cNvSpPr>
            <a:spLocks noGrp="1"/>
          </p:cNvSpPr>
          <p:nvPr>
            <p:ph type="subTitle" idx="1"/>
          </p:nvPr>
        </p:nvSpPr>
        <p:spPr>
          <a:ln/>
        </p:spPr>
        <p:txBody>
          <a:bodyPr/>
          <a:lstStyle/>
          <a:p>
            <a:endParaRPr lang="en-US"/>
          </a:p>
        </p:txBody>
      </p:sp>
      <p:sp>
        <p:nvSpPr>
          <p:cNvPr id="41988" name="Title 5"/>
          <p:cNvSpPr>
            <a:spLocks noGrp="1"/>
          </p:cNvSpPr>
          <p:nvPr>
            <p:ph type="ctrTitle"/>
          </p:nvPr>
        </p:nvSpPr>
        <p:spPr>
          <a:ln/>
        </p:spPr>
        <p:txBody>
          <a:bodyPr/>
          <a:lstStyle/>
          <a:p>
            <a:endParaRPr lang="en-US"/>
          </a:p>
        </p:txBody>
      </p:sp>
      <p:pic>
        <p:nvPicPr>
          <p:cNvPr id="41989" name="Picture 2" descr="E:\master\lsgd\many thanks beautiful wallpaper.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9"/>
  <p:tag name="MMPROD_UIDATA" val="&lt;database version=&quot;7.0&quot;&gt;&lt;object type=&quot;1&quot; unique_id=&quot;10001&quot;&gt;&lt;object type=&quot;8&quot; unique_id=&quot;10002&quot;&gt;&lt;/object&gt;&lt;object type=&quot;2&quot; unique_id=&quot;10003&quot;&gt;&lt;object type=&quot;3&quot; unique_id=&quot;10004&quot;&gt;&lt;property id=&quot;20148&quot; value=&quot;5&quot;/&gt;&lt;property id=&quot;20300&quot; value=&quot;Slide 1 - &amp;quot;NTH: Nguyễn Thị Hiền&amp;quot;&quot;/&gt;&lt;property id=&quot;20307&quot; value=&quot;256&quot;/&gt;&lt;/object&gt;&lt;object type=&quot;3&quot; unique_id=&quot;10005&quot;&gt;&lt;property id=&quot;20148&quot; value=&quot;5&quot;/&gt;&lt;property id=&quot;20300&quot; value=&quot;Slide 2 - &amp;quot;NỘI DUNG&amp;quot;&quot;/&gt;&lt;property id=&quot;20307&quot; value=&quot;257&quot;/&gt;&lt;/object&gt;&lt;object type=&quot;3&quot; unique_id=&quot;10009&quot;&gt;&lt;property id=&quot;20148&quot; value=&quot;5&quot;/&gt;&lt;property id=&quot;20300&quot; value=&quot;Slide 4 - &amp;quot;II. VAI TRÒ&amp;quot;&quot;/&gt;&lt;property id=&quot;20307&quot; value=&quot;261&quot;/&gt;&lt;/object&gt;&lt;object type=&quot;3&quot; unique_id=&quot;10033&quot;&gt;&lt;property id=&quot;20148&quot; value=&quot;5&quot;/&gt;&lt;property id=&quot;20300&quot; value=&quot;Slide 36&quot;/&gt;&lt;property id=&quot;20307&quot; value=&quot;285&quot;/&gt;&lt;/object&gt;&lt;object type=&quot;3&quot; unique_id=&quot;10290&quot;&gt;&lt;property id=&quot;20148&quot; value=&quot;5&quot;/&gt;&lt;property id=&quot;20300&quot; value=&quot;Slide 3&quot;/&gt;&lt;property id=&quot;20307&quot; value=&quot;286&quot;/&gt;&lt;/object&gt;&lt;object type=&quot;3&quot; unique_id=&quot;10649&quot;&gt;&lt;property id=&quot;20148&quot; value=&quot;5&quot;/&gt;&lt;property id=&quot;20300&quot; value=&quot;Slide 5&quot;/&gt;&lt;property id=&quot;20307&quot; value=&quot;293&quot;/&gt;&lt;/object&gt;&lt;object type=&quot;3&quot; unique_id=&quot;11277&quot;&gt;&lt;property id=&quot;20148&quot; value=&quot;5&quot;/&gt;&lt;property id=&quot;20300&quot; value=&quot;Slide 6&quot;/&gt;&lt;property id=&quot;20307&quot; value=&quot;310&quot;/&gt;&lt;/object&gt;&lt;object type=&quot;3&quot; unique_id=&quot;11278&quot;&gt;&lt;property id=&quot;20148&quot; value=&quot;5&quot;/&gt;&lt;property id=&quot;20300&quot; value=&quot;Slide 7&quot;/&gt;&lt;property id=&quot;20307&quot; value=&quot;311&quot;/&gt;&lt;/object&gt;&lt;object type=&quot;3&quot; unique_id=&quot;11279&quot;&gt;&lt;property id=&quot;20148&quot; value=&quot;5&quot;/&gt;&lt;property id=&quot;20300&quot; value=&quot;Slide 8&quot;/&gt;&lt;property id=&quot;20307&quot; value=&quot;312&quot;/&gt;&lt;/object&gt;&lt;object type=&quot;3&quot; unique_id=&quot;11280&quot;&gt;&lt;property id=&quot;20148&quot; value=&quot;5&quot;/&gt;&lt;property id=&quot;20300&quot; value=&quot;Slide 9&quot;/&gt;&lt;property id=&quot;20307&quot; value=&quot;313&quot;/&gt;&lt;/object&gt;&lt;object type=&quot;3&quot; unique_id=&quot;11282&quot;&gt;&lt;property id=&quot;20148&quot; value=&quot;5&quot;/&gt;&lt;property id=&quot;20300&quot; value=&quot;Slide 10&quot;/&gt;&lt;property id=&quot;20307&quot; value=&quot;314&quot;/&gt;&lt;/object&gt;&lt;object type=&quot;3&quot; unique_id=&quot;11286&quot;&gt;&lt;property id=&quot;20148&quot; value=&quot;5&quot;/&gt;&lt;property id=&quot;20300&quot; value=&quot;Slide 11&quot;/&gt;&lt;property id=&quot;20307&quot; value=&quot;318&quot;/&gt;&lt;/object&gt;&lt;object type=&quot;3&quot; unique_id=&quot;11292&quot;&gt;&lt;property id=&quot;20148&quot; value=&quot;5&quot;/&gt;&lt;property id=&quot;20300&quot; value=&quot;Slide 12&quot;/&gt;&lt;property id=&quot;20307&quot; value=&quot;325&quot;/&gt;&lt;/object&gt;&lt;object type=&quot;3&quot; unique_id=&quot;11464&quot;&gt;&lt;property id=&quot;20148&quot; value=&quot;5&quot;/&gt;&lt;property id=&quot;20300&quot; value=&quot;Slide 13 - &amp;quot;IV. CƠ CẤU NHÂN SỰ, NHIỆM VỤ- QUYỀN HẠN Ở BỘ PHẬN QLĐH&amp;quot;&quot;/&gt;&lt;property id=&quot;20307&quot; value=&quot;326&quot;/&gt;&lt;/object&gt;&lt;object type=&quot;3&quot; unique_id=&quot;11465&quot;&gt;&lt;property id=&quot;20148&quot; value=&quot;5&quot;/&gt;&lt;property id=&quot;20300&quot; value=&quot;Slide 32 - &amp;quot;V. CÁC YẾU TỐ ẢNH HƯỞNG ĐẾN HiỆU QUẢ CÔNG ViỆC CỦA NHÂN VIÊN QLĐH&amp;quot;&quot;/&gt;&lt;property id=&quot;20307&quot; value=&quot;327&quot;/&gt;&lt;/object&gt;&lt;object type=&quot;3&quot; unique_id=&quot;11618&quot;&gt;&lt;property id=&quot;20148&quot; value=&quot;5&quot;/&gt;&lt;property id=&quot;20300&quot; value=&quot;Slide 14 - &amp;quot;IV. CƠ CẤU NHÂN SỰ, NHIỆM VỤ- QUYỀN HẠN Ở BỘ PHẬN QLĐH&amp;quot;&quot;/&gt;&lt;property id=&quot;20307&quot; value=&quot;331&quot;/&gt;&lt;/object&gt;&lt;object type=&quot;3&quot; unique_id=&quot;11619&quot;&gt;&lt;property id=&quot;20148&quot; value=&quot;5&quot;/&gt;&lt;property id=&quot;20300&quot; value=&quot;Slide 15 - &amp;quot;IV. CƠ CẤU NHÂN SỰ, NHIỆM VỤ- QUYỀN HẠN Ở BỘ PHẬN QLĐH&amp;quot;&quot;/&gt;&lt;property id=&quot;20307&quot; value=&quot;328&quot;/&gt;&lt;/object&gt;&lt;object type=&quot;3&quot; unique_id=&quot;11620&quot;&gt;&lt;property id=&quot;20148&quot; value=&quot;5&quot;/&gt;&lt;property id=&quot;20300&quot; value=&quot;Slide 16 - &amp;quot;IV. CƠ CẤU NHÂN SỰ, NHIỆM VỤ- QUYỀN HẠN Ở BỘ PHẬN QLĐH&amp;quot;&quot;/&gt;&lt;property id=&quot;20307&quot; value=&quot;329&quot;/&gt;&lt;/object&gt;&lt;object type=&quot;3&quot; unique_id=&quot;11621&quot;&gt;&lt;property id=&quot;20148&quot; value=&quot;5&quot;/&gt;&lt;property id=&quot;20300&quot; value=&quot;Slide 17 - &amp;quot;IV. CƠ CẤU NHÂN SỰ, NHIỆM VỤ- QUYỀN HẠN Ở BỘ PHẬN QLĐH&amp;quot;&quot;/&gt;&lt;property id=&quot;20307&quot; value=&quot;330&quot;/&gt;&lt;/object&gt;&lt;object type=&quot;3&quot; unique_id=&quot;11622&quot;&gt;&lt;property id=&quot;20148&quot; value=&quot;5&quot;/&gt;&lt;property id=&quot;20300&quot; value=&quot;Slide 18 - &amp;quot;IV. CƠ CẤU NHÂN SỰ, NHIỆM VỤ- QUYỀN HẠN Ở BỘ PHẬN QLĐH&amp;quot;&quot;/&gt;&lt;property id=&quot;20307&quot; value=&quot;332&quot;/&gt;&lt;/object&gt;&lt;object type=&quot;3&quot; unique_id=&quot;11623&quot;&gt;&lt;property id=&quot;20148&quot; value=&quot;5&quot;/&gt;&lt;property id=&quot;20300&quot; value=&quot;Slide 19 - &amp;quot;IV. CƠ CẤU NHÂN SỰ, NHIỆM VỤ- QUYỀN HẠN Ở BỘ PHẬN QLĐH&amp;quot;&quot;/&gt;&lt;property id=&quot;20307&quot; value=&quot;333&quot;/&gt;&lt;/object&gt;&lt;object type=&quot;3&quot; unique_id=&quot;11624&quot;&gt;&lt;property id=&quot;20148&quot; value=&quot;5&quot;/&gt;&lt;property id=&quot;20300&quot; value=&quot;Slide 20 - &amp;quot;IV. CƠ CẤU NHÂN SỰ, NHIỆM VỤ- QUYỀN HẠN Ở BỘ PHẬN QLĐH&amp;quot;&quot;/&gt;&lt;property id=&quot;20307&quot; value=&quot;334&quot;/&gt;&lt;/object&gt;&lt;object type=&quot;3&quot; unique_id=&quot;11625&quot;&gt;&lt;property id=&quot;20148&quot; value=&quot;5&quot;/&gt;&lt;property id=&quot;20300&quot; value=&quot;Slide 21 - &amp;quot;IV. CƠ CẤU NHÂN SỰ, NHIỆM VỤ- QUYỀN HẠN Ở BỘ PHẬN QLĐH&amp;quot;&quot;/&gt;&lt;property id=&quot;20307&quot; value=&quot;335&quot;/&gt;&lt;/object&gt;&lt;object type=&quot;3&quot; unique_id=&quot;11761&quot;&gt;&lt;property id=&quot;20148&quot; value=&quot;5&quot;/&gt;&lt;property id=&quot;20300&quot; value=&quot;Slide 22 - &amp;quot;IV. CƠ CẤU NHÂN SỰ, NHIỆM VỤ- QUYỀN HẠN Ở BỘ PHẬN QLĐH&amp;quot;&quot;/&gt;&lt;property id=&quot;20307&quot; value=&quot;336&quot;/&gt;&lt;/object&gt;&lt;object type=&quot;3&quot; unique_id=&quot;11762&quot;&gt;&lt;property id=&quot;20148&quot; value=&quot;5&quot;/&gt;&lt;property id=&quot;20300&quot; value=&quot;Slide 23 - &amp;quot;IV. CƠ CẤU NHÂN SỰ, NHIỆM VỤ- QUYỀN HẠN Ở BỘ PHẬN QLĐH&amp;quot;&quot;/&gt;&lt;property id=&quot;20307&quot; value=&quot;337&quot;/&gt;&lt;/object&gt;&lt;object type=&quot;3&quot; unique_id=&quot;11879&quot;&gt;&lt;property id=&quot;20148&quot; value=&quot;5&quot;/&gt;&lt;property id=&quot;20300&quot; value=&quot;Slide 24 - &amp;quot;IV. CƠ CẤU NHÂN SỰ, NHIỆM VỤ- QUYỀN HẠN Ở BỘ PHẬN QLĐH&amp;quot;&quot;/&gt;&lt;property id=&quot;20307&quot; value=&quot;338&quot;/&gt;&lt;/object&gt;&lt;object type=&quot;3&quot; unique_id=&quot;11880&quot;&gt;&lt;property id=&quot;20148&quot; value=&quot;5&quot;/&gt;&lt;property id=&quot;20300&quot; value=&quot;Slide 25 - &amp;quot;IV. CƠ CẤU NHÂN SỰ, NHIỆM VỤ- QUYỀN HẠN Ở BỘ PHẬN QLĐH&amp;quot;&quot;/&gt;&lt;property id=&quot;20307&quot; value=&quot;339&quot;/&gt;&lt;/object&gt;&lt;object type=&quot;3&quot; unique_id=&quot;11997&quot;&gt;&lt;property id=&quot;20148&quot; value=&quot;5&quot;/&gt;&lt;property id=&quot;20300&quot; value=&quot;Slide 26 - &amp;quot;IV. CƠ CẤU NHÂN SỰ, NHIỆM VỤ- QUYỀN HẠN Ở BỘ PHẬN QLĐH&amp;quot;&quot;/&gt;&lt;property id=&quot;20307&quot; value=&quot;340&quot;/&gt;&lt;/object&gt;&lt;object type=&quot;3&quot; unique_id=&quot;12088&quot;&gt;&lt;property id=&quot;20148&quot; value=&quot;5&quot;/&gt;&lt;property id=&quot;20300&quot; value=&quot;Slide 27 - &amp;quot;IV. CƠ CẤU NHÂN SỰ, NHIỆM VỤ- QUYỀN HẠN Ở BỘ PHẬN QLĐH&amp;quot;&quot;/&gt;&lt;property id=&quot;20307&quot; value=&quot;341&quot;/&gt;&lt;/object&gt;&lt;object type=&quot;3&quot; unique_id=&quot;12275&quot;&gt;&lt;property id=&quot;20148&quot; value=&quot;5&quot;/&gt;&lt;property id=&quot;20300&quot; value=&quot;Slide 28 - &amp;quot;IV. CƠ CẤU NHÂN SỰ, NHIỆM VỤ- QUYỀN HẠN Ở BỘ PHẬN QLĐH&amp;quot;&quot;/&gt;&lt;property id=&quot;20307&quot; value=&quot;342&quot;/&gt;&lt;/object&gt;&lt;object type=&quot;3&quot; unique_id=&quot;12276&quot;&gt;&lt;property id=&quot;20148&quot; value=&quot;5&quot;/&gt;&lt;property id=&quot;20300&quot; value=&quot;Slide 29 - &amp;quot;IV. CƠ CẤU NHÂN SỰ, NHIỆM VỤ- QUYỀN HẠN Ở BỘ PHẬN QLĐH&amp;quot;&quot;/&gt;&lt;property id=&quot;20307&quot; value=&quot;343&quot;/&gt;&lt;/object&gt;&lt;object type=&quot;3&quot; unique_id=&quot;12277&quot;&gt;&lt;property id=&quot;20148&quot; value=&quot;5&quot;/&gt;&lt;property id=&quot;20300&quot; value=&quot;Slide 30 - &amp;quot;IV. CƠ CẤU NHÂN SỰ, NHIỆM VỤ- QUYỀN HẠN Ở BỘ PHẬN QLĐH&amp;quot;&quot;/&gt;&lt;property id=&quot;20307&quot; value=&quot;344&quot;/&gt;&lt;/object&gt;&lt;object type=&quot;3&quot; unique_id=&quot;12278&quot;&gt;&lt;property id=&quot;20148&quot; value=&quot;5&quot;/&gt;&lt;property id=&quot;20300&quot; value=&quot;Slide 31 - &amp;quot;IV. CƠ CẤU NHÂN SỰ, NHIỆM VỤ- QUYỀN HẠN Ở BỘ PHẬN QLĐH&amp;quot;&quot;/&gt;&lt;property id=&quot;20307&quot; value=&quot;345&quot;/&gt;&lt;/object&gt;&lt;object type=&quot;3&quot; unique_id=&quot;12454&quot;&gt;&lt;property id=&quot;20148&quot; value=&quot;5&quot;/&gt;&lt;property id=&quot;20300&quot; value=&quot;Slide 33 - &amp;quot;V. CÁC YẾU TỐ ẢNH HƯỞNG ĐẾN HiỆU QUẢ CÔNG ViỆC CỦA NHÂN VIÊN QLĐH&amp;quot;&quot;/&gt;&lt;property id=&quot;20307&quot; value=&quot;346&quot;/&gt;&lt;/object&gt;&lt;object type=&quot;3&quot; unique_id=&quot;12455&quot;&gt;&lt;property id=&quot;20148&quot; value=&quot;5&quot;/&gt;&lt;property id=&quot;20300&quot; value=&quot;Slide 34 - &amp;quot;V. CÁC YẾU TỐ ẢNH HƯỞNG ĐẾN HiỆU QUẢ CÔNG ViỆC CỦA NHÂN VIÊN QLĐH&amp;quot;&quot;/&gt;&lt;property id=&quot;20307&quot; value=&quot;347&quot;/&gt;&lt;/object&gt;&lt;object type=&quot;3&quot; unique_id=&quot;12456&quot;&gt;&lt;property id=&quot;20148&quot; value=&quot;5&quot;/&gt;&lt;property id=&quot;20300&quot; value=&quot;Slide 35 - &amp;quot;V. CÁC YẾU TỐ ẢNH HƯỞNG ĐẾN HiỆU QUẢ CÔNG ViỆC CỦA NHÂN VIÊN QLĐH&amp;quot;&quot;/&gt;&lt;property id=&quot;20307&quot; value=&quot;348&quot;/&gt;&lt;/object&gt;&lt;/object&gt;&lt;/object&gt;&lt;/database&gt;"/>
  <p:tag name="SECTOMILLISECCONVERTED" val="1"/>
</p:tagLst>
</file>

<file path=ppt/theme/theme1.xml><?xml version="1.0" encoding="utf-8"?>
<a:theme xmlns:a="http://schemas.openxmlformats.org/drawingml/2006/main" name="871TGp_picture_light_ani">
  <a:themeElements>
    <a:clrScheme name="Custom 59">
      <a:dk1>
        <a:srgbClr val="000000"/>
      </a:dk1>
      <a:lt1>
        <a:srgbClr val="FFFFFF"/>
      </a:lt1>
      <a:dk2>
        <a:srgbClr val="006666"/>
      </a:dk2>
      <a:lt2>
        <a:srgbClr val="C0C0C0"/>
      </a:lt2>
      <a:accent1>
        <a:srgbClr val="5DCB99"/>
      </a:accent1>
      <a:accent2>
        <a:srgbClr val="89CD4B"/>
      </a:accent2>
      <a:accent3>
        <a:srgbClr val="D57D7D"/>
      </a:accent3>
      <a:accent4>
        <a:srgbClr val="9197CF"/>
      </a:accent4>
      <a:accent5>
        <a:srgbClr val="BA8FD5"/>
      </a:accent5>
      <a:accent6>
        <a:srgbClr val="69ACD9"/>
      </a:accent6>
      <a:hlink>
        <a:srgbClr val="BBC749"/>
      </a:hlink>
      <a:folHlink>
        <a:srgbClr val="D6BE58"/>
      </a:folHlink>
    </a:clrScheme>
    <a:fontScheme name="Office Theme">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104A7E"/>
        </a:dk2>
        <a:lt2>
          <a:srgbClr val="C0C0C0"/>
        </a:lt2>
        <a:accent1>
          <a:srgbClr val="62B6E0"/>
        </a:accent1>
        <a:accent2>
          <a:srgbClr val="4DD3B9"/>
        </a:accent2>
        <a:accent3>
          <a:srgbClr val="FFFFFF"/>
        </a:accent3>
        <a:accent4>
          <a:srgbClr val="000000"/>
        </a:accent4>
        <a:accent5>
          <a:srgbClr val="B7D7ED"/>
        </a:accent5>
        <a:accent6>
          <a:srgbClr val="45BFA7"/>
        </a:accent6>
        <a:hlink>
          <a:srgbClr val="8496E4"/>
        </a:hlink>
        <a:folHlink>
          <a:srgbClr val="A782DE"/>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702A2A"/>
        </a:dk2>
        <a:lt2>
          <a:srgbClr val="C0C0C0"/>
        </a:lt2>
        <a:accent1>
          <a:srgbClr val="FEB95C"/>
        </a:accent1>
        <a:accent2>
          <a:srgbClr val="DB6BBB"/>
        </a:accent2>
        <a:accent3>
          <a:srgbClr val="FFFFFF"/>
        </a:accent3>
        <a:accent4>
          <a:srgbClr val="000000"/>
        </a:accent4>
        <a:accent5>
          <a:srgbClr val="FED9B5"/>
        </a:accent5>
        <a:accent6>
          <a:srgbClr val="C660A9"/>
        </a:accent6>
        <a:hlink>
          <a:srgbClr val="E17171"/>
        </a:hlink>
        <a:folHlink>
          <a:srgbClr val="B888DC"/>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6666"/>
        </a:dk2>
        <a:lt2>
          <a:srgbClr val="C0C0C0"/>
        </a:lt2>
        <a:accent1>
          <a:srgbClr val="5DCB99"/>
        </a:accent1>
        <a:accent2>
          <a:srgbClr val="89CD4B"/>
        </a:accent2>
        <a:accent3>
          <a:srgbClr val="FFFFFF"/>
        </a:accent3>
        <a:accent4>
          <a:srgbClr val="000000"/>
        </a:accent4>
        <a:accent5>
          <a:srgbClr val="B6E2CA"/>
        </a:accent5>
        <a:accent6>
          <a:srgbClr val="7CBA43"/>
        </a:accent6>
        <a:hlink>
          <a:srgbClr val="BBC749"/>
        </a:hlink>
        <a:folHlink>
          <a:srgbClr val="D6BE58"/>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871TGp_picture_light_ani</Template>
  <TotalTime>2426</TotalTime>
  <Words>1148</Words>
  <Application>Microsoft Office PowerPoint</Application>
  <PresentationFormat>On-screen Show (4:3)</PresentationFormat>
  <Paragraphs>171</Paragraphs>
  <Slides>42</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42</vt:i4>
      </vt:variant>
    </vt:vector>
  </HeadingPairs>
  <TitlesOfParts>
    <vt:vector size="46" baseType="lpstr">
      <vt:lpstr>Arial</vt:lpstr>
      <vt:lpstr>Calibri</vt:lpstr>
      <vt:lpstr>Wingdings</vt:lpstr>
      <vt:lpstr>871TGp_picture_light_ani</vt:lpstr>
      <vt:lpstr>GV: Nguyễn Thị Hiền</vt:lpstr>
      <vt:lpstr>NỘI DUNG</vt:lpstr>
      <vt:lpstr>PowerPoint Presentation</vt:lpstr>
      <vt:lpstr>3.1. Khu vực Châu Á</vt:lpstr>
      <vt:lpstr>Mâm cơm người Trung Quốc</vt:lpstr>
      <vt:lpstr>3.1. Khu vực Châu Á</vt:lpstr>
      <vt:lpstr>3.1. Khu vực Châu Á</vt:lpstr>
      <vt:lpstr>3.1. Khu vực Châu Á</vt:lpstr>
      <vt:lpstr>Lưu ý trong sử dụng đũa</vt:lpstr>
      <vt:lpstr>Lưu ý trong sử dụng đũa</vt:lpstr>
      <vt:lpstr>Lưu ý trong sử dụng đũa</vt:lpstr>
      <vt:lpstr>3.1. Khu vực Châu Á</vt:lpstr>
      <vt:lpstr>3.1. Khu vực Châu Á</vt:lpstr>
      <vt:lpstr>3.1. Khu vực Châu Á</vt:lpstr>
      <vt:lpstr>3.1. Khu vực Châu Á</vt:lpstr>
      <vt:lpstr>3.1. Khu vực Châu Á</vt:lpstr>
      <vt:lpstr>3.1. Khu vực Châu Á</vt:lpstr>
      <vt:lpstr>3.1. Khu vực Châu Á</vt:lpstr>
      <vt:lpstr>3.1. Khu vực Châu Á</vt:lpstr>
      <vt:lpstr>3.1. Khu vực Châu Á</vt:lpstr>
      <vt:lpstr>3.1. Khu vực Châu Á</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3.2. Khu vực Châu Âu</vt:lpstr>
      <vt:lpstr>GIAO BÀI</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ThemeGallery PowerTemplate</dc:title>
  <dc:creator>nguyenhien</dc:creator>
  <cp:lastModifiedBy>NNTHO</cp:lastModifiedBy>
  <cp:revision>121</cp:revision>
  <dcterms:created xsi:type="dcterms:W3CDTF">2013-12-02T23:45:18Z</dcterms:created>
  <dcterms:modified xsi:type="dcterms:W3CDTF">2021-01-12T16:21:34Z</dcterms:modified>
</cp:coreProperties>
</file>