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4" r:id="rId2"/>
    <p:sldId id="349" r:id="rId3"/>
    <p:sldId id="389" r:id="rId4"/>
    <p:sldId id="374" r:id="rId5"/>
    <p:sldId id="387" r:id="rId6"/>
    <p:sldId id="388" r:id="rId7"/>
    <p:sldId id="375" r:id="rId8"/>
    <p:sldId id="390" r:id="rId9"/>
    <p:sldId id="391" r:id="rId10"/>
    <p:sldId id="393" r:id="rId11"/>
    <p:sldId id="395" r:id="rId12"/>
    <p:sldId id="396" r:id="rId13"/>
    <p:sldId id="394" r:id="rId14"/>
    <p:sldId id="376" r:id="rId15"/>
    <p:sldId id="377" r:id="rId16"/>
    <p:sldId id="378" r:id="rId17"/>
    <p:sldId id="364" r:id="rId18"/>
    <p:sldId id="380" r:id="rId19"/>
    <p:sldId id="38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86ABE-2412-4501-8730-D1275E9510C4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05FE4A-7AD1-484E-B477-F851B46CDA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46004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2891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3539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23290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09174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28280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113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73958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6197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7368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818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62024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7815A-B7E4-444F-A306-17C622F2F08F}" type="datetimeFigureOut">
              <a:rPr lang="en-US" smtClean="0"/>
              <a:pPr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6730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5715000" y="4724400"/>
            <a:ext cx="3124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>
                <a:solidFill>
                  <a:srgbClr val="7030A0"/>
                </a:solidFill>
                <a:latin typeface="Impact" pitchFamily="34" charset="0"/>
              </a:rPr>
              <a:t>Teacher’s name</a:t>
            </a:r>
            <a:r>
              <a:rPr lang="en-US" sz="2800" dirty="0">
                <a:solidFill>
                  <a:srgbClr val="7030A0"/>
                </a:solidFill>
                <a:latin typeface="Impact" pitchFamily="34" charset="0"/>
              </a:rPr>
              <a:t>:  </a:t>
            </a:r>
            <a:endParaRPr lang="en-US" sz="2800" dirty="0" smtClean="0">
              <a:solidFill>
                <a:srgbClr val="7030A0"/>
              </a:solidFill>
              <a:latin typeface="Impact" pitchFamily="34" charset="0"/>
            </a:endParaRPr>
          </a:p>
          <a:p>
            <a:pPr marL="342900" indent="-342900" algn="l">
              <a:spcBef>
                <a:spcPct val="20000"/>
              </a:spcBef>
            </a:pPr>
            <a:r>
              <a:rPr lang="en-US" sz="2800" dirty="0" err="1" smtClean="0">
                <a:solidFill>
                  <a:srgbClr val="7030A0"/>
                </a:solidFill>
                <a:latin typeface="Impact" pitchFamily="34" charset="0"/>
              </a:rPr>
              <a:t>Vuong</a:t>
            </a:r>
            <a:r>
              <a:rPr lang="en-US" sz="2800" dirty="0" smtClean="0">
                <a:solidFill>
                  <a:srgbClr val="7030A0"/>
                </a:solidFill>
                <a:latin typeface="Impact" pitchFamily="34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itchFamily="34" charset="0"/>
              </a:rPr>
              <a:t>Thanh</a:t>
            </a:r>
            <a:r>
              <a:rPr lang="en-US" sz="2800" dirty="0">
                <a:solidFill>
                  <a:srgbClr val="7030A0"/>
                </a:solidFill>
                <a:latin typeface="Impact" pitchFamily="34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itchFamily="34" charset="0"/>
              </a:rPr>
              <a:t>Thuy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5334000" y="762000"/>
            <a:ext cx="3810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UNIT 3</a:t>
            </a:r>
            <a:r>
              <a:rPr lang="en-US" sz="2800" dirty="0" smtClean="0">
                <a:solidFill>
                  <a:srgbClr val="7030A0"/>
                </a:solidFill>
                <a:latin typeface="Impact" pitchFamily="34" charset="0"/>
              </a:rPr>
              <a:t>:  </a:t>
            </a:r>
          </a:p>
          <a:p>
            <a:pPr marL="342900" indent="-342900" algn="l">
              <a:spcBef>
                <a:spcPct val="20000"/>
              </a:spcBef>
            </a:pPr>
            <a:r>
              <a:rPr lang="en-US" sz="6600" dirty="0" smtClean="0">
                <a:solidFill>
                  <a:srgbClr val="FF0000"/>
                </a:solidFill>
                <a:latin typeface="Impact" pitchFamily="34" charset="0"/>
              </a:rPr>
              <a:t>DATING</a:t>
            </a:r>
            <a:endParaRPr lang="en-US" sz="2800" dirty="0">
              <a:solidFill>
                <a:srgbClr val="FF0000"/>
              </a:solidFill>
              <a:latin typeface="Impac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24688" t="10156" r="24687" b="7813"/>
          <a:stretch>
            <a:fillRect/>
          </a:stretch>
        </p:blipFill>
        <p:spPr bwMode="auto">
          <a:xfrm>
            <a:off x="0" y="-1"/>
            <a:ext cx="5257800" cy="6815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5360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23750" t="10156" r="23750" b="7813"/>
          <a:stretch>
            <a:fillRect/>
          </a:stretch>
        </p:blipFill>
        <p:spPr bwMode="auto">
          <a:xfrm>
            <a:off x="1600200" y="0"/>
            <a:ext cx="548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625" t="8984" r="7813" b="10156"/>
          <a:stretch>
            <a:fillRect/>
          </a:stretch>
        </p:blipFill>
        <p:spPr bwMode="auto">
          <a:xfrm>
            <a:off x="304800" y="0"/>
            <a:ext cx="8534400" cy="688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291944" y="25908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0625" t="33594" r="11563" b="48828"/>
          <a:stretch>
            <a:fillRect/>
          </a:stretch>
        </p:blipFill>
        <p:spPr bwMode="auto">
          <a:xfrm>
            <a:off x="2286000" y="3048000"/>
            <a:ext cx="6324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3750" t="10156" r="21875" b="7813"/>
          <a:stretch>
            <a:fillRect/>
          </a:stretch>
        </p:blipFill>
        <p:spPr bwMode="auto">
          <a:xfrm>
            <a:off x="1371600" y="0"/>
            <a:ext cx="5638800" cy="68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 l="10625" t="11328" r="46250" b="12500"/>
          <a:stretch>
            <a:fillRect/>
          </a:stretch>
        </p:blipFill>
        <p:spPr bwMode="auto">
          <a:xfrm>
            <a:off x="0" y="0"/>
            <a:ext cx="3505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4063" t="42969" r="5000" b="26562"/>
          <a:stretch>
            <a:fillRect/>
          </a:stretch>
        </p:blipFill>
        <p:spPr bwMode="auto">
          <a:xfrm>
            <a:off x="0" y="4114800"/>
            <a:ext cx="909710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44375" t="13672" r="10625" b="55859"/>
          <a:stretch>
            <a:fillRect/>
          </a:stretch>
        </p:blipFill>
        <p:spPr bwMode="auto">
          <a:xfrm>
            <a:off x="3505200" y="0"/>
            <a:ext cx="3657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 l="44375" t="46485" r="10625" b="11328"/>
          <a:stretch>
            <a:fillRect/>
          </a:stretch>
        </p:blipFill>
        <p:spPr bwMode="auto">
          <a:xfrm>
            <a:off x="5791200" y="1752600"/>
            <a:ext cx="314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400800" y="4572000"/>
            <a:ext cx="24384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may never fall in love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76600" y="5334000"/>
            <a:ext cx="2667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They know you &amp; your interests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00800" y="5334000"/>
            <a:ext cx="24384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Pressure; </a:t>
            </a:r>
          </a:p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have to date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5200" y="6063344"/>
            <a:ext cx="24384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may really fall in (true) love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72200" y="6074226"/>
            <a:ext cx="2971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7030A0"/>
                </a:solidFill>
              </a:rPr>
              <a:t>may never find the right person or get married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8229600" y="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1.13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3125" t="16016" r="2188" b="45312"/>
          <a:stretch>
            <a:fillRect/>
          </a:stretch>
        </p:blipFill>
        <p:spPr bwMode="auto">
          <a:xfrm>
            <a:off x="-1" y="1219200"/>
            <a:ext cx="9095509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42258" y="3254828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97628" y="3646714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 l="23750" t="10156" r="23750" b="7813"/>
          <a:stretch>
            <a:fillRect/>
          </a:stretch>
        </p:blipFill>
        <p:spPr bwMode="auto">
          <a:xfrm>
            <a:off x="1524000" y="0"/>
            <a:ext cx="5410200" cy="676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4375" t="11328" r="9688" b="13672"/>
          <a:stretch>
            <a:fillRect/>
          </a:stretch>
        </p:blipFill>
        <p:spPr bwMode="auto">
          <a:xfrm>
            <a:off x="228599" y="0"/>
            <a:ext cx="86796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6572" y="21772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25144" y="326574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8400" y="32657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5938" t="34766" r="8750" b="24219"/>
          <a:stretch>
            <a:fillRect/>
          </a:stretch>
        </p:blipFill>
        <p:spPr bwMode="auto">
          <a:xfrm>
            <a:off x="0" y="304800"/>
            <a:ext cx="911352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676400" y="2514600"/>
            <a:ext cx="34290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really funny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52600" y="3124200"/>
            <a:ext cx="34290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talkative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6400" y="3657600"/>
            <a:ext cx="34290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too old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00800" y="2558142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744" y="3091544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58744" y="366848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742950" indent="-742950">
              <a:buNone/>
            </a:pPr>
            <a:r>
              <a:rPr lang="en-US" sz="3600" b="1" dirty="0" smtClean="0"/>
              <a:t>1.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Where did they start dating?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Why didn’t he know anybody?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By chance, what happened to them?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mom think about him at first?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they do together once in a while?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800" y="1219200"/>
            <a:ext cx="3581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high </a:t>
            </a:r>
            <a:r>
              <a:rPr lang="en-US" sz="3600" b="1" dirty="0" smtClean="0">
                <a:solidFill>
                  <a:srgbClr val="FF0000"/>
                </a:solidFill>
              </a:rPr>
              <a:t>school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2438400"/>
            <a:ext cx="7010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just move </a:t>
            </a:r>
            <a:r>
              <a:rPr lang="en-US" sz="3600" b="1" dirty="0" smtClean="0">
                <a:solidFill>
                  <a:srgbClr val="FF0000"/>
                </a:solidFill>
              </a:rPr>
              <a:t>to town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200" y="3657600"/>
            <a:ext cx="8534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They sat next to each </a:t>
            </a:r>
            <a:r>
              <a:rPr lang="en-US" sz="3600" b="1" dirty="0" smtClean="0">
                <a:solidFill>
                  <a:srgbClr val="FF0000"/>
                </a:solidFill>
              </a:rPr>
              <a:t>other.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4876800"/>
            <a:ext cx="4800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A kind of shy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8200" y="6096000"/>
            <a:ext cx="4800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 French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060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8" grpId="0"/>
      <p:bldP spid="1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742950" indent="-742950">
              <a:buNone/>
            </a:pPr>
            <a:r>
              <a:rPr lang="en-US" sz="3600" b="1" dirty="0" smtClean="0"/>
              <a:t>2.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Why does he feel funny?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How can they call that date?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Who introduced her to him?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When did they go out?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she do?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800" y="1219200"/>
            <a:ext cx="84582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Bc</a:t>
            </a:r>
            <a:r>
              <a:rPr lang="en-US" sz="3600" b="1" dirty="0" smtClean="0">
                <a:solidFill>
                  <a:srgbClr val="FF0000"/>
                </a:solidFill>
              </a:rPr>
              <a:t> his parents had never seen each other before their first date.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2438400"/>
            <a:ext cx="7010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A blind date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200" y="3657600"/>
            <a:ext cx="8534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His father’s boss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4800600"/>
            <a:ext cx="6705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that night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8200" y="6096000"/>
            <a:ext cx="79248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Telling stories, making his father laugh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060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8" grpId="0"/>
      <p:bldP spid="19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742950" indent="-742950">
              <a:buNone/>
            </a:pPr>
            <a:r>
              <a:rPr lang="en-US" sz="3600" b="1" dirty="0" smtClean="0"/>
              <a:t>3.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she have?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her parents do?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did dad think about her at first?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Is she really like that?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Why did she do like that?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800" y="1219200"/>
            <a:ext cx="3581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Many friends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2438400"/>
            <a:ext cx="86868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introduce partners 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200" y="3657600"/>
            <a:ext cx="8534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Talkative/ talking a lot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4876800"/>
            <a:ext cx="4800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No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8200" y="6096000"/>
            <a:ext cx="80010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nervous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060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8" grpId="0"/>
      <p:bldP spid="19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742950" indent="-742950">
              <a:buNone/>
            </a:pPr>
            <a:r>
              <a:rPr lang="en-US" sz="3600" b="1" dirty="0" smtClean="0"/>
              <a:t>4.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Where did they meet?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When did he want to get married?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What was the problem?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Who did his parents call?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  <a:p>
            <a:pPr marL="742950" indent="-742950">
              <a:buAutoNum type="arabicPeriod"/>
            </a:pPr>
            <a:r>
              <a:rPr lang="en-US" sz="3600" b="1" dirty="0" smtClean="0">
                <a:solidFill>
                  <a:srgbClr val="7030A0"/>
                </a:solidFill>
              </a:rPr>
              <a:t>How old was she?</a:t>
            </a:r>
            <a:br>
              <a:rPr lang="en-US" sz="3600" b="1" dirty="0" smtClean="0">
                <a:solidFill>
                  <a:srgbClr val="7030A0"/>
                </a:solidFill>
              </a:rPr>
            </a:br>
            <a:endParaRPr lang="en-US" sz="3600" b="1" dirty="0" smtClean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800" y="1219200"/>
            <a:ext cx="84582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South </a:t>
            </a:r>
            <a:r>
              <a:rPr lang="en-US" sz="3600" b="1" dirty="0" smtClean="0">
                <a:solidFill>
                  <a:srgbClr val="FF0000"/>
                </a:solidFill>
              </a:rPr>
              <a:t>Korea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2438400"/>
            <a:ext cx="7010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30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200" y="3657600"/>
            <a:ext cx="85344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He didn’t know any women his age who weren’t already married.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4876800"/>
            <a:ext cx="4800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A matchmaker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1.14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8200" y="6096000"/>
            <a:ext cx="4800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22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060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8" grpId="0"/>
      <p:bldP spid="19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7180" t="11328" r="21875" b="7813"/>
          <a:stretch>
            <a:fillRect/>
          </a:stretch>
        </p:blipFill>
        <p:spPr bwMode="auto">
          <a:xfrm>
            <a:off x="1676400" y="-1"/>
            <a:ext cx="5334000" cy="6772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3438" t="18359" r="9687" b="14844"/>
          <a:stretch>
            <a:fillRect/>
          </a:stretch>
        </p:blipFill>
        <p:spPr bwMode="auto">
          <a:xfrm>
            <a:off x="-1" y="0"/>
            <a:ext cx="9098547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0625" t="12500" r="7813" b="14844"/>
          <a:stretch>
            <a:fillRect/>
          </a:stretch>
        </p:blipFill>
        <p:spPr bwMode="auto">
          <a:xfrm>
            <a:off x="0" y="0"/>
            <a:ext cx="90886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382000" y="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1.15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229600" y="4419600"/>
            <a:ext cx="76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1.16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07230" y="385354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1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96342" y="3385458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74572" y="2928258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14258" y="337457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1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14258" y="384265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92486" y="2917372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304314" y="3853542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1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93428" y="290648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93430" y="336368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DICTATION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7030A0"/>
                </a:solidFill>
              </a:rPr>
              <a:t>I just met my perfect match! He has a good job, good education, and a lot of money.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FF0000"/>
                </a:solidFill>
              </a:rPr>
              <a:t>My sister’s new boyfriend speaks Spanish, French and English.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7030A0"/>
                </a:solidFill>
              </a:rPr>
              <a:t>My ideal man would be tall, dark, and handsome.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FF0000"/>
                </a:solidFill>
              </a:rPr>
              <a:t>My parents’ story is really romantic. They met by chance, fell in love, and got married.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772400" y="6172200"/>
            <a:ext cx="1371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1.16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2600" y="29718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43200" y="3124200"/>
            <a:ext cx="34290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planning to do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001000" y="2895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1.08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609600"/>
            <a:ext cx="21336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____</a:t>
            </a:r>
            <a:r>
              <a:rPr lang="en-US" sz="3200" b="1" u="sng" dirty="0" smtClean="0">
                <a:solidFill>
                  <a:srgbClr val="7030A0"/>
                </a:solidFill>
              </a:rPr>
              <a:t>1</a:t>
            </a:r>
            <a:r>
              <a:rPr lang="en-US" sz="3200" b="1" dirty="0" smtClean="0">
                <a:solidFill>
                  <a:srgbClr val="7030A0"/>
                </a:solidFill>
              </a:rPr>
              <a:t>____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Donut 5"/>
          <p:cNvSpPr/>
          <p:nvPr/>
        </p:nvSpPr>
        <p:spPr>
          <a:xfrm>
            <a:off x="762000" y="2209800"/>
            <a:ext cx="838200" cy="5334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38400" y="32657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057400" y="1905000"/>
            <a:ext cx="358140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2226</TotalTime>
  <Words>258</Words>
  <Application>Microsoft Office PowerPoint</Application>
  <PresentationFormat>On-screen Show (4:3)</PresentationFormat>
  <Paragraphs>95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DICTATION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</cp:lastModifiedBy>
  <cp:revision>203</cp:revision>
  <dcterms:created xsi:type="dcterms:W3CDTF">2008-04-07T01:38:55Z</dcterms:created>
  <dcterms:modified xsi:type="dcterms:W3CDTF">2020-11-27T13:43:38Z</dcterms:modified>
</cp:coreProperties>
</file>