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4"/>
  </p:notesMasterIdLst>
  <p:handoutMasterIdLst>
    <p:handoutMasterId r:id="rId45"/>
  </p:handoutMasterIdLst>
  <p:sldIdLst>
    <p:sldId id="505" r:id="rId2"/>
    <p:sldId id="736" r:id="rId3"/>
    <p:sldId id="748" r:id="rId4"/>
    <p:sldId id="728" r:id="rId5"/>
    <p:sldId id="743" r:id="rId6"/>
    <p:sldId id="737" r:id="rId7"/>
    <p:sldId id="729" r:id="rId8"/>
    <p:sldId id="747" r:id="rId9"/>
    <p:sldId id="730" r:id="rId10"/>
    <p:sldId id="727" r:id="rId11"/>
    <p:sldId id="591" r:id="rId12"/>
    <p:sldId id="731" r:id="rId13"/>
    <p:sldId id="688" r:id="rId14"/>
    <p:sldId id="641" r:id="rId15"/>
    <p:sldId id="685" r:id="rId16"/>
    <p:sldId id="590" r:id="rId17"/>
    <p:sldId id="717" r:id="rId18"/>
    <p:sldId id="718" r:id="rId19"/>
    <p:sldId id="719" r:id="rId20"/>
    <p:sldId id="720" r:id="rId21"/>
    <p:sldId id="715" r:id="rId22"/>
    <p:sldId id="749" r:id="rId23"/>
    <p:sldId id="750" r:id="rId24"/>
    <p:sldId id="738" r:id="rId25"/>
    <p:sldId id="691" r:id="rId26"/>
    <p:sldId id="694" r:id="rId27"/>
    <p:sldId id="669" r:id="rId28"/>
    <p:sldId id="745" r:id="rId29"/>
    <p:sldId id="746" r:id="rId30"/>
    <p:sldId id="744" r:id="rId31"/>
    <p:sldId id="653" r:id="rId32"/>
    <p:sldId id="670" r:id="rId33"/>
    <p:sldId id="671" r:id="rId34"/>
    <p:sldId id="695" r:id="rId35"/>
    <p:sldId id="741" r:id="rId36"/>
    <p:sldId id="692" r:id="rId37"/>
    <p:sldId id="673" r:id="rId38"/>
    <p:sldId id="598" r:id="rId39"/>
    <p:sldId id="659" r:id="rId40"/>
    <p:sldId id="697" r:id="rId41"/>
    <p:sldId id="681" r:id="rId42"/>
    <p:sldId id="701" r:id="rId43"/>
  </p:sldIdLst>
  <p:sldSz cx="9144000" cy="6858000" type="screen4x3"/>
  <p:notesSz cx="6950075" cy="9236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09" userDrawn="1">
          <p15:clr>
            <a:srgbClr val="A4A3A4"/>
          </p15:clr>
        </p15:guide>
        <p15:guide id="2" pos="2189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ean Hobson's iMac" initials="STH" lastIdx="7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2B9"/>
    <a:srgbClr val="FFD966"/>
    <a:srgbClr val="FF0000"/>
    <a:srgbClr val="FF3300"/>
    <a:srgbClr val="FFFFA7"/>
    <a:srgbClr val="FFFF00"/>
    <a:srgbClr val="FCA511"/>
    <a:srgbClr val="FF9797"/>
    <a:srgbClr val="F3B7A7"/>
    <a:srgbClr val="FF9B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044" autoAdjust="0"/>
    <p:restoredTop sz="93391" autoAdjust="0"/>
  </p:normalViewPr>
  <p:slideViewPr>
    <p:cSldViewPr showGuides="1">
      <p:cViewPr varScale="1">
        <p:scale>
          <a:sx n="49" d="100"/>
          <a:sy n="49" d="100"/>
        </p:scale>
        <p:origin x="1570" y="43"/>
      </p:cViewPr>
      <p:guideLst>
        <p:guide orient="horz" pos="28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1026" y="66"/>
      </p:cViewPr>
      <p:guideLst>
        <p:guide orient="horz" pos="2909"/>
        <p:guide pos="218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ommentAuthors" Target="commentAuthor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dpjohns4\Documents\ECN212%20micro\Evaluation\ECN212%20Fall%202016%202017%20Midterm%20Grades%20Distribution%20REVISED%20DPJ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pPr>
            <a:r>
              <a:rPr lang="en-US"/>
              <a:t>Microeconomics Fall 2016 and 2017</a:t>
            </a:r>
          </a:p>
          <a:p>
            <a:pPr>
              <a:defRPr/>
            </a:pPr>
            <a:r>
              <a:rPr lang="en-US"/>
              <a:t>Midterm Exam #1</a:t>
            </a:r>
            <a:r>
              <a:rPr lang="en-US" baseline="0"/>
              <a:t>  </a:t>
            </a:r>
            <a:r>
              <a:rPr lang="en-US"/>
              <a:t>Grade Distribution</a:t>
            </a:r>
          </a:p>
        </c:rich>
      </c:tx>
      <c:layout>
        <c:manualLayout>
          <c:xMode val="edge"/>
          <c:yMode val="edge"/>
          <c:x val="0.3111807543689879"/>
          <c:y val="4.166222734669751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charset="0"/>
              <a:ea typeface="Arial" charset="0"/>
              <a:cs typeface="Arial" charset="0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'Fall 16 &amp; 17 % grades A-E'!$H$1</c:f>
              <c:strCache>
                <c:ptCount val="1"/>
                <c:pt idx="0">
                  <c:v>Fall 16</c:v>
                </c:pt>
              </c:strCache>
            </c:strRef>
          </c:tx>
          <c:spPr>
            <a:solidFill>
              <a:srgbClr val="FFC62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charset="0"/>
                    <a:ea typeface="Arial" charset="0"/>
                    <a:cs typeface="Arial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'Fall 16 &amp; 17 % grades A-E'!$E$3:$E$7</c:f>
              <c:strCache>
                <c:ptCount val="5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</c:strCache>
            </c:strRef>
          </c:cat>
          <c:val>
            <c:numRef>
              <c:f>'Fall 16 &amp; 17 % grades A-E'!$H$3:$H$7</c:f>
              <c:numCache>
                <c:formatCode>0%</c:formatCode>
                <c:ptCount val="5"/>
                <c:pt idx="0">
                  <c:v>0.14942528735632185</c:v>
                </c:pt>
                <c:pt idx="1">
                  <c:v>0.19540229885057472</c:v>
                </c:pt>
                <c:pt idx="2">
                  <c:v>0.27586206896551724</c:v>
                </c:pt>
                <c:pt idx="3">
                  <c:v>0.20689655172413793</c:v>
                </c:pt>
                <c:pt idx="4">
                  <c:v>0.17241379310344829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C79-4DC1-905C-FF6F6BA73C06}"/>
            </c:ext>
          </c:extLst>
        </c:ser>
        <c:ser>
          <c:idx val="1"/>
          <c:order val="1"/>
          <c:tx>
            <c:strRef>
              <c:f>'Fall 16 &amp; 17 % grades A-E'!$I$1</c:f>
              <c:strCache>
                <c:ptCount val="1"/>
                <c:pt idx="0">
                  <c:v>Fall 17</c:v>
                </c:pt>
              </c:strCache>
            </c:strRef>
          </c:tx>
          <c:spPr>
            <a:solidFill>
              <a:srgbClr val="99003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charset="0"/>
                    <a:ea typeface="Arial" charset="0"/>
                    <a:cs typeface="Arial" charset="0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'Fall 16 &amp; 17 % grades A-E'!$E$3:$E$7</c:f>
              <c:strCache>
                <c:ptCount val="5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</c:strCache>
            </c:strRef>
          </c:cat>
          <c:val>
            <c:numRef>
              <c:f>'Fall 16 &amp; 17 % grades A-E'!$I$3:$I$7</c:f>
              <c:numCache>
                <c:formatCode>0%</c:formatCode>
                <c:ptCount val="5"/>
                <c:pt idx="0">
                  <c:v>0.46774193548387094</c:v>
                </c:pt>
                <c:pt idx="1">
                  <c:v>0.22580645161290322</c:v>
                </c:pt>
                <c:pt idx="2">
                  <c:v>0.19354838709677419</c:v>
                </c:pt>
                <c:pt idx="3">
                  <c:v>8.0645161290322578E-2</c:v>
                </c:pt>
                <c:pt idx="4">
                  <c:v>3.2258064516129031E-2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C79-4DC1-905C-FF6F6BA73C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-1254357344"/>
        <c:axId val="-1254355712"/>
      </c:barChart>
      <c:catAx>
        <c:axId val="-125435734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charset="0"/>
                    <a:ea typeface="Arial" charset="0"/>
                    <a:cs typeface="Arial" charset="0"/>
                  </a:defRPr>
                </a:pPr>
                <a:r>
                  <a:rPr lang="en-US" sz="1100"/>
                  <a:t>Grade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1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charset="0"/>
                  <a:ea typeface="Arial" charset="0"/>
                  <a:cs typeface="Arial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pPr>
            <a:endParaRPr lang="en-US"/>
          </a:p>
        </c:txPr>
        <c:crossAx val="-1254355712"/>
        <c:crosses val="autoZero"/>
        <c:auto val="1"/>
        <c:lblAlgn val="ctr"/>
        <c:lblOffset val="100"/>
        <c:noMultiLvlLbl val="0"/>
      </c:catAx>
      <c:valAx>
        <c:axId val="-1254355712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charset="0"/>
                    <a:ea typeface="Arial" charset="0"/>
                    <a:cs typeface="Arial" charset="0"/>
                  </a:defRPr>
                </a:pPr>
                <a:r>
                  <a:rPr lang="en-US" sz="1100"/>
                  <a:t>% Students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charset="0"/>
                  <a:ea typeface="Arial" charset="0"/>
                  <a:cs typeface="Arial" charset="0"/>
                </a:defRPr>
              </a:pPr>
              <a:endParaRPr lang="en-US"/>
            </a:p>
          </c:txPr>
        </c:title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pPr>
            <a:endParaRPr lang="en-US"/>
          </a:p>
        </c:txPr>
        <c:crossAx val="-1254357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charset="0"/>
              <a:ea typeface="Arial" charset="0"/>
              <a:cs typeface="Arial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charset="0"/>
          <a:ea typeface="Arial" charset="0"/>
          <a:cs typeface="Arial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4103CD6-D5BE-4E4D-A832-D48DDFF62504}" type="doc">
      <dgm:prSet loTypeId="urn:microsoft.com/office/officeart/2005/8/layout/cycle1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30E2EFC6-C2C9-498B-A6A3-FFC7F2FCF5A6}">
      <dgm:prSet phldrT="[Text]"/>
      <dgm:spPr/>
      <dgm:t>
        <a:bodyPr/>
        <a:lstStyle/>
        <a:p>
          <a:r>
            <a:rPr lang="en-US" b="1" dirty="0"/>
            <a:t>Prove</a:t>
          </a:r>
        </a:p>
      </dgm:t>
    </dgm:pt>
    <dgm:pt modelId="{A8EA4F85-5658-459A-811B-9CE3F1EC1EFB}" type="parTrans" cxnId="{45E15453-E178-4F64-9A34-BACA5A1657C2}">
      <dgm:prSet/>
      <dgm:spPr/>
      <dgm:t>
        <a:bodyPr/>
        <a:lstStyle/>
        <a:p>
          <a:endParaRPr lang="en-US"/>
        </a:p>
      </dgm:t>
    </dgm:pt>
    <dgm:pt modelId="{5242B553-BCB1-4647-9FA0-1155096152E8}" type="sibTrans" cxnId="{45E15453-E178-4F64-9A34-BACA5A1657C2}">
      <dgm:prSet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endParaRPr lang="en-US"/>
        </a:p>
      </dgm:t>
    </dgm:pt>
    <dgm:pt modelId="{D3F5FE89-DEA4-4163-AC56-51F6DA45F8E2}">
      <dgm:prSet phldrT="[Text]"/>
      <dgm:spPr/>
      <dgm:t>
        <a:bodyPr/>
        <a:lstStyle/>
        <a:p>
          <a:r>
            <a:rPr lang="en-US" b="1" dirty="0"/>
            <a:t>Participate</a:t>
          </a:r>
        </a:p>
      </dgm:t>
    </dgm:pt>
    <dgm:pt modelId="{D7A6731F-D4B8-402F-AC97-D3F8FFE8507B}" type="parTrans" cxnId="{49EDD399-A1B1-40C4-92B7-674F49258917}">
      <dgm:prSet/>
      <dgm:spPr/>
      <dgm:t>
        <a:bodyPr/>
        <a:lstStyle/>
        <a:p>
          <a:endParaRPr lang="en-US"/>
        </a:p>
      </dgm:t>
    </dgm:pt>
    <dgm:pt modelId="{B7AAAB37-E435-4608-BD66-9C7C4AACA12D}" type="sibTrans" cxnId="{49EDD399-A1B1-40C4-92B7-674F49258917}">
      <dgm:prSet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endParaRPr lang="en-US"/>
        </a:p>
      </dgm:t>
    </dgm:pt>
    <dgm:pt modelId="{C522CCDA-08A3-427B-9669-7596967CC922}">
      <dgm:prSet phldrT="[Text]"/>
      <dgm:spPr/>
      <dgm:t>
        <a:bodyPr/>
        <a:lstStyle/>
        <a:p>
          <a:r>
            <a:rPr lang="en-US" b="1" dirty="0"/>
            <a:t>Prove</a:t>
          </a:r>
        </a:p>
      </dgm:t>
    </dgm:pt>
    <dgm:pt modelId="{1A98CD98-4F37-4C71-BDD8-BD98250666CD}" type="parTrans" cxnId="{7E45B0A7-4461-4144-8B37-05C742F1480E}">
      <dgm:prSet/>
      <dgm:spPr/>
      <dgm:t>
        <a:bodyPr/>
        <a:lstStyle/>
        <a:p>
          <a:endParaRPr lang="en-US"/>
        </a:p>
      </dgm:t>
    </dgm:pt>
    <dgm:pt modelId="{94B97586-2116-44FA-B642-128E1733A1DC}" type="sibTrans" cxnId="{7E45B0A7-4461-4144-8B37-05C742F1480E}">
      <dgm:prSet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endParaRPr lang="en-US"/>
        </a:p>
      </dgm:t>
    </dgm:pt>
    <dgm:pt modelId="{14E55609-2EE2-4AB5-94D3-6CE41B134D37}">
      <dgm:prSet phldrT="[Text]"/>
      <dgm:spPr/>
      <dgm:t>
        <a:bodyPr/>
        <a:lstStyle/>
        <a:p>
          <a:r>
            <a:rPr lang="en-US" b="1" dirty="0"/>
            <a:t>Prepare</a:t>
          </a:r>
        </a:p>
      </dgm:t>
    </dgm:pt>
    <dgm:pt modelId="{DFB24DE5-A727-4D23-8858-E63EFC4662A3}" type="parTrans" cxnId="{EB95AB0D-44C8-43CE-814D-F1ECF8D30B67}">
      <dgm:prSet/>
      <dgm:spPr/>
      <dgm:t>
        <a:bodyPr/>
        <a:lstStyle/>
        <a:p>
          <a:endParaRPr lang="en-US"/>
        </a:p>
      </dgm:t>
    </dgm:pt>
    <dgm:pt modelId="{9D72424A-0B78-41D8-A17E-2A66E1B1670C}" type="sibTrans" cxnId="{EB95AB0D-44C8-43CE-814D-F1ECF8D30B67}">
      <dgm:prSet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endParaRPr lang="en-US"/>
        </a:p>
      </dgm:t>
    </dgm:pt>
    <dgm:pt modelId="{90452A2D-5C8C-44C2-BEBF-FA8AFE446A7D}" type="pres">
      <dgm:prSet presAssocID="{D4103CD6-D5BE-4E4D-A832-D48DDFF62504}" presName="cycle" presStyleCnt="0">
        <dgm:presLayoutVars>
          <dgm:dir/>
          <dgm:resizeHandles val="exact"/>
        </dgm:presLayoutVars>
      </dgm:prSet>
      <dgm:spPr/>
    </dgm:pt>
    <dgm:pt modelId="{565225F2-0813-484B-84D4-B4F3C9122D3F}" type="pres">
      <dgm:prSet presAssocID="{30E2EFC6-C2C9-498B-A6A3-FFC7F2FCF5A6}" presName="dummy" presStyleCnt="0"/>
      <dgm:spPr/>
    </dgm:pt>
    <dgm:pt modelId="{4CF11C6D-8642-442A-B48F-4A98BDFE4AD5}" type="pres">
      <dgm:prSet presAssocID="{30E2EFC6-C2C9-498B-A6A3-FFC7F2FCF5A6}" presName="node" presStyleLbl="revTx" presStyleIdx="0" presStyleCnt="4">
        <dgm:presLayoutVars>
          <dgm:bulletEnabled val="1"/>
        </dgm:presLayoutVars>
      </dgm:prSet>
      <dgm:spPr/>
    </dgm:pt>
    <dgm:pt modelId="{80C067DA-863C-4A62-8A7C-B61511D8042F}" type="pres">
      <dgm:prSet presAssocID="{5242B553-BCB1-4647-9FA0-1155096152E8}" presName="sibTrans" presStyleLbl="node1" presStyleIdx="0" presStyleCnt="4"/>
      <dgm:spPr/>
    </dgm:pt>
    <dgm:pt modelId="{C21D0E54-4AF1-4BD0-867B-0CAABE1A9382}" type="pres">
      <dgm:prSet presAssocID="{D3F5FE89-DEA4-4163-AC56-51F6DA45F8E2}" presName="dummy" presStyleCnt="0"/>
      <dgm:spPr/>
    </dgm:pt>
    <dgm:pt modelId="{C3037CFD-3BBA-4419-91DD-13FC6FF6A6A1}" type="pres">
      <dgm:prSet presAssocID="{D3F5FE89-DEA4-4163-AC56-51F6DA45F8E2}" presName="node" presStyleLbl="revTx" presStyleIdx="1" presStyleCnt="4">
        <dgm:presLayoutVars>
          <dgm:bulletEnabled val="1"/>
        </dgm:presLayoutVars>
      </dgm:prSet>
      <dgm:spPr/>
    </dgm:pt>
    <dgm:pt modelId="{D9E50882-3BD9-4437-B940-2836420393B2}" type="pres">
      <dgm:prSet presAssocID="{B7AAAB37-E435-4608-BD66-9C7C4AACA12D}" presName="sibTrans" presStyleLbl="node1" presStyleIdx="1" presStyleCnt="4"/>
      <dgm:spPr/>
    </dgm:pt>
    <dgm:pt modelId="{690E5573-799C-48C0-AAA9-ADD2FA986E8E}" type="pres">
      <dgm:prSet presAssocID="{C522CCDA-08A3-427B-9669-7596967CC922}" presName="dummy" presStyleCnt="0"/>
      <dgm:spPr/>
    </dgm:pt>
    <dgm:pt modelId="{069FB5D7-E037-499E-9D5D-E0770E0D7364}" type="pres">
      <dgm:prSet presAssocID="{C522CCDA-08A3-427B-9669-7596967CC922}" presName="node" presStyleLbl="revTx" presStyleIdx="2" presStyleCnt="4">
        <dgm:presLayoutVars>
          <dgm:bulletEnabled val="1"/>
        </dgm:presLayoutVars>
      </dgm:prSet>
      <dgm:spPr/>
    </dgm:pt>
    <dgm:pt modelId="{F24E35F0-3621-4B6D-928D-6A60CEEE374E}" type="pres">
      <dgm:prSet presAssocID="{94B97586-2116-44FA-B642-128E1733A1DC}" presName="sibTrans" presStyleLbl="node1" presStyleIdx="2" presStyleCnt="4"/>
      <dgm:spPr/>
    </dgm:pt>
    <dgm:pt modelId="{837C7657-B2D2-47CC-83D7-35D37C2AF1CD}" type="pres">
      <dgm:prSet presAssocID="{14E55609-2EE2-4AB5-94D3-6CE41B134D37}" presName="dummy" presStyleCnt="0"/>
      <dgm:spPr/>
    </dgm:pt>
    <dgm:pt modelId="{CB69A475-B32C-44E5-83DF-3B9E6500F381}" type="pres">
      <dgm:prSet presAssocID="{14E55609-2EE2-4AB5-94D3-6CE41B134D37}" presName="node" presStyleLbl="revTx" presStyleIdx="3" presStyleCnt="4">
        <dgm:presLayoutVars>
          <dgm:bulletEnabled val="1"/>
        </dgm:presLayoutVars>
      </dgm:prSet>
      <dgm:spPr/>
    </dgm:pt>
    <dgm:pt modelId="{3B425EA5-A0C9-46E0-9A0D-449923322646}" type="pres">
      <dgm:prSet presAssocID="{9D72424A-0B78-41D8-A17E-2A66E1B1670C}" presName="sibTrans" presStyleLbl="node1" presStyleIdx="3" presStyleCnt="4"/>
      <dgm:spPr/>
    </dgm:pt>
  </dgm:ptLst>
  <dgm:cxnLst>
    <dgm:cxn modelId="{EB95AB0D-44C8-43CE-814D-F1ECF8D30B67}" srcId="{D4103CD6-D5BE-4E4D-A832-D48DDFF62504}" destId="{14E55609-2EE2-4AB5-94D3-6CE41B134D37}" srcOrd="3" destOrd="0" parTransId="{DFB24DE5-A727-4D23-8858-E63EFC4662A3}" sibTransId="{9D72424A-0B78-41D8-A17E-2A66E1B1670C}"/>
    <dgm:cxn modelId="{F1935944-DF2A-4D40-B49A-41223E8AD714}" type="presOf" srcId="{14E55609-2EE2-4AB5-94D3-6CE41B134D37}" destId="{CB69A475-B32C-44E5-83DF-3B9E6500F381}" srcOrd="0" destOrd="0" presId="urn:microsoft.com/office/officeart/2005/8/layout/cycle1"/>
    <dgm:cxn modelId="{45E15453-E178-4F64-9A34-BACA5A1657C2}" srcId="{D4103CD6-D5BE-4E4D-A832-D48DDFF62504}" destId="{30E2EFC6-C2C9-498B-A6A3-FFC7F2FCF5A6}" srcOrd="0" destOrd="0" parTransId="{A8EA4F85-5658-459A-811B-9CE3F1EC1EFB}" sibTransId="{5242B553-BCB1-4647-9FA0-1155096152E8}"/>
    <dgm:cxn modelId="{2B313386-A33A-4671-9A7A-56E23533AB7C}" type="presOf" srcId="{5242B553-BCB1-4647-9FA0-1155096152E8}" destId="{80C067DA-863C-4A62-8A7C-B61511D8042F}" srcOrd="0" destOrd="0" presId="urn:microsoft.com/office/officeart/2005/8/layout/cycle1"/>
    <dgm:cxn modelId="{49EDD399-A1B1-40C4-92B7-674F49258917}" srcId="{D4103CD6-D5BE-4E4D-A832-D48DDFF62504}" destId="{D3F5FE89-DEA4-4163-AC56-51F6DA45F8E2}" srcOrd="1" destOrd="0" parTransId="{D7A6731F-D4B8-402F-AC97-D3F8FFE8507B}" sibTransId="{B7AAAB37-E435-4608-BD66-9C7C4AACA12D}"/>
    <dgm:cxn modelId="{7E45B0A7-4461-4144-8B37-05C742F1480E}" srcId="{D4103CD6-D5BE-4E4D-A832-D48DDFF62504}" destId="{C522CCDA-08A3-427B-9669-7596967CC922}" srcOrd="2" destOrd="0" parTransId="{1A98CD98-4F37-4C71-BDD8-BD98250666CD}" sibTransId="{94B97586-2116-44FA-B642-128E1733A1DC}"/>
    <dgm:cxn modelId="{3A6330AB-97B7-496E-9459-C623C60C3083}" type="presOf" srcId="{B7AAAB37-E435-4608-BD66-9C7C4AACA12D}" destId="{D9E50882-3BD9-4437-B940-2836420393B2}" srcOrd="0" destOrd="0" presId="urn:microsoft.com/office/officeart/2005/8/layout/cycle1"/>
    <dgm:cxn modelId="{E01D17B9-2A98-4E16-8BE8-DAB9A310C40E}" type="presOf" srcId="{94B97586-2116-44FA-B642-128E1733A1DC}" destId="{F24E35F0-3621-4B6D-928D-6A60CEEE374E}" srcOrd="0" destOrd="0" presId="urn:microsoft.com/office/officeart/2005/8/layout/cycle1"/>
    <dgm:cxn modelId="{A6CC0BC7-C9B7-417A-AE27-024E4F21BA37}" type="presOf" srcId="{C522CCDA-08A3-427B-9669-7596967CC922}" destId="{069FB5D7-E037-499E-9D5D-E0770E0D7364}" srcOrd="0" destOrd="0" presId="urn:microsoft.com/office/officeart/2005/8/layout/cycle1"/>
    <dgm:cxn modelId="{A33444CD-002C-4E77-BA60-686CCAC38D84}" type="presOf" srcId="{D4103CD6-D5BE-4E4D-A832-D48DDFF62504}" destId="{90452A2D-5C8C-44C2-BEBF-FA8AFE446A7D}" srcOrd="0" destOrd="0" presId="urn:microsoft.com/office/officeart/2005/8/layout/cycle1"/>
    <dgm:cxn modelId="{87B24FD0-1A60-4560-A53B-73001E8922FC}" type="presOf" srcId="{9D72424A-0B78-41D8-A17E-2A66E1B1670C}" destId="{3B425EA5-A0C9-46E0-9A0D-449923322646}" srcOrd="0" destOrd="0" presId="urn:microsoft.com/office/officeart/2005/8/layout/cycle1"/>
    <dgm:cxn modelId="{2C6679E2-C944-4129-ADD8-303C13DEC68E}" type="presOf" srcId="{30E2EFC6-C2C9-498B-A6A3-FFC7F2FCF5A6}" destId="{4CF11C6D-8642-442A-B48F-4A98BDFE4AD5}" srcOrd="0" destOrd="0" presId="urn:microsoft.com/office/officeart/2005/8/layout/cycle1"/>
    <dgm:cxn modelId="{6B3CD3E8-7135-4E70-8325-EDC3E4AF4C08}" type="presOf" srcId="{D3F5FE89-DEA4-4163-AC56-51F6DA45F8E2}" destId="{C3037CFD-3BBA-4419-91DD-13FC6FF6A6A1}" srcOrd="0" destOrd="0" presId="urn:microsoft.com/office/officeart/2005/8/layout/cycle1"/>
    <dgm:cxn modelId="{F141A3F2-AE89-43A3-8F32-9C356BDA91D2}" type="presParOf" srcId="{90452A2D-5C8C-44C2-BEBF-FA8AFE446A7D}" destId="{565225F2-0813-484B-84D4-B4F3C9122D3F}" srcOrd="0" destOrd="0" presId="urn:microsoft.com/office/officeart/2005/8/layout/cycle1"/>
    <dgm:cxn modelId="{AD77B623-C43E-47FA-8A42-2CDD79F05CB6}" type="presParOf" srcId="{90452A2D-5C8C-44C2-BEBF-FA8AFE446A7D}" destId="{4CF11C6D-8642-442A-B48F-4A98BDFE4AD5}" srcOrd="1" destOrd="0" presId="urn:microsoft.com/office/officeart/2005/8/layout/cycle1"/>
    <dgm:cxn modelId="{44C6FFA7-DAD4-4CB2-A747-980753CA6DA5}" type="presParOf" srcId="{90452A2D-5C8C-44C2-BEBF-FA8AFE446A7D}" destId="{80C067DA-863C-4A62-8A7C-B61511D8042F}" srcOrd="2" destOrd="0" presId="urn:microsoft.com/office/officeart/2005/8/layout/cycle1"/>
    <dgm:cxn modelId="{2816E7E8-E3EE-42C4-BD77-3BCD94A6ED31}" type="presParOf" srcId="{90452A2D-5C8C-44C2-BEBF-FA8AFE446A7D}" destId="{C21D0E54-4AF1-4BD0-867B-0CAABE1A9382}" srcOrd="3" destOrd="0" presId="urn:microsoft.com/office/officeart/2005/8/layout/cycle1"/>
    <dgm:cxn modelId="{CF44DE2B-93CB-4EE5-BBE4-6752205EF222}" type="presParOf" srcId="{90452A2D-5C8C-44C2-BEBF-FA8AFE446A7D}" destId="{C3037CFD-3BBA-4419-91DD-13FC6FF6A6A1}" srcOrd="4" destOrd="0" presId="urn:microsoft.com/office/officeart/2005/8/layout/cycle1"/>
    <dgm:cxn modelId="{2AF95B2F-95B1-4B2C-B22E-4D1C672DA270}" type="presParOf" srcId="{90452A2D-5C8C-44C2-BEBF-FA8AFE446A7D}" destId="{D9E50882-3BD9-4437-B940-2836420393B2}" srcOrd="5" destOrd="0" presId="urn:microsoft.com/office/officeart/2005/8/layout/cycle1"/>
    <dgm:cxn modelId="{2EF68D39-5D06-4445-88B6-5D820B5E1B88}" type="presParOf" srcId="{90452A2D-5C8C-44C2-BEBF-FA8AFE446A7D}" destId="{690E5573-799C-48C0-AAA9-ADD2FA986E8E}" srcOrd="6" destOrd="0" presId="urn:microsoft.com/office/officeart/2005/8/layout/cycle1"/>
    <dgm:cxn modelId="{3ADB13AE-FF93-4894-BF4F-947EC075B107}" type="presParOf" srcId="{90452A2D-5C8C-44C2-BEBF-FA8AFE446A7D}" destId="{069FB5D7-E037-499E-9D5D-E0770E0D7364}" srcOrd="7" destOrd="0" presId="urn:microsoft.com/office/officeart/2005/8/layout/cycle1"/>
    <dgm:cxn modelId="{DE668C90-3711-44FB-90DA-4C8806FD7C36}" type="presParOf" srcId="{90452A2D-5C8C-44C2-BEBF-FA8AFE446A7D}" destId="{F24E35F0-3621-4B6D-928D-6A60CEEE374E}" srcOrd="8" destOrd="0" presId="urn:microsoft.com/office/officeart/2005/8/layout/cycle1"/>
    <dgm:cxn modelId="{6BCB1DD4-E7F4-4DAD-80D2-834B3E17B49A}" type="presParOf" srcId="{90452A2D-5C8C-44C2-BEBF-FA8AFE446A7D}" destId="{837C7657-B2D2-47CC-83D7-35D37C2AF1CD}" srcOrd="9" destOrd="0" presId="urn:microsoft.com/office/officeart/2005/8/layout/cycle1"/>
    <dgm:cxn modelId="{1719D9F7-C9FF-4E07-B53E-320ABFDAECA7}" type="presParOf" srcId="{90452A2D-5C8C-44C2-BEBF-FA8AFE446A7D}" destId="{CB69A475-B32C-44E5-83DF-3B9E6500F381}" srcOrd="10" destOrd="0" presId="urn:microsoft.com/office/officeart/2005/8/layout/cycle1"/>
    <dgm:cxn modelId="{9382AC77-D8E6-4D2E-BD77-1954DCD2E853}" type="presParOf" srcId="{90452A2D-5C8C-44C2-BEBF-FA8AFE446A7D}" destId="{3B425EA5-A0C9-46E0-9A0D-449923322646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4103CD6-D5BE-4E4D-A832-D48DDFF62504}" type="doc">
      <dgm:prSet loTypeId="urn:microsoft.com/office/officeart/2005/8/layout/cycle1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30E2EFC6-C2C9-498B-A6A3-FFC7F2FCF5A6}">
      <dgm:prSet phldrT="[Text]"/>
      <dgm:spPr/>
      <dgm:t>
        <a:bodyPr/>
        <a:lstStyle/>
        <a:p>
          <a:r>
            <a:rPr lang="en-US" b="1" dirty="0"/>
            <a:t>Prove</a:t>
          </a:r>
        </a:p>
      </dgm:t>
    </dgm:pt>
    <dgm:pt modelId="{A8EA4F85-5658-459A-811B-9CE3F1EC1EFB}" type="parTrans" cxnId="{45E15453-E178-4F64-9A34-BACA5A1657C2}">
      <dgm:prSet/>
      <dgm:spPr/>
      <dgm:t>
        <a:bodyPr/>
        <a:lstStyle/>
        <a:p>
          <a:endParaRPr lang="en-US"/>
        </a:p>
      </dgm:t>
    </dgm:pt>
    <dgm:pt modelId="{5242B553-BCB1-4647-9FA0-1155096152E8}" type="sibTrans" cxnId="{45E15453-E178-4F64-9A34-BACA5A1657C2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D3F5FE89-DEA4-4163-AC56-51F6DA45F8E2}">
      <dgm:prSet phldrT="[Text]"/>
      <dgm:spPr/>
      <dgm:t>
        <a:bodyPr/>
        <a:lstStyle/>
        <a:p>
          <a:r>
            <a:rPr lang="en-US" b="1" dirty="0"/>
            <a:t>Participate</a:t>
          </a:r>
        </a:p>
      </dgm:t>
    </dgm:pt>
    <dgm:pt modelId="{D7A6731F-D4B8-402F-AC97-D3F8FFE8507B}" type="parTrans" cxnId="{49EDD399-A1B1-40C4-92B7-674F49258917}">
      <dgm:prSet/>
      <dgm:spPr/>
      <dgm:t>
        <a:bodyPr/>
        <a:lstStyle/>
        <a:p>
          <a:endParaRPr lang="en-US"/>
        </a:p>
      </dgm:t>
    </dgm:pt>
    <dgm:pt modelId="{B7AAAB37-E435-4608-BD66-9C7C4AACA12D}" type="sibTrans" cxnId="{49EDD399-A1B1-40C4-92B7-674F49258917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C522CCDA-08A3-427B-9669-7596967CC922}">
      <dgm:prSet phldrT="[Text]"/>
      <dgm:spPr/>
      <dgm:t>
        <a:bodyPr/>
        <a:lstStyle/>
        <a:p>
          <a:r>
            <a:rPr lang="en-US" b="1" dirty="0"/>
            <a:t>Prove</a:t>
          </a:r>
        </a:p>
      </dgm:t>
    </dgm:pt>
    <dgm:pt modelId="{1A98CD98-4F37-4C71-BDD8-BD98250666CD}" type="parTrans" cxnId="{7E45B0A7-4461-4144-8B37-05C742F1480E}">
      <dgm:prSet/>
      <dgm:spPr/>
      <dgm:t>
        <a:bodyPr/>
        <a:lstStyle/>
        <a:p>
          <a:endParaRPr lang="en-US"/>
        </a:p>
      </dgm:t>
    </dgm:pt>
    <dgm:pt modelId="{94B97586-2116-44FA-B642-128E1733A1DC}" type="sibTrans" cxnId="{7E45B0A7-4461-4144-8B37-05C742F1480E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14E55609-2EE2-4AB5-94D3-6CE41B134D37}">
      <dgm:prSet phldrT="[Text]"/>
      <dgm:spPr/>
      <dgm:t>
        <a:bodyPr/>
        <a:lstStyle/>
        <a:p>
          <a:r>
            <a:rPr lang="en-US" b="1" dirty="0"/>
            <a:t>Prepare</a:t>
          </a:r>
        </a:p>
      </dgm:t>
    </dgm:pt>
    <dgm:pt modelId="{DFB24DE5-A727-4D23-8858-E63EFC4662A3}" type="parTrans" cxnId="{EB95AB0D-44C8-43CE-814D-F1ECF8D30B67}">
      <dgm:prSet/>
      <dgm:spPr/>
      <dgm:t>
        <a:bodyPr/>
        <a:lstStyle/>
        <a:p>
          <a:endParaRPr lang="en-US"/>
        </a:p>
      </dgm:t>
    </dgm:pt>
    <dgm:pt modelId="{9D72424A-0B78-41D8-A17E-2A66E1B1670C}" type="sibTrans" cxnId="{EB95AB0D-44C8-43CE-814D-F1ECF8D30B67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90452A2D-5C8C-44C2-BEBF-FA8AFE446A7D}" type="pres">
      <dgm:prSet presAssocID="{D4103CD6-D5BE-4E4D-A832-D48DDFF62504}" presName="cycle" presStyleCnt="0">
        <dgm:presLayoutVars>
          <dgm:dir/>
          <dgm:resizeHandles val="exact"/>
        </dgm:presLayoutVars>
      </dgm:prSet>
      <dgm:spPr/>
    </dgm:pt>
    <dgm:pt modelId="{565225F2-0813-484B-84D4-B4F3C9122D3F}" type="pres">
      <dgm:prSet presAssocID="{30E2EFC6-C2C9-498B-A6A3-FFC7F2FCF5A6}" presName="dummy" presStyleCnt="0"/>
      <dgm:spPr/>
    </dgm:pt>
    <dgm:pt modelId="{4CF11C6D-8642-442A-B48F-4A98BDFE4AD5}" type="pres">
      <dgm:prSet presAssocID="{30E2EFC6-C2C9-498B-A6A3-FFC7F2FCF5A6}" presName="node" presStyleLbl="revTx" presStyleIdx="0" presStyleCnt="4">
        <dgm:presLayoutVars>
          <dgm:bulletEnabled val="1"/>
        </dgm:presLayoutVars>
      </dgm:prSet>
      <dgm:spPr/>
    </dgm:pt>
    <dgm:pt modelId="{80C067DA-863C-4A62-8A7C-B61511D8042F}" type="pres">
      <dgm:prSet presAssocID="{5242B553-BCB1-4647-9FA0-1155096152E8}" presName="sibTrans" presStyleLbl="node1" presStyleIdx="0" presStyleCnt="4"/>
      <dgm:spPr/>
    </dgm:pt>
    <dgm:pt modelId="{C21D0E54-4AF1-4BD0-867B-0CAABE1A9382}" type="pres">
      <dgm:prSet presAssocID="{D3F5FE89-DEA4-4163-AC56-51F6DA45F8E2}" presName="dummy" presStyleCnt="0"/>
      <dgm:spPr/>
    </dgm:pt>
    <dgm:pt modelId="{C3037CFD-3BBA-4419-91DD-13FC6FF6A6A1}" type="pres">
      <dgm:prSet presAssocID="{D3F5FE89-DEA4-4163-AC56-51F6DA45F8E2}" presName="node" presStyleLbl="revTx" presStyleIdx="1" presStyleCnt="4">
        <dgm:presLayoutVars>
          <dgm:bulletEnabled val="1"/>
        </dgm:presLayoutVars>
      </dgm:prSet>
      <dgm:spPr/>
    </dgm:pt>
    <dgm:pt modelId="{D9E50882-3BD9-4437-B940-2836420393B2}" type="pres">
      <dgm:prSet presAssocID="{B7AAAB37-E435-4608-BD66-9C7C4AACA12D}" presName="sibTrans" presStyleLbl="node1" presStyleIdx="1" presStyleCnt="4"/>
      <dgm:spPr/>
    </dgm:pt>
    <dgm:pt modelId="{690E5573-799C-48C0-AAA9-ADD2FA986E8E}" type="pres">
      <dgm:prSet presAssocID="{C522CCDA-08A3-427B-9669-7596967CC922}" presName="dummy" presStyleCnt="0"/>
      <dgm:spPr/>
    </dgm:pt>
    <dgm:pt modelId="{069FB5D7-E037-499E-9D5D-E0770E0D7364}" type="pres">
      <dgm:prSet presAssocID="{C522CCDA-08A3-427B-9669-7596967CC922}" presName="node" presStyleLbl="revTx" presStyleIdx="2" presStyleCnt="4">
        <dgm:presLayoutVars>
          <dgm:bulletEnabled val="1"/>
        </dgm:presLayoutVars>
      </dgm:prSet>
      <dgm:spPr/>
    </dgm:pt>
    <dgm:pt modelId="{F24E35F0-3621-4B6D-928D-6A60CEEE374E}" type="pres">
      <dgm:prSet presAssocID="{94B97586-2116-44FA-B642-128E1733A1DC}" presName="sibTrans" presStyleLbl="node1" presStyleIdx="2" presStyleCnt="4"/>
      <dgm:spPr/>
    </dgm:pt>
    <dgm:pt modelId="{837C7657-B2D2-47CC-83D7-35D37C2AF1CD}" type="pres">
      <dgm:prSet presAssocID="{14E55609-2EE2-4AB5-94D3-6CE41B134D37}" presName="dummy" presStyleCnt="0"/>
      <dgm:spPr/>
    </dgm:pt>
    <dgm:pt modelId="{CB69A475-B32C-44E5-83DF-3B9E6500F381}" type="pres">
      <dgm:prSet presAssocID="{14E55609-2EE2-4AB5-94D3-6CE41B134D37}" presName="node" presStyleLbl="revTx" presStyleIdx="3" presStyleCnt="4">
        <dgm:presLayoutVars>
          <dgm:bulletEnabled val="1"/>
        </dgm:presLayoutVars>
      </dgm:prSet>
      <dgm:spPr/>
    </dgm:pt>
    <dgm:pt modelId="{3B425EA5-A0C9-46E0-9A0D-449923322646}" type="pres">
      <dgm:prSet presAssocID="{9D72424A-0B78-41D8-A17E-2A66E1B1670C}" presName="sibTrans" presStyleLbl="node1" presStyleIdx="3" presStyleCnt="4"/>
      <dgm:spPr/>
    </dgm:pt>
  </dgm:ptLst>
  <dgm:cxnLst>
    <dgm:cxn modelId="{B6E98D08-5B8C-40B0-B969-C1891EBA8A46}" type="presOf" srcId="{94B97586-2116-44FA-B642-128E1733A1DC}" destId="{F24E35F0-3621-4B6D-928D-6A60CEEE374E}" srcOrd="0" destOrd="0" presId="urn:microsoft.com/office/officeart/2005/8/layout/cycle1"/>
    <dgm:cxn modelId="{EB95AB0D-44C8-43CE-814D-F1ECF8D30B67}" srcId="{D4103CD6-D5BE-4E4D-A832-D48DDFF62504}" destId="{14E55609-2EE2-4AB5-94D3-6CE41B134D37}" srcOrd="3" destOrd="0" parTransId="{DFB24DE5-A727-4D23-8858-E63EFC4662A3}" sibTransId="{9D72424A-0B78-41D8-A17E-2A66E1B1670C}"/>
    <dgm:cxn modelId="{769F8B5C-46EB-48DD-A40B-A99D111865E4}" type="presOf" srcId="{5242B553-BCB1-4647-9FA0-1155096152E8}" destId="{80C067DA-863C-4A62-8A7C-B61511D8042F}" srcOrd="0" destOrd="0" presId="urn:microsoft.com/office/officeart/2005/8/layout/cycle1"/>
    <dgm:cxn modelId="{B25D074E-4A2B-477D-B934-FC66147FB0F9}" type="presOf" srcId="{B7AAAB37-E435-4608-BD66-9C7C4AACA12D}" destId="{D9E50882-3BD9-4437-B940-2836420393B2}" srcOrd="0" destOrd="0" presId="urn:microsoft.com/office/officeart/2005/8/layout/cycle1"/>
    <dgm:cxn modelId="{45E15453-E178-4F64-9A34-BACA5A1657C2}" srcId="{D4103CD6-D5BE-4E4D-A832-D48DDFF62504}" destId="{30E2EFC6-C2C9-498B-A6A3-FFC7F2FCF5A6}" srcOrd="0" destOrd="0" parTransId="{A8EA4F85-5658-459A-811B-9CE3F1EC1EFB}" sibTransId="{5242B553-BCB1-4647-9FA0-1155096152E8}"/>
    <dgm:cxn modelId="{7D3CA68B-05FC-4CAD-8171-B3F0716D8C44}" type="presOf" srcId="{30E2EFC6-C2C9-498B-A6A3-FFC7F2FCF5A6}" destId="{4CF11C6D-8642-442A-B48F-4A98BDFE4AD5}" srcOrd="0" destOrd="0" presId="urn:microsoft.com/office/officeart/2005/8/layout/cycle1"/>
    <dgm:cxn modelId="{49EDD399-A1B1-40C4-92B7-674F49258917}" srcId="{D4103CD6-D5BE-4E4D-A832-D48DDFF62504}" destId="{D3F5FE89-DEA4-4163-AC56-51F6DA45F8E2}" srcOrd="1" destOrd="0" parTransId="{D7A6731F-D4B8-402F-AC97-D3F8FFE8507B}" sibTransId="{B7AAAB37-E435-4608-BD66-9C7C4AACA12D}"/>
    <dgm:cxn modelId="{7E45B0A7-4461-4144-8B37-05C742F1480E}" srcId="{D4103CD6-D5BE-4E4D-A832-D48DDFF62504}" destId="{C522CCDA-08A3-427B-9669-7596967CC922}" srcOrd="2" destOrd="0" parTransId="{1A98CD98-4F37-4C71-BDD8-BD98250666CD}" sibTransId="{94B97586-2116-44FA-B642-128E1733A1DC}"/>
    <dgm:cxn modelId="{113171BC-2468-41A6-98CF-381C2C6A61D7}" type="presOf" srcId="{D3F5FE89-DEA4-4163-AC56-51F6DA45F8E2}" destId="{C3037CFD-3BBA-4419-91DD-13FC6FF6A6A1}" srcOrd="0" destOrd="0" presId="urn:microsoft.com/office/officeart/2005/8/layout/cycle1"/>
    <dgm:cxn modelId="{77633CDC-0A61-45AB-A595-6F934397985A}" type="presOf" srcId="{14E55609-2EE2-4AB5-94D3-6CE41B134D37}" destId="{CB69A475-B32C-44E5-83DF-3B9E6500F381}" srcOrd="0" destOrd="0" presId="urn:microsoft.com/office/officeart/2005/8/layout/cycle1"/>
    <dgm:cxn modelId="{C2A932EB-E290-4C4E-BE71-AC88224A1B96}" type="presOf" srcId="{C522CCDA-08A3-427B-9669-7596967CC922}" destId="{069FB5D7-E037-499E-9D5D-E0770E0D7364}" srcOrd="0" destOrd="0" presId="urn:microsoft.com/office/officeart/2005/8/layout/cycle1"/>
    <dgm:cxn modelId="{7C37CCED-41B5-462E-B435-69CF23AA90DC}" type="presOf" srcId="{9D72424A-0B78-41D8-A17E-2A66E1B1670C}" destId="{3B425EA5-A0C9-46E0-9A0D-449923322646}" srcOrd="0" destOrd="0" presId="urn:microsoft.com/office/officeart/2005/8/layout/cycle1"/>
    <dgm:cxn modelId="{69F017FC-1508-4A67-8017-E3B8664384BB}" type="presOf" srcId="{D4103CD6-D5BE-4E4D-A832-D48DDFF62504}" destId="{90452A2D-5C8C-44C2-BEBF-FA8AFE446A7D}" srcOrd="0" destOrd="0" presId="urn:microsoft.com/office/officeart/2005/8/layout/cycle1"/>
    <dgm:cxn modelId="{13856212-A9D1-459B-B060-FF31062F4337}" type="presParOf" srcId="{90452A2D-5C8C-44C2-BEBF-FA8AFE446A7D}" destId="{565225F2-0813-484B-84D4-B4F3C9122D3F}" srcOrd="0" destOrd="0" presId="urn:microsoft.com/office/officeart/2005/8/layout/cycle1"/>
    <dgm:cxn modelId="{162157C8-4B15-4AC6-B318-7F81152D9BAE}" type="presParOf" srcId="{90452A2D-5C8C-44C2-BEBF-FA8AFE446A7D}" destId="{4CF11C6D-8642-442A-B48F-4A98BDFE4AD5}" srcOrd="1" destOrd="0" presId="urn:microsoft.com/office/officeart/2005/8/layout/cycle1"/>
    <dgm:cxn modelId="{8E531C35-26D1-4408-9E11-3F95760BC239}" type="presParOf" srcId="{90452A2D-5C8C-44C2-BEBF-FA8AFE446A7D}" destId="{80C067DA-863C-4A62-8A7C-B61511D8042F}" srcOrd="2" destOrd="0" presId="urn:microsoft.com/office/officeart/2005/8/layout/cycle1"/>
    <dgm:cxn modelId="{23240D1F-EE99-49DD-B2B2-D60C1CD2AB3B}" type="presParOf" srcId="{90452A2D-5C8C-44C2-BEBF-FA8AFE446A7D}" destId="{C21D0E54-4AF1-4BD0-867B-0CAABE1A9382}" srcOrd="3" destOrd="0" presId="urn:microsoft.com/office/officeart/2005/8/layout/cycle1"/>
    <dgm:cxn modelId="{126FFBD1-8F05-42F1-AB03-80EEA1136C52}" type="presParOf" srcId="{90452A2D-5C8C-44C2-BEBF-FA8AFE446A7D}" destId="{C3037CFD-3BBA-4419-91DD-13FC6FF6A6A1}" srcOrd="4" destOrd="0" presId="urn:microsoft.com/office/officeart/2005/8/layout/cycle1"/>
    <dgm:cxn modelId="{59139E44-6168-498E-8412-64F974F82125}" type="presParOf" srcId="{90452A2D-5C8C-44C2-BEBF-FA8AFE446A7D}" destId="{D9E50882-3BD9-4437-B940-2836420393B2}" srcOrd="5" destOrd="0" presId="urn:microsoft.com/office/officeart/2005/8/layout/cycle1"/>
    <dgm:cxn modelId="{D8184537-1929-4051-AD3A-833EF25FF980}" type="presParOf" srcId="{90452A2D-5C8C-44C2-BEBF-FA8AFE446A7D}" destId="{690E5573-799C-48C0-AAA9-ADD2FA986E8E}" srcOrd="6" destOrd="0" presId="urn:microsoft.com/office/officeart/2005/8/layout/cycle1"/>
    <dgm:cxn modelId="{3743927D-0C62-47A3-93EC-BC9D51A0AC87}" type="presParOf" srcId="{90452A2D-5C8C-44C2-BEBF-FA8AFE446A7D}" destId="{069FB5D7-E037-499E-9D5D-E0770E0D7364}" srcOrd="7" destOrd="0" presId="urn:microsoft.com/office/officeart/2005/8/layout/cycle1"/>
    <dgm:cxn modelId="{28DF64A1-38BB-442A-84C8-2024D41C3AB0}" type="presParOf" srcId="{90452A2D-5C8C-44C2-BEBF-FA8AFE446A7D}" destId="{F24E35F0-3621-4B6D-928D-6A60CEEE374E}" srcOrd="8" destOrd="0" presId="urn:microsoft.com/office/officeart/2005/8/layout/cycle1"/>
    <dgm:cxn modelId="{7A021E7B-29B8-469B-A7C0-B08D263F1EBF}" type="presParOf" srcId="{90452A2D-5C8C-44C2-BEBF-FA8AFE446A7D}" destId="{837C7657-B2D2-47CC-83D7-35D37C2AF1CD}" srcOrd="9" destOrd="0" presId="urn:microsoft.com/office/officeart/2005/8/layout/cycle1"/>
    <dgm:cxn modelId="{25E0BBB6-4B4A-41A9-B54B-716D34ACE394}" type="presParOf" srcId="{90452A2D-5C8C-44C2-BEBF-FA8AFE446A7D}" destId="{CB69A475-B32C-44E5-83DF-3B9E6500F381}" srcOrd="10" destOrd="0" presId="urn:microsoft.com/office/officeart/2005/8/layout/cycle1"/>
    <dgm:cxn modelId="{E36657E1-9044-4D53-8956-08C9D500B607}" type="presParOf" srcId="{90452A2D-5C8C-44C2-BEBF-FA8AFE446A7D}" destId="{3B425EA5-A0C9-46E0-9A0D-449923322646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4103CD6-D5BE-4E4D-A832-D48DDFF62504}" type="doc">
      <dgm:prSet loTypeId="urn:microsoft.com/office/officeart/2005/8/layout/cycle1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30E2EFC6-C2C9-498B-A6A3-FFC7F2FCF5A6}">
      <dgm:prSet phldrT="[Text]"/>
      <dgm:spPr/>
      <dgm:t>
        <a:bodyPr/>
        <a:lstStyle/>
        <a:p>
          <a:r>
            <a:rPr lang="en-US" b="1" dirty="0"/>
            <a:t>Prove</a:t>
          </a:r>
        </a:p>
      </dgm:t>
    </dgm:pt>
    <dgm:pt modelId="{A8EA4F85-5658-459A-811B-9CE3F1EC1EFB}" type="parTrans" cxnId="{45E15453-E178-4F64-9A34-BACA5A1657C2}">
      <dgm:prSet/>
      <dgm:spPr/>
      <dgm:t>
        <a:bodyPr/>
        <a:lstStyle/>
        <a:p>
          <a:endParaRPr lang="en-US"/>
        </a:p>
      </dgm:t>
    </dgm:pt>
    <dgm:pt modelId="{5242B553-BCB1-4647-9FA0-1155096152E8}" type="sibTrans" cxnId="{45E15453-E178-4F64-9A34-BACA5A1657C2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D3F5FE89-DEA4-4163-AC56-51F6DA45F8E2}">
      <dgm:prSet phldrT="[Text]"/>
      <dgm:spPr/>
      <dgm:t>
        <a:bodyPr/>
        <a:lstStyle/>
        <a:p>
          <a:r>
            <a:rPr lang="en-US" b="1" dirty="0"/>
            <a:t>Participate</a:t>
          </a:r>
        </a:p>
      </dgm:t>
    </dgm:pt>
    <dgm:pt modelId="{D7A6731F-D4B8-402F-AC97-D3F8FFE8507B}" type="parTrans" cxnId="{49EDD399-A1B1-40C4-92B7-674F49258917}">
      <dgm:prSet/>
      <dgm:spPr/>
      <dgm:t>
        <a:bodyPr/>
        <a:lstStyle/>
        <a:p>
          <a:endParaRPr lang="en-US"/>
        </a:p>
      </dgm:t>
    </dgm:pt>
    <dgm:pt modelId="{B7AAAB37-E435-4608-BD66-9C7C4AACA12D}" type="sibTrans" cxnId="{49EDD399-A1B1-40C4-92B7-674F49258917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C522CCDA-08A3-427B-9669-7596967CC922}">
      <dgm:prSet phldrT="[Text]"/>
      <dgm:spPr/>
      <dgm:t>
        <a:bodyPr/>
        <a:lstStyle/>
        <a:p>
          <a:r>
            <a:rPr lang="en-US" b="1" dirty="0"/>
            <a:t>Prove</a:t>
          </a:r>
        </a:p>
      </dgm:t>
    </dgm:pt>
    <dgm:pt modelId="{1A98CD98-4F37-4C71-BDD8-BD98250666CD}" type="parTrans" cxnId="{7E45B0A7-4461-4144-8B37-05C742F1480E}">
      <dgm:prSet/>
      <dgm:spPr/>
      <dgm:t>
        <a:bodyPr/>
        <a:lstStyle/>
        <a:p>
          <a:endParaRPr lang="en-US"/>
        </a:p>
      </dgm:t>
    </dgm:pt>
    <dgm:pt modelId="{94B97586-2116-44FA-B642-128E1733A1DC}" type="sibTrans" cxnId="{7E45B0A7-4461-4144-8B37-05C742F1480E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14E55609-2EE2-4AB5-94D3-6CE41B134D37}">
      <dgm:prSet phldrT="[Text]"/>
      <dgm:spPr/>
      <dgm:t>
        <a:bodyPr/>
        <a:lstStyle/>
        <a:p>
          <a:r>
            <a:rPr lang="en-US" b="1" dirty="0"/>
            <a:t>Prepare</a:t>
          </a:r>
        </a:p>
      </dgm:t>
    </dgm:pt>
    <dgm:pt modelId="{DFB24DE5-A727-4D23-8858-E63EFC4662A3}" type="parTrans" cxnId="{EB95AB0D-44C8-43CE-814D-F1ECF8D30B67}">
      <dgm:prSet/>
      <dgm:spPr/>
      <dgm:t>
        <a:bodyPr/>
        <a:lstStyle/>
        <a:p>
          <a:endParaRPr lang="en-US"/>
        </a:p>
      </dgm:t>
    </dgm:pt>
    <dgm:pt modelId="{9D72424A-0B78-41D8-A17E-2A66E1B1670C}" type="sibTrans" cxnId="{EB95AB0D-44C8-43CE-814D-F1ECF8D30B67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90452A2D-5C8C-44C2-BEBF-FA8AFE446A7D}" type="pres">
      <dgm:prSet presAssocID="{D4103CD6-D5BE-4E4D-A832-D48DDFF62504}" presName="cycle" presStyleCnt="0">
        <dgm:presLayoutVars>
          <dgm:dir/>
          <dgm:resizeHandles val="exact"/>
        </dgm:presLayoutVars>
      </dgm:prSet>
      <dgm:spPr/>
    </dgm:pt>
    <dgm:pt modelId="{565225F2-0813-484B-84D4-B4F3C9122D3F}" type="pres">
      <dgm:prSet presAssocID="{30E2EFC6-C2C9-498B-A6A3-FFC7F2FCF5A6}" presName="dummy" presStyleCnt="0"/>
      <dgm:spPr/>
    </dgm:pt>
    <dgm:pt modelId="{4CF11C6D-8642-442A-B48F-4A98BDFE4AD5}" type="pres">
      <dgm:prSet presAssocID="{30E2EFC6-C2C9-498B-A6A3-FFC7F2FCF5A6}" presName="node" presStyleLbl="revTx" presStyleIdx="0" presStyleCnt="4">
        <dgm:presLayoutVars>
          <dgm:bulletEnabled val="1"/>
        </dgm:presLayoutVars>
      </dgm:prSet>
      <dgm:spPr/>
    </dgm:pt>
    <dgm:pt modelId="{80C067DA-863C-4A62-8A7C-B61511D8042F}" type="pres">
      <dgm:prSet presAssocID="{5242B553-BCB1-4647-9FA0-1155096152E8}" presName="sibTrans" presStyleLbl="node1" presStyleIdx="0" presStyleCnt="4"/>
      <dgm:spPr/>
    </dgm:pt>
    <dgm:pt modelId="{C21D0E54-4AF1-4BD0-867B-0CAABE1A9382}" type="pres">
      <dgm:prSet presAssocID="{D3F5FE89-DEA4-4163-AC56-51F6DA45F8E2}" presName="dummy" presStyleCnt="0"/>
      <dgm:spPr/>
    </dgm:pt>
    <dgm:pt modelId="{C3037CFD-3BBA-4419-91DD-13FC6FF6A6A1}" type="pres">
      <dgm:prSet presAssocID="{D3F5FE89-DEA4-4163-AC56-51F6DA45F8E2}" presName="node" presStyleLbl="revTx" presStyleIdx="1" presStyleCnt="4">
        <dgm:presLayoutVars>
          <dgm:bulletEnabled val="1"/>
        </dgm:presLayoutVars>
      </dgm:prSet>
      <dgm:spPr/>
    </dgm:pt>
    <dgm:pt modelId="{D9E50882-3BD9-4437-B940-2836420393B2}" type="pres">
      <dgm:prSet presAssocID="{B7AAAB37-E435-4608-BD66-9C7C4AACA12D}" presName="sibTrans" presStyleLbl="node1" presStyleIdx="1" presStyleCnt="4"/>
      <dgm:spPr/>
    </dgm:pt>
    <dgm:pt modelId="{690E5573-799C-48C0-AAA9-ADD2FA986E8E}" type="pres">
      <dgm:prSet presAssocID="{C522CCDA-08A3-427B-9669-7596967CC922}" presName="dummy" presStyleCnt="0"/>
      <dgm:spPr/>
    </dgm:pt>
    <dgm:pt modelId="{069FB5D7-E037-499E-9D5D-E0770E0D7364}" type="pres">
      <dgm:prSet presAssocID="{C522CCDA-08A3-427B-9669-7596967CC922}" presName="node" presStyleLbl="revTx" presStyleIdx="2" presStyleCnt="4">
        <dgm:presLayoutVars>
          <dgm:bulletEnabled val="1"/>
        </dgm:presLayoutVars>
      </dgm:prSet>
      <dgm:spPr/>
    </dgm:pt>
    <dgm:pt modelId="{F24E35F0-3621-4B6D-928D-6A60CEEE374E}" type="pres">
      <dgm:prSet presAssocID="{94B97586-2116-44FA-B642-128E1733A1DC}" presName="sibTrans" presStyleLbl="node1" presStyleIdx="2" presStyleCnt="4"/>
      <dgm:spPr/>
    </dgm:pt>
    <dgm:pt modelId="{837C7657-B2D2-47CC-83D7-35D37C2AF1CD}" type="pres">
      <dgm:prSet presAssocID="{14E55609-2EE2-4AB5-94D3-6CE41B134D37}" presName="dummy" presStyleCnt="0"/>
      <dgm:spPr/>
    </dgm:pt>
    <dgm:pt modelId="{CB69A475-B32C-44E5-83DF-3B9E6500F381}" type="pres">
      <dgm:prSet presAssocID="{14E55609-2EE2-4AB5-94D3-6CE41B134D37}" presName="node" presStyleLbl="revTx" presStyleIdx="3" presStyleCnt="4">
        <dgm:presLayoutVars>
          <dgm:bulletEnabled val="1"/>
        </dgm:presLayoutVars>
      </dgm:prSet>
      <dgm:spPr/>
    </dgm:pt>
    <dgm:pt modelId="{3B425EA5-A0C9-46E0-9A0D-449923322646}" type="pres">
      <dgm:prSet presAssocID="{9D72424A-0B78-41D8-A17E-2A66E1B1670C}" presName="sibTrans" presStyleLbl="node1" presStyleIdx="3" presStyleCnt="4"/>
      <dgm:spPr/>
    </dgm:pt>
  </dgm:ptLst>
  <dgm:cxnLst>
    <dgm:cxn modelId="{EB95AB0D-44C8-43CE-814D-F1ECF8D30B67}" srcId="{D4103CD6-D5BE-4E4D-A832-D48DDFF62504}" destId="{14E55609-2EE2-4AB5-94D3-6CE41B134D37}" srcOrd="3" destOrd="0" parTransId="{DFB24DE5-A727-4D23-8858-E63EFC4662A3}" sibTransId="{9D72424A-0B78-41D8-A17E-2A66E1B1670C}"/>
    <dgm:cxn modelId="{57B6A60E-4E9A-4AFA-8C92-D407F98C8D6C}" type="presOf" srcId="{C522CCDA-08A3-427B-9669-7596967CC922}" destId="{069FB5D7-E037-499E-9D5D-E0770E0D7364}" srcOrd="0" destOrd="0" presId="urn:microsoft.com/office/officeart/2005/8/layout/cycle1"/>
    <dgm:cxn modelId="{A3FA8336-08DD-41CD-B6FF-B7F73D3CFE68}" type="presOf" srcId="{B7AAAB37-E435-4608-BD66-9C7C4AACA12D}" destId="{D9E50882-3BD9-4437-B940-2836420393B2}" srcOrd="0" destOrd="0" presId="urn:microsoft.com/office/officeart/2005/8/layout/cycle1"/>
    <dgm:cxn modelId="{53407543-B8EF-44AA-ACEE-43C65E354323}" type="presOf" srcId="{D3F5FE89-DEA4-4163-AC56-51F6DA45F8E2}" destId="{C3037CFD-3BBA-4419-91DD-13FC6FF6A6A1}" srcOrd="0" destOrd="0" presId="urn:microsoft.com/office/officeart/2005/8/layout/cycle1"/>
    <dgm:cxn modelId="{1F88EB45-FF39-4725-A5A7-F34888EE7A16}" type="presOf" srcId="{5242B553-BCB1-4647-9FA0-1155096152E8}" destId="{80C067DA-863C-4A62-8A7C-B61511D8042F}" srcOrd="0" destOrd="0" presId="urn:microsoft.com/office/officeart/2005/8/layout/cycle1"/>
    <dgm:cxn modelId="{94CBBC68-149D-4864-A365-C12F2AD0C215}" type="presOf" srcId="{D4103CD6-D5BE-4E4D-A832-D48DDFF62504}" destId="{90452A2D-5C8C-44C2-BEBF-FA8AFE446A7D}" srcOrd="0" destOrd="0" presId="urn:microsoft.com/office/officeart/2005/8/layout/cycle1"/>
    <dgm:cxn modelId="{D0B3F56A-E621-4A9D-B8D2-D75156AEF6DA}" type="presOf" srcId="{94B97586-2116-44FA-B642-128E1733A1DC}" destId="{F24E35F0-3621-4B6D-928D-6A60CEEE374E}" srcOrd="0" destOrd="0" presId="urn:microsoft.com/office/officeart/2005/8/layout/cycle1"/>
    <dgm:cxn modelId="{45E15453-E178-4F64-9A34-BACA5A1657C2}" srcId="{D4103CD6-D5BE-4E4D-A832-D48DDFF62504}" destId="{30E2EFC6-C2C9-498B-A6A3-FFC7F2FCF5A6}" srcOrd="0" destOrd="0" parTransId="{A8EA4F85-5658-459A-811B-9CE3F1EC1EFB}" sibTransId="{5242B553-BCB1-4647-9FA0-1155096152E8}"/>
    <dgm:cxn modelId="{49EDD399-A1B1-40C4-92B7-674F49258917}" srcId="{D4103CD6-D5BE-4E4D-A832-D48DDFF62504}" destId="{D3F5FE89-DEA4-4163-AC56-51F6DA45F8E2}" srcOrd="1" destOrd="0" parTransId="{D7A6731F-D4B8-402F-AC97-D3F8FFE8507B}" sibTransId="{B7AAAB37-E435-4608-BD66-9C7C4AACA12D}"/>
    <dgm:cxn modelId="{7E45B0A7-4461-4144-8B37-05C742F1480E}" srcId="{D4103CD6-D5BE-4E4D-A832-D48DDFF62504}" destId="{C522CCDA-08A3-427B-9669-7596967CC922}" srcOrd="2" destOrd="0" parTransId="{1A98CD98-4F37-4C71-BDD8-BD98250666CD}" sibTransId="{94B97586-2116-44FA-B642-128E1733A1DC}"/>
    <dgm:cxn modelId="{191080C4-4989-4966-89CE-6BFB49932035}" type="presOf" srcId="{9D72424A-0B78-41D8-A17E-2A66E1B1670C}" destId="{3B425EA5-A0C9-46E0-9A0D-449923322646}" srcOrd="0" destOrd="0" presId="urn:microsoft.com/office/officeart/2005/8/layout/cycle1"/>
    <dgm:cxn modelId="{052C41F3-3224-4549-93FF-7D5CCEFC3CFA}" type="presOf" srcId="{14E55609-2EE2-4AB5-94D3-6CE41B134D37}" destId="{CB69A475-B32C-44E5-83DF-3B9E6500F381}" srcOrd="0" destOrd="0" presId="urn:microsoft.com/office/officeart/2005/8/layout/cycle1"/>
    <dgm:cxn modelId="{1D1C8DFE-45FA-414E-A941-F78854CFFBC8}" type="presOf" srcId="{30E2EFC6-C2C9-498B-A6A3-FFC7F2FCF5A6}" destId="{4CF11C6D-8642-442A-B48F-4A98BDFE4AD5}" srcOrd="0" destOrd="0" presId="urn:microsoft.com/office/officeart/2005/8/layout/cycle1"/>
    <dgm:cxn modelId="{088077F8-C6C8-49CD-924D-3F3E40F91B2E}" type="presParOf" srcId="{90452A2D-5C8C-44C2-BEBF-FA8AFE446A7D}" destId="{565225F2-0813-484B-84D4-B4F3C9122D3F}" srcOrd="0" destOrd="0" presId="urn:microsoft.com/office/officeart/2005/8/layout/cycle1"/>
    <dgm:cxn modelId="{DAAAB9CC-C665-4E44-910B-74AEF3DD972B}" type="presParOf" srcId="{90452A2D-5C8C-44C2-BEBF-FA8AFE446A7D}" destId="{4CF11C6D-8642-442A-B48F-4A98BDFE4AD5}" srcOrd="1" destOrd="0" presId="urn:microsoft.com/office/officeart/2005/8/layout/cycle1"/>
    <dgm:cxn modelId="{EE314B54-F680-4D66-816A-0F2AA5889156}" type="presParOf" srcId="{90452A2D-5C8C-44C2-BEBF-FA8AFE446A7D}" destId="{80C067DA-863C-4A62-8A7C-B61511D8042F}" srcOrd="2" destOrd="0" presId="urn:microsoft.com/office/officeart/2005/8/layout/cycle1"/>
    <dgm:cxn modelId="{140E1B26-3AEB-4205-8ECE-8DF25FE46763}" type="presParOf" srcId="{90452A2D-5C8C-44C2-BEBF-FA8AFE446A7D}" destId="{C21D0E54-4AF1-4BD0-867B-0CAABE1A9382}" srcOrd="3" destOrd="0" presId="urn:microsoft.com/office/officeart/2005/8/layout/cycle1"/>
    <dgm:cxn modelId="{7A007A84-A363-473C-856E-D91A679DDB7A}" type="presParOf" srcId="{90452A2D-5C8C-44C2-BEBF-FA8AFE446A7D}" destId="{C3037CFD-3BBA-4419-91DD-13FC6FF6A6A1}" srcOrd="4" destOrd="0" presId="urn:microsoft.com/office/officeart/2005/8/layout/cycle1"/>
    <dgm:cxn modelId="{DD3D6BF6-BCAA-42E6-BF3D-0C91435449D3}" type="presParOf" srcId="{90452A2D-5C8C-44C2-BEBF-FA8AFE446A7D}" destId="{D9E50882-3BD9-4437-B940-2836420393B2}" srcOrd="5" destOrd="0" presId="urn:microsoft.com/office/officeart/2005/8/layout/cycle1"/>
    <dgm:cxn modelId="{B0A12296-6CF1-4443-A6B8-5BD04CD98C80}" type="presParOf" srcId="{90452A2D-5C8C-44C2-BEBF-FA8AFE446A7D}" destId="{690E5573-799C-48C0-AAA9-ADD2FA986E8E}" srcOrd="6" destOrd="0" presId="urn:microsoft.com/office/officeart/2005/8/layout/cycle1"/>
    <dgm:cxn modelId="{C8181A3E-892B-4960-9926-9759ED0A30BF}" type="presParOf" srcId="{90452A2D-5C8C-44C2-BEBF-FA8AFE446A7D}" destId="{069FB5D7-E037-499E-9D5D-E0770E0D7364}" srcOrd="7" destOrd="0" presId="urn:microsoft.com/office/officeart/2005/8/layout/cycle1"/>
    <dgm:cxn modelId="{1489C87E-4551-4CDF-911D-3F3EDCBDF937}" type="presParOf" srcId="{90452A2D-5C8C-44C2-BEBF-FA8AFE446A7D}" destId="{F24E35F0-3621-4B6D-928D-6A60CEEE374E}" srcOrd="8" destOrd="0" presId="urn:microsoft.com/office/officeart/2005/8/layout/cycle1"/>
    <dgm:cxn modelId="{E269DBCC-8ACA-401B-8023-276A0B2E7F8C}" type="presParOf" srcId="{90452A2D-5C8C-44C2-BEBF-FA8AFE446A7D}" destId="{837C7657-B2D2-47CC-83D7-35D37C2AF1CD}" srcOrd="9" destOrd="0" presId="urn:microsoft.com/office/officeart/2005/8/layout/cycle1"/>
    <dgm:cxn modelId="{6341599E-4047-46A2-9818-2E223D468961}" type="presParOf" srcId="{90452A2D-5C8C-44C2-BEBF-FA8AFE446A7D}" destId="{CB69A475-B32C-44E5-83DF-3B9E6500F381}" srcOrd="10" destOrd="0" presId="urn:microsoft.com/office/officeart/2005/8/layout/cycle1"/>
    <dgm:cxn modelId="{7136DA38-DBDC-4DB5-86E3-F9F0EA3F23F4}" type="presParOf" srcId="{90452A2D-5C8C-44C2-BEBF-FA8AFE446A7D}" destId="{3B425EA5-A0C9-46E0-9A0D-449923322646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4103CD6-D5BE-4E4D-A832-D48DDFF62504}" type="doc">
      <dgm:prSet loTypeId="urn:microsoft.com/office/officeart/2005/8/layout/cycle1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30E2EFC6-C2C9-498B-A6A3-FFC7F2FCF5A6}">
      <dgm:prSet phldrT="[Text]"/>
      <dgm:spPr/>
      <dgm:t>
        <a:bodyPr/>
        <a:lstStyle/>
        <a:p>
          <a:r>
            <a:rPr lang="en-US" b="1" dirty="0"/>
            <a:t>Prove</a:t>
          </a:r>
        </a:p>
      </dgm:t>
    </dgm:pt>
    <dgm:pt modelId="{A8EA4F85-5658-459A-811B-9CE3F1EC1EFB}" type="parTrans" cxnId="{45E15453-E178-4F64-9A34-BACA5A1657C2}">
      <dgm:prSet/>
      <dgm:spPr/>
      <dgm:t>
        <a:bodyPr/>
        <a:lstStyle/>
        <a:p>
          <a:endParaRPr lang="en-US"/>
        </a:p>
      </dgm:t>
    </dgm:pt>
    <dgm:pt modelId="{5242B553-BCB1-4647-9FA0-1155096152E8}" type="sibTrans" cxnId="{45E15453-E178-4F64-9A34-BACA5A1657C2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D3F5FE89-DEA4-4163-AC56-51F6DA45F8E2}">
      <dgm:prSet phldrT="[Text]"/>
      <dgm:spPr/>
      <dgm:t>
        <a:bodyPr/>
        <a:lstStyle/>
        <a:p>
          <a:r>
            <a:rPr lang="en-US" b="1" dirty="0"/>
            <a:t>Participate</a:t>
          </a:r>
        </a:p>
      </dgm:t>
    </dgm:pt>
    <dgm:pt modelId="{D7A6731F-D4B8-402F-AC97-D3F8FFE8507B}" type="parTrans" cxnId="{49EDD399-A1B1-40C4-92B7-674F49258917}">
      <dgm:prSet/>
      <dgm:spPr/>
      <dgm:t>
        <a:bodyPr/>
        <a:lstStyle/>
        <a:p>
          <a:endParaRPr lang="en-US"/>
        </a:p>
      </dgm:t>
    </dgm:pt>
    <dgm:pt modelId="{B7AAAB37-E435-4608-BD66-9C7C4AACA12D}" type="sibTrans" cxnId="{49EDD399-A1B1-40C4-92B7-674F49258917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C522CCDA-08A3-427B-9669-7596967CC922}">
      <dgm:prSet phldrT="[Text]"/>
      <dgm:spPr/>
      <dgm:t>
        <a:bodyPr/>
        <a:lstStyle/>
        <a:p>
          <a:r>
            <a:rPr lang="en-US" b="1" dirty="0"/>
            <a:t>Prove</a:t>
          </a:r>
        </a:p>
      </dgm:t>
    </dgm:pt>
    <dgm:pt modelId="{1A98CD98-4F37-4C71-BDD8-BD98250666CD}" type="parTrans" cxnId="{7E45B0A7-4461-4144-8B37-05C742F1480E}">
      <dgm:prSet/>
      <dgm:spPr/>
      <dgm:t>
        <a:bodyPr/>
        <a:lstStyle/>
        <a:p>
          <a:endParaRPr lang="en-US"/>
        </a:p>
      </dgm:t>
    </dgm:pt>
    <dgm:pt modelId="{94B97586-2116-44FA-B642-128E1733A1DC}" type="sibTrans" cxnId="{7E45B0A7-4461-4144-8B37-05C742F1480E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14E55609-2EE2-4AB5-94D3-6CE41B134D37}">
      <dgm:prSet phldrT="[Text]"/>
      <dgm:spPr/>
      <dgm:t>
        <a:bodyPr/>
        <a:lstStyle/>
        <a:p>
          <a:r>
            <a:rPr lang="en-US" b="1" dirty="0"/>
            <a:t>Prepare</a:t>
          </a:r>
        </a:p>
      </dgm:t>
    </dgm:pt>
    <dgm:pt modelId="{DFB24DE5-A727-4D23-8858-E63EFC4662A3}" type="parTrans" cxnId="{EB95AB0D-44C8-43CE-814D-F1ECF8D30B67}">
      <dgm:prSet/>
      <dgm:spPr/>
      <dgm:t>
        <a:bodyPr/>
        <a:lstStyle/>
        <a:p>
          <a:endParaRPr lang="en-US"/>
        </a:p>
      </dgm:t>
    </dgm:pt>
    <dgm:pt modelId="{9D72424A-0B78-41D8-A17E-2A66E1B1670C}" type="sibTrans" cxnId="{EB95AB0D-44C8-43CE-814D-F1ECF8D30B67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90452A2D-5C8C-44C2-BEBF-FA8AFE446A7D}" type="pres">
      <dgm:prSet presAssocID="{D4103CD6-D5BE-4E4D-A832-D48DDFF62504}" presName="cycle" presStyleCnt="0">
        <dgm:presLayoutVars>
          <dgm:dir/>
          <dgm:resizeHandles val="exact"/>
        </dgm:presLayoutVars>
      </dgm:prSet>
      <dgm:spPr/>
    </dgm:pt>
    <dgm:pt modelId="{565225F2-0813-484B-84D4-B4F3C9122D3F}" type="pres">
      <dgm:prSet presAssocID="{30E2EFC6-C2C9-498B-A6A3-FFC7F2FCF5A6}" presName="dummy" presStyleCnt="0"/>
      <dgm:spPr/>
    </dgm:pt>
    <dgm:pt modelId="{4CF11C6D-8642-442A-B48F-4A98BDFE4AD5}" type="pres">
      <dgm:prSet presAssocID="{30E2EFC6-C2C9-498B-A6A3-FFC7F2FCF5A6}" presName="node" presStyleLbl="revTx" presStyleIdx="0" presStyleCnt="4">
        <dgm:presLayoutVars>
          <dgm:bulletEnabled val="1"/>
        </dgm:presLayoutVars>
      </dgm:prSet>
      <dgm:spPr/>
    </dgm:pt>
    <dgm:pt modelId="{80C067DA-863C-4A62-8A7C-B61511D8042F}" type="pres">
      <dgm:prSet presAssocID="{5242B553-BCB1-4647-9FA0-1155096152E8}" presName="sibTrans" presStyleLbl="node1" presStyleIdx="0" presStyleCnt="4"/>
      <dgm:spPr/>
    </dgm:pt>
    <dgm:pt modelId="{C21D0E54-4AF1-4BD0-867B-0CAABE1A9382}" type="pres">
      <dgm:prSet presAssocID="{D3F5FE89-DEA4-4163-AC56-51F6DA45F8E2}" presName="dummy" presStyleCnt="0"/>
      <dgm:spPr/>
    </dgm:pt>
    <dgm:pt modelId="{C3037CFD-3BBA-4419-91DD-13FC6FF6A6A1}" type="pres">
      <dgm:prSet presAssocID="{D3F5FE89-DEA4-4163-AC56-51F6DA45F8E2}" presName="node" presStyleLbl="revTx" presStyleIdx="1" presStyleCnt="4">
        <dgm:presLayoutVars>
          <dgm:bulletEnabled val="1"/>
        </dgm:presLayoutVars>
      </dgm:prSet>
      <dgm:spPr/>
    </dgm:pt>
    <dgm:pt modelId="{D9E50882-3BD9-4437-B940-2836420393B2}" type="pres">
      <dgm:prSet presAssocID="{B7AAAB37-E435-4608-BD66-9C7C4AACA12D}" presName="sibTrans" presStyleLbl="node1" presStyleIdx="1" presStyleCnt="4"/>
      <dgm:spPr/>
    </dgm:pt>
    <dgm:pt modelId="{690E5573-799C-48C0-AAA9-ADD2FA986E8E}" type="pres">
      <dgm:prSet presAssocID="{C522CCDA-08A3-427B-9669-7596967CC922}" presName="dummy" presStyleCnt="0"/>
      <dgm:spPr/>
    </dgm:pt>
    <dgm:pt modelId="{069FB5D7-E037-499E-9D5D-E0770E0D7364}" type="pres">
      <dgm:prSet presAssocID="{C522CCDA-08A3-427B-9669-7596967CC922}" presName="node" presStyleLbl="revTx" presStyleIdx="2" presStyleCnt="4">
        <dgm:presLayoutVars>
          <dgm:bulletEnabled val="1"/>
        </dgm:presLayoutVars>
      </dgm:prSet>
      <dgm:spPr/>
    </dgm:pt>
    <dgm:pt modelId="{F24E35F0-3621-4B6D-928D-6A60CEEE374E}" type="pres">
      <dgm:prSet presAssocID="{94B97586-2116-44FA-B642-128E1733A1DC}" presName="sibTrans" presStyleLbl="node1" presStyleIdx="2" presStyleCnt="4"/>
      <dgm:spPr/>
    </dgm:pt>
    <dgm:pt modelId="{837C7657-B2D2-47CC-83D7-35D37C2AF1CD}" type="pres">
      <dgm:prSet presAssocID="{14E55609-2EE2-4AB5-94D3-6CE41B134D37}" presName="dummy" presStyleCnt="0"/>
      <dgm:spPr/>
    </dgm:pt>
    <dgm:pt modelId="{CB69A475-B32C-44E5-83DF-3B9E6500F381}" type="pres">
      <dgm:prSet presAssocID="{14E55609-2EE2-4AB5-94D3-6CE41B134D37}" presName="node" presStyleLbl="revTx" presStyleIdx="3" presStyleCnt="4">
        <dgm:presLayoutVars>
          <dgm:bulletEnabled val="1"/>
        </dgm:presLayoutVars>
      </dgm:prSet>
      <dgm:spPr/>
    </dgm:pt>
    <dgm:pt modelId="{3B425EA5-A0C9-46E0-9A0D-449923322646}" type="pres">
      <dgm:prSet presAssocID="{9D72424A-0B78-41D8-A17E-2A66E1B1670C}" presName="sibTrans" presStyleLbl="node1" presStyleIdx="3" presStyleCnt="4"/>
      <dgm:spPr/>
    </dgm:pt>
  </dgm:ptLst>
  <dgm:cxnLst>
    <dgm:cxn modelId="{EB95AB0D-44C8-43CE-814D-F1ECF8D30B67}" srcId="{D4103CD6-D5BE-4E4D-A832-D48DDFF62504}" destId="{14E55609-2EE2-4AB5-94D3-6CE41B134D37}" srcOrd="3" destOrd="0" parTransId="{DFB24DE5-A727-4D23-8858-E63EFC4662A3}" sibTransId="{9D72424A-0B78-41D8-A17E-2A66E1B1670C}"/>
    <dgm:cxn modelId="{D0E0F31A-FC86-4587-BBB8-ACA6ABD3EC97}" type="presOf" srcId="{D3F5FE89-DEA4-4163-AC56-51F6DA45F8E2}" destId="{C3037CFD-3BBA-4419-91DD-13FC6FF6A6A1}" srcOrd="0" destOrd="0" presId="urn:microsoft.com/office/officeart/2005/8/layout/cycle1"/>
    <dgm:cxn modelId="{0634E830-0C06-4643-A549-98C46DCDF211}" type="presOf" srcId="{9D72424A-0B78-41D8-A17E-2A66E1B1670C}" destId="{3B425EA5-A0C9-46E0-9A0D-449923322646}" srcOrd="0" destOrd="0" presId="urn:microsoft.com/office/officeart/2005/8/layout/cycle1"/>
    <dgm:cxn modelId="{30335952-38D7-48E6-BA8A-16C8AF4F626F}" type="presOf" srcId="{5242B553-BCB1-4647-9FA0-1155096152E8}" destId="{80C067DA-863C-4A62-8A7C-B61511D8042F}" srcOrd="0" destOrd="0" presId="urn:microsoft.com/office/officeart/2005/8/layout/cycle1"/>
    <dgm:cxn modelId="{45E15453-E178-4F64-9A34-BACA5A1657C2}" srcId="{D4103CD6-D5BE-4E4D-A832-D48DDFF62504}" destId="{30E2EFC6-C2C9-498B-A6A3-FFC7F2FCF5A6}" srcOrd="0" destOrd="0" parTransId="{A8EA4F85-5658-459A-811B-9CE3F1EC1EFB}" sibTransId="{5242B553-BCB1-4647-9FA0-1155096152E8}"/>
    <dgm:cxn modelId="{F0264558-62F8-42EC-9BED-FD5EF5B75ACE}" type="presOf" srcId="{14E55609-2EE2-4AB5-94D3-6CE41B134D37}" destId="{CB69A475-B32C-44E5-83DF-3B9E6500F381}" srcOrd="0" destOrd="0" presId="urn:microsoft.com/office/officeart/2005/8/layout/cycle1"/>
    <dgm:cxn modelId="{96F2E083-4B7F-4BDC-BC7E-F84AD5114248}" type="presOf" srcId="{B7AAAB37-E435-4608-BD66-9C7C4AACA12D}" destId="{D9E50882-3BD9-4437-B940-2836420393B2}" srcOrd="0" destOrd="0" presId="urn:microsoft.com/office/officeart/2005/8/layout/cycle1"/>
    <dgm:cxn modelId="{AEAB0997-2267-4031-9ABB-3765D75BA1FF}" type="presOf" srcId="{30E2EFC6-C2C9-498B-A6A3-FFC7F2FCF5A6}" destId="{4CF11C6D-8642-442A-B48F-4A98BDFE4AD5}" srcOrd="0" destOrd="0" presId="urn:microsoft.com/office/officeart/2005/8/layout/cycle1"/>
    <dgm:cxn modelId="{49EDD399-A1B1-40C4-92B7-674F49258917}" srcId="{D4103CD6-D5BE-4E4D-A832-D48DDFF62504}" destId="{D3F5FE89-DEA4-4163-AC56-51F6DA45F8E2}" srcOrd="1" destOrd="0" parTransId="{D7A6731F-D4B8-402F-AC97-D3F8FFE8507B}" sibTransId="{B7AAAB37-E435-4608-BD66-9C7C4AACA12D}"/>
    <dgm:cxn modelId="{CD6E3CA1-8466-4309-80E2-B1481A855321}" type="presOf" srcId="{C522CCDA-08A3-427B-9669-7596967CC922}" destId="{069FB5D7-E037-499E-9D5D-E0770E0D7364}" srcOrd="0" destOrd="0" presId="urn:microsoft.com/office/officeart/2005/8/layout/cycle1"/>
    <dgm:cxn modelId="{7E45B0A7-4461-4144-8B37-05C742F1480E}" srcId="{D4103CD6-D5BE-4E4D-A832-D48DDFF62504}" destId="{C522CCDA-08A3-427B-9669-7596967CC922}" srcOrd="2" destOrd="0" parTransId="{1A98CD98-4F37-4C71-BDD8-BD98250666CD}" sibTransId="{94B97586-2116-44FA-B642-128E1733A1DC}"/>
    <dgm:cxn modelId="{8DB4B2B0-B571-41D6-B904-54CE3224EF91}" type="presOf" srcId="{D4103CD6-D5BE-4E4D-A832-D48DDFF62504}" destId="{90452A2D-5C8C-44C2-BEBF-FA8AFE446A7D}" srcOrd="0" destOrd="0" presId="urn:microsoft.com/office/officeart/2005/8/layout/cycle1"/>
    <dgm:cxn modelId="{69747BF2-F696-46B3-B99A-175C1BA83A2E}" type="presOf" srcId="{94B97586-2116-44FA-B642-128E1733A1DC}" destId="{F24E35F0-3621-4B6D-928D-6A60CEEE374E}" srcOrd="0" destOrd="0" presId="urn:microsoft.com/office/officeart/2005/8/layout/cycle1"/>
    <dgm:cxn modelId="{82666A2B-1053-4F44-A6E1-2CD3C0CCFC81}" type="presParOf" srcId="{90452A2D-5C8C-44C2-BEBF-FA8AFE446A7D}" destId="{565225F2-0813-484B-84D4-B4F3C9122D3F}" srcOrd="0" destOrd="0" presId="urn:microsoft.com/office/officeart/2005/8/layout/cycle1"/>
    <dgm:cxn modelId="{F2DD57C1-D817-4709-8AF6-AF84D1238D19}" type="presParOf" srcId="{90452A2D-5C8C-44C2-BEBF-FA8AFE446A7D}" destId="{4CF11C6D-8642-442A-B48F-4A98BDFE4AD5}" srcOrd="1" destOrd="0" presId="urn:microsoft.com/office/officeart/2005/8/layout/cycle1"/>
    <dgm:cxn modelId="{9EC727A0-EC38-4FBF-81D3-B342FD105E14}" type="presParOf" srcId="{90452A2D-5C8C-44C2-BEBF-FA8AFE446A7D}" destId="{80C067DA-863C-4A62-8A7C-B61511D8042F}" srcOrd="2" destOrd="0" presId="urn:microsoft.com/office/officeart/2005/8/layout/cycle1"/>
    <dgm:cxn modelId="{E60E278D-A645-459C-92C7-CF7C9F8E10BA}" type="presParOf" srcId="{90452A2D-5C8C-44C2-BEBF-FA8AFE446A7D}" destId="{C21D0E54-4AF1-4BD0-867B-0CAABE1A9382}" srcOrd="3" destOrd="0" presId="urn:microsoft.com/office/officeart/2005/8/layout/cycle1"/>
    <dgm:cxn modelId="{3F718D81-DFE0-4FC8-86CE-0623EE78B874}" type="presParOf" srcId="{90452A2D-5C8C-44C2-BEBF-FA8AFE446A7D}" destId="{C3037CFD-3BBA-4419-91DD-13FC6FF6A6A1}" srcOrd="4" destOrd="0" presId="urn:microsoft.com/office/officeart/2005/8/layout/cycle1"/>
    <dgm:cxn modelId="{65A67289-3D95-49D7-B02E-A41186DB4865}" type="presParOf" srcId="{90452A2D-5C8C-44C2-BEBF-FA8AFE446A7D}" destId="{D9E50882-3BD9-4437-B940-2836420393B2}" srcOrd="5" destOrd="0" presId="urn:microsoft.com/office/officeart/2005/8/layout/cycle1"/>
    <dgm:cxn modelId="{4AEDEA41-B911-4790-ABFB-2C0740F901F0}" type="presParOf" srcId="{90452A2D-5C8C-44C2-BEBF-FA8AFE446A7D}" destId="{690E5573-799C-48C0-AAA9-ADD2FA986E8E}" srcOrd="6" destOrd="0" presId="urn:microsoft.com/office/officeart/2005/8/layout/cycle1"/>
    <dgm:cxn modelId="{DEA0FEA3-EA79-4B15-A7E5-66E2EEF3AF5A}" type="presParOf" srcId="{90452A2D-5C8C-44C2-BEBF-FA8AFE446A7D}" destId="{069FB5D7-E037-499E-9D5D-E0770E0D7364}" srcOrd="7" destOrd="0" presId="urn:microsoft.com/office/officeart/2005/8/layout/cycle1"/>
    <dgm:cxn modelId="{D045CAB6-BC56-4419-B366-40398501441F}" type="presParOf" srcId="{90452A2D-5C8C-44C2-BEBF-FA8AFE446A7D}" destId="{F24E35F0-3621-4B6D-928D-6A60CEEE374E}" srcOrd="8" destOrd="0" presId="urn:microsoft.com/office/officeart/2005/8/layout/cycle1"/>
    <dgm:cxn modelId="{B0187B7C-74FE-40B3-9C03-04E1B7D7229D}" type="presParOf" srcId="{90452A2D-5C8C-44C2-BEBF-FA8AFE446A7D}" destId="{837C7657-B2D2-47CC-83D7-35D37C2AF1CD}" srcOrd="9" destOrd="0" presId="urn:microsoft.com/office/officeart/2005/8/layout/cycle1"/>
    <dgm:cxn modelId="{98DB6474-934E-435C-BC6E-6B3A9D50060C}" type="presParOf" srcId="{90452A2D-5C8C-44C2-BEBF-FA8AFE446A7D}" destId="{CB69A475-B32C-44E5-83DF-3B9E6500F381}" srcOrd="10" destOrd="0" presId="urn:microsoft.com/office/officeart/2005/8/layout/cycle1"/>
    <dgm:cxn modelId="{916E821F-AB72-4B65-AA06-A22899427C58}" type="presParOf" srcId="{90452A2D-5C8C-44C2-BEBF-FA8AFE446A7D}" destId="{3B425EA5-A0C9-46E0-9A0D-449923322646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4103CD6-D5BE-4E4D-A832-D48DDFF62504}" type="doc">
      <dgm:prSet loTypeId="urn:microsoft.com/office/officeart/2005/8/layout/cycle1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30E2EFC6-C2C9-498B-A6A3-FFC7F2FCF5A6}">
      <dgm:prSet phldrT="[Text]"/>
      <dgm:spPr/>
      <dgm:t>
        <a:bodyPr/>
        <a:lstStyle/>
        <a:p>
          <a:r>
            <a:rPr lang="en-US" b="1" dirty="0"/>
            <a:t>Prove</a:t>
          </a:r>
        </a:p>
      </dgm:t>
    </dgm:pt>
    <dgm:pt modelId="{A8EA4F85-5658-459A-811B-9CE3F1EC1EFB}" type="parTrans" cxnId="{45E15453-E178-4F64-9A34-BACA5A1657C2}">
      <dgm:prSet/>
      <dgm:spPr/>
      <dgm:t>
        <a:bodyPr/>
        <a:lstStyle/>
        <a:p>
          <a:endParaRPr lang="en-US"/>
        </a:p>
      </dgm:t>
    </dgm:pt>
    <dgm:pt modelId="{5242B553-BCB1-4647-9FA0-1155096152E8}" type="sibTrans" cxnId="{45E15453-E178-4F64-9A34-BACA5A1657C2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D3F5FE89-DEA4-4163-AC56-51F6DA45F8E2}">
      <dgm:prSet phldrT="[Text]"/>
      <dgm:spPr/>
      <dgm:t>
        <a:bodyPr/>
        <a:lstStyle/>
        <a:p>
          <a:r>
            <a:rPr lang="en-US" b="1" dirty="0"/>
            <a:t>Participate</a:t>
          </a:r>
        </a:p>
      </dgm:t>
    </dgm:pt>
    <dgm:pt modelId="{D7A6731F-D4B8-402F-AC97-D3F8FFE8507B}" type="parTrans" cxnId="{49EDD399-A1B1-40C4-92B7-674F49258917}">
      <dgm:prSet/>
      <dgm:spPr/>
      <dgm:t>
        <a:bodyPr/>
        <a:lstStyle/>
        <a:p>
          <a:endParaRPr lang="en-US"/>
        </a:p>
      </dgm:t>
    </dgm:pt>
    <dgm:pt modelId="{B7AAAB37-E435-4608-BD66-9C7C4AACA12D}" type="sibTrans" cxnId="{49EDD399-A1B1-40C4-92B7-674F49258917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C522CCDA-08A3-427B-9669-7596967CC922}">
      <dgm:prSet phldrT="[Text]"/>
      <dgm:spPr/>
      <dgm:t>
        <a:bodyPr/>
        <a:lstStyle/>
        <a:p>
          <a:r>
            <a:rPr lang="en-US" b="1" dirty="0"/>
            <a:t>Prove</a:t>
          </a:r>
        </a:p>
      </dgm:t>
    </dgm:pt>
    <dgm:pt modelId="{1A98CD98-4F37-4C71-BDD8-BD98250666CD}" type="parTrans" cxnId="{7E45B0A7-4461-4144-8B37-05C742F1480E}">
      <dgm:prSet/>
      <dgm:spPr/>
      <dgm:t>
        <a:bodyPr/>
        <a:lstStyle/>
        <a:p>
          <a:endParaRPr lang="en-US"/>
        </a:p>
      </dgm:t>
    </dgm:pt>
    <dgm:pt modelId="{94B97586-2116-44FA-B642-128E1733A1DC}" type="sibTrans" cxnId="{7E45B0A7-4461-4144-8B37-05C742F1480E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14E55609-2EE2-4AB5-94D3-6CE41B134D37}">
      <dgm:prSet phldrT="[Text]"/>
      <dgm:spPr/>
      <dgm:t>
        <a:bodyPr/>
        <a:lstStyle/>
        <a:p>
          <a:r>
            <a:rPr lang="en-US" b="1" dirty="0"/>
            <a:t>Prepare</a:t>
          </a:r>
        </a:p>
      </dgm:t>
    </dgm:pt>
    <dgm:pt modelId="{DFB24DE5-A727-4D23-8858-E63EFC4662A3}" type="parTrans" cxnId="{EB95AB0D-44C8-43CE-814D-F1ECF8D30B67}">
      <dgm:prSet/>
      <dgm:spPr/>
      <dgm:t>
        <a:bodyPr/>
        <a:lstStyle/>
        <a:p>
          <a:endParaRPr lang="en-US"/>
        </a:p>
      </dgm:t>
    </dgm:pt>
    <dgm:pt modelId="{9D72424A-0B78-41D8-A17E-2A66E1B1670C}" type="sibTrans" cxnId="{EB95AB0D-44C8-43CE-814D-F1ECF8D30B67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90452A2D-5C8C-44C2-BEBF-FA8AFE446A7D}" type="pres">
      <dgm:prSet presAssocID="{D4103CD6-D5BE-4E4D-A832-D48DDFF62504}" presName="cycle" presStyleCnt="0">
        <dgm:presLayoutVars>
          <dgm:dir/>
          <dgm:resizeHandles val="exact"/>
        </dgm:presLayoutVars>
      </dgm:prSet>
      <dgm:spPr/>
    </dgm:pt>
    <dgm:pt modelId="{565225F2-0813-484B-84D4-B4F3C9122D3F}" type="pres">
      <dgm:prSet presAssocID="{30E2EFC6-C2C9-498B-A6A3-FFC7F2FCF5A6}" presName="dummy" presStyleCnt="0"/>
      <dgm:spPr/>
    </dgm:pt>
    <dgm:pt modelId="{4CF11C6D-8642-442A-B48F-4A98BDFE4AD5}" type="pres">
      <dgm:prSet presAssocID="{30E2EFC6-C2C9-498B-A6A3-FFC7F2FCF5A6}" presName="node" presStyleLbl="revTx" presStyleIdx="0" presStyleCnt="4">
        <dgm:presLayoutVars>
          <dgm:bulletEnabled val="1"/>
        </dgm:presLayoutVars>
      </dgm:prSet>
      <dgm:spPr/>
    </dgm:pt>
    <dgm:pt modelId="{80C067DA-863C-4A62-8A7C-B61511D8042F}" type="pres">
      <dgm:prSet presAssocID="{5242B553-BCB1-4647-9FA0-1155096152E8}" presName="sibTrans" presStyleLbl="node1" presStyleIdx="0" presStyleCnt="4"/>
      <dgm:spPr/>
    </dgm:pt>
    <dgm:pt modelId="{C21D0E54-4AF1-4BD0-867B-0CAABE1A9382}" type="pres">
      <dgm:prSet presAssocID="{D3F5FE89-DEA4-4163-AC56-51F6DA45F8E2}" presName="dummy" presStyleCnt="0"/>
      <dgm:spPr/>
    </dgm:pt>
    <dgm:pt modelId="{C3037CFD-3BBA-4419-91DD-13FC6FF6A6A1}" type="pres">
      <dgm:prSet presAssocID="{D3F5FE89-DEA4-4163-AC56-51F6DA45F8E2}" presName="node" presStyleLbl="revTx" presStyleIdx="1" presStyleCnt="4">
        <dgm:presLayoutVars>
          <dgm:bulletEnabled val="1"/>
        </dgm:presLayoutVars>
      </dgm:prSet>
      <dgm:spPr/>
    </dgm:pt>
    <dgm:pt modelId="{D9E50882-3BD9-4437-B940-2836420393B2}" type="pres">
      <dgm:prSet presAssocID="{B7AAAB37-E435-4608-BD66-9C7C4AACA12D}" presName="sibTrans" presStyleLbl="node1" presStyleIdx="1" presStyleCnt="4"/>
      <dgm:spPr/>
    </dgm:pt>
    <dgm:pt modelId="{690E5573-799C-48C0-AAA9-ADD2FA986E8E}" type="pres">
      <dgm:prSet presAssocID="{C522CCDA-08A3-427B-9669-7596967CC922}" presName="dummy" presStyleCnt="0"/>
      <dgm:spPr/>
    </dgm:pt>
    <dgm:pt modelId="{069FB5D7-E037-499E-9D5D-E0770E0D7364}" type="pres">
      <dgm:prSet presAssocID="{C522CCDA-08A3-427B-9669-7596967CC922}" presName="node" presStyleLbl="revTx" presStyleIdx="2" presStyleCnt="4">
        <dgm:presLayoutVars>
          <dgm:bulletEnabled val="1"/>
        </dgm:presLayoutVars>
      </dgm:prSet>
      <dgm:spPr/>
    </dgm:pt>
    <dgm:pt modelId="{F24E35F0-3621-4B6D-928D-6A60CEEE374E}" type="pres">
      <dgm:prSet presAssocID="{94B97586-2116-44FA-B642-128E1733A1DC}" presName="sibTrans" presStyleLbl="node1" presStyleIdx="2" presStyleCnt="4"/>
      <dgm:spPr/>
    </dgm:pt>
    <dgm:pt modelId="{837C7657-B2D2-47CC-83D7-35D37C2AF1CD}" type="pres">
      <dgm:prSet presAssocID="{14E55609-2EE2-4AB5-94D3-6CE41B134D37}" presName="dummy" presStyleCnt="0"/>
      <dgm:spPr/>
    </dgm:pt>
    <dgm:pt modelId="{CB69A475-B32C-44E5-83DF-3B9E6500F381}" type="pres">
      <dgm:prSet presAssocID="{14E55609-2EE2-4AB5-94D3-6CE41B134D37}" presName="node" presStyleLbl="revTx" presStyleIdx="3" presStyleCnt="4">
        <dgm:presLayoutVars>
          <dgm:bulletEnabled val="1"/>
        </dgm:presLayoutVars>
      </dgm:prSet>
      <dgm:spPr/>
    </dgm:pt>
    <dgm:pt modelId="{3B425EA5-A0C9-46E0-9A0D-449923322646}" type="pres">
      <dgm:prSet presAssocID="{9D72424A-0B78-41D8-A17E-2A66E1B1670C}" presName="sibTrans" presStyleLbl="node1" presStyleIdx="3" presStyleCnt="4"/>
      <dgm:spPr/>
    </dgm:pt>
  </dgm:ptLst>
  <dgm:cxnLst>
    <dgm:cxn modelId="{78DCAA05-EAA1-4F98-A93F-BF4BA8E304E9}" type="presOf" srcId="{14E55609-2EE2-4AB5-94D3-6CE41B134D37}" destId="{CB69A475-B32C-44E5-83DF-3B9E6500F381}" srcOrd="0" destOrd="0" presId="urn:microsoft.com/office/officeart/2005/8/layout/cycle1"/>
    <dgm:cxn modelId="{EB95AB0D-44C8-43CE-814D-F1ECF8D30B67}" srcId="{D4103CD6-D5BE-4E4D-A832-D48DDFF62504}" destId="{14E55609-2EE2-4AB5-94D3-6CE41B134D37}" srcOrd="3" destOrd="0" parTransId="{DFB24DE5-A727-4D23-8858-E63EFC4662A3}" sibTransId="{9D72424A-0B78-41D8-A17E-2A66E1B1670C}"/>
    <dgm:cxn modelId="{DF3A0531-0F59-482B-A13B-BA9F1C2F34AA}" type="presOf" srcId="{D3F5FE89-DEA4-4163-AC56-51F6DA45F8E2}" destId="{C3037CFD-3BBA-4419-91DD-13FC6FF6A6A1}" srcOrd="0" destOrd="0" presId="urn:microsoft.com/office/officeart/2005/8/layout/cycle1"/>
    <dgm:cxn modelId="{4E1D1F3F-D1AF-4577-A1AE-A3B7821B7E32}" type="presOf" srcId="{5242B553-BCB1-4647-9FA0-1155096152E8}" destId="{80C067DA-863C-4A62-8A7C-B61511D8042F}" srcOrd="0" destOrd="0" presId="urn:microsoft.com/office/officeart/2005/8/layout/cycle1"/>
    <dgm:cxn modelId="{F19EE167-8E66-47E3-B2A4-18DA28BADAD8}" type="presOf" srcId="{C522CCDA-08A3-427B-9669-7596967CC922}" destId="{069FB5D7-E037-499E-9D5D-E0770E0D7364}" srcOrd="0" destOrd="0" presId="urn:microsoft.com/office/officeart/2005/8/layout/cycle1"/>
    <dgm:cxn modelId="{45E15453-E178-4F64-9A34-BACA5A1657C2}" srcId="{D4103CD6-D5BE-4E4D-A832-D48DDFF62504}" destId="{30E2EFC6-C2C9-498B-A6A3-FFC7F2FCF5A6}" srcOrd="0" destOrd="0" parTransId="{A8EA4F85-5658-459A-811B-9CE3F1EC1EFB}" sibTransId="{5242B553-BCB1-4647-9FA0-1155096152E8}"/>
    <dgm:cxn modelId="{49EDD399-A1B1-40C4-92B7-674F49258917}" srcId="{D4103CD6-D5BE-4E4D-A832-D48DDFF62504}" destId="{D3F5FE89-DEA4-4163-AC56-51F6DA45F8E2}" srcOrd="1" destOrd="0" parTransId="{D7A6731F-D4B8-402F-AC97-D3F8FFE8507B}" sibTransId="{B7AAAB37-E435-4608-BD66-9C7C4AACA12D}"/>
    <dgm:cxn modelId="{86B7FAA5-7009-4D0C-94CE-A64489F1C396}" type="presOf" srcId="{B7AAAB37-E435-4608-BD66-9C7C4AACA12D}" destId="{D9E50882-3BD9-4437-B940-2836420393B2}" srcOrd="0" destOrd="0" presId="urn:microsoft.com/office/officeart/2005/8/layout/cycle1"/>
    <dgm:cxn modelId="{7E45B0A7-4461-4144-8B37-05C742F1480E}" srcId="{D4103CD6-D5BE-4E4D-A832-D48DDFF62504}" destId="{C522CCDA-08A3-427B-9669-7596967CC922}" srcOrd="2" destOrd="0" parTransId="{1A98CD98-4F37-4C71-BDD8-BD98250666CD}" sibTransId="{94B97586-2116-44FA-B642-128E1733A1DC}"/>
    <dgm:cxn modelId="{4D95CDC0-357B-42F3-8016-EAFF6DBDD587}" type="presOf" srcId="{D4103CD6-D5BE-4E4D-A832-D48DDFF62504}" destId="{90452A2D-5C8C-44C2-BEBF-FA8AFE446A7D}" srcOrd="0" destOrd="0" presId="urn:microsoft.com/office/officeart/2005/8/layout/cycle1"/>
    <dgm:cxn modelId="{1F9B4DC2-80A2-4BA9-A4E2-A5D88E68DA26}" type="presOf" srcId="{30E2EFC6-C2C9-498B-A6A3-FFC7F2FCF5A6}" destId="{4CF11C6D-8642-442A-B48F-4A98BDFE4AD5}" srcOrd="0" destOrd="0" presId="urn:microsoft.com/office/officeart/2005/8/layout/cycle1"/>
    <dgm:cxn modelId="{FD4BD1CA-13D3-43A5-BB24-44AA5FE27CD8}" type="presOf" srcId="{94B97586-2116-44FA-B642-128E1733A1DC}" destId="{F24E35F0-3621-4B6D-928D-6A60CEEE374E}" srcOrd="0" destOrd="0" presId="urn:microsoft.com/office/officeart/2005/8/layout/cycle1"/>
    <dgm:cxn modelId="{0E6CFCD8-5904-4D85-BC66-2120A12FAF77}" type="presOf" srcId="{9D72424A-0B78-41D8-A17E-2A66E1B1670C}" destId="{3B425EA5-A0C9-46E0-9A0D-449923322646}" srcOrd="0" destOrd="0" presId="urn:microsoft.com/office/officeart/2005/8/layout/cycle1"/>
    <dgm:cxn modelId="{592ABF7F-96AA-4500-A276-AE69A85EC34A}" type="presParOf" srcId="{90452A2D-5C8C-44C2-BEBF-FA8AFE446A7D}" destId="{565225F2-0813-484B-84D4-B4F3C9122D3F}" srcOrd="0" destOrd="0" presId="urn:microsoft.com/office/officeart/2005/8/layout/cycle1"/>
    <dgm:cxn modelId="{E54C23F4-F337-4004-9FC2-D9E10957D14F}" type="presParOf" srcId="{90452A2D-5C8C-44C2-BEBF-FA8AFE446A7D}" destId="{4CF11C6D-8642-442A-B48F-4A98BDFE4AD5}" srcOrd="1" destOrd="0" presId="urn:microsoft.com/office/officeart/2005/8/layout/cycle1"/>
    <dgm:cxn modelId="{BD5A368E-E42C-470C-8873-4C749731C2B0}" type="presParOf" srcId="{90452A2D-5C8C-44C2-BEBF-FA8AFE446A7D}" destId="{80C067DA-863C-4A62-8A7C-B61511D8042F}" srcOrd="2" destOrd="0" presId="urn:microsoft.com/office/officeart/2005/8/layout/cycle1"/>
    <dgm:cxn modelId="{DD563B3F-6B31-40B5-872B-3244C8DE4DF6}" type="presParOf" srcId="{90452A2D-5C8C-44C2-BEBF-FA8AFE446A7D}" destId="{C21D0E54-4AF1-4BD0-867B-0CAABE1A9382}" srcOrd="3" destOrd="0" presId="urn:microsoft.com/office/officeart/2005/8/layout/cycle1"/>
    <dgm:cxn modelId="{823F3E82-9A24-4C49-B53B-AA381DD188F4}" type="presParOf" srcId="{90452A2D-5C8C-44C2-BEBF-FA8AFE446A7D}" destId="{C3037CFD-3BBA-4419-91DD-13FC6FF6A6A1}" srcOrd="4" destOrd="0" presId="urn:microsoft.com/office/officeart/2005/8/layout/cycle1"/>
    <dgm:cxn modelId="{49DBB382-A497-44E6-BD29-8451D710B3D6}" type="presParOf" srcId="{90452A2D-5C8C-44C2-BEBF-FA8AFE446A7D}" destId="{D9E50882-3BD9-4437-B940-2836420393B2}" srcOrd="5" destOrd="0" presId="urn:microsoft.com/office/officeart/2005/8/layout/cycle1"/>
    <dgm:cxn modelId="{47DB2E59-1FA1-4EEC-A56E-CFD742B50FC5}" type="presParOf" srcId="{90452A2D-5C8C-44C2-BEBF-FA8AFE446A7D}" destId="{690E5573-799C-48C0-AAA9-ADD2FA986E8E}" srcOrd="6" destOrd="0" presId="urn:microsoft.com/office/officeart/2005/8/layout/cycle1"/>
    <dgm:cxn modelId="{3F2B05FD-06DA-4F98-8099-2802C83C003C}" type="presParOf" srcId="{90452A2D-5C8C-44C2-BEBF-FA8AFE446A7D}" destId="{069FB5D7-E037-499E-9D5D-E0770E0D7364}" srcOrd="7" destOrd="0" presId="urn:microsoft.com/office/officeart/2005/8/layout/cycle1"/>
    <dgm:cxn modelId="{64EE46C3-5FCA-4665-82AE-33274A6FB2C2}" type="presParOf" srcId="{90452A2D-5C8C-44C2-BEBF-FA8AFE446A7D}" destId="{F24E35F0-3621-4B6D-928D-6A60CEEE374E}" srcOrd="8" destOrd="0" presId="urn:microsoft.com/office/officeart/2005/8/layout/cycle1"/>
    <dgm:cxn modelId="{6E9D5B85-5AA0-402F-8CD9-3078BB0EB657}" type="presParOf" srcId="{90452A2D-5C8C-44C2-BEBF-FA8AFE446A7D}" destId="{837C7657-B2D2-47CC-83D7-35D37C2AF1CD}" srcOrd="9" destOrd="0" presId="urn:microsoft.com/office/officeart/2005/8/layout/cycle1"/>
    <dgm:cxn modelId="{9E399BFE-150E-4A42-9263-EE76A1AD3C56}" type="presParOf" srcId="{90452A2D-5C8C-44C2-BEBF-FA8AFE446A7D}" destId="{CB69A475-B32C-44E5-83DF-3B9E6500F381}" srcOrd="10" destOrd="0" presId="urn:microsoft.com/office/officeart/2005/8/layout/cycle1"/>
    <dgm:cxn modelId="{2EE7621E-2617-47E4-8E58-20321601EFE6}" type="presParOf" srcId="{90452A2D-5C8C-44C2-BEBF-FA8AFE446A7D}" destId="{3B425EA5-A0C9-46E0-9A0D-449923322646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4103CD6-D5BE-4E4D-A832-D48DDFF62504}" type="doc">
      <dgm:prSet loTypeId="urn:microsoft.com/office/officeart/2005/8/layout/cycle1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30E2EFC6-C2C9-498B-A6A3-FFC7F2FCF5A6}">
      <dgm:prSet phldrT="[Text]"/>
      <dgm:spPr/>
      <dgm:t>
        <a:bodyPr/>
        <a:lstStyle/>
        <a:p>
          <a:r>
            <a:rPr lang="en-US" b="1" dirty="0"/>
            <a:t>Prove</a:t>
          </a:r>
        </a:p>
      </dgm:t>
    </dgm:pt>
    <dgm:pt modelId="{A8EA4F85-5658-459A-811B-9CE3F1EC1EFB}" type="parTrans" cxnId="{45E15453-E178-4F64-9A34-BACA5A1657C2}">
      <dgm:prSet/>
      <dgm:spPr/>
      <dgm:t>
        <a:bodyPr/>
        <a:lstStyle/>
        <a:p>
          <a:endParaRPr lang="en-US"/>
        </a:p>
      </dgm:t>
    </dgm:pt>
    <dgm:pt modelId="{5242B553-BCB1-4647-9FA0-1155096152E8}" type="sibTrans" cxnId="{45E15453-E178-4F64-9A34-BACA5A1657C2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D3F5FE89-DEA4-4163-AC56-51F6DA45F8E2}">
      <dgm:prSet phldrT="[Text]"/>
      <dgm:spPr/>
      <dgm:t>
        <a:bodyPr/>
        <a:lstStyle/>
        <a:p>
          <a:r>
            <a:rPr lang="en-US" b="1" dirty="0"/>
            <a:t>Participate</a:t>
          </a:r>
        </a:p>
      </dgm:t>
    </dgm:pt>
    <dgm:pt modelId="{D7A6731F-D4B8-402F-AC97-D3F8FFE8507B}" type="parTrans" cxnId="{49EDD399-A1B1-40C4-92B7-674F49258917}">
      <dgm:prSet/>
      <dgm:spPr/>
      <dgm:t>
        <a:bodyPr/>
        <a:lstStyle/>
        <a:p>
          <a:endParaRPr lang="en-US"/>
        </a:p>
      </dgm:t>
    </dgm:pt>
    <dgm:pt modelId="{B7AAAB37-E435-4608-BD66-9C7C4AACA12D}" type="sibTrans" cxnId="{49EDD399-A1B1-40C4-92B7-674F49258917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C522CCDA-08A3-427B-9669-7596967CC922}">
      <dgm:prSet phldrT="[Text]"/>
      <dgm:spPr/>
      <dgm:t>
        <a:bodyPr/>
        <a:lstStyle/>
        <a:p>
          <a:r>
            <a:rPr lang="en-US" b="1" dirty="0"/>
            <a:t>Prove</a:t>
          </a:r>
        </a:p>
      </dgm:t>
    </dgm:pt>
    <dgm:pt modelId="{1A98CD98-4F37-4C71-BDD8-BD98250666CD}" type="parTrans" cxnId="{7E45B0A7-4461-4144-8B37-05C742F1480E}">
      <dgm:prSet/>
      <dgm:spPr/>
      <dgm:t>
        <a:bodyPr/>
        <a:lstStyle/>
        <a:p>
          <a:endParaRPr lang="en-US"/>
        </a:p>
      </dgm:t>
    </dgm:pt>
    <dgm:pt modelId="{94B97586-2116-44FA-B642-128E1733A1DC}" type="sibTrans" cxnId="{7E45B0A7-4461-4144-8B37-05C742F1480E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14E55609-2EE2-4AB5-94D3-6CE41B134D37}">
      <dgm:prSet phldrT="[Text]"/>
      <dgm:spPr/>
      <dgm:t>
        <a:bodyPr/>
        <a:lstStyle/>
        <a:p>
          <a:r>
            <a:rPr lang="en-US" b="1" dirty="0"/>
            <a:t>Prepare</a:t>
          </a:r>
        </a:p>
      </dgm:t>
    </dgm:pt>
    <dgm:pt modelId="{DFB24DE5-A727-4D23-8858-E63EFC4662A3}" type="parTrans" cxnId="{EB95AB0D-44C8-43CE-814D-F1ECF8D30B67}">
      <dgm:prSet/>
      <dgm:spPr/>
      <dgm:t>
        <a:bodyPr/>
        <a:lstStyle/>
        <a:p>
          <a:endParaRPr lang="en-US"/>
        </a:p>
      </dgm:t>
    </dgm:pt>
    <dgm:pt modelId="{9D72424A-0B78-41D8-A17E-2A66E1B1670C}" type="sibTrans" cxnId="{EB95AB0D-44C8-43CE-814D-F1ECF8D30B67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90452A2D-5C8C-44C2-BEBF-FA8AFE446A7D}" type="pres">
      <dgm:prSet presAssocID="{D4103CD6-D5BE-4E4D-A832-D48DDFF62504}" presName="cycle" presStyleCnt="0">
        <dgm:presLayoutVars>
          <dgm:dir/>
          <dgm:resizeHandles val="exact"/>
        </dgm:presLayoutVars>
      </dgm:prSet>
      <dgm:spPr/>
    </dgm:pt>
    <dgm:pt modelId="{565225F2-0813-484B-84D4-B4F3C9122D3F}" type="pres">
      <dgm:prSet presAssocID="{30E2EFC6-C2C9-498B-A6A3-FFC7F2FCF5A6}" presName="dummy" presStyleCnt="0"/>
      <dgm:spPr/>
    </dgm:pt>
    <dgm:pt modelId="{4CF11C6D-8642-442A-B48F-4A98BDFE4AD5}" type="pres">
      <dgm:prSet presAssocID="{30E2EFC6-C2C9-498B-A6A3-FFC7F2FCF5A6}" presName="node" presStyleLbl="revTx" presStyleIdx="0" presStyleCnt="4">
        <dgm:presLayoutVars>
          <dgm:bulletEnabled val="1"/>
        </dgm:presLayoutVars>
      </dgm:prSet>
      <dgm:spPr/>
    </dgm:pt>
    <dgm:pt modelId="{80C067DA-863C-4A62-8A7C-B61511D8042F}" type="pres">
      <dgm:prSet presAssocID="{5242B553-BCB1-4647-9FA0-1155096152E8}" presName="sibTrans" presStyleLbl="node1" presStyleIdx="0" presStyleCnt="4"/>
      <dgm:spPr/>
    </dgm:pt>
    <dgm:pt modelId="{C21D0E54-4AF1-4BD0-867B-0CAABE1A9382}" type="pres">
      <dgm:prSet presAssocID="{D3F5FE89-DEA4-4163-AC56-51F6DA45F8E2}" presName="dummy" presStyleCnt="0"/>
      <dgm:spPr/>
    </dgm:pt>
    <dgm:pt modelId="{C3037CFD-3BBA-4419-91DD-13FC6FF6A6A1}" type="pres">
      <dgm:prSet presAssocID="{D3F5FE89-DEA4-4163-AC56-51F6DA45F8E2}" presName="node" presStyleLbl="revTx" presStyleIdx="1" presStyleCnt="4">
        <dgm:presLayoutVars>
          <dgm:bulletEnabled val="1"/>
        </dgm:presLayoutVars>
      </dgm:prSet>
      <dgm:spPr/>
    </dgm:pt>
    <dgm:pt modelId="{D9E50882-3BD9-4437-B940-2836420393B2}" type="pres">
      <dgm:prSet presAssocID="{B7AAAB37-E435-4608-BD66-9C7C4AACA12D}" presName="sibTrans" presStyleLbl="node1" presStyleIdx="1" presStyleCnt="4"/>
      <dgm:spPr/>
    </dgm:pt>
    <dgm:pt modelId="{690E5573-799C-48C0-AAA9-ADD2FA986E8E}" type="pres">
      <dgm:prSet presAssocID="{C522CCDA-08A3-427B-9669-7596967CC922}" presName="dummy" presStyleCnt="0"/>
      <dgm:spPr/>
    </dgm:pt>
    <dgm:pt modelId="{069FB5D7-E037-499E-9D5D-E0770E0D7364}" type="pres">
      <dgm:prSet presAssocID="{C522CCDA-08A3-427B-9669-7596967CC922}" presName="node" presStyleLbl="revTx" presStyleIdx="2" presStyleCnt="4">
        <dgm:presLayoutVars>
          <dgm:bulletEnabled val="1"/>
        </dgm:presLayoutVars>
      </dgm:prSet>
      <dgm:spPr/>
    </dgm:pt>
    <dgm:pt modelId="{F24E35F0-3621-4B6D-928D-6A60CEEE374E}" type="pres">
      <dgm:prSet presAssocID="{94B97586-2116-44FA-B642-128E1733A1DC}" presName="sibTrans" presStyleLbl="node1" presStyleIdx="2" presStyleCnt="4"/>
      <dgm:spPr/>
    </dgm:pt>
    <dgm:pt modelId="{837C7657-B2D2-47CC-83D7-35D37C2AF1CD}" type="pres">
      <dgm:prSet presAssocID="{14E55609-2EE2-4AB5-94D3-6CE41B134D37}" presName="dummy" presStyleCnt="0"/>
      <dgm:spPr/>
    </dgm:pt>
    <dgm:pt modelId="{CB69A475-B32C-44E5-83DF-3B9E6500F381}" type="pres">
      <dgm:prSet presAssocID="{14E55609-2EE2-4AB5-94D3-6CE41B134D37}" presName="node" presStyleLbl="revTx" presStyleIdx="3" presStyleCnt="4">
        <dgm:presLayoutVars>
          <dgm:bulletEnabled val="1"/>
        </dgm:presLayoutVars>
      </dgm:prSet>
      <dgm:spPr/>
    </dgm:pt>
    <dgm:pt modelId="{3B425EA5-A0C9-46E0-9A0D-449923322646}" type="pres">
      <dgm:prSet presAssocID="{9D72424A-0B78-41D8-A17E-2A66E1B1670C}" presName="sibTrans" presStyleLbl="node1" presStyleIdx="3" presStyleCnt="4"/>
      <dgm:spPr/>
    </dgm:pt>
  </dgm:ptLst>
  <dgm:cxnLst>
    <dgm:cxn modelId="{EB95AB0D-44C8-43CE-814D-F1ECF8D30B67}" srcId="{D4103CD6-D5BE-4E4D-A832-D48DDFF62504}" destId="{14E55609-2EE2-4AB5-94D3-6CE41B134D37}" srcOrd="3" destOrd="0" parTransId="{DFB24DE5-A727-4D23-8858-E63EFC4662A3}" sibTransId="{9D72424A-0B78-41D8-A17E-2A66E1B1670C}"/>
    <dgm:cxn modelId="{E29D2333-1053-4C73-8DED-8C6DBAE75193}" type="presOf" srcId="{D3F5FE89-DEA4-4163-AC56-51F6DA45F8E2}" destId="{C3037CFD-3BBA-4419-91DD-13FC6FF6A6A1}" srcOrd="0" destOrd="0" presId="urn:microsoft.com/office/officeart/2005/8/layout/cycle1"/>
    <dgm:cxn modelId="{D97F5162-D00A-42DD-86B4-C54893475340}" type="presOf" srcId="{C522CCDA-08A3-427B-9669-7596967CC922}" destId="{069FB5D7-E037-499E-9D5D-E0770E0D7364}" srcOrd="0" destOrd="0" presId="urn:microsoft.com/office/officeart/2005/8/layout/cycle1"/>
    <dgm:cxn modelId="{4C4C2B6C-7341-4A1A-916B-4B82F6147744}" type="presOf" srcId="{5242B553-BCB1-4647-9FA0-1155096152E8}" destId="{80C067DA-863C-4A62-8A7C-B61511D8042F}" srcOrd="0" destOrd="0" presId="urn:microsoft.com/office/officeart/2005/8/layout/cycle1"/>
    <dgm:cxn modelId="{7FE6974D-8D2D-4BB6-84D7-2396F4AA129A}" type="presOf" srcId="{9D72424A-0B78-41D8-A17E-2A66E1B1670C}" destId="{3B425EA5-A0C9-46E0-9A0D-449923322646}" srcOrd="0" destOrd="0" presId="urn:microsoft.com/office/officeart/2005/8/layout/cycle1"/>
    <dgm:cxn modelId="{45E15453-E178-4F64-9A34-BACA5A1657C2}" srcId="{D4103CD6-D5BE-4E4D-A832-D48DDFF62504}" destId="{30E2EFC6-C2C9-498B-A6A3-FFC7F2FCF5A6}" srcOrd="0" destOrd="0" parTransId="{A8EA4F85-5658-459A-811B-9CE3F1EC1EFB}" sibTransId="{5242B553-BCB1-4647-9FA0-1155096152E8}"/>
    <dgm:cxn modelId="{2F384D80-07EC-47AE-BB01-4A88FE15B4A7}" type="presOf" srcId="{94B97586-2116-44FA-B642-128E1733A1DC}" destId="{F24E35F0-3621-4B6D-928D-6A60CEEE374E}" srcOrd="0" destOrd="0" presId="urn:microsoft.com/office/officeart/2005/8/layout/cycle1"/>
    <dgm:cxn modelId="{FFD2258D-F3F9-4307-8420-30C29670A954}" type="presOf" srcId="{D4103CD6-D5BE-4E4D-A832-D48DDFF62504}" destId="{90452A2D-5C8C-44C2-BEBF-FA8AFE446A7D}" srcOrd="0" destOrd="0" presId="urn:microsoft.com/office/officeart/2005/8/layout/cycle1"/>
    <dgm:cxn modelId="{C6979892-258F-4DED-9BAF-1748CCAA8517}" type="presOf" srcId="{14E55609-2EE2-4AB5-94D3-6CE41B134D37}" destId="{CB69A475-B32C-44E5-83DF-3B9E6500F381}" srcOrd="0" destOrd="0" presId="urn:microsoft.com/office/officeart/2005/8/layout/cycle1"/>
    <dgm:cxn modelId="{49EDD399-A1B1-40C4-92B7-674F49258917}" srcId="{D4103CD6-D5BE-4E4D-A832-D48DDFF62504}" destId="{D3F5FE89-DEA4-4163-AC56-51F6DA45F8E2}" srcOrd="1" destOrd="0" parTransId="{D7A6731F-D4B8-402F-AC97-D3F8FFE8507B}" sibTransId="{B7AAAB37-E435-4608-BD66-9C7C4AACA12D}"/>
    <dgm:cxn modelId="{7E45B0A7-4461-4144-8B37-05C742F1480E}" srcId="{D4103CD6-D5BE-4E4D-A832-D48DDFF62504}" destId="{C522CCDA-08A3-427B-9669-7596967CC922}" srcOrd="2" destOrd="0" parTransId="{1A98CD98-4F37-4C71-BDD8-BD98250666CD}" sibTransId="{94B97586-2116-44FA-B642-128E1733A1DC}"/>
    <dgm:cxn modelId="{3A2A77C0-8BE1-4867-9CF1-B143CC865522}" type="presOf" srcId="{B7AAAB37-E435-4608-BD66-9C7C4AACA12D}" destId="{D9E50882-3BD9-4437-B940-2836420393B2}" srcOrd="0" destOrd="0" presId="urn:microsoft.com/office/officeart/2005/8/layout/cycle1"/>
    <dgm:cxn modelId="{D272E7DE-195A-438A-89EA-FDA1FD8308EB}" type="presOf" srcId="{30E2EFC6-C2C9-498B-A6A3-FFC7F2FCF5A6}" destId="{4CF11C6D-8642-442A-B48F-4A98BDFE4AD5}" srcOrd="0" destOrd="0" presId="urn:microsoft.com/office/officeart/2005/8/layout/cycle1"/>
    <dgm:cxn modelId="{DA0F4EAB-094F-43C4-8521-212C4212B696}" type="presParOf" srcId="{90452A2D-5C8C-44C2-BEBF-FA8AFE446A7D}" destId="{565225F2-0813-484B-84D4-B4F3C9122D3F}" srcOrd="0" destOrd="0" presId="urn:microsoft.com/office/officeart/2005/8/layout/cycle1"/>
    <dgm:cxn modelId="{668267BD-7859-4DA9-8CAA-F959718CEC33}" type="presParOf" srcId="{90452A2D-5C8C-44C2-BEBF-FA8AFE446A7D}" destId="{4CF11C6D-8642-442A-B48F-4A98BDFE4AD5}" srcOrd="1" destOrd="0" presId="urn:microsoft.com/office/officeart/2005/8/layout/cycle1"/>
    <dgm:cxn modelId="{AF467119-1241-4CAE-AEB1-864977942409}" type="presParOf" srcId="{90452A2D-5C8C-44C2-BEBF-FA8AFE446A7D}" destId="{80C067DA-863C-4A62-8A7C-B61511D8042F}" srcOrd="2" destOrd="0" presId="urn:microsoft.com/office/officeart/2005/8/layout/cycle1"/>
    <dgm:cxn modelId="{691B1261-9D60-4A99-8889-BF093A6569F5}" type="presParOf" srcId="{90452A2D-5C8C-44C2-BEBF-FA8AFE446A7D}" destId="{C21D0E54-4AF1-4BD0-867B-0CAABE1A9382}" srcOrd="3" destOrd="0" presId="urn:microsoft.com/office/officeart/2005/8/layout/cycle1"/>
    <dgm:cxn modelId="{DB2DE4A3-7DF7-43A8-8373-E4845DF27F29}" type="presParOf" srcId="{90452A2D-5C8C-44C2-BEBF-FA8AFE446A7D}" destId="{C3037CFD-3BBA-4419-91DD-13FC6FF6A6A1}" srcOrd="4" destOrd="0" presId="urn:microsoft.com/office/officeart/2005/8/layout/cycle1"/>
    <dgm:cxn modelId="{7695FD1D-0E87-4664-BC43-21D8C040D88A}" type="presParOf" srcId="{90452A2D-5C8C-44C2-BEBF-FA8AFE446A7D}" destId="{D9E50882-3BD9-4437-B940-2836420393B2}" srcOrd="5" destOrd="0" presId="urn:microsoft.com/office/officeart/2005/8/layout/cycle1"/>
    <dgm:cxn modelId="{DEF80021-CBCF-4ED0-97BE-A5D3AA2DF803}" type="presParOf" srcId="{90452A2D-5C8C-44C2-BEBF-FA8AFE446A7D}" destId="{690E5573-799C-48C0-AAA9-ADD2FA986E8E}" srcOrd="6" destOrd="0" presId="urn:microsoft.com/office/officeart/2005/8/layout/cycle1"/>
    <dgm:cxn modelId="{1A2C2904-DA75-49F9-BFAB-A89FC0EE6D86}" type="presParOf" srcId="{90452A2D-5C8C-44C2-BEBF-FA8AFE446A7D}" destId="{069FB5D7-E037-499E-9D5D-E0770E0D7364}" srcOrd="7" destOrd="0" presId="urn:microsoft.com/office/officeart/2005/8/layout/cycle1"/>
    <dgm:cxn modelId="{BDFD4F38-A262-4D80-894E-A2C47E42A11A}" type="presParOf" srcId="{90452A2D-5C8C-44C2-BEBF-FA8AFE446A7D}" destId="{F24E35F0-3621-4B6D-928D-6A60CEEE374E}" srcOrd="8" destOrd="0" presId="urn:microsoft.com/office/officeart/2005/8/layout/cycle1"/>
    <dgm:cxn modelId="{1443A8E8-761A-485F-9E22-1D41FA33CA74}" type="presParOf" srcId="{90452A2D-5C8C-44C2-BEBF-FA8AFE446A7D}" destId="{837C7657-B2D2-47CC-83D7-35D37C2AF1CD}" srcOrd="9" destOrd="0" presId="urn:microsoft.com/office/officeart/2005/8/layout/cycle1"/>
    <dgm:cxn modelId="{96D75395-1F0D-40DE-BB2C-AB34A2651907}" type="presParOf" srcId="{90452A2D-5C8C-44C2-BEBF-FA8AFE446A7D}" destId="{CB69A475-B32C-44E5-83DF-3B9E6500F381}" srcOrd="10" destOrd="0" presId="urn:microsoft.com/office/officeart/2005/8/layout/cycle1"/>
    <dgm:cxn modelId="{00BF32F8-2B3D-4E70-93D3-F5E18AFB06F2}" type="presParOf" srcId="{90452A2D-5C8C-44C2-BEBF-FA8AFE446A7D}" destId="{3B425EA5-A0C9-46E0-9A0D-449923322646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4103CD6-D5BE-4E4D-A832-D48DDFF62504}" type="doc">
      <dgm:prSet loTypeId="urn:microsoft.com/office/officeart/2005/8/layout/cycle1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30E2EFC6-C2C9-498B-A6A3-FFC7F2FCF5A6}">
      <dgm:prSet phldrT="[Text]"/>
      <dgm:spPr/>
      <dgm:t>
        <a:bodyPr/>
        <a:lstStyle/>
        <a:p>
          <a:r>
            <a:rPr lang="en-US" b="1" dirty="0"/>
            <a:t>Prove</a:t>
          </a:r>
        </a:p>
      </dgm:t>
    </dgm:pt>
    <dgm:pt modelId="{A8EA4F85-5658-459A-811B-9CE3F1EC1EFB}" type="parTrans" cxnId="{45E15453-E178-4F64-9A34-BACA5A1657C2}">
      <dgm:prSet/>
      <dgm:spPr/>
      <dgm:t>
        <a:bodyPr/>
        <a:lstStyle/>
        <a:p>
          <a:endParaRPr lang="en-US"/>
        </a:p>
      </dgm:t>
    </dgm:pt>
    <dgm:pt modelId="{5242B553-BCB1-4647-9FA0-1155096152E8}" type="sibTrans" cxnId="{45E15453-E178-4F64-9A34-BACA5A1657C2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D3F5FE89-DEA4-4163-AC56-51F6DA45F8E2}">
      <dgm:prSet phldrT="[Text]"/>
      <dgm:spPr/>
      <dgm:t>
        <a:bodyPr/>
        <a:lstStyle/>
        <a:p>
          <a:r>
            <a:rPr lang="en-US" b="1" dirty="0"/>
            <a:t>Participate</a:t>
          </a:r>
        </a:p>
      </dgm:t>
    </dgm:pt>
    <dgm:pt modelId="{D7A6731F-D4B8-402F-AC97-D3F8FFE8507B}" type="parTrans" cxnId="{49EDD399-A1B1-40C4-92B7-674F49258917}">
      <dgm:prSet/>
      <dgm:spPr/>
      <dgm:t>
        <a:bodyPr/>
        <a:lstStyle/>
        <a:p>
          <a:endParaRPr lang="en-US"/>
        </a:p>
      </dgm:t>
    </dgm:pt>
    <dgm:pt modelId="{B7AAAB37-E435-4608-BD66-9C7C4AACA12D}" type="sibTrans" cxnId="{49EDD399-A1B1-40C4-92B7-674F49258917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C522CCDA-08A3-427B-9669-7596967CC922}">
      <dgm:prSet phldrT="[Text]"/>
      <dgm:spPr/>
      <dgm:t>
        <a:bodyPr/>
        <a:lstStyle/>
        <a:p>
          <a:r>
            <a:rPr lang="en-US" b="1" dirty="0"/>
            <a:t>Prove</a:t>
          </a:r>
        </a:p>
      </dgm:t>
    </dgm:pt>
    <dgm:pt modelId="{1A98CD98-4F37-4C71-BDD8-BD98250666CD}" type="parTrans" cxnId="{7E45B0A7-4461-4144-8B37-05C742F1480E}">
      <dgm:prSet/>
      <dgm:spPr/>
      <dgm:t>
        <a:bodyPr/>
        <a:lstStyle/>
        <a:p>
          <a:endParaRPr lang="en-US"/>
        </a:p>
      </dgm:t>
    </dgm:pt>
    <dgm:pt modelId="{94B97586-2116-44FA-B642-128E1733A1DC}" type="sibTrans" cxnId="{7E45B0A7-4461-4144-8B37-05C742F1480E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14E55609-2EE2-4AB5-94D3-6CE41B134D37}">
      <dgm:prSet phldrT="[Text]"/>
      <dgm:spPr/>
      <dgm:t>
        <a:bodyPr/>
        <a:lstStyle/>
        <a:p>
          <a:r>
            <a:rPr lang="en-US" b="1" dirty="0"/>
            <a:t>Prepare</a:t>
          </a:r>
        </a:p>
      </dgm:t>
    </dgm:pt>
    <dgm:pt modelId="{DFB24DE5-A727-4D23-8858-E63EFC4662A3}" type="parTrans" cxnId="{EB95AB0D-44C8-43CE-814D-F1ECF8D30B67}">
      <dgm:prSet/>
      <dgm:spPr/>
      <dgm:t>
        <a:bodyPr/>
        <a:lstStyle/>
        <a:p>
          <a:endParaRPr lang="en-US"/>
        </a:p>
      </dgm:t>
    </dgm:pt>
    <dgm:pt modelId="{9D72424A-0B78-41D8-A17E-2A66E1B1670C}" type="sibTrans" cxnId="{EB95AB0D-44C8-43CE-814D-F1ECF8D30B67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90452A2D-5C8C-44C2-BEBF-FA8AFE446A7D}" type="pres">
      <dgm:prSet presAssocID="{D4103CD6-D5BE-4E4D-A832-D48DDFF62504}" presName="cycle" presStyleCnt="0">
        <dgm:presLayoutVars>
          <dgm:dir/>
          <dgm:resizeHandles val="exact"/>
        </dgm:presLayoutVars>
      </dgm:prSet>
      <dgm:spPr/>
    </dgm:pt>
    <dgm:pt modelId="{565225F2-0813-484B-84D4-B4F3C9122D3F}" type="pres">
      <dgm:prSet presAssocID="{30E2EFC6-C2C9-498B-A6A3-FFC7F2FCF5A6}" presName="dummy" presStyleCnt="0"/>
      <dgm:spPr/>
    </dgm:pt>
    <dgm:pt modelId="{4CF11C6D-8642-442A-B48F-4A98BDFE4AD5}" type="pres">
      <dgm:prSet presAssocID="{30E2EFC6-C2C9-498B-A6A3-FFC7F2FCF5A6}" presName="node" presStyleLbl="revTx" presStyleIdx="0" presStyleCnt="4">
        <dgm:presLayoutVars>
          <dgm:bulletEnabled val="1"/>
        </dgm:presLayoutVars>
      </dgm:prSet>
      <dgm:spPr/>
    </dgm:pt>
    <dgm:pt modelId="{80C067DA-863C-4A62-8A7C-B61511D8042F}" type="pres">
      <dgm:prSet presAssocID="{5242B553-BCB1-4647-9FA0-1155096152E8}" presName="sibTrans" presStyleLbl="node1" presStyleIdx="0" presStyleCnt="4"/>
      <dgm:spPr/>
    </dgm:pt>
    <dgm:pt modelId="{C21D0E54-4AF1-4BD0-867B-0CAABE1A9382}" type="pres">
      <dgm:prSet presAssocID="{D3F5FE89-DEA4-4163-AC56-51F6DA45F8E2}" presName="dummy" presStyleCnt="0"/>
      <dgm:spPr/>
    </dgm:pt>
    <dgm:pt modelId="{C3037CFD-3BBA-4419-91DD-13FC6FF6A6A1}" type="pres">
      <dgm:prSet presAssocID="{D3F5FE89-DEA4-4163-AC56-51F6DA45F8E2}" presName="node" presStyleLbl="revTx" presStyleIdx="1" presStyleCnt="4">
        <dgm:presLayoutVars>
          <dgm:bulletEnabled val="1"/>
        </dgm:presLayoutVars>
      </dgm:prSet>
      <dgm:spPr/>
    </dgm:pt>
    <dgm:pt modelId="{D9E50882-3BD9-4437-B940-2836420393B2}" type="pres">
      <dgm:prSet presAssocID="{B7AAAB37-E435-4608-BD66-9C7C4AACA12D}" presName="sibTrans" presStyleLbl="node1" presStyleIdx="1" presStyleCnt="4"/>
      <dgm:spPr/>
    </dgm:pt>
    <dgm:pt modelId="{690E5573-799C-48C0-AAA9-ADD2FA986E8E}" type="pres">
      <dgm:prSet presAssocID="{C522CCDA-08A3-427B-9669-7596967CC922}" presName="dummy" presStyleCnt="0"/>
      <dgm:spPr/>
    </dgm:pt>
    <dgm:pt modelId="{069FB5D7-E037-499E-9D5D-E0770E0D7364}" type="pres">
      <dgm:prSet presAssocID="{C522CCDA-08A3-427B-9669-7596967CC922}" presName="node" presStyleLbl="revTx" presStyleIdx="2" presStyleCnt="4">
        <dgm:presLayoutVars>
          <dgm:bulletEnabled val="1"/>
        </dgm:presLayoutVars>
      </dgm:prSet>
      <dgm:spPr/>
    </dgm:pt>
    <dgm:pt modelId="{F24E35F0-3621-4B6D-928D-6A60CEEE374E}" type="pres">
      <dgm:prSet presAssocID="{94B97586-2116-44FA-B642-128E1733A1DC}" presName="sibTrans" presStyleLbl="node1" presStyleIdx="2" presStyleCnt="4"/>
      <dgm:spPr/>
    </dgm:pt>
    <dgm:pt modelId="{837C7657-B2D2-47CC-83D7-35D37C2AF1CD}" type="pres">
      <dgm:prSet presAssocID="{14E55609-2EE2-4AB5-94D3-6CE41B134D37}" presName="dummy" presStyleCnt="0"/>
      <dgm:spPr/>
    </dgm:pt>
    <dgm:pt modelId="{CB69A475-B32C-44E5-83DF-3B9E6500F381}" type="pres">
      <dgm:prSet presAssocID="{14E55609-2EE2-4AB5-94D3-6CE41B134D37}" presName="node" presStyleLbl="revTx" presStyleIdx="3" presStyleCnt="4">
        <dgm:presLayoutVars>
          <dgm:bulletEnabled val="1"/>
        </dgm:presLayoutVars>
      </dgm:prSet>
      <dgm:spPr/>
    </dgm:pt>
    <dgm:pt modelId="{3B425EA5-A0C9-46E0-9A0D-449923322646}" type="pres">
      <dgm:prSet presAssocID="{9D72424A-0B78-41D8-A17E-2A66E1B1670C}" presName="sibTrans" presStyleLbl="node1" presStyleIdx="3" presStyleCnt="4"/>
      <dgm:spPr/>
    </dgm:pt>
  </dgm:ptLst>
  <dgm:cxnLst>
    <dgm:cxn modelId="{A31D6903-9776-488B-8ED5-5C02CA507B45}" type="presOf" srcId="{5242B553-BCB1-4647-9FA0-1155096152E8}" destId="{80C067DA-863C-4A62-8A7C-B61511D8042F}" srcOrd="0" destOrd="0" presId="urn:microsoft.com/office/officeart/2005/8/layout/cycle1"/>
    <dgm:cxn modelId="{EB95AB0D-44C8-43CE-814D-F1ECF8D30B67}" srcId="{D4103CD6-D5BE-4E4D-A832-D48DDFF62504}" destId="{14E55609-2EE2-4AB5-94D3-6CE41B134D37}" srcOrd="3" destOrd="0" parTransId="{DFB24DE5-A727-4D23-8858-E63EFC4662A3}" sibTransId="{9D72424A-0B78-41D8-A17E-2A66E1B1670C}"/>
    <dgm:cxn modelId="{95FA011F-2BF7-49A3-9904-3050E5A488EB}" type="presOf" srcId="{C522CCDA-08A3-427B-9669-7596967CC922}" destId="{069FB5D7-E037-499E-9D5D-E0770E0D7364}" srcOrd="0" destOrd="0" presId="urn:microsoft.com/office/officeart/2005/8/layout/cycle1"/>
    <dgm:cxn modelId="{3B235223-BD52-49CF-B243-998E6E6E9B4F}" type="presOf" srcId="{D4103CD6-D5BE-4E4D-A832-D48DDFF62504}" destId="{90452A2D-5C8C-44C2-BEBF-FA8AFE446A7D}" srcOrd="0" destOrd="0" presId="urn:microsoft.com/office/officeart/2005/8/layout/cycle1"/>
    <dgm:cxn modelId="{206AC064-4787-4F69-B03F-3B59F7C79FE3}" type="presOf" srcId="{94B97586-2116-44FA-B642-128E1733A1DC}" destId="{F24E35F0-3621-4B6D-928D-6A60CEEE374E}" srcOrd="0" destOrd="0" presId="urn:microsoft.com/office/officeart/2005/8/layout/cycle1"/>
    <dgm:cxn modelId="{925D3D65-AE9C-4358-A832-2F41517D426F}" type="presOf" srcId="{14E55609-2EE2-4AB5-94D3-6CE41B134D37}" destId="{CB69A475-B32C-44E5-83DF-3B9E6500F381}" srcOrd="0" destOrd="0" presId="urn:microsoft.com/office/officeart/2005/8/layout/cycle1"/>
    <dgm:cxn modelId="{B843AC47-D5C0-4FD5-8F19-0163135AA3D8}" type="presOf" srcId="{9D72424A-0B78-41D8-A17E-2A66E1B1670C}" destId="{3B425EA5-A0C9-46E0-9A0D-449923322646}" srcOrd="0" destOrd="0" presId="urn:microsoft.com/office/officeart/2005/8/layout/cycle1"/>
    <dgm:cxn modelId="{22561849-2345-4787-A268-FE6396EDFDDC}" type="presOf" srcId="{B7AAAB37-E435-4608-BD66-9C7C4AACA12D}" destId="{D9E50882-3BD9-4437-B940-2836420393B2}" srcOrd="0" destOrd="0" presId="urn:microsoft.com/office/officeart/2005/8/layout/cycle1"/>
    <dgm:cxn modelId="{32A7E769-BA49-43BF-82C4-F0B989E5EA5C}" type="presOf" srcId="{30E2EFC6-C2C9-498B-A6A3-FFC7F2FCF5A6}" destId="{4CF11C6D-8642-442A-B48F-4A98BDFE4AD5}" srcOrd="0" destOrd="0" presId="urn:microsoft.com/office/officeart/2005/8/layout/cycle1"/>
    <dgm:cxn modelId="{45E15453-E178-4F64-9A34-BACA5A1657C2}" srcId="{D4103CD6-D5BE-4E4D-A832-D48DDFF62504}" destId="{30E2EFC6-C2C9-498B-A6A3-FFC7F2FCF5A6}" srcOrd="0" destOrd="0" parTransId="{A8EA4F85-5658-459A-811B-9CE3F1EC1EFB}" sibTransId="{5242B553-BCB1-4647-9FA0-1155096152E8}"/>
    <dgm:cxn modelId="{49EDD399-A1B1-40C4-92B7-674F49258917}" srcId="{D4103CD6-D5BE-4E4D-A832-D48DDFF62504}" destId="{D3F5FE89-DEA4-4163-AC56-51F6DA45F8E2}" srcOrd="1" destOrd="0" parTransId="{D7A6731F-D4B8-402F-AC97-D3F8FFE8507B}" sibTransId="{B7AAAB37-E435-4608-BD66-9C7C4AACA12D}"/>
    <dgm:cxn modelId="{7E45B0A7-4461-4144-8B37-05C742F1480E}" srcId="{D4103CD6-D5BE-4E4D-A832-D48DDFF62504}" destId="{C522CCDA-08A3-427B-9669-7596967CC922}" srcOrd="2" destOrd="0" parTransId="{1A98CD98-4F37-4C71-BDD8-BD98250666CD}" sibTransId="{94B97586-2116-44FA-B642-128E1733A1DC}"/>
    <dgm:cxn modelId="{9E3584E8-917C-4BE4-A345-EFEC9A7DDF64}" type="presOf" srcId="{D3F5FE89-DEA4-4163-AC56-51F6DA45F8E2}" destId="{C3037CFD-3BBA-4419-91DD-13FC6FF6A6A1}" srcOrd="0" destOrd="0" presId="urn:microsoft.com/office/officeart/2005/8/layout/cycle1"/>
    <dgm:cxn modelId="{66AE049A-3227-4D13-BE5F-5028F8F4E117}" type="presParOf" srcId="{90452A2D-5C8C-44C2-BEBF-FA8AFE446A7D}" destId="{565225F2-0813-484B-84D4-B4F3C9122D3F}" srcOrd="0" destOrd="0" presId="urn:microsoft.com/office/officeart/2005/8/layout/cycle1"/>
    <dgm:cxn modelId="{629F838E-119B-4A2F-BB96-16D72BD69BC1}" type="presParOf" srcId="{90452A2D-5C8C-44C2-BEBF-FA8AFE446A7D}" destId="{4CF11C6D-8642-442A-B48F-4A98BDFE4AD5}" srcOrd="1" destOrd="0" presId="urn:microsoft.com/office/officeart/2005/8/layout/cycle1"/>
    <dgm:cxn modelId="{F999F445-6D45-4A69-ABDD-D8EE5DFE1B2A}" type="presParOf" srcId="{90452A2D-5C8C-44C2-BEBF-FA8AFE446A7D}" destId="{80C067DA-863C-4A62-8A7C-B61511D8042F}" srcOrd="2" destOrd="0" presId="urn:microsoft.com/office/officeart/2005/8/layout/cycle1"/>
    <dgm:cxn modelId="{2B21DCE6-A8EA-4D2C-A69B-25805DF42C5D}" type="presParOf" srcId="{90452A2D-5C8C-44C2-BEBF-FA8AFE446A7D}" destId="{C21D0E54-4AF1-4BD0-867B-0CAABE1A9382}" srcOrd="3" destOrd="0" presId="urn:microsoft.com/office/officeart/2005/8/layout/cycle1"/>
    <dgm:cxn modelId="{362BA7A9-825A-42CB-88BB-E77CFF810508}" type="presParOf" srcId="{90452A2D-5C8C-44C2-BEBF-FA8AFE446A7D}" destId="{C3037CFD-3BBA-4419-91DD-13FC6FF6A6A1}" srcOrd="4" destOrd="0" presId="urn:microsoft.com/office/officeart/2005/8/layout/cycle1"/>
    <dgm:cxn modelId="{4934F62A-1179-4363-9022-76946A8EA920}" type="presParOf" srcId="{90452A2D-5C8C-44C2-BEBF-FA8AFE446A7D}" destId="{D9E50882-3BD9-4437-B940-2836420393B2}" srcOrd="5" destOrd="0" presId="urn:microsoft.com/office/officeart/2005/8/layout/cycle1"/>
    <dgm:cxn modelId="{8CE5D055-A351-4FFD-82B7-BBCD60EF68C1}" type="presParOf" srcId="{90452A2D-5C8C-44C2-BEBF-FA8AFE446A7D}" destId="{690E5573-799C-48C0-AAA9-ADD2FA986E8E}" srcOrd="6" destOrd="0" presId="urn:microsoft.com/office/officeart/2005/8/layout/cycle1"/>
    <dgm:cxn modelId="{CF602F5E-5275-40F2-9186-D26E4C06591E}" type="presParOf" srcId="{90452A2D-5C8C-44C2-BEBF-FA8AFE446A7D}" destId="{069FB5D7-E037-499E-9D5D-E0770E0D7364}" srcOrd="7" destOrd="0" presId="urn:microsoft.com/office/officeart/2005/8/layout/cycle1"/>
    <dgm:cxn modelId="{CE0DC5EE-EA39-4A01-8E11-41D170BD0928}" type="presParOf" srcId="{90452A2D-5C8C-44C2-BEBF-FA8AFE446A7D}" destId="{F24E35F0-3621-4B6D-928D-6A60CEEE374E}" srcOrd="8" destOrd="0" presId="urn:microsoft.com/office/officeart/2005/8/layout/cycle1"/>
    <dgm:cxn modelId="{8731C552-58CA-4838-BC20-EAE6AEAA2653}" type="presParOf" srcId="{90452A2D-5C8C-44C2-BEBF-FA8AFE446A7D}" destId="{837C7657-B2D2-47CC-83D7-35D37C2AF1CD}" srcOrd="9" destOrd="0" presId="urn:microsoft.com/office/officeart/2005/8/layout/cycle1"/>
    <dgm:cxn modelId="{BFB80E31-9951-44FE-80C8-9BCC997EEF8D}" type="presParOf" srcId="{90452A2D-5C8C-44C2-BEBF-FA8AFE446A7D}" destId="{CB69A475-B32C-44E5-83DF-3B9E6500F381}" srcOrd="10" destOrd="0" presId="urn:microsoft.com/office/officeart/2005/8/layout/cycle1"/>
    <dgm:cxn modelId="{3EC20F0F-8FBC-4F45-A2D2-D4CF14EBDA51}" type="presParOf" srcId="{90452A2D-5C8C-44C2-BEBF-FA8AFE446A7D}" destId="{3B425EA5-A0C9-46E0-9A0D-449923322646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3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4103CD6-D5BE-4E4D-A832-D48DDFF62504}" type="doc">
      <dgm:prSet loTypeId="urn:microsoft.com/office/officeart/2005/8/layout/cycle1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30E2EFC6-C2C9-498B-A6A3-FFC7F2FCF5A6}">
      <dgm:prSet phldrT="[Text]"/>
      <dgm:spPr/>
      <dgm:t>
        <a:bodyPr/>
        <a:lstStyle/>
        <a:p>
          <a:r>
            <a:rPr lang="en-US" b="1" dirty="0"/>
            <a:t>Prove</a:t>
          </a:r>
        </a:p>
      </dgm:t>
    </dgm:pt>
    <dgm:pt modelId="{A8EA4F85-5658-459A-811B-9CE3F1EC1EFB}" type="parTrans" cxnId="{45E15453-E178-4F64-9A34-BACA5A1657C2}">
      <dgm:prSet/>
      <dgm:spPr/>
      <dgm:t>
        <a:bodyPr/>
        <a:lstStyle/>
        <a:p>
          <a:endParaRPr lang="en-US"/>
        </a:p>
      </dgm:t>
    </dgm:pt>
    <dgm:pt modelId="{5242B553-BCB1-4647-9FA0-1155096152E8}" type="sibTrans" cxnId="{45E15453-E178-4F64-9A34-BACA5A1657C2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D3F5FE89-DEA4-4163-AC56-51F6DA45F8E2}">
      <dgm:prSet phldrT="[Text]"/>
      <dgm:spPr/>
      <dgm:t>
        <a:bodyPr/>
        <a:lstStyle/>
        <a:p>
          <a:r>
            <a:rPr lang="en-US" b="1" dirty="0"/>
            <a:t>Participate</a:t>
          </a:r>
        </a:p>
      </dgm:t>
    </dgm:pt>
    <dgm:pt modelId="{D7A6731F-D4B8-402F-AC97-D3F8FFE8507B}" type="parTrans" cxnId="{49EDD399-A1B1-40C4-92B7-674F49258917}">
      <dgm:prSet/>
      <dgm:spPr/>
      <dgm:t>
        <a:bodyPr/>
        <a:lstStyle/>
        <a:p>
          <a:endParaRPr lang="en-US"/>
        </a:p>
      </dgm:t>
    </dgm:pt>
    <dgm:pt modelId="{B7AAAB37-E435-4608-BD66-9C7C4AACA12D}" type="sibTrans" cxnId="{49EDD399-A1B1-40C4-92B7-674F49258917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C522CCDA-08A3-427B-9669-7596967CC922}">
      <dgm:prSet phldrT="[Text]"/>
      <dgm:spPr/>
      <dgm:t>
        <a:bodyPr/>
        <a:lstStyle/>
        <a:p>
          <a:r>
            <a:rPr lang="en-US" b="1" dirty="0"/>
            <a:t>Prove</a:t>
          </a:r>
        </a:p>
      </dgm:t>
    </dgm:pt>
    <dgm:pt modelId="{1A98CD98-4F37-4C71-BDD8-BD98250666CD}" type="parTrans" cxnId="{7E45B0A7-4461-4144-8B37-05C742F1480E}">
      <dgm:prSet/>
      <dgm:spPr/>
      <dgm:t>
        <a:bodyPr/>
        <a:lstStyle/>
        <a:p>
          <a:endParaRPr lang="en-US"/>
        </a:p>
      </dgm:t>
    </dgm:pt>
    <dgm:pt modelId="{94B97586-2116-44FA-B642-128E1733A1DC}" type="sibTrans" cxnId="{7E45B0A7-4461-4144-8B37-05C742F1480E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14E55609-2EE2-4AB5-94D3-6CE41B134D37}">
      <dgm:prSet phldrT="[Text]"/>
      <dgm:spPr/>
      <dgm:t>
        <a:bodyPr/>
        <a:lstStyle/>
        <a:p>
          <a:r>
            <a:rPr lang="en-US" b="1" dirty="0"/>
            <a:t>Prepare</a:t>
          </a:r>
        </a:p>
      </dgm:t>
    </dgm:pt>
    <dgm:pt modelId="{DFB24DE5-A727-4D23-8858-E63EFC4662A3}" type="parTrans" cxnId="{EB95AB0D-44C8-43CE-814D-F1ECF8D30B67}">
      <dgm:prSet/>
      <dgm:spPr/>
      <dgm:t>
        <a:bodyPr/>
        <a:lstStyle/>
        <a:p>
          <a:endParaRPr lang="en-US"/>
        </a:p>
      </dgm:t>
    </dgm:pt>
    <dgm:pt modelId="{9D72424A-0B78-41D8-A17E-2A66E1B1670C}" type="sibTrans" cxnId="{EB95AB0D-44C8-43CE-814D-F1ECF8D30B67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90452A2D-5C8C-44C2-BEBF-FA8AFE446A7D}" type="pres">
      <dgm:prSet presAssocID="{D4103CD6-D5BE-4E4D-A832-D48DDFF62504}" presName="cycle" presStyleCnt="0">
        <dgm:presLayoutVars>
          <dgm:dir/>
          <dgm:resizeHandles val="exact"/>
        </dgm:presLayoutVars>
      </dgm:prSet>
      <dgm:spPr/>
    </dgm:pt>
    <dgm:pt modelId="{565225F2-0813-484B-84D4-B4F3C9122D3F}" type="pres">
      <dgm:prSet presAssocID="{30E2EFC6-C2C9-498B-A6A3-FFC7F2FCF5A6}" presName="dummy" presStyleCnt="0"/>
      <dgm:spPr/>
    </dgm:pt>
    <dgm:pt modelId="{4CF11C6D-8642-442A-B48F-4A98BDFE4AD5}" type="pres">
      <dgm:prSet presAssocID="{30E2EFC6-C2C9-498B-A6A3-FFC7F2FCF5A6}" presName="node" presStyleLbl="revTx" presStyleIdx="0" presStyleCnt="4">
        <dgm:presLayoutVars>
          <dgm:bulletEnabled val="1"/>
        </dgm:presLayoutVars>
      </dgm:prSet>
      <dgm:spPr/>
    </dgm:pt>
    <dgm:pt modelId="{80C067DA-863C-4A62-8A7C-B61511D8042F}" type="pres">
      <dgm:prSet presAssocID="{5242B553-BCB1-4647-9FA0-1155096152E8}" presName="sibTrans" presStyleLbl="node1" presStyleIdx="0" presStyleCnt="4"/>
      <dgm:spPr/>
    </dgm:pt>
    <dgm:pt modelId="{C21D0E54-4AF1-4BD0-867B-0CAABE1A9382}" type="pres">
      <dgm:prSet presAssocID="{D3F5FE89-DEA4-4163-AC56-51F6DA45F8E2}" presName="dummy" presStyleCnt="0"/>
      <dgm:spPr/>
    </dgm:pt>
    <dgm:pt modelId="{C3037CFD-3BBA-4419-91DD-13FC6FF6A6A1}" type="pres">
      <dgm:prSet presAssocID="{D3F5FE89-DEA4-4163-AC56-51F6DA45F8E2}" presName="node" presStyleLbl="revTx" presStyleIdx="1" presStyleCnt="4">
        <dgm:presLayoutVars>
          <dgm:bulletEnabled val="1"/>
        </dgm:presLayoutVars>
      </dgm:prSet>
      <dgm:spPr/>
    </dgm:pt>
    <dgm:pt modelId="{D9E50882-3BD9-4437-B940-2836420393B2}" type="pres">
      <dgm:prSet presAssocID="{B7AAAB37-E435-4608-BD66-9C7C4AACA12D}" presName="sibTrans" presStyleLbl="node1" presStyleIdx="1" presStyleCnt="4"/>
      <dgm:spPr/>
    </dgm:pt>
    <dgm:pt modelId="{690E5573-799C-48C0-AAA9-ADD2FA986E8E}" type="pres">
      <dgm:prSet presAssocID="{C522CCDA-08A3-427B-9669-7596967CC922}" presName="dummy" presStyleCnt="0"/>
      <dgm:spPr/>
    </dgm:pt>
    <dgm:pt modelId="{069FB5D7-E037-499E-9D5D-E0770E0D7364}" type="pres">
      <dgm:prSet presAssocID="{C522CCDA-08A3-427B-9669-7596967CC922}" presName="node" presStyleLbl="revTx" presStyleIdx="2" presStyleCnt="4">
        <dgm:presLayoutVars>
          <dgm:bulletEnabled val="1"/>
        </dgm:presLayoutVars>
      </dgm:prSet>
      <dgm:spPr/>
    </dgm:pt>
    <dgm:pt modelId="{F24E35F0-3621-4B6D-928D-6A60CEEE374E}" type="pres">
      <dgm:prSet presAssocID="{94B97586-2116-44FA-B642-128E1733A1DC}" presName="sibTrans" presStyleLbl="node1" presStyleIdx="2" presStyleCnt="4"/>
      <dgm:spPr/>
    </dgm:pt>
    <dgm:pt modelId="{837C7657-B2D2-47CC-83D7-35D37C2AF1CD}" type="pres">
      <dgm:prSet presAssocID="{14E55609-2EE2-4AB5-94D3-6CE41B134D37}" presName="dummy" presStyleCnt="0"/>
      <dgm:spPr/>
    </dgm:pt>
    <dgm:pt modelId="{CB69A475-B32C-44E5-83DF-3B9E6500F381}" type="pres">
      <dgm:prSet presAssocID="{14E55609-2EE2-4AB5-94D3-6CE41B134D37}" presName="node" presStyleLbl="revTx" presStyleIdx="3" presStyleCnt="4">
        <dgm:presLayoutVars>
          <dgm:bulletEnabled val="1"/>
        </dgm:presLayoutVars>
      </dgm:prSet>
      <dgm:spPr/>
    </dgm:pt>
    <dgm:pt modelId="{3B425EA5-A0C9-46E0-9A0D-449923322646}" type="pres">
      <dgm:prSet presAssocID="{9D72424A-0B78-41D8-A17E-2A66E1B1670C}" presName="sibTrans" presStyleLbl="node1" presStyleIdx="3" presStyleCnt="4"/>
      <dgm:spPr/>
    </dgm:pt>
  </dgm:ptLst>
  <dgm:cxnLst>
    <dgm:cxn modelId="{EB95AB0D-44C8-43CE-814D-F1ECF8D30B67}" srcId="{D4103CD6-D5BE-4E4D-A832-D48DDFF62504}" destId="{14E55609-2EE2-4AB5-94D3-6CE41B134D37}" srcOrd="3" destOrd="0" parTransId="{DFB24DE5-A727-4D23-8858-E63EFC4662A3}" sibTransId="{9D72424A-0B78-41D8-A17E-2A66E1B1670C}"/>
    <dgm:cxn modelId="{C2207911-7B09-4FA4-AF55-C0443559CCDC}" type="presOf" srcId="{9D72424A-0B78-41D8-A17E-2A66E1B1670C}" destId="{3B425EA5-A0C9-46E0-9A0D-449923322646}" srcOrd="0" destOrd="0" presId="urn:microsoft.com/office/officeart/2005/8/layout/cycle1"/>
    <dgm:cxn modelId="{F181CF12-9C6C-47AA-9944-DCBDB6CD7BD6}" type="presOf" srcId="{B7AAAB37-E435-4608-BD66-9C7C4AACA12D}" destId="{D9E50882-3BD9-4437-B940-2836420393B2}" srcOrd="0" destOrd="0" presId="urn:microsoft.com/office/officeart/2005/8/layout/cycle1"/>
    <dgm:cxn modelId="{BA7BE618-7FAD-453F-9B88-6DDEE63A0608}" type="presOf" srcId="{5242B553-BCB1-4647-9FA0-1155096152E8}" destId="{80C067DA-863C-4A62-8A7C-B61511D8042F}" srcOrd="0" destOrd="0" presId="urn:microsoft.com/office/officeart/2005/8/layout/cycle1"/>
    <dgm:cxn modelId="{49A4B949-B059-4FB2-8F50-DBC604EF2656}" type="presOf" srcId="{94B97586-2116-44FA-B642-128E1733A1DC}" destId="{F24E35F0-3621-4B6D-928D-6A60CEEE374E}" srcOrd="0" destOrd="0" presId="urn:microsoft.com/office/officeart/2005/8/layout/cycle1"/>
    <dgm:cxn modelId="{8E97666D-01DA-4FB4-AF30-A891025D3304}" type="presOf" srcId="{30E2EFC6-C2C9-498B-A6A3-FFC7F2FCF5A6}" destId="{4CF11C6D-8642-442A-B48F-4A98BDFE4AD5}" srcOrd="0" destOrd="0" presId="urn:microsoft.com/office/officeart/2005/8/layout/cycle1"/>
    <dgm:cxn modelId="{1D16356E-ADB3-45ED-8C0A-C4E9973B0F90}" type="presOf" srcId="{D4103CD6-D5BE-4E4D-A832-D48DDFF62504}" destId="{90452A2D-5C8C-44C2-BEBF-FA8AFE446A7D}" srcOrd="0" destOrd="0" presId="urn:microsoft.com/office/officeart/2005/8/layout/cycle1"/>
    <dgm:cxn modelId="{45E15453-E178-4F64-9A34-BACA5A1657C2}" srcId="{D4103CD6-D5BE-4E4D-A832-D48DDFF62504}" destId="{30E2EFC6-C2C9-498B-A6A3-FFC7F2FCF5A6}" srcOrd="0" destOrd="0" parTransId="{A8EA4F85-5658-459A-811B-9CE3F1EC1EFB}" sibTransId="{5242B553-BCB1-4647-9FA0-1155096152E8}"/>
    <dgm:cxn modelId="{57C91E59-B834-4B36-96C2-F3514FE35B60}" type="presOf" srcId="{C522CCDA-08A3-427B-9669-7596967CC922}" destId="{069FB5D7-E037-499E-9D5D-E0770E0D7364}" srcOrd="0" destOrd="0" presId="urn:microsoft.com/office/officeart/2005/8/layout/cycle1"/>
    <dgm:cxn modelId="{E0059A91-C3DF-4337-BF65-FA92BF4ABD95}" type="presOf" srcId="{14E55609-2EE2-4AB5-94D3-6CE41B134D37}" destId="{CB69A475-B32C-44E5-83DF-3B9E6500F381}" srcOrd="0" destOrd="0" presId="urn:microsoft.com/office/officeart/2005/8/layout/cycle1"/>
    <dgm:cxn modelId="{49EDD399-A1B1-40C4-92B7-674F49258917}" srcId="{D4103CD6-D5BE-4E4D-A832-D48DDFF62504}" destId="{D3F5FE89-DEA4-4163-AC56-51F6DA45F8E2}" srcOrd="1" destOrd="0" parTransId="{D7A6731F-D4B8-402F-AC97-D3F8FFE8507B}" sibTransId="{B7AAAB37-E435-4608-BD66-9C7C4AACA12D}"/>
    <dgm:cxn modelId="{7E45B0A7-4461-4144-8B37-05C742F1480E}" srcId="{D4103CD6-D5BE-4E4D-A832-D48DDFF62504}" destId="{C522CCDA-08A3-427B-9669-7596967CC922}" srcOrd="2" destOrd="0" parTransId="{1A98CD98-4F37-4C71-BDD8-BD98250666CD}" sibTransId="{94B97586-2116-44FA-B642-128E1733A1DC}"/>
    <dgm:cxn modelId="{D3E1F3BD-FA35-4800-9BCD-806C164C6C89}" type="presOf" srcId="{D3F5FE89-DEA4-4163-AC56-51F6DA45F8E2}" destId="{C3037CFD-3BBA-4419-91DD-13FC6FF6A6A1}" srcOrd="0" destOrd="0" presId="urn:microsoft.com/office/officeart/2005/8/layout/cycle1"/>
    <dgm:cxn modelId="{7B82F58C-3617-4DD4-A5E0-7A6A38212C1D}" type="presParOf" srcId="{90452A2D-5C8C-44C2-BEBF-FA8AFE446A7D}" destId="{565225F2-0813-484B-84D4-B4F3C9122D3F}" srcOrd="0" destOrd="0" presId="urn:microsoft.com/office/officeart/2005/8/layout/cycle1"/>
    <dgm:cxn modelId="{1DAE4ACC-2DB5-4492-A744-F3FFA4CE270B}" type="presParOf" srcId="{90452A2D-5C8C-44C2-BEBF-FA8AFE446A7D}" destId="{4CF11C6D-8642-442A-B48F-4A98BDFE4AD5}" srcOrd="1" destOrd="0" presId="urn:microsoft.com/office/officeart/2005/8/layout/cycle1"/>
    <dgm:cxn modelId="{A6671A06-8CFF-4C18-BD05-1E1E94612DCC}" type="presParOf" srcId="{90452A2D-5C8C-44C2-BEBF-FA8AFE446A7D}" destId="{80C067DA-863C-4A62-8A7C-B61511D8042F}" srcOrd="2" destOrd="0" presId="urn:microsoft.com/office/officeart/2005/8/layout/cycle1"/>
    <dgm:cxn modelId="{CC4AE76F-44F4-464A-8B5D-0B77C7FF8F3B}" type="presParOf" srcId="{90452A2D-5C8C-44C2-BEBF-FA8AFE446A7D}" destId="{C21D0E54-4AF1-4BD0-867B-0CAABE1A9382}" srcOrd="3" destOrd="0" presId="urn:microsoft.com/office/officeart/2005/8/layout/cycle1"/>
    <dgm:cxn modelId="{ECB04223-26B1-4BE7-9FC4-032F44FBFE11}" type="presParOf" srcId="{90452A2D-5C8C-44C2-BEBF-FA8AFE446A7D}" destId="{C3037CFD-3BBA-4419-91DD-13FC6FF6A6A1}" srcOrd="4" destOrd="0" presId="urn:microsoft.com/office/officeart/2005/8/layout/cycle1"/>
    <dgm:cxn modelId="{BE8CB2A0-70EE-481E-897D-DB7016191FF5}" type="presParOf" srcId="{90452A2D-5C8C-44C2-BEBF-FA8AFE446A7D}" destId="{D9E50882-3BD9-4437-B940-2836420393B2}" srcOrd="5" destOrd="0" presId="urn:microsoft.com/office/officeart/2005/8/layout/cycle1"/>
    <dgm:cxn modelId="{4252524A-8BB8-47E8-B8E5-7DAE6F833356}" type="presParOf" srcId="{90452A2D-5C8C-44C2-BEBF-FA8AFE446A7D}" destId="{690E5573-799C-48C0-AAA9-ADD2FA986E8E}" srcOrd="6" destOrd="0" presId="urn:microsoft.com/office/officeart/2005/8/layout/cycle1"/>
    <dgm:cxn modelId="{014A4161-4DD6-41B1-B7B1-C7FD1A491137}" type="presParOf" srcId="{90452A2D-5C8C-44C2-BEBF-FA8AFE446A7D}" destId="{069FB5D7-E037-499E-9D5D-E0770E0D7364}" srcOrd="7" destOrd="0" presId="urn:microsoft.com/office/officeart/2005/8/layout/cycle1"/>
    <dgm:cxn modelId="{C9B84582-0DA9-4F50-8024-57F36DC1D2FF}" type="presParOf" srcId="{90452A2D-5C8C-44C2-BEBF-FA8AFE446A7D}" destId="{F24E35F0-3621-4B6D-928D-6A60CEEE374E}" srcOrd="8" destOrd="0" presId="urn:microsoft.com/office/officeart/2005/8/layout/cycle1"/>
    <dgm:cxn modelId="{B3B3B438-18A2-488B-9A2E-4F337FB0869E}" type="presParOf" srcId="{90452A2D-5C8C-44C2-BEBF-FA8AFE446A7D}" destId="{837C7657-B2D2-47CC-83D7-35D37C2AF1CD}" srcOrd="9" destOrd="0" presId="urn:microsoft.com/office/officeart/2005/8/layout/cycle1"/>
    <dgm:cxn modelId="{F774CEA0-F3FA-4B1F-8F8C-D3FEFF21D559}" type="presParOf" srcId="{90452A2D-5C8C-44C2-BEBF-FA8AFE446A7D}" destId="{CB69A475-B32C-44E5-83DF-3B9E6500F381}" srcOrd="10" destOrd="0" presId="urn:microsoft.com/office/officeart/2005/8/layout/cycle1"/>
    <dgm:cxn modelId="{CD9FE2F4-540A-4543-BCB1-9D2584741B78}" type="presParOf" srcId="{90452A2D-5C8C-44C2-BEBF-FA8AFE446A7D}" destId="{3B425EA5-A0C9-46E0-9A0D-449923322646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3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4103CD6-D5BE-4E4D-A832-D48DDFF62504}" type="doc">
      <dgm:prSet loTypeId="urn:microsoft.com/office/officeart/2005/8/layout/cycle1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30E2EFC6-C2C9-498B-A6A3-FFC7F2FCF5A6}">
      <dgm:prSet phldrT="[Text]"/>
      <dgm:spPr/>
      <dgm:t>
        <a:bodyPr/>
        <a:lstStyle/>
        <a:p>
          <a:r>
            <a:rPr lang="en-US" b="1" dirty="0"/>
            <a:t>Prove</a:t>
          </a:r>
        </a:p>
      </dgm:t>
    </dgm:pt>
    <dgm:pt modelId="{A8EA4F85-5658-459A-811B-9CE3F1EC1EFB}" type="parTrans" cxnId="{45E15453-E178-4F64-9A34-BACA5A1657C2}">
      <dgm:prSet/>
      <dgm:spPr/>
      <dgm:t>
        <a:bodyPr/>
        <a:lstStyle/>
        <a:p>
          <a:endParaRPr lang="en-US"/>
        </a:p>
      </dgm:t>
    </dgm:pt>
    <dgm:pt modelId="{5242B553-BCB1-4647-9FA0-1155096152E8}" type="sibTrans" cxnId="{45E15453-E178-4F64-9A34-BACA5A1657C2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D3F5FE89-DEA4-4163-AC56-51F6DA45F8E2}">
      <dgm:prSet phldrT="[Text]"/>
      <dgm:spPr/>
      <dgm:t>
        <a:bodyPr/>
        <a:lstStyle/>
        <a:p>
          <a:r>
            <a:rPr lang="en-US" b="1" dirty="0"/>
            <a:t>Participate</a:t>
          </a:r>
        </a:p>
      </dgm:t>
    </dgm:pt>
    <dgm:pt modelId="{D7A6731F-D4B8-402F-AC97-D3F8FFE8507B}" type="parTrans" cxnId="{49EDD399-A1B1-40C4-92B7-674F49258917}">
      <dgm:prSet/>
      <dgm:spPr/>
      <dgm:t>
        <a:bodyPr/>
        <a:lstStyle/>
        <a:p>
          <a:endParaRPr lang="en-US"/>
        </a:p>
      </dgm:t>
    </dgm:pt>
    <dgm:pt modelId="{B7AAAB37-E435-4608-BD66-9C7C4AACA12D}" type="sibTrans" cxnId="{49EDD399-A1B1-40C4-92B7-674F49258917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C522CCDA-08A3-427B-9669-7596967CC922}">
      <dgm:prSet phldrT="[Text]"/>
      <dgm:spPr/>
      <dgm:t>
        <a:bodyPr/>
        <a:lstStyle/>
        <a:p>
          <a:r>
            <a:rPr lang="en-US" b="1" dirty="0"/>
            <a:t>Prove</a:t>
          </a:r>
        </a:p>
      </dgm:t>
    </dgm:pt>
    <dgm:pt modelId="{1A98CD98-4F37-4C71-BDD8-BD98250666CD}" type="parTrans" cxnId="{7E45B0A7-4461-4144-8B37-05C742F1480E}">
      <dgm:prSet/>
      <dgm:spPr/>
      <dgm:t>
        <a:bodyPr/>
        <a:lstStyle/>
        <a:p>
          <a:endParaRPr lang="en-US"/>
        </a:p>
      </dgm:t>
    </dgm:pt>
    <dgm:pt modelId="{94B97586-2116-44FA-B642-128E1733A1DC}" type="sibTrans" cxnId="{7E45B0A7-4461-4144-8B37-05C742F1480E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14E55609-2EE2-4AB5-94D3-6CE41B134D37}">
      <dgm:prSet phldrT="[Text]"/>
      <dgm:spPr/>
      <dgm:t>
        <a:bodyPr/>
        <a:lstStyle/>
        <a:p>
          <a:r>
            <a:rPr lang="en-US" b="1" dirty="0"/>
            <a:t>Prepare</a:t>
          </a:r>
        </a:p>
      </dgm:t>
    </dgm:pt>
    <dgm:pt modelId="{DFB24DE5-A727-4D23-8858-E63EFC4662A3}" type="parTrans" cxnId="{EB95AB0D-44C8-43CE-814D-F1ECF8D30B67}">
      <dgm:prSet/>
      <dgm:spPr/>
      <dgm:t>
        <a:bodyPr/>
        <a:lstStyle/>
        <a:p>
          <a:endParaRPr lang="en-US"/>
        </a:p>
      </dgm:t>
    </dgm:pt>
    <dgm:pt modelId="{9D72424A-0B78-41D8-A17E-2A66E1B1670C}" type="sibTrans" cxnId="{EB95AB0D-44C8-43CE-814D-F1ECF8D30B67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90452A2D-5C8C-44C2-BEBF-FA8AFE446A7D}" type="pres">
      <dgm:prSet presAssocID="{D4103CD6-D5BE-4E4D-A832-D48DDFF62504}" presName="cycle" presStyleCnt="0">
        <dgm:presLayoutVars>
          <dgm:dir/>
          <dgm:resizeHandles val="exact"/>
        </dgm:presLayoutVars>
      </dgm:prSet>
      <dgm:spPr/>
    </dgm:pt>
    <dgm:pt modelId="{565225F2-0813-484B-84D4-B4F3C9122D3F}" type="pres">
      <dgm:prSet presAssocID="{30E2EFC6-C2C9-498B-A6A3-FFC7F2FCF5A6}" presName="dummy" presStyleCnt="0"/>
      <dgm:spPr/>
    </dgm:pt>
    <dgm:pt modelId="{4CF11C6D-8642-442A-B48F-4A98BDFE4AD5}" type="pres">
      <dgm:prSet presAssocID="{30E2EFC6-C2C9-498B-A6A3-FFC7F2FCF5A6}" presName="node" presStyleLbl="revTx" presStyleIdx="0" presStyleCnt="4">
        <dgm:presLayoutVars>
          <dgm:bulletEnabled val="1"/>
        </dgm:presLayoutVars>
      </dgm:prSet>
      <dgm:spPr/>
    </dgm:pt>
    <dgm:pt modelId="{80C067DA-863C-4A62-8A7C-B61511D8042F}" type="pres">
      <dgm:prSet presAssocID="{5242B553-BCB1-4647-9FA0-1155096152E8}" presName="sibTrans" presStyleLbl="node1" presStyleIdx="0" presStyleCnt="4"/>
      <dgm:spPr/>
    </dgm:pt>
    <dgm:pt modelId="{C21D0E54-4AF1-4BD0-867B-0CAABE1A9382}" type="pres">
      <dgm:prSet presAssocID="{D3F5FE89-DEA4-4163-AC56-51F6DA45F8E2}" presName="dummy" presStyleCnt="0"/>
      <dgm:spPr/>
    </dgm:pt>
    <dgm:pt modelId="{C3037CFD-3BBA-4419-91DD-13FC6FF6A6A1}" type="pres">
      <dgm:prSet presAssocID="{D3F5FE89-DEA4-4163-AC56-51F6DA45F8E2}" presName="node" presStyleLbl="revTx" presStyleIdx="1" presStyleCnt="4">
        <dgm:presLayoutVars>
          <dgm:bulletEnabled val="1"/>
        </dgm:presLayoutVars>
      </dgm:prSet>
      <dgm:spPr/>
    </dgm:pt>
    <dgm:pt modelId="{D9E50882-3BD9-4437-B940-2836420393B2}" type="pres">
      <dgm:prSet presAssocID="{B7AAAB37-E435-4608-BD66-9C7C4AACA12D}" presName="sibTrans" presStyleLbl="node1" presStyleIdx="1" presStyleCnt="4"/>
      <dgm:spPr/>
    </dgm:pt>
    <dgm:pt modelId="{690E5573-799C-48C0-AAA9-ADD2FA986E8E}" type="pres">
      <dgm:prSet presAssocID="{C522CCDA-08A3-427B-9669-7596967CC922}" presName="dummy" presStyleCnt="0"/>
      <dgm:spPr/>
    </dgm:pt>
    <dgm:pt modelId="{069FB5D7-E037-499E-9D5D-E0770E0D7364}" type="pres">
      <dgm:prSet presAssocID="{C522CCDA-08A3-427B-9669-7596967CC922}" presName="node" presStyleLbl="revTx" presStyleIdx="2" presStyleCnt="4">
        <dgm:presLayoutVars>
          <dgm:bulletEnabled val="1"/>
        </dgm:presLayoutVars>
      </dgm:prSet>
      <dgm:spPr/>
    </dgm:pt>
    <dgm:pt modelId="{F24E35F0-3621-4B6D-928D-6A60CEEE374E}" type="pres">
      <dgm:prSet presAssocID="{94B97586-2116-44FA-B642-128E1733A1DC}" presName="sibTrans" presStyleLbl="node1" presStyleIdx="2" presStyleCnt="4"/>
      <dgm:spPr/>
    </dgm:pt>
    <dgm:pt modelId="{837C7657-B2D2-47CC-83D7-35D37C2AF1CD}" type="pres">
      <dgm:prSet presAssocID="{14E55609-2EE2-4AB5-94D3-6CE41B134D37}" presName="dummy" presStyleCnt="0"/>
      <dgm:spPr/>
    </dgm:pt>
    <dgm:pt modelId="{CB69A475-B32C-44E5-83DF-3B9E6500F381}" type="pres">
      <dgm:prSet presAssocID="{14E55609-2EE2-4AB5-94D3-6CE41B134D37}" presName="node" presStyleLbl="revTx" presStyleIdx="3" presStyleCnt="4">
        <dgm:presLayoutVars>
          <dgm:bulletEnabled val="1"/>
        </dgm:presLayoutVars>
      </dgm:prSet>
      <dgm:spPr/>
    </dgm:pt>
    <dgm:pt modelId="{3B425EA5-A0C9-46E0-9A0D-449923322646}" type="pres">
      <dgm:prSet presAssocID="{9D72424A-0B78-41D8-A17E-2A66E1B1670C}" presName="sibTrans" presStyleLbl="node1" presStyleIdx="3" presStyleCnt="4"/>
      <dgm:spPr/>
    </dgm:pt>
  </dgm:ptLst>
  <dgm:cxnLst>
    <dgm:cxn modelId="{9D636803-57B2-471C-A434-8306199DDCBC}" type="presOf" srcId="{30E2EFC6-C2C9-498B-A6A3-FFC7F2FCF5A6}" destId="{4CF11C6D-8642-442A-B48F-4A98BDFE4AD5}" srcOrd="0" destOrd="0" presId="urn:microsoft.com/office/officeart/2005/8/layout/cycle1"/>
    <dgm:cxn modelId="{EB95AB0D-44C8-43CE-814D-F1ECF8D30B67}" srcId="{D4103CD6-D5BE-4E4D-A832-D48DDFF62504}" destId="{14E55609-2EE2-4AB5-94D3-6CE41B134D37}" srcOrd="3" destOrd="0" parTransId="{DFB24DE5-A727-4D23-8858-E63EFC4662A3}" sibTransId="{9D72424A-0B78-41D8-A17E-2A66E1B1670C}"/>
    <dgm:cxn modelId="{C7CD1416-9A0B-4954-B9EA-0FC2B93570BB}" type="presOf" srcId="{9D72424A-0B78-41D8-A17E-2A66E1B1670C}" destId="{3B425EA5-A0C9-46E0-9A0D-449923322646}" srcOrd="0" destOrd="0" presId="urn:microsoft.com/office/officeart/2005/8/layout/cycle1"/>
    <dgm:cxn modelId="{59753D26-21C7-433C-A3A8-67FD74553722}" type="presOf" srcId="{B7AAAB37-E435-4608-BD66-9C7C4AACA12D}" destId="{D9E50882-3BD9-4437-B940-2836420393B2}" srcOrd="0" destOrd="0" presId="urn:microsoft.com/office/officeart/2005/8/layout/cycle1"/>
    <dgm:cxn modelId="{04EA5D28-BB7C-44C5-9741-6D1CCD84DB4E}" type="presOf" srcId="{C522CCDA-08A3-427B-9669-7596967CC922}" destId="{069FB5D7-E037-499E-9D5D-E0770E0D7364}" srcOrd="0" destOrd="0" presId="urn:microsoft.com/office/officeart/2005/8/layout/cycle1"/>
    <dgm:cxn modelId="{51F5AB42-A429-43E2-BC34-6101030D812C}" type="presOf" srcId="{5242B553-BCB1-4647-9FA0-1155096152E8}" destId="{80C067DA-863C-4A62-8A7C-B61511D8042F}" srcOrd="0" destOrd="0" presId="urn:microsoft.com/office/officeart/2005/8/layout/cycle1"/>
    <dgm:cxn modelId="{45E15453-E178-4F64-9A34-BACA5A1657C2}" srcId="{D4103CD6-D5BE-4E4D-A832-D48DDFF62504}" destId="{30E2EFC6-C2C9-498B-A6A3-FFC7F2FCF5A6}" srcOrd="0" destOrd="0" parTransId="{A8EA4F85-5658-459A-811B-9CE3F1EC1EFB}" sibTransId="{5242B553-BCB1-4647-9FA0-1155096152E8}"/>
    <dgm:cxn modelId="{49EDD399-A1B1-40C4-92B7-674F49258917}" srcId="{D4103CD6-D5BE-4E4D-A832-D48DDFF62504}" destId="{D3F5FE89-DEA4-4163-AC56-51F6DA45F8E2}" srcOrd="1" destOrd="0" parTransId="{D7A6731F-D4B8-402F-AC97-D3F8FFE8507B}" sibTransId="{B7AAAB37-E435-4608-BD66-9C7C4AACA12D}"/>
    <dgm:cxn modelId="{4CCD41A7-099B-4EBE-BA76-06E848366B8F}" type="presOf" srcId="{D4103CD6-D5BE-4E4D-A832-D48DDFF62504}" destId="{90452A2D-5C8C-44C2-BEBF-FA8AFE446A7D}" srcOrd="0" destOrd="0" presId="urn:microsoft.com/office/officeart/2005/8/layout/cycle1"/>
    <dgm:cxn modelId="{7E45B0A7-4461-4144-8B37-05C742F1480E}" srcId="{D4103CD6-D5BE-4E4D-A832-D48DDFF62504}" destId="{C522CCDA-08A3-427B-9669-7596967CC922}" srcOrd="2" destOrd="0" parTransId="{1A98CD98-4F37-4C71-BDD8-BD98250666CD}" sibTransId="{94B97586-2116-44FA-B642-128E1733A1DC}"/>
    <dgm:cxn modelId="{68BC0BB7-C9B1-4E68-998F-B27FA2C1FB23}" type="presOf" srcId="{D3F5FE89-DEA4-4163-AC56-51F6DA45F8E2}" destId="{C3037CFD-3BBA-4419-91DD-13FC6FF6A6A1}" srcOrd="0" destOrd="0" presId="urn:microsoft.com/office/officeart/2005/8/layout/cycle1"/>
    <dgm:cxn modelId="{03AAD2D7-1A33-48DA-9077-6662F75D0191}" type="presOf" srcId="{94B97586-2116-44FA-B642-128E1733A1DC}" destId="{F24E35F0-3621-4B6D-928D-6A60CEEE374E}" srcOrd="0" destOrd="0" presId="urn:microsoft.com/office/officeart/2005/8/layout/cycle1"/>
    <dgm:cxn modelId="{B0E8FEDA-7E5D-4DA7-9B41-2F94B6D8B3F1}" type="presOf" srcId="{14E55609-2EE2-4AB5-94D3-6CE41B134D37}" destId="{CB69A475-B32C-44E5-83DF-3B9E6500F381}" srcOrd="0" destOrd="0" presId="urn:microsoft.com/office/officeart/2005/8/layout/cycle1"/>
    <dgm:cxn modelId="{2C468B13-F4AE-40DE-9696-360C0589439D}" type="presParOf" srcId="{90452A2D-5C8C-44C2-BEBF-FA8AFE446A7D}" destId="{565225F2-0813-484B-84D4-B4F3C9122D3F}" srcOrd="0" destOrd="0" presId="urn:microsoft.com/office/officeart/2005/8/layout/cycle1"/>
    <dgm:cxn modelId="{8BEC77F2-5F14-497F-A159-7A02502FA8A5}" type="presParOf" srcId="{90452A2D-5C8C-44C2-BEBF-FA8AFE446A7D}" destId="{4CF11C6D-8642-442A-B48F-4A98BDFE4AD5}" srcOrd="1" destOrd="0" presId="urn:microsoft.com/office/officeart/2005/8/layout/cycle1"/>
    <dgm:cxn modelId="{6E622EC2-AD14-4456-A1A4-9112F8228060}" type="presParOf" srcId="{90452A2D-5C8C-44C2-BEBF-FA8AFE446A7D}" destId="{80C067DA-863C-4A62-8A7C-B61511D8042F}" srcOrd="2" destOrd="0" presId="urn:microsoft.com/office/officeart/2005/8/layout/cycle1"/>
    <dgm:cxn modelId="{267DAC98-81CB-4167-B517-59FFEEBFF72B}" type="presParOf" srcId="{90452A2D-5C8C-44C2-BEBF-FA8AFE446A7D}" destId="{C21D0E54-4AF1-4BD0-867B-0CAABE1A9382}" srcOrd="3" destOrd="0" presId="urn:microsoft.com/office/officeart/2005/8/layout/cycle1"/>
    <dgm:cxn modelId="{55142AD8-6F11-48F1-88A1-AC159F4E77CE}" type="presParOf" srcId="{90452A2D-5C8C-44C2-BEBF-FA8AFE446A7D}" destId="{C3037CFD-3BBA-4419-91DD-13FC6FF6A6A1}" srcOrd="4" destOrd="0" presId="urn:microsoft.com/office/officeart/2005/8/layout/cycle1"/>
    <dgm:cxn modelId="{6AF6A3E0-08F6-4A87-ACD0-8C7FBB662073}" type="presParOf" srcId="{90452A2D-5C8C-44C2-BEBF-FA8AFE446A7D}" destId="{D9E50882-3BD9-4437-B940-2836420393B2}" srcOrd="5" destOrd="0" presId="urn:microsoft.com/office/officeart/2005/8/layout/cycle1"/>
    <dgm:cxn modelId="{29AD45D8-C6C3-42B3-BF26-1B31BB2657BA}" type="presParOf" srcId="{90452A2D-5C8C-44C2-BEBF-FA8AFE446A7D}" destId="{690E5573-799C-48C0-AAA9-ADD2FA986E8E}" srcOrd="6" destOrd="0" presId="urn:microsoft.com/office/officeart/2005/8/layout/cycle1"/>
    <dgm:cxn modelId="{ECCB68A5-DD6F-41ED-AF03-D33505A3F204}" type="presParOf" srcId="{90452A2D-5C8C-44C2-BEBF-FA8AFE446A7D}" destId="{069FB5D7-E037-499E-9D5D-E0770E0D7364}" srcOrd="7" destOrd="0" presId="urn:microsoft.com/office/officeart/2005/8/layout/cycle1"/>
    <dgm:cxn modelId="{C88F23A0-A750-466E-AB10-F754F81FC62C}" type="presParOf" srcId="{90452A2D-5C8C-44C2-BEBF-FA8AFE446A7D}" destId="{F24E35F0-3621-4B6D-928D-6A60CEEE374E}" srcOrd="8" destOrd="0" presId="urn:microsoft.com/office/officeart/2005/8/layout/cycle1"/>
    <dgm:cxn modelId="{FF714ABA-D35D-49DC-8E0A-8F913E39562E}" type="presParOf" srcId="{90452A2D-5C8C-44C2-BEBF-FA8AFE446A7D}" destId="{837C7657-B2D2-47CC-83D7-35D37C2AF1CD}" srcOrd="9" destOrd="0" presId="urn:microsoft.com/office/officeart/2005/8/layout/cycle1"/>
    <dgm:cxn modelId="{29A78994-1FAF-4ED9-AF3A-61F048F11D5E}" type="presParOf" srcId="{90452A2D-5C8C-44C2-BEBF-FA8AFE446A7D}" destId="{CB69A475-B32C-44E5-83DF-3B9E6500F381}" srcOrd="10" destOrd="0" presId="urn:microsoft.com/office/officeart/2005/8/layout/cycle1"/>
    <dgm:cxn modelId="{CBC74517-E2B2-4528-AF7F-B9170622DEF6}" type="presParOf" srcId="{90452A2D-5C8C-44C2-BEBF-FA8AFE446A7D}" destId="{3B425EA5-A0C9-46E0-9A0D-449923322646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4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4103CD6-D5BE-4E4D-A832-D48DDFF62504}" type="doc">
      <dgm:prSet loTypeId="urn:microsoft.com/office/officeart/2005/8/layout/cycle1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30E2EFC6-C2C9-498B-A6A3-FFC7F2FCF5A6}">
      <dgm:prSet phldrT="[Text]"/>
      <dgm:spPr/>
      <dgm:t>
        <a:bodyPr/>
        <a:lstStyle/>
        <a:p>
          <a:r>
            <a:rPr lang="en-US" b="1" dirty="0"/>
            <a:t>Prove</a:t>
          </a:r>
        </a:p>
      </dgm:t>
    </dgm:pt>
    <dgm:pt modelId="{A8EA4F85-5658-459A-811B-9CE3F1EC1EFB}" type="parTrans" cxnId="{45E15453-E178-4F64-9A34-BACA5A1657C2}">
      <dgm:prSet/>
      <dgm:spPr/>
      <dgm:t>
        <a:bodyPr/>
        <a:lstStyle/>
        <a:p>
          <a:endParaRPr lang="en-US"/>
        </a:p>
      </dgm:t>
    </dgm:pt>
    <dgm:pt modelId="{5242B553-BCB1-4647-9FA0-1155096152E8}" type="sibTrans" cxnId="{45E15453-E178-4F64-9A34-BACA5A1657C2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D3F5FE89-DEA4-4163-AC56-51F6DA45F8E2}">
      <dgm:prSet phldrT="[Text]"/>
      <dgm:spPr/>
      <dgm:t>
        <a:bodyPr/>
        <a:lstStyle/>
        <a:p>
          <a:r>
            <a:rPr lang="en-US" b="1" dirty="0"/>
            <a:t>Participate</a:t>
          </a:r>
        </a:p>
      </dgm:t>
    </dgm:pt>
    <dgm:pt modelId="{D7A6731F-D4B8-402F-AC97-D3F8FFE8507B}" type="parTrans" cxnId="{49EDD399-A1B1-40C4-92B7-674F49258917}">
      <dgm:prSet/>
      <dgm:spPr/>
      <dgm:t>
        <a:bodyPr/>
        <a:lstStyle/>
        <a:p>
          <a:endParaRPr lang="en-US"/>
        </a:p>
      </dgm:t>
    </dgm:pt>
    <dgm:pt modelId="{B7AAAB37-E435-4608-BD66-9C7C4AACA12D}" type="sibTrans" cxnId="{49EDD399-A1B1-40C4-92B7-674F49258917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C522CCDA-08A3-427B-9669-7596967CC922}">
      <dgm:prSet phldrT="[Text]"/>
      <dgm:spPr/>
      <dgm:t>
        <a:bodyPr/>
        <a:lstStyle/>
        <a:p>
          <a:r>
            <a:rPr lang="en-US" b="1" dirty="0"/>
            <a:t>Prove</a:t>
          </a:r>
        </a:p>
      </dgm:t>
    </dgm:pt>
    <dgm:pt modelId="{1A98CD98-4F37-4C71-BDD8-BD98250666CD}" type="parTrans" cxnId="{7E45B0A7-4461-4144-8B37-05C742F1480E}">
      <dgm:prSet/>
      <dgm:spPr/>
      <dgm:t>
        <a:bodyPr/>
        <a:lstStyle/>
        <a:p>
          <a:endParaRPr lang="en-US"/>
        </a:p>
      </dgm:t>
    </dgm:pt>
    <dgm:pt modelId="{94B97586-2116-44FA-B642-128E1733A1DC}" type="sibTrans" cxnId="{7E45B0A7-4461-4144-8B37-05C742F1480E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14E55609-2EE2-4AB5-94D3-6CE41B134D37}">
      <dgm:prSet phldrT="[Text]"/>
      <dgm:spPr/>
      <dgm:t>
        <a:bodyPr/>
        <a:lstStyle/>
        <a:p>
          <a:r>
            <a:rPr lang="en-US" b="1" dirty="0"/>
            <a:t>Prepare</a:t>
          </a:r>
        </a:p>
      </dgm:t>
    </dgm:pt>
    <dgm:pt modelId="{DFB24DE5-A727-4D23-8858-E63EFC4662A3}" type="parTrans" cxnId="{EB95AB0D-44C8-43CE-814D-F1ECF8D30B67}">
      <dgm:prSet/>
      <dgm:spPr/>
      <dgm:t>
        <a:bodyPr/>
        <a:lstStyle/>
        <a:p>
          <a:endParaRPr lang="en-US"/>
        </a:p>
      </dgm:t>
    </dgm:pt>
    <dgm:pt modelId="{9D72424A-0B78-41D8-A17E-2A66E1B1670C}" type="sibTrans" cxnId="{EB95AB0D-44C8-43CE-814D-F1ECF8D30B67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90452A2D-5C8C-44C2-BEBF-FA8AFE446A7D}" type="pres">
      <dgm:prSet presAssocID="{D4103CD6-D5BE-4E4D-A832-D48DDFF62504}" presName="cycle" presStyleCnt="0">
        <dgm:presLayoutVars>
          <dgm:dir/>
          <dgm:resizeHandles val="exact"/>
        </dgm:presLayoutVars>
      </dgm:prSet>
      <dgm:spPr/>
    </dgm:pt>
    <dgm:pt modelId="{565225F2-0813-484B-84D4-B4F3C9122D3F}" type="pres">
      <dgm:prSet presAssocID="{30E2EFC6-C2C9-498B-A6A3-FFC7F2FCF5A6}" presName="dummy" presStyleCnt="0"/>
      <dgm:spPr/>
    </dgm:pt>
    <dgm:pt modelId="{4CF11C6D-8642-442A-B48F-4A98BDFE4AD5}" type="pres">
      <dgm:prSet presAssocID="{30E2EFC6-C2C9-498B-A6A3-FFC7F2FCF5A6}" presName="node" presStyleLbl="revTx" presStyleIdx="0" presStyleCnt="4" custRadScaleRad="99162" custRadScaleInc="-1621">
        <dgm:presLayoutVars>
          <dgm:bulletEnabled val="1"/>
        </dgm:presLayoutVars>
      </dgm:prSet>
      <dgm:spPr/>
    </dgm:pt>
    <dgm:pt modelId="{80C067DA-863C-4A62-8A7C-B61511D8042F}" type="pres">
      <dgm:prSet presAssocID="{5242B553-BCB1-4647-9FA0-1155096152E8}" presName="sibTrans" presStyleLbl="node1" presStyleIdx="0" presStyleCnt="4"/>
      <dgm:spPr/>
    </dgm:pt>
    <dgm:pt modelId="{C21D0E54-4AF1-4BD0-867B-0CAABE1A9382}" type="pres">
      <dgm:prSet presAssocID="{D3F5FE89-DEA4-4163-AC56-51F6DA45F8E2}" presName="dummy" presStyleCnt="0"/>
      <dgm:spPr/>
    </dgm:pt>
    <dgm:pt modelId="{C3037CFD-3BBA-4419-91DD-13FC6FF6A6A1}" type="pres">
      <dgm:prSet presAssocID="{D3F5FE89-DEA4-4163-AC56-51F6DA45F8E2}" presName="node" presStyleLbl="revTx" presStyleIdx="1" presStyleCnt="4">
        <dgm:presLayoutVars>
          <dgm:bulletEnabled val="1"/>
        </dgm:presLayoutVars>
      </dgm:prSet>
      <dgm:spPr/>
    </dgm:pt>
    <dgm:pt modelId="{D9E50882-3BD9-4437-B940-2836420393B2}" type="pres">
      <dgm:prSet presAssocID="{B7AAAB37-E435-4608-BD66-9C7C4AACA12D}" presName="sibTrans" presStyleLbl="node1" presStyleIdx="1" presStyleCnt="4"/>
      <dgm:spPr/>
    </dgm:pt>
    <dgm:pt modelId="{690E5573-799C-48C0-AAA9-ADD2FA986E8E}" type="pres">
      <dgm:prSet presAssocID="{C522CCDA-08A3-427B-9669-7596967CC922}" presName="dummy" presStyleCnt="0"/>
      <dgm:spPr/>
    </dgm:pt>
    <dgm:pt modelId="{069FB5D7-E037-499E-9D5D-E0770E0D7364}" type="pres">
      <dgm:prSet presAssocID="{C522CCDA-08A3-427B-9669-7596967CC922}" presName="node" presStyleLbl="revTx" presStyleIdx="2" presStyleCnt="4">
        <dgm:presLayoutVars>
          <dgm:bulletEnabled val="1"/>
        </dgm:presLayoutVars>
      </dgm:prSet>
      <dgm:spPr/>
    </dgm:pt>
    <dgm:pt modelId="{F24E35F0-3621-4B6D-928D-6A60CEEE374E}" type="pres">
      <dgm:prSet presAssocID="{94B97586-2116-44FA-B642-128E1733A1DC}" presName="sibTrans" presStyleLbl="node1" presStyleIdx="2" presStyleCnt="4"/>
      <dgm:spPr/>
    </dgm:pt>
    <dgm:pt modelId="{837C7657-B2D2-47CC-83D7-35D37C2AF1CD}" type="pres">
      <dgm:prSet presAssocID="{14E55609-2EE2-4AB5-94D3-6CE41B134D37}" presName="dummy" presStyleCnt="0"/>
      <dgm:spPr/>
    </dgm:pt>
    <dgm:pt modelId="{CB69A475-B32C-44E5-83DF-3B9E6500F381}" type="pres">
      <dgm:prSet presAssocID="{14E55609-2EE2-4AB5-94D3-6CE41B134D37}" presName="node" presStyleLbl="revTx" presStyleIdx="3" presStyleCnt="4">
        <dgm:presLayoutVars>
          <dgm:bulletEnabled val="1"/>
        </dgm:presLayoutVars>
      </dgm:prSet>
      <dgm:spPr/>
    </dgm:pt>
    <dgm:pt modelId="{3B425EA5-A0C9-46E0-9A0D-449923322646}" type="pres">
      <dgm:prSet presAssocID="{9D72424A-0B78-41D8-A17E-2A66E1B1670C}" presName="sibTrans" presStyleLbl="node1" presStyleIdx="3" presStyleCnt="4"/>
      <dgm:spPr/>
    </dgm:pt>
  </dgm:ptLst>
  <dgm:cxnLst>
    <dgm:cxn modelId="{024F4204-8066-41EC-BCF7-6BF9B4179E5E}" type="presOf" srcId="{9D72424A-0B78-41D8-A17E-2A66E1B1670C}" destId="{3B425EA5-A0C9-46E0-9A0D-449923322646}" srcOrd="0" destOrd="0" presId="urn:microsoft.com/office/officeart/2005/8/layout/cycle1"/>
    <dgm:cxn modelId="{EB95AB0D-44C8-43CE-814D-F1ECF8D30B67}" srcId="{D4103CD6-D5BE-4E4D-A832-D48DDFF62504}" destId="{14E55609-2EE2-4AB5-94D3-6CE41B134D37}" srcOrd="3" destOrd="0" parTransId="{DFB24DE5-A727-4D23-8858-E63EFC4662A3}" sibTransId="{9D72424A-0B78-41D8-A17E-2A66E1B1670C}"/>
    <dgm:cxn modelId="{8B7F3623-DA09-4551-B7CB-5F86E16CE7E2}" type="presOf" srcId="{14E55609-2EE2-4AB5-94D3-6CE41B134D37}" destId="{CB69A475-B32C-44E5-83DF-3B9E6500F381}" srcOrd="0" destOrd="0" presId="urn:microsoft.com/office/officeart/2005/8/layout/cycle1"/>
    <dgm:cxn modelId="{1B01E96C-AE67-46FB-9996-BD11AF3ADCF6}" type="presOf" srcId="{B7AAAB37-E435-4608-BD66-9C7C4AACA12D}" destId="{D9E50882-3BD9-4437-B940-2836420393B2}" srcOrd="0" destOrd="0" presId="urn:microsoft.com/office/officeart/2005/8/layout/cycle1"/>
    <dgm:cxn modelId="{B6481850-F08D-4309-AE89-9F3C7FEEB23E}" type="presOf" srcId="{94B97586-2116-44FA-B642-128E1733A1DC}" destId="{F24E35F0-3621-4B6D-928D-6A60CEEE374E}" srcOrd="0" destOrd="0" presId="urn:microsoft.com/office/officeart/2005/8/layout/cycle1"/>
    <dgm:cxn modelId="{45E15453-E178-4F64-9A34-BACA5A1657C2}" srcId="{D4103CD6-D5BE-4E4D-A832-D48DDFF62504}" destId="{30E2EFC6-C2C9-498B-A6A3-FFC7F2FCF5A6}" srcOrd="0" destOrd="0" parTransId="{A8EA4F85-5658-459A-811B-9CE3F1EC1EFB}" sibTransId="{5242B553-BCB1-4647-9FA0-1155096152E8}"/>
    <dgm:cxn modelId="{3FB56A7C-1206-4589-88FA-CCA6D13AF0FC}" type="presOf" srcId="{D3F5FE89-DEA4-4163-AC56-51F6DA45F8E2}" destId="{C3037CFD-3BBA-4419-91DD-13FC6FF6A6A1}" srcOrd="0" destOrd="0" presId="urn:microsoft.com/office/officeart/2005/8/layout/cycle1"/>
    <dgm:cxn modelId="{36D87D7F-87CF-4E52-A55E-BC5B5CE5B6A7}" type="presOf" srcId="{D4103CD6-D5BE-4E4D-A832-D48DDFF62504}" destId="{90452A2D-5C8C-44C2-BEBF-FA8AFE446A7D}" srcOrd="0" destOrd="0" presId="urn:microsoft.com/office/officeart/2005/8/layout/cycle1"/>
    <dgm:cxn modelId="{49EDD399-A1B1-40C4-92B7-674F49258917}" srcId="{D4103CD6-D5BE-4E4D-A832-D48DDFF62504}" destId="{D3F5FE89-DEA4-4163-AC56-51F6DA45F8E2}" srcOrd="1" destOrd="0" parTransId="{D7A6731F-D4B8-402F-AC97-D3F8FFE8507B}" sibTransId="{B7AAAB37-E435-4608-BD66-9C7C4AACA12D}"/>
    <dgm:cxn modelId="{7E45B0A7-4461-4144-8B37-05C742F1480E}" srcId="{D4103CD6-D5BE-4E4D-A832-D48DDFF62504}" destId="{C522CCDA-08A3-427B-9669-7596967CC922}" srcOrd="2" destOrd="0" parTransId="{1A98CD98-4F37-4C71-BDD8-BD98250666CD}" sibTransId="{94B97586-2116-44FA-B642-128E1733A1DC}"/>
    <dgm:cxn modelId="{6538B0AA-F8A8-45F3-BA93-08A175E4AA64}" type="presOf" srcId="{C522CCDA-08A3-427B-9669-7596967CC922}" destId="{069FB5D7-E037-499E-9D5D-E0770E0D7364}" srcOrd="0" destOrd="0" presId="urn:microsoft.com/office/officeart/2005/8/layout/cycle1"/>
    <dgm:cxn modelId="{AD44BBC0-ACEA-4CB0-8641-41B4006236B4}" type="presOf" srcId="{30E2EFC6-C2C9-498B-A6A3-FFC7F2FCF5A6}" destId="{4CF11C6D-8642-442A-B48F-4A98BDFE4AD5}" srcOrd="0" destOrd="0" presId="urn:microsoft.com/office/officeart/2005/8/layout/cycle1"/>
    <dgm:cxn modelId="{F97407F2-1E35-4F5F-ADFD-120213A72E0B}" type="presOf" srcId="{5242B553-BCB1-4647-9FA0-1155096152E8}" destId="{80C067DA-863C-4A62-8A7C-B61511D8042F}" srcOrd="0" destOrd="0" presId="urn:microsoft.com/office/officeart/2005/8/layout/cycle1"/>
    <dgm:cxn modelId="{05A5F1B1-2D4E-4DB8-B373-9D3B7631EA52}" type="presParOf" srcId="{90452A2D-5C8C-44C2-BEBF-FA8AFE446A7D}" destId="{565225F2-0813-484B-84D4-B4F3C9122D3F}" srcOrd="0" destOrd="0" presId="urn:microsoft.com/office/officeart/2005/8/layout/cycle1"/>
    <dgm:cxn modelId="{756D47FE-90DB-4C41-9ACD-CA51D79F6CE6}" type="presParOf" srcId="{90452A2D-5C8C-44C2-BEBF-FA8AFE446A7D}" destId="{4CF11C6D-8642-442A-B48F-4A98BDFE4AD5}" srcOrd="1" destOrd="0" presId="urn:microsoft.com/office/officeart/2005/8/layout/cycle1"/>
    <dgm:cxn modelId="{9A0B8F40-E793-48C0-B997-BF380AE2F5C6}" type="presParOf" srcId="{90452A2D-5C8C-44C2-BEBF-FA8AFE446A7D}" destId="{80C067DA-863C-4A62-8A7C-B61511D8042F}" srcOrd="2" destOrd="0" presId="urn:microsoft.com/office/officeart/2005/8/layout/cycle1"/>
    <dgm:cxn modelId="{7ACD4EDE-F44C-4B34-A653-B848440BB126}" type="presParOf" srcId="{90452A2D-5C8C-44C2-BEBF-FA8AFE446A7D}" destId="{C21D0E54-4AF1-4BD0-867B-0CAABE1A9382}" srcOrd="3" destOrd="0" presId="urn:microsoft.com/office/officeart/2005/8/layout/cycle1"/>
    <dgm:cxn modelId="{014604F0-D29A-4550-B585-6F2BB07567D5}" type="presParOf" srcId="{90452A2D-5C8C-44C2-BEBF-FA8AFE446A7D}" destId="{C3037CFD-3BBA-4419-91DD-13FC6FF6A6A1}" srcOrd="4" destOrd="0" presId="urn:microsoft.com/office/officeart/2005/8/layout/cycle1"/>
    <dgm:cxn modelId="{8F30E25E-C9F0-4C00-96B5-F6AD3EE17E00}" type="presParOf" srcId="{90452A2D-5C8C-44C2-BEBF-FA8AFE446A7D}" destId="{D9E50882-3BD9-4437-B940-2836420393B2}" srcOrd="5" destOrd="0" presId="urn:microsoft.com/office/officeart/2005/8/layout/cycle1"/>
    <dgm:cxn modelId="{B639D1A6-1E6F-401E-8D59-EBEF7AB1DF58}" type="presParOf" srcId="{90452A2D-5C8C-44C2-BEBF-FA8AFE446A7D}" destId="{690E5573-799C-48C0-AAA9-ADD2FA986E8E}" srcOrd="6" destOrd="0" presId="urn:microsoft.com/office/officeart/2005/8/layout/cycle1"/>
    <dgm:cxn modelId="{438628B8-C668-4A1B-AF8D-D18C6D22B404}" type="presParOf" srcId="{90452A2D-5C8C-44C2-BEBF-FA8AFE446A7D}" destId="{069FB5D7-E037-499E-9D5D-E0770E0D7364}" srcOrd="7" destOrd="0" presId="urn:microsoft.com/office/officeart/2005/8/layout/cycle1"/>
    <dgm:cxn modelId="{6E9446E1-0F04-4000-941D-13B1764B95D0}" type="presParOf" srcId="{90452A2D-5C8C-44C2-BEBF-FA8AFE446A7D}" destId="{F24E35F0-3621-4B6D-928D-6A60CEEE374E}" srcOrd="8" destOrd="0" presId="urn:microsoft.com/office/officeart/2005/8/layout/cycle1"/>
    <dgm:cxn modelId="{0691DEDA-D0EA-4D9B-99B2-D054E54C3D67}" type="presParOf" srcId="{90452A2D-5C8C-44C2-BEBF-FA8AFE446A7D}" destId="{837C7657-B2D2-47CC-83D7-35D37C2AF1CD}" srcOrd="9" destOrd="0" presId="urn:microsoft.com/office/officeart/2005/8/layout/cycle1"/>
    <dgm:cxn modelId="{0F93EAB2-5D02-4B9D-B402-D078E5AD2068}" type="presParOf" srcId="{90452A2D-5C8C-44C2-BEBF-FA8AFE446A7D}" destId="{CB69A475-B32C-44E5-83DF-3B9E6500F381}" srcOrd="10" destOrd="0" presId="urn:microsoft.com/office/officeart/2005/8/layout/cycle1"/>
    <dgm:cxn modelId="{7572BD3B-652E-4244-80D8-E4AD63415FAE}" type="presParOf" srcId="{90452A2D-5C8C-44C2-BEBF-FA8AFE446A7D}" destId="{3B425EA5-A0C9-46E0-9A0D-449923322646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4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11C6D-8642-442A-B48F-4A98BDFE4AD5}">
      <dsp:nvSpPr>
        <dsp:cNvPr id="0" name=""/>
        <dsp:cNvSpPr/>
      </dsp:nvSpPr>
      <dsp:spPr>
        <a:xfrm>
          <a:off x="2389262" y="80180"/>
          <a:ext cx="1277056" cy="12770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Prove</a:t>
          </a:r>
        </a:p>
      </dsp:txBody>
      <dsp:txXfrm>
        <a:off x="2389262" y="80180"/>
        <a:ext cx="1277056" cy="1277056"/>
      </dsp:txXfrm>
    </dsp:sp>
    <dsp:sp modelId="{80C067DA-863C-4A62-8A7C-B61511D8042F}">
      <dsp:nvSpPr>
        <dsp:cNvPr id="0" name=""/>
        <dsp:cNvSpPr/>
      </dsp:nvSpPr>
      <dsp:spPr>
        <a:xfrm>
          <a:off x="139336" y="-363"/>
          <a:ext cx="3607526" cy="3607526"/>
        </a:xfrm>
        <a:prstGeom prst="circularArrow">
          <a:avLst>
            <a:gd name="adj1" fmla="val 6903"/>
            <a:gd name="adj2" fmla="val 465423"/>
            <a:gd name="adj3" fmla="val 549115"/>
            <a:gd name="adj4" fmla="val 20585462"/>
            <a:gd name="adj5" fmla="val 8053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037CFD-3BBA-4419-91DD-13FC6FF6A6A1}">
      <dsp:nvSpPr>
        <dsp:cNvPr id="0" name=""/>
        <dsp:cNvSpPr/>
      </dsp:nvSpPr>
      <dsp:spPr>
        <a:xfrm>
          <a:off x="2389262" y="2249562"/>
          <a:ext cx="1277056" cy="12770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Participate</a:t>
          </a:r>
        </a:p>
      </dsp:txBody>
      <dsp:txXfrm>
        <a:off x="2389262" y="2249562"/>
        <a:ext cx="1277056" cy="1277056"/>
      </dsp:txXfrm>
    </dsp:sp>
    <dsp:sp modelId="{D9E50882-3BD9-4437-B940-2836420393B2}">
      <dsp:nvSpPr>
        <dsp:cNvPr id="0" name=""/>
        <dsp:cNvSpPr/>
      </dsp:nvSpPr>
      <dsp:spPr>
        <a:xfrm>
          <a:off x="139336" y="-363"/>
          <a:ext cx="3607526" cy="3607526"/>
        </a:xfrm>
        <a:prstGeom prst="circularArrow">
          <a:avLst>
            <a:gd name="adj1" fmla="val 6903"/>
            <a:gd name="adj2" fmla="val 465423"/>
            <a:gd name="adj3" fmla="val 5949115"/>
            <a:gd name="adj4" fmla="val 4385462"/>
            <a:gd name="adj5" fmla="val 8053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9FB5D7-E037-499E-9D5D-E0770E0D7364}">
      <dsp:nvSpPr>
        <dsp:cNvPr id="0" name=""/>
        <dsp:cNvSpPr/>
      </dsp:nvSpPr>
      <dsp:spPr>
        <a:xfrm>
          <a:off x="219880" y="2249562"/>
          <a:ext cx="1277056" cy="12770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Prove</a:t>
          </a:r>
        </a:p>
      </dsp:txBody>
      <dsp:txXfrm>
        <a:off x="219880" y="2249562"/>
        <a:ext cx="1277056" cy="1277056"/>
      </dsp:txXfrm>
    </dsp:sp>
    <dsp:sp modelId="{F24E35F0-3621-4B6D-928D-6A60CEEE374E}">
      <dsp:nvSpPr>
        <dsp:cNvPr id="0" name=""/>
        <dsp:cNvSpPr/>
      </dsp:nvSpPr>
      <dsp:spPr>
        <a:xfrm>
          <a:off x="139336" y="-363"/>
          <a:ext cx="3607526" cy="3607526"/>
        </a:xfrm>
        <a:prstGeom prst="circularArrow">
          <a:avLst>
            <a:gd name="adj1" fmla="val 6903"/>
            <a:gd name="adj2" fmla="val 465423"/>
            <a:gd name="adj3" fmla="val 11349115"/>
            <a:gd name="adj4" fmla="val 9785462"/>
            <a:gd name="adj5" fmla="val 8053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69A475-B32C-44E5-83DF-3B9E6500F381}">
      <dsp:nvSpPr>
        <dsp:cNvPr id="0" name=""/>
        <dsp:cNvSpPr/>
      </dsp:nvSpPr>
      <dsp:spPr>
        <a:xfrm>
          <a:off x="219880" y="80180"/>
          <a:ext cx="1277056" cy="12770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Prepare</a:t>
          </a:r>
        </a:p>
      </dsp:txBody>
      <dsp:txXfrm>
        <a:off x="219880" y="80180"/>
        <a:ext cx="1277056" cy="1277056"/>
      </dsp:txXfrm>
    </dsp:sp>
    <dsp:sp modelId="{3B425EA5-A0C9-46E0-9A0D-449923322646}">
      <dsp:nvSpPr>
        <dsp:cNvPr id="0" name=""/>
        <dsp:cNvSpPr/>
      </dsp:nvSpPr>
      <dsp:spPr>
        <a:xfrm>
          <a:off x="139336" y="-363"/>
          <a:ext cx="3607526" cy="3607526"/>
        </a:xfrm>
        <a:prstGeom prst="circularArrow">
          <a:avLst>
            <a:gd name="adj1" fmla="val 6903"/>
            <a:gd name="adj2" fmla="val 465423"/>
            <a:gd name="adj3" fmla="val 16749115"/>
            <a:gd name="adj4" fmla="val 15185462"/>
            <a:gd name="adj5" fmla="val 8053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11C6D-8642-442A-B48F-4A98BDFE4AD5}">
      <dsp:nvSpPr>
        <dsp:cNvPr id="0" name=""/>
        <dsp:cNvSpPr/>
      </dsp:nvSpPr>
      <dsp:spPr>
        <a:xfrm>
          <a:off x="436971" y="13101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Prove</a:t>
          </a:r>
        </a:p>
      </dsp:txBody>
      <dsp:txXfrm>
        <a:off x="436971" y="13101"/>
        <a:ext cx="208997" cy="208997"/>
      </dsp:txXfrm>
    </dsp:sp>
    <dsp:sp modelId="{80C067DA-863C-4A62-8A7C-B61511D8042F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548962"/>
            <a:gd name="adj4" fmla="val 205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037CFD-3BBA-4419-91DD-13FC6FF6A6A1}">
      <dsp:nvSpPr>
        <dsp:cNvPr id="0" name=""/>
        <dsp:cNvSpPr/>
      </dsp:nvSpPr>
      <dsp:spPr>
        <a:xfrm>
          <a:off x="436971" y="368105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Participate</a:t>
          </a:r>
        </a:p>
      </dsp:txBody>
      <dsp:txXfrm>
        <a:off x="436971" y="368105"/>
        <a:ext cx="208997" cy="208997"/>
      </dsp:txXfrm>
    </dsp:sp>
    <dsp:sp modelId="{D9E50882-3BD9-4437-B940-2836420393B2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5948962"/>
            <a:gd name="adj4" fmla="val 43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9FB5D7-E037-499E-9D5D-E0770E0D7364}">
      <dsp:nvSpPr>
        <dsp:cNvPr id="0" name=""/>
        <dsp:cNvSpPr/>
      </dsp:nvSpPr>
      <dsp:spPr>
        <a:xfrm>
          <a:off x="81967" y="368105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Prove</a:t>
          </a:r>
        </a:p>
      </dsp:txBody>
      <dsp:txXfrm>
        <a:off x="81967" y="368105"/>
        <a:ext cx="208997" cy="208997"/>
      </dsp:txXfrm>
    </dsp:sp>
    <dsp:sp modelId="{F24E35F0-3621-4B6D-928D-6A60CEEE374E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11348962"/>
            <a:gd name="adj4" fmla="val 97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69A475-B32C-44E5-83DF-3B9E6500F381}">
      <dsp:nvSpPr>
        <dsp:cNvPr id="0" name=""/>
        <dsp:cNvSpPr/>
      </dsp:nvSpPr>
      <dsp:spPr>
        <a:xfrm>
          <a:off x="81967" y="13101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Prepare</a:t>
          </a:r>
        </a:p>
      </dsp:txBody>
      <dsp:txXfrm>
        <a:off x="81967" y="13101"/>
        <a:ext cx="208997" cy="208997"/>
      </dsp:txXfrm>
    </dsp:sp>
    <dsp:sp modelId="{3B425EA5-A0C9-46E0-9A0D-449923322646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16748962"/>
            <a:gd name="adj4" fmla="val 151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11C6D-8642-442A-B48F-4A98BDFE4AD5}">
      <dsp:nvSpPr>
        <dsp:cNvPr id="0" name=""/>
        <dsp:cNvSpPr/>
      </dsp:nvSpPr>
      <dsp:spPr>
        <a:xfrm>
          <a:off x="436971" y="13101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Prove</a:t>
          </a:r>
        </a:p>
      </dsp:txBody>
      <dsp:txXfrm>
        <a:off x="436971" y="13101"/>
        <a:ext cx="208997" cy="208997"/>
      </dsp:txXfrm>
    </dsp:sp>
    <dsp:sp modelId="{80C067DA-863C-4A62-8A7C-B61511D8042F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548962"/>
            <a:gd name="adj4" fmla="val 205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037CFD-3BBA-4419-91DD-13FC6FF6A6A1}">
      <dsp:nvSpPr>
        <dsp:cNvPr id="0" name=""/>
        <dsp:cNvSpPr/>
      </dsp:nvSpPr>
      <dsp:spPr>
        <a:xfrm>
          <a:off x="436971" y="368105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Participate</a:t>
          </a:r>
        </a:p>
      </dsp:txBody>
      <dsp:txXfrm>
        <a:off x="436971" y="368105"/>
        <a:ext cx="208997" cy="208997"/>
      </dsp:txXfrm>
    </dsp:sp>
    <dsp:sp modelId="{D9E50882-3BD9-4437-B940-2836420393B2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5948962"/>
            <a:gd name="adj4" fmla="val 43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9FB5D7-E037-499E-9D5D-E0770E0D7364}">
      <dsp:nvSpPr>
        <dsp:cNvPr id="0" name=""/>
        <dsp:cNvSpPr/>
      </dsp:nvSpPr>
      <dsp:spPr>
        <a:xfrm>
          <a:off x="81967" y="368105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Prove</a:t>
          </a:r>
        </a:p>
      </dsp:txBody>
      <dsp:txXfrm>
        <a:off x="81967" y="368105"/>
        <a:ext cx="208997" cy="208997"/>
      </dsp:txXfrm>
    </dsp:sp>
    <dsp:sp modelId="{F24E35F0-3621-4B6D-928D-6A60CEEE374E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11348962"/>
            <a:gd name="adj4" fmla="val 97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69A475-B32C-44E5-83DF-3B9E6500F381}">
      <dsp:nvSpPr>
        <dsp:cNvPr id="0" name=""/>
        <dsp:cNvSpPr/>
      </dsp:nvSpPr>
      <dsp:spPr>
        <a:xfrm>
          <a:off x="81967" y="13101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Prepare</a:t>
          </a:r>
        </a:p>
      </dsp:txBody>
      <dsp:txXfrm>
        <a:off x="81967" y="13101"/>
        <a:ext cx="208997" cy="208997"/>
      </dsp:txXfrm>
    </dsp:sp>
    <dsp:sp modelId="{3B425EA5-A0C9-46E0-9A0D-449923322646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16748962"/>
            <a:gd name="adj4" fmla="val 151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11C6D-8642-442A-B48F-4A98BDFE4AD5}">
      <dsp:nvSpPr>
        <dsp:cNvPr id="0" name=""/>
        <dsp:cNvSpPr/>
      </dsp:nvSpPr>
      <dsp:spPr>
        <a:xfrm>
          <a:off x="436971" y="13101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Prove</a:t>
          </a:r>
        </a:p>
      </dsp:txBody>
      <dsp:txXfrm>
        <a:off x="436971" y="13101"/>
        <a:ext cx="208997" cy="208997"/>
      </dsp:txXfrm>
    </dsp:sp>
    <dsp:sp modelId="{80C067DA-863C-4A62-8A7C-B61511D8042F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548962"/>
            <a:gd name="adj4" fmla="val 205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037CFD-3BBA-4419-91DD-13FC6FF6A6A1}">
      <dsp:nvSpPr>
        <dsp:cNvPr id="0" name=""/>
        <dsp:cNvSpPr/>
      </dsp:nvSpPr>
      <dsp:spPr>
        <a:xfrm>
          <a:off x="436971" y="368105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Participate</a:t>
          </a:r>
        </a:p>
      </dsp:txBody>
      <dsp:txXfrm>
        <a:off x="436971" y="368105"/>
        <a:ext cx="208997" cy="208997"/>
      </dsp:txXfrm>
    </dsp:sp>
    <dsp:sp modelId="{D9E50882-3BD9-4437-B940-2836420393B2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5948962"/>
            <a:gd name="adj4" fmla="val 43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9FB5D7-E037-499E-9D5D-E0770E0D7364}">
      <dsp:nvSpPr>
        <dsp:cNvPr id="0" name=""/>
        <dsp:cNvSpPr/>
      </dsp:nvSpPr>
      <dsp:spPr>
        <a:xfrm>
          <a:off x="81967" y="368105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Prove</a:t>
          </a:r>
        </a:p>
      </dsp:txBody>
      <dsp:txXfrm>
        <a:off x="81967" y="368105"/>
        <a:ext cx="208997" cy="208997"/>
      </dsp:txXfrm>
    </dsp:sp>
    <dsp:sp modelId="{F24E35F0-3621-4B6D-928D-6A60CEEE374E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11348962"/>
            <a:gd name="adj4" fmla="val 97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69A475-B32C-44E5-83DF-3B9E6500F381}">
      <dsp:nvSpPr>
        <dsp:cNvPr id="0" name=""/>
        <dsp:cNvSpPr/>
      </dsp:nvSpPr>
      <dsp:spPr>
        <a:xfrm>
          <a:off x="81967" y="13101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Prepare</a:t>
          </a:r>
        </a:p>
      </dsp:txBody>
      <dsp:txXfrm>
        <a:off x="81967" y="13101"/>
        <a:ext cx="208997" cy="208997"/>
      </dsp:txXfrm>
    </dsp:sp>
    <dsp:sp modelId="{3B425EA5-A0C9-46E0-9A0D-449923322646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16748962"/>
            <a:gd name="adj4" fmla="val 151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11C6D-8642-442A-B48F-4A98BDFE4AD5}">
      <dsp:nvSpPr>
        <dsp:cNvPr id="0" name=""/>
        <dsp:cNvSpPr/>
      </dsp:nvSpPr>
      <dsp:spPr>
        <a:xfrm>
          <a:off x="436971" y="13101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Prove</a:t>
          </a:r>
        </a:p>
      </dsp:txBody>
      <dsp:txXfrm>
        <a:off x="436971" y="13101"/>
        <a:ext cx="208997" cy="208997"/>
      </dsp:txXfrm>
    </dsp:sp>
    <dsp:sp modelId="{80C067DA-863C-4A62-8A7C-B61511D8042F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548962"/>
            <a:gd name="adj4" fmla="val 205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037CFD-3BBA-4419-91DD-13FC6FF6A6A1}">
      <dsp:nvSpPr>
        <dsp:cNvPr id="0" name=""/>
        <dsp:cNvSpPr/>
      </dsp:nvSpPr>
      <dsp:spPr>
        <a:xfrm>
          <a:off x="436971" y="368105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Participate</a:t>
          </a:r>
        </a:p>
      </dsp:txBody>
      <dsp:txXfrm>
        <a:off x="436971" y="368105"/>
        <a:ext cx="208997" cy="208997"/>
      </dsp:txXfrm>
    </dsp:sp>
    <dsp:sp modelId="{D9E50882-3BD9-4437-B940-2836420393B2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5948962"/>
            <a:gd name="adj4" fmla="val 43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9FB5D7-E037-499E-9D5D-E0770E0D7364}">
      <dsp:nvSpPr>
        <dsp:cNvPr id="0" name=""/>
        <dsp:cNvSpPr/>
      </dsp:nvSpPr>
      <dsp:spPr>
        <a:xfrm>
          <a:off x="81967" y="368105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Prove</a:t>
          </a:r>
        </a:p>
      </dsp:txBody>
      <dsp:txXfrm>
        <a:off x="81967" y="368105"/>
        <a:ext cx="208997" cy="208997"/>
      </dsp:txXfrm>
    </dsp:sp>
    <dsp:sp modelId="{F24E35F0-3621-4B6D-928D-6A60CEEE374E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11348962"/>
            <a:gd name="adj4" fmla="val 97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69A475-B32C-44E5-83DF-3B9E6500F381}">
      <dsp:nvSpPr>
        <dsp:cNvPr id="0" name=""/>
        <dsp:cNvSpPr/>
      </dsp:nvSpPr>
      <dsp:spPr>
        <a:xfrm>
          <a:off x="81967" y="13101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Prepare</a:t>
          </a:r>
        </a:p>
      </dsp:txBody>
      <dsp:txXfrm>
        <a:off x="81967" y="13101"/>
        <a:ext cx="208997" cy="208997"/>
      </dsp:txXfrm>
    </dsp:sp>
    <dsp:sp modelId="{3B425EA5-A0C9-46E0-9A0D-449923322646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16748962"/>
            <a:gd name="adj4" fmla="val 151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11C6D-8642-442A-B48F-4A98BDFE4AD5}">
      <dsp:nvSpPr>
        <dsp:cNvPr id="0" name=""/>
        <dsp:cNvSpPr/>
      </dsp:nvSpPr>
      <dsp:spPr>
        <a:xfrm>
          <a:off x="436971" y="13101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Prove</a:t>
          </a:r>
        </a:p>
      </dsp:txBody>
      <dsp:txXfrm>
        <a:off x="436971" y="13101"/>
        <a:ext cx="208997" cy="208997"/>
      </dsp:txXfrm>
    </dsp:sp>
    <dsp:sp modelId="{80C067DA-863C-4A62-8A7C-B61511D8042F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548962"/>
            <a:gd name="adj4" fmla="val 205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037CFD-3BBA-4419-91DD-13FC6FF6A6A1}">
      <dsp:nvSpPr>
        <dsp:cNvPr id="0" name=""/>
        <dsp:cNvSpPr/>
      </dsp:nvSpPr>
      <dsp:spPr>
        <a:xfrm>
          <a:off x="436971" y="368105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Participate</a:t>
          </a:r>
        </a:p>
      </dsp:txBody>
      <dsp:txXfrm>
        <a:off x="436971" y="368105"/>
        <a:ext cx="208997" cy="208997"/>
      </dsp:txXfrm>
    </dsp:sp>
    <dsp:sp modelId="{D9E50882-3BD9-4437-B940-2836420393B2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5948962"/>
            <a:gd name="adj4" fmla="val 43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9FB5D7-E037-499E-9D5D-E0770E0D7364}">
      <dsp:nvSpPr>
        <dsp:cNvPr id="0" name=""/>
        <dsp:cNvSpPr/>
      </dsp:nvSpPr>
      <dsp:spPr>
        <a:xfrm>
          <a:off x="81967" y="368105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Prove</a:t>
          </a:r>
        </a:p>
      </dsp:txBody>
      <dsp:txXfrm>
        <a:off x="81967" y="368105"/>
        <a:ext cx="208997" cy="208997"/>
      </dsp:txXfrm>
    </dsp:sp>
    <dsp:sp modelId="{F24E35F0-3621-4B6D-928D-6A60CEEE374E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11348962"/>
            <a:gd name="adj4" fmla="val 97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69A475-B32C-44E5-83DF-3B9E6500F381}">
      <dsp:nvSpPr>
        <dsp:cNvPr id="0" name=""/>
        <dsp:cNvSpPr/>
      </dsp:nvSpPr>
      <dsp:spPr>
        <a:xfrm>
          <a:off x="81967" y="13101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Prepare</a:t>
          </a:r>
        </a:p>
      </dsp:txBody>
      <dsp:txXfrm>
        <a:off x="81967" y="13101"/>
        <a:ext cx="208997" cy="208997"/>
      </dsp:txXfrm>
    </dsp:sp>
    <dsp:sp modelId="{3B425EA5-A0C9-46E0-9A0D-449923322646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16748962"/>
            <a:gd name="adj4" fmla="val 151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11C6D-8642-442A-B48F-4A98BDFE4AD5}">
      <dsp:nvSpPr>
        <dsp:cNvPr id="0" name=""/>
        <dsp:cNvSpPr/>
      </dsp:nvSpPr>
      <dsp:spPr>
        <a:xfrm>
          <a:off x="436971" y="13101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Prove</a:t>
          </a:r>
        </a:p>
      </dsp:txBody>
      <dsp:txXfrm>
        <a:off x="436971" y="13101"/>
        <a:ext cx="208997" cy="208997"/>
      </dsp:txXfrm>
    </dsp:sp>
    <dsp:sp modelId="{80C067DA-863C-4A62-8A7C-B61511D8042F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548962"/>
            <a:gd name="adj4" fmla="val 205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037CFD-3BBA-4419-91DD-13FC6FF6A6A1}">
      <dsp:nvSpPr>
        <dsp:cNvPr id="0" name=""/>
        <dsp:cNvSpPr/>
      </dsp:nvSpPr>
      <dsp:spPr>
        <a:xfrm>
          <a:off x="436971" y="368105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Participate</a:t>
          </a:r>
        </a:p>
      </dsp:txBody>
      <dsp:txXfrm>
        <a:off x="436971" y="368105"/>
        <a:ext cx="208997" cy="208997"/>
      </dsp:txXfrm>
    </dsp:sp>
    <dsp:sp modelId="{D9E50882-3BD9-4437-B940-2836420393B2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5948962"/>
            <a:gd name="adj4" fmla="val 43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9FB5D7-E037-499E-9D5D-E0770E0D7364}">
      <dsp:nvSpPr>
        <dsp:cNvPr id="0" name=""/>
        <dsp:cNvSpPr/>
      </dsp:nvSpPr>
      <dsp:spPr>
        <a:xfrm>
          <a:off x="81967" y="368105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Prove</a:t>
          </a:r>
        </a:p>
      </dsp:txBody>
      <dsp:txXfrm>
        <a:off x="81967" y="368105"/>
        <a:ext cx="208997" cy="208997"/>
      </dsp:txXfrm>
    </dsp:sp>
    <dsp:sp modelId="{F24E35F0-3621-4B6D-928D-6A60CEEE374E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11348962"/>
            <a:gd name="adj4" fmla="val 97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69A475-B32C-44E5-83DF-3B9E6500F381}">
      <dsp:nvSpPr>
        <dsp:cNvPr id="0" name=""/>
        <dsp:cNvSpPr/>
      </dsp:nvSpPr>
      <dsp:spPr>
        <a:xfrm>
          <a:off x="81967" y="13101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Prepare</a:t>
          </a:r>
        </a:p>
      </dsp:txBody>
      <dsp:txXfrm>
        <a:off x="81967" y="13101"/>
        <a:ext cx="208997" cy="208997"/>
      </dsp:txXfrm>
    </dsp:sp>
    <dsp:sp modelId="{3B425EA5-A0C9-46E0-9A0D-449923322646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16748962"/>
            <a:gd name="adj4" fmla="val 151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11C6D-8642-442A-B48F-4A98BDFE4AD5}">
      <dsp:nvSpPr>
        <dsp:cNvPr id="0" name=""/>
        <dsp:cNvSpPr/>
      </dsp:nvSpPr>
      <dsp:spPr>
        <a:xfrm>
          <a:off x="436971" y="13101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Prove</a:t>
          </a:r>
        </a:p>
      </dsp:txBody>
      <dsp:txXfrm>
        <a:off x="436971" y="13101"/>
        <a:ext cx="208997" cy="208997"/>
      </dsp:txXfrm>
    </dsp:sp>
    <dsp:sp modelId="{80C067DA-863C-4A62-8A7C-B61511D8042F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548962"/>
            <a:gd name="adj4" fmla="val 205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037CFD-3BBA-4419-91DD-13FC6FF6A6A1}">
      <dsp:nvSpPr>
        <dsp:cNvPr id="0" name=""/>
        <dsp:cNvSpPr/>
      </dsp:nvSpPr>
      <dsp:spPr>
        <a:xfrm>
          <a:off x="436971" y="368105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Participate</a:t>
          </a:r>
        </a:p>
      </dsp:txBody>
      <dsp:txXfrm>
        <a:off x="436971" y="368105"/>
        <a:ext cx="208997" cy="208997"/>
      </dsp:txXfrm>
    </dsp:sp>
    <dsp:sp modelId="{D9E50882-3BD9-4437-B940-2836420393B2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5948962"/>
            <a:gd name="adj4" fmla="val 43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9FB5D7-E037-499E-9D5D-E0770E0D7364}">
      <dsp:nvSpPr>
        <dsp:cNvPr id="0" name=""/>
        <dsp:cNvSpPr/>
      </dsp:nvSpPr>
      <dsp:spPr>
        <a:xfrm>
          <a:off x="81967" y="368105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Prove</a:t>
          </a:r>
        </a:p>
      </dsp:txBody>
      <dsp:txXfrm>
        <a:off x="81967" y="368105"/>
        <a:ext cx="208997" cy="208997"/>
      </dsp:txXfrm>
    </dsp:sp>
    <dsp:sp modelId="{F24E35F0-3621-4B6D-928D-6A60CEEE374E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11348962"/>
            <a:gd name="adj4" fmla="val 97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69A475-B32C-44E5-83DF-3B9E6500F381}">
      <dsp:nvSpPr>
        <dsp:cNvPr id="0" name=""/>
        <dsp:cNvSpPr/>
      </dsp:nvSpPr>
      <dsp:spPr>
        <a:xfrm>
          <a:off x="81967" y="13101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Prepare</a:t>
          </a:r>
        </a:p>
      </dsp:txBody>
      <dsp:txXfrm>
        <a:off x="81967" y="13101"/>
        <a:ext cx="208997" cy="208997"/>
      </dsp:txXfrm>
    </dsp:sp>
    <dsp:sp modelId="{3B425EA5-A0C9-46E0-9A0D-449923322646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16748962"/>
            <a:gd name="adj4" fmla="val 151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11C6D-8642-442A-B48F-4A98BDFE4AD5}">
      <dsp:nvSpPr>
        <dsp:cNvPr id="0" name=""/>
        <dsp:cNvSpPr/>
      </dsp:nvSpPr>
      <dsp:spPr>
        <a:xfrm>
          <a:off x="436971" y="13101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Prove</a:t>
          </a:r>
        </a:p>
      </dsp:txBody>
      <dsp:txXfrm>
        <a:off x="436971" y="13101"/>
        <a:ext cx="208997" cy="208997"/>
      </dsp:txXfrm>
    </dsp:sp>
    <dsp:sp modelId="{80C067DA-863C-4A62-8A7C-B61511D8042F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548962"/>
            <a:gd name="adj4" fmla="val 205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037CFD-3BBA-4419-91DD-13FC6FF6A6A1}">
      <dsp:nvSpPr>
        <dsp:cNvPr id="0" name=""/>
        <dsp:cNvSpPr/>
      </dsp:nvSpPr>
      <dsp:spPr>
        <a:xfrm>
          <a:off x="436971" y="368105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Participate</a:t>
          </a:r>
        </a:p>
      </dsp:txBody>
      <dsp:txXfrm>
        <a:off x="436971" y="368105"/>
        <a:ext cx="208997" cy="208997"/>
      </dsp:txXfrm>
    </dsp:sp>
    <dsp:sp modelId="{D9E50882-3BD9-4437-B940-2836420393B2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5948962"/>
            <a:gd name="adj4" fmla="val 43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9FB5D7-E037-499E-9D5D-E0770E0D7364}">
      <dsp:nvSpPr>
        <dsp:cNvPr id="0" name=""/>
        <dsp:cNvSpPr/>
      </dsp:nvSpPr>
      <dsp:spPr>
        <a:xfrm>
          <a:off x="81967" y="368105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Prove</a:t>
          </a:r>
        </a:p>
      </dsp:txBody>
      <dsp:txXfrm>
        <a:off x="81967" y="368105"/>
        <a:ext cx="208997" cy="208997"/>
      </dsp:txXfrm>
    </dsp:sp>
    <dsp:sp modelId="{F24E35F0-3621-4B6D-928D-6A60CEEE374E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11348962"/>
            <a:gd name="adj4" fmla="val 97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69A475-B32C-44E5-83DF-3B9E6500F381}">
      <dsp:nvSpPr>
        <dsp:cNvPr id="0" name=""/>
        <dsp:cNvSpPr/>
      </dsp:nvSpPr>
      <dsp:spPr>
        <a:xfrm>
          <a:off x="81967" y="13101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Prepare</a:t>
          </a:r>
        </a:p>
      </dsp:txBody>
      <dsp:txXfrm>
        <a:off x="81967" y="13101"/>
        <a:ext cx="208997" cy="208997"/>
      </dsp:txXfrm>
    </dsp:sp>
    <dsp:sp modelId="{3B425EA5-A0C9-46E0-9A0D-449923322646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16748962"/>
            <a:gd name="adj4" fmla="val 151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11C6D-8642-442A-B48F-4A98BDFE4AD5}">
      <dsp:nvSpPr>
        <dsp:cNvPr id="0" name=""/>
        <dsp:cNvSpPr/>
      </dsp:nvSpPr>
      <dsp:spPr>
        <a:xfrm>
          <a:off x="433983" y="13101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Prove</a:t>
          </a:r>
        </a:p>
      </dsp:txBody>
      <dsp:txXfrm>
        <a:off x="433983" y="13101"/>
        <a:ext cx="208997" cy="208997"/>
      </dsp:txXfrm>
    </dsp:sp>
    <dsp:sp modelId="{80C067DA-863C-4A62-8A7C-B61511D8042F}">
      <dsp:nvSpPr>
        <dsp:cNvPr id="0" name=""/>
        <dsp:cNvSpPr/>
      </dsp:nvSpPr>
      <dsp:spPr>
        <a:xfrm>
          <a:off x="67722" y="3543"/>
          <a:ext cx="590351" cy="590351"/>
        </a:xfrm>
        <a:prstGeom prst="circularArrow">
          <a:avLst>
            <a:gd name="adj1" fmla="val 6903"/>
            <a:gd name="adj2" fmla="val 465460"/>
            <a:gd name="adj3" fmla="val 497297"/>
            <a:gd name="adj4" fmla="val 20533675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037CFD-3BBA-4419-91DD-13FC6FF6A6A1}">
      <dsp:nvSpPr>
        <dsp:cNvPr id="0" name=""/>
        <dsp:cNvSpPr/>
      </dsp:nvSpPr>
      <dsp:spPr>
        <a:xfrm>
          <a:off x="436971" y="368105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Participate</a:t>
          </a:r>
        </a:p>
      </dsp:txBody>
      <dsp:txXfrm>
        <a:off x="436971" y="368105"/>
        <a:ext cx="208997" cy="208997"/>
      </dsp:txXfrm>
    </dsp:sp>
    <dsp:sp modelId="{D9E50882-3BD9-4437-B940-2836420393B2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5948962"/>
            <a:gd name="adj4" fmla="val 43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9FB5D7-E037-499E-9D5D-E0770E0D7364}">
      <dsp:nvSpPr>
        <dsp:cNvPr id="0" name=""/>
        <dsp:cNvSpPr/>
      </dsp:nvSpPr>
      <dsp:spPr>
        <a:xfrm>
          <a:off x="81967" y="368105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Prove</a:t>
          </a:r>
        </a:p>
      </dsp:txBody>
      <dsp:txXfrm>
        <a:off x="81967" y="368105"/>
        <a:ext cx="208997" cy="208997"/>
      </dsp:txXfrm>
    </dsp:sp>
    <dsp:sp modelId="{F24E35F0-3621-4B6D-928D-6A60CEEE374E}">
      <dsp:nvSpPr>
        <dsp:cNvPr id="0" name=""/>
        <dsp:cNvSpPr/>
      </dsp:nvSpPr>
      <dsp:spPr>
        <a:xfrm>
          <a:off x="68792" y="-73"/>
          <a:ext cx="590351" cy="590351"/>
        </a:xfrm>
        <a:prstGeom prst="circularArrow">
          <a:avLst>
            <a:gd name="adj1" fmla="val 6903"/>
            <a:gd name="adj2" fmla="val 465460"/>
            <a:gd name="adj3" fmla="val 11348962"/>
            <a:gd name="adj4" fmla="val 9785578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69A475-B32C-44E5-83DF-3B9E6500F381}">
      <dsp:nvSpPr>
        <dsp:cNvPr id="0" name=""/>
        <dsp:cNvSpPr/>
      </dsp:nvSpPr>
      <dsp:spPr>
        <a:xfrm>
          <a:off x="81967" y="13101"/>
          <a:ext cx="208997" cy="2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 dirty="0"/>
            <a:t>Prepare</a:t>
          </a:r>
        </a:p>
      </dsp:txBody>
      <dsp:txXfrm>
        <a:off x="81967" y="13101"/>
        <a:ext cx="208997" cy="208997"/>
      </dsp:txXfrm>
    </dsp:sp>
    <dsp:sp modelId="{3B425EA5-A0C9-46E0-9A0D-449923322646}">
      <dsp:nvSpPr>
        <dsp:cNvPr id="0" name=""/>
        <dsp:cNvSpPr/>
      </dsp:nvSpPr>
      <dsp:spPr>
        <a:xfrm>
          <a:off x="65105" y="1015"/>
          <a:ext cx="590351" cy="590351"/>
        </a:xfrm>
        <a:prstGeom prst="circularArrow">
          <a:avLst>
            <a:gd name="adj1" fmla="val 6903"/>
            <a:gd name="adj2" fmla="val 465460"/>
            <a:gd name="adj3" fmla="val 16758971"/>
            <a:gd name="adj4" fmla="val 15238227"/>
            <a:gd name="adj5" fmla="val 8054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1699" cy="462120"/>
          </a:xfrm>
          <a:prstGeom prst="rect">
            <a:avLst/>
          </a:prstGeom>
        </p:spPr>
        <p:txBody>
          <a:bodyPr vert="horz" lIns="90758" tIns="45380" rIns="90758" bIns="4538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36769" y="0"/>
            <a:ext cx="3011699" cy="462120"/>
          </a:xfrm>
          <a:prstGeom prst="rect">
            <a:avLst/>
          </a:prstGeom>
        </p:spPr>
        <p:txBody>
          <a:bodyPr vert="horz" lIns="90758" tIns="45380" rIns="90758" bIns="45380" rtlCol="0"/>
          <a:lstStyle>
            <a:lvl1pPr algn="r">
              <a:defRPr sz="1200"/>
            </a:lvl1pPr>
          </a:lstStyle>
          <a:p>
            <a:fld id="{BAF6E23D-FB9B-41AF-9B34-1A49457477E4}" type="datetimeFigureOut">
              <a:rPr lang="en-US" smtClean="0"/>
              <a:pPr/>
              <a:t>09/23/2020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72378"/>
            <a:ext cx="3011699" cy="462120"/>
          </a:xfrm>
          <a:prstGeom prst="rect">
            <a:avLst/>
          </a:prstGeom>
        </p:spPr>
        <p:txBody>
          <a:bodyPr vert="horz" lIns="90758" tIns="45380" rIns="90758" bIns="4538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36769" y="8772378"/>
            <a:ext cx="3011699" cy="462120"/>
          </a:xfrm>
          <a:prstGeom prst="rect">
            <a:avLst/>
          </a:prstGeom>
        </p:spPr>
        <p:txBody>
          <a:bodyPr vert="horz" lIns="90758" tIns="45380" rIns="90758" bIns="45380" rtlCol="0" anchor="b"/>
          <a:lstStyle>
            <a:lvl1pPr algn="r">
              <a:defRPr sz="1200"/>
            </a:lvl1pPr>
          </a:lstStyle>
          <a:p>
            <a:fld id="{47D9C364-0F3D-478C-8FDD-87C6DA551E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2500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1699" cy="461804"/>
          </a:xfrm>
          <a:prstGeom prst="rect">
            <a:avLst/>
          </a:prstGeom>
        </p:spPr>
        <p:txBody>
          <a:bodyPr vert="horz" lIns="90758" tIns="45380" rIns="90758" bIns="4538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36769" y="0"/>
            <a:ext cx="3011699" cy="461804"/>
          </a:xfrm>
          <a:prstGeom prst="rect">
            <a:avLst/>
          </a:prstGeom>
        </p:spPr>
        <p:txBody>
          <a:bodyPr vert="horz" lIns="90758" tIns="45380" rIns="90758" bIns="45380" rtlCol="0"/>
          <a:lstStyle>
            <a:lvl1pPr algn="r">
              <a:defRPr sz="1200"/>
            </a:lvl1pPr>
          </a:lstStyle>
          <a:p>
            <a:fld id="{69FAB3ED-27C8-4C96-A2B0-C7EA89F49C26}" type="datetimeFigureOut">
              <a:rPr lang="en-US" smtClean="0"/>
              <a:pPr/>
              <a:t>09/23/2020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692150"/>
            <a:ext cx="4616450" cy="3463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58" tIns="45380" rIns="90758" bIns="4538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5008" y="4387136"/>
            <a:ext cx="5560060" cy="4156234"/>
          </a:xfrm>
          <a:prstGeom prst="rect">
            <a:avLst/>
          </a:prstGeom>
        </p:spPr>
        <p:txBody>
          <a:bodyPr vert="horz" lIns="90758" tIns="45380" rIns="90758" bIns="4538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669"/>
            <a:ext cx="3011699" cy="461804"/>
          </a:xfrm>
          <a:prstGeom prst="rect">
            <a:avLst/>
          </a:prstGeom>
        </p:spPr>
        <p:txBody>
          <a:bodyPr vert="horz" lIns="90758" tIns="45380" rIns="90758" bIns="4538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36769" y="8772669"/>
            <a:ext cx="3011699" cy="461804"/>
          </a:xfrm>
          <a:prstGeom prst="rect">
            <a:avLst/>
          </a:prstGeom>
        </p:spPr>
        <p:txBody>
          <a:bodyPr vert="horz" lIns="90758" tIns="45380" rIns="90758" bIns="45380" rtlCol="0" anchor="b"/>
          <a:lstStyle>
            <a:lvl1pPr algn="r">
              <a:defRPr sz="1200"/>
            </a:lvl1pPr>
          </a:lstStyle>
          <a:p>
            <a:fld id="{B34802BF-ED32-493C-9A7D-17656C4F397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9897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757238"/>
            <a:ext cx="4618037" cy="3463925"/>
          </a:xfrm>
          <a:solidFill>
            <a:srgbClr val="FFFFFF"/>
          </a:solidFill>
          <a:ln/>
        </p:spPr>
      </p:sp>
      <p:sp>
        <p:nvSpPr>
          <p:cNvPr id="50179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z="2200" dirty="0">
              <a:latin typeface="Lucida Grande" charset="0"/>
              <a:ea typeface="Lucida Grande" charset="0"/>
              <a:cs typeface="Lucida Grande" charset="0"/>
              <a:sym typeface="Lucida Grand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98960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91440" lvl="1">
              <a:buClrTx/>
              <a:buSzPct val="63000"/>
              <a:buFontTx/>
              <a:buNone/>
            </a:pPr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Students start with different levels of knowledge.</a:t>
            </a:r>
          </a:p>
          <a:p>
            <a:pPr marL="91440" lvl="1">
              <a:buClrTx/>
              <a:buSzPct val="63000"/>
              <a:buFontTx/>
              <a:buNone/>
            </a:pPr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This is reality!</a:t>
            </a:r>
          </a:p>
          <a:p>
            <a:pPr marL="91440" lvl="1">
              <a:buClrTx/>
              <a:buSzPct val="63000"/>
              <a:buFontTx/>
              <a:buNone/>
            </a:pPr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Our old (current?) view was blinded by lack of data. </a:t>
            </a:r>
          </a:p>
          <a:p>
            <a:pPr marL="91440" lvl="1">
              <a:buClrTx/>
              <a:buSzPct val="63000"/>
              <a:buFontTx/>
              <a:buNone/>
            </a:pPr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Personalization is possible at scale.</a:t>
            </a:r>
          </a:p>
          <a:p>
            <a:pPr marL="91440" lvl="1">
              <a:buClrTx/>
              <a:buSzPct val="63000"/>
              <a:buFontTx/>
              <a:buNone/>
            </a:pPr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Professors can now closely monitor performance.  </a:t>
            </a:r>
          </a:p>
          <a:p>
            <a:endParaRPr lang="en-US" dirty="0"/>
          </a:p>
          <a:p>
            <a:pPr marL="171450" indent="-171450"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1AEB7-DF1E-074E-AD3C-BD912806E15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1755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1413" y="681038"/>
            <a:ext cx="4618037" cy="3463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r>
              <a:rPr lang="en-US" sz="2000" dirty="0">
                <a:latin typeface="Courier" pitchFamily="49" charset="0"/>
              </a:rPr>
              <a:t>Key goals of redesign</a:t>
            </a:r>
          </a:p>
          <a:p>
            <a:endParaRPr lang="en-US" sz="2000" dirty="0">
              <a:latin typeface="Courier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99791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27125" y="676275"/>
            <a:ext cx="4587875" cy="34417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r>
              <a:rPr lang="en-US" sz="2000" dirty="0">
                <a:latin typeface="Courier" pitchFamily="49" charset="0"/>
              </a:rPr>
              <a:t>Key goals of redesign</a:t>
            </a:r>
          </a:p>
          <a:p>
            <a:endParaRPr lang="en-US" sz="2000" dirty="0">
              <a:latin typeface="Courier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4567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1413" y="681038"/>
            <a:ext cx="4618037" cy="3463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9621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4802BF-ED32-493C-9A7D-17656C4F3970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52972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11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kern="1200" dirty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Where are we in the personalization process?</a:t>
            </a:r>
          </a:p>
          <a:p>
            <a:endParaRPr lang="en-US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chemeClr val="tx2">
                    <a:lumMod val="75000"/>
                  </a:schemeClr>
                </a:solidFill>
                <a:ea typeface="ヒラギノ角ゴ ProN W6" charset="0"/>
                <a:cs typeface="Arial"/>
                <a:sym typeface="Museo Sans 900" pitchFamily="50" charset="0"/>
              </a:rPr>
              <a:t>The systems are scaling</a:t>
            </a:r>
            <a:r>
              <a:rPr lang="en-US" b="1" baseline="0" dirty="0">
                <a:solidFill>
                  <a:schemeClr val="tx2">
                    <a:lumMod val="75000"/>
                  </a:schemeClr>
                </a:solidFill>
                <a:ea typeface="ヒラギノ角ゴ ProN W6" charset="0"/>
                <a:cs typeface="Arial"/>
                <a:sym typeface="Museo Sans 900" pitchFamily="50" charset="0"/>
              </a:rPr>
              <a:t> up rapidly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ea typeface="ヒラギノ角ゴ ProN W6" charset="0"/>
                <a:cs typeface="Arial"/>
                <a:sym typeface="Museo Sans 900" pitchFamily="50" charset="0"/>
              </a:rPr>
              <a:t>.</a:t>
            </a:r>
            <a:endParaRPr lang="en-US" dirty="0">
              <a:solidFill>
                <a:schemeClr val="tx2">
                  <a:lumMod val="75000"/>
                </a:schemeClr>
              </a:solidFill>
              <a:latin typeface="Arial Black" panose="020B0A04020102020204" pitchFamily="34" charset="0"/>
              <a:ea typeface="ヒラギノ角ゴ ProN W6" charset="0"/>
              <a:cs typeface="Arial"/>
              <a:sym typeface="Museo Sans 900" pitchFamily="50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4802BF-ED32-493C-9A7D-17656C4F3970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9509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1413" y="681038"/>
            <a:ext cx="4618037" cy="3463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endParaRPr lang="en-US" sz="2000" dirty="0">
              <a:latin typeface="Courier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23925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1413" y="681038"/>
            <a:ext cx="4618037" cy="3463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endParaRPr lang="en-US" sz="2000" dirty="0">
              <a:latin typeface="Courier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6171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1413" y="681038"/>
            <a:ext cx="4618037" cy="3463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endParaRPr lang="en-US" sz="2000" dirty="0">
              <a:latin typeface="Courier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2316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5668C-BBFD-4EAC-9A73-88327974023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09/23/2020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528816"/>
            <a:ext cx="1066800" cy="329184"/>
          </a:xfrm>
        </p:spPr>
        <p:txBody>
          <a:bodyPr/>
          <a:lstStyle>
            <a:lvl1pPr>
              <a:defRPr sz="10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49C5D839-6E09-48DA-84DC-60C3103C143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2" descr="http://commguide.asu.edu/downloads/asulogo/gif/logo_mg.gi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691" y="6629400"/>
            <a:ext cx="365234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5750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F5E82-A8C3-48CE-929D-30057505402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09/23/2020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542671"/>
            <a:ext cx="1066800" cy="329184"/>
          </a:xfrm>
        </p:spPr>
        <p:txBody>
          <a:bodyPr/>
          <a:lstStyle>
            <a:lvl1pPr>
              <a:defRPr sz="10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49C5D839-6E09-48DA-84DC-60C3103C143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2" descr="http://commguide.asu.edu/downloads/asulogo/gif/logo_mg.gi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691" y="6629400"/>
            <a:ext cx="365234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3856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61377-8494-4C30-8169-5325E134C5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09/23/2020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5D839-6E09-48DA-84DC-60C3103C143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08264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C9BFB-B1E1-44C6-A7CF-17A4D4540E2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09/23/2020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5D839-6E09-48DA-84DC-60C3103C143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242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3B95D-29ED-4976-B2AF-B7AE00386C6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09/23/2020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5D839-6E09-48DA-84DC-60C3103C143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9146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2F52B-51D1-4860-A16E-F76B5217D89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09/23/2020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5D839-6E09-48DA-84DC-60C3103C143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836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72BB4-9324-4B66-B917-67B280F3D28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09/23/2020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5D839-6E09-48DA-84DC-60C3103C143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839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20A3B-FB88-4292-B50B-25A7DD9FFFC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09/23/2020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5D839-6E09-48DA-84DC-60C3103C143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7056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79EA-BBE3-4298-87D4-434CBD4F283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09/23/2020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5D839-6E09-48DA-84DC-60C3103C143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789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BE156-C8A9-487B-9FD4-3E35AD7E214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09/23/2020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5D839-6E09-48DA-84DC-60C3103C143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250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46317-43D2-493C-A97A-E607C184F3A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09/23/2020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5D839-6E09-48DA-84DC-60C3103C143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404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7704E1-D683-41E4-A082-28C588B3DFDE}" type="datetime1">
              <a:rPr lang="en-US" smtClean="0"/>
              <a:t>09/23/2020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0D0AE56-97A8-416D-883B-51B009BFFBB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-152400" y="6629401"/>
            <a:ext cx="9372600" cy="152400"/>
          </a:xfrm>
          <a:prstGeom prst="rect">
            <a:avLst/>
          </a:prstGeom>
          <a:solidFill>
            <a:srgbClr val="FFB31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Slide Number Placeholder 5"/>
          <p:cNvSpPr txBox="1">
            <a:spLocks/>
          </p:cNvSpPr>
          <p:nvPr userDrawn="1"/>
        </p:nvSpPr>
        <p:spPr>
          <a:xfrm>
            <a:off x="8610600" y="6579375"/>
            <a:ext cx="10668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9C5D839-6E09-48DA-84DC-60C3103C143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2815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4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jpeg"/><Relationship Id="rId9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0.xml.rels><?xml version="1.0" encoding="UTF-8" standalone="yes"?>
<Relationships xmlns="http://schemas.openxmlformats.org/package/2006/relationships"><Relationship Id="rId13" Type="http://schemas.openxmlformats.org/officeDocument/2006/relationships/diagramLayout" Target="../diagrams/layout4.xml"/><Relationship Id="rId18" Type="http://schemas.openxmlformats.org/officeDocument/2006/relationships/diagramLayout" Target="../diagrams/layout5.xml"/><Relationship Id="rId26" Type="http://schemas.microsoft.com/office/2007/relationships/diagramDrawing" Target="../diagrams/drawing6.xml"/><Relationship Id="rId39" Type="http://schemas.openxmlformats.org/officeDocument/2006/relationships/diagramQuickStyle" Target="../diagrams/quickStyle9.xml"/><Relationship Id="rId21" Type="http://schemas.microsoft.com/office/2007/relationships/diagramDrawing" Target="../diagrams/drawing5.xml"/><Relationship Id="rId34" Type="http://schemas.openxmlformats.org/officeDocument/2006/relationships/diagramQuickStyle" Target="../diagrams/quickStyle8.xml"/><Relationship Id="rId42" Type="http://schemas.openxmlformats.org/officeDocument/2006/relationships/diagramData" Target="../diagrams/data10.xml"/><Relationship Id="rId47" Type="http://schemas.openxmlformats.org/officeDocument/2006/relationships/image" Target="../media/image4.png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29" Type="http://schemas.openxmlformats.org/officeDocument/2006/relationships/diagramQuickStyle" Target="../diagrams/quickStyle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24" Type="http://schemas.openxmlformats.org/officeDocument/2006/relationships/diagramQuickStyle" Target="../diagrams/quickStyle6.xml"/><Relationship Id="rId32" Type="http://schemas.openxmlformats.org/officeDocument/2006/relationships/diagramData" Target="../diagrams/data8.xml"/><Relationship Id="rId37" Type="http://schemas.openxmlformats.org/officeDocument/2006/relationships/diagramData" Target="../diagrams/data9.xml"/><Relationship Id="rId40" Type="http://schemas.openxmlformats.org/officeDocument/2006/relationships/diagramColors" Target="../diagrams/colors9.xml"/><Relationship Id="rId45" Type="http://schemas.openxmlformats.org/officeDocument/2006/relationships/diagramColors" Target="../diagrams/colors10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23" Type="http://schemas.openxmlformats.org/officeDocument/2006/relationships/diagramLayout" Target="../diagrams/layout6.xml"/><Relationship Id="rId28" Type="http://schemas.openxmlformats.org/officeDocument/2006/relationships/diagramLayout" Target="../diagrams/layout7.xml"/><Relationship Id="rId36" Type="http://schemas.microsoft.com/office/2007/relationships/diagramDrawing" Target="../diagrams/drawing8.xml"/><Relationship Id="rId10" Type="http://schemas.openxmlformats.org/officeDocument/2006/relationships/diagramColors" Target="../diagrams/colors3.xml"/><Relationship Id="rId19" Type="http://schemas.openxmlformats.org/officeDocument/2006/relationships/diagramQuickStyle" Target="../diagrams/quickStyle5.xml"/><Relationship Id="rId31" Type="http://schemas.microsoft.com/office/2007/relationships/diagramDrawing" Target="../diagrams/drawing7.xml"/><Relationship Id="rId44" Type="http://schemas.openxmlformats.org/officeDocument/2006/relationships/diagramQuickStyle" Target="../diagrams/quickStyle10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Relationship Id="rId22" Type="http://schemas.openxmlformats.org/officeDocument/2006/relationships/diagramData" Target="../diagrams/data6.xml"/><Relationship Id="rId27" Type="http://schemas.openxmlformats.org/officeDocument/2006/relationships/diagramData" Target="../diagrams/data7.xml"/><Relationship Id="rId30" Type="http://schemas.openxmlformats.org/officeDocument/2006/relationships/diagramColors" Target="../diagrams/colors7.xml"/><Relationship Id="rId35" Type="http://schemas.openxmlformats.org/officeDocument/2006/relationships/diagramColors" Target="../diagrams/colors8.xml"/><Relationship Id="rId43" Type="http://schemas.openxmlformats.org/officeDocument/2006/relationships/diagramLayout" Target="../diagrams/layout10.xml"/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12" Type="http://schemas.openxmlformats.org/officeDocument/2006/relationships/diagramData" Target="../diagrams/data4.xml"/><Relationship Id="rId17" Type="http://schemas.openxmlformats.org/officeDocument/2006/relationships/diagramData" Target="../diagrams/data5.xml"/><Relationship Id="rId25" Type="http://schemas.openxmlformats.org/officeDocument/2006/relationships/diagramColors" Target="../diagrams/colors6.xml"/><Relationship Id="rId33" Type="http://schemas.openxmlformats.org/officeDocument/2006/relationships/diagramLayout" Target="../diagrams/layout8.xml"/><Relationship Id="rId38" Type="http://schemas.openxmlformats.org/officeDocument/2006/relationships/diagramLayout" Target="../diagrams/layout9.xml"/><Relationship Id="rId46" Type="http://schemas.microsoft.com/office/2007/relationships/diagramDrawing" Target="../diagrams/drawing10.xml"/><Relationship Id="rId20" Type="http://schemas.openxmlformats.org/officeDocument/2006/relationships/diagramColors" Target="../diagrams/colors5.xml"/><Relationship Id="rId41" Type="http://schemas.microsoft.com/office/2007/relationships/diagramDrawing" Target="../diagrams/drawing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mailto:Dale.Johnson@asu.ed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3501" y="304800"/>
            <a:ext cx="8263299" cy="6048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5000"/>
              </a:lnSpc>
              <a:spcBef>
                <a:spcPts val="1800"/>
              </a:spcBef>
            </a:pPr>
            <a:r>
              <a:rPr lang="en-US" sz="4800" b="1" dirty="0">
                <a:solidFill>
                  <a:srgbClr val="FFC000"/>
                </a:solidFill>
                <a:cs typeface="Arial" panose="020B0604020202020204" pitchFamily="34" charset="0"/>
              </a:rPr>
              <a:t>Adaptive</a:t>
            </a:r>
            <a:r>
              <a:rPr lang="en-US" sz="4800" b="1" dirty="0">
                <a:solidFill>
                  <a:srgbClr val="FFC000"/>
                </a:solidFill>
              </a:rPr>
              <a:t> Learning Systems</a:t>
            </a:r>
          </a:p>
          <a:p>
            <a:pPr>
              <a:lnSpc>
                <a:spcPct val="75000"/>
              </a:lnSpc>
              <a:spcBef>
                <a:spcPts val="1800"/>
              </a:spcBef>
            </a:pPr>
            <a:r>
              <a:rPr lang="en-US" sz="72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Overview</a:t>
            </a:r>
          </a:p>
          <a:p>
            <a:pPr>
              <a:lnSpc>
                <a:spcPct val="75000"/>
              </a:lnSpc>
              <a:spcAft>
                <a:spcPts val="600"/>
              </a:spcAft>
            </a:pPr>
            <a:endParaRPr lang="en-US" sz="2400" b="1" dirty="0"/>
          </a:p>
          <a:p>
            <a:pPr>
              <a:lnSpc>
                <a:spcPct val="75000"/>
              </a:lnSpc>
              <a:spcAft>
                <a:spcPts val="600"/>
              </a:spcAft>
            </a:pPr>
            <a:endParaRPr lang="en-US" sz="2400" b="1" dirty="0"/>
          </a:p>
          <a:p>
            <a:pPr>
              <a:lnSpc>
                <a:spcPct val="75000"/>
              </a:lnSpc>
              <a:spcAft>
                <a:spcPts val="600"/>
              </a:spcAft>
            </a:pPr>
            <a:endParaRPr lang="en-US" sz="2400" b="1" dirty="0"/>
          </a:p>
          <a:p>
            <a:pPr>
              <a:lnSpc>
                <a:spcPct val="75000"/>
              </a:lnSpc>
              <a:spcAft>
                <a:spcPts val="600"/>
              </a:spcAft>
            </a:pPr>
            <a:endParaRPr lang="en-US" sz="2400" b="1" dirty="0"/>
          </a:p>
          <a:p>
            <a:pPr>
              <a:lnSpc>
                <a:spcPct val="75000"/>
              </a:lnSpc>
              <a:spcAft>
                <a:spcPts val="600"/>
              </a:spcAft>
            </a:pPr>
            <a:endParaRPr lang="en-US" sz="2400" b="1" dirty="0"/>
          </a:p>
          <a:p>
            <a:pPr>
              <a:lnSpc>
                <a:spcPct val="75000"/>
              </a:lnSpc>
              <a:spcAft>
                <a:spcPts val="600"/>
              </a:spcAft>
            </a:pPr>
            <a:endParaRPr lang="en-US" sz="2400" b="1" dirty="0"/>
          </a:p>
          <a:p>
            <a:pPr>
              <a:lnSpc>
                <a:spcPct val="75000"/>
              </a:lnSpc>
              <a:spcAft>
                <a:spcPts val="600"/>
              </a:spcAft>
            </a:pPr>
            <a:endParaRPr lang="en-US" sz="800" b="1" dirty="0"/>
          </a:p>
          <a:p>
            <a:pPr>
              <a:lnSpc>
                <a:spcPct val="75000"/>
              </a:lnSpc>
              <a:spcAft>
                <a:spcPts val="600"/>
              </a:spcAft>
            </a:pPr>
            <a:endParaRPr lang="en-US" sz="2400" b="1" dirty="0"/>
          </a:p>
          <a:p>
            <a:pPr>
              <a:lnSpc>
                <a:spcPct val="75000"/>
              </a:lnSpc>
              <a:spcAft>
                <a:spcPts val="600"/>
              </a:spcAft>
            </a:pPr>
            <a:endParaRPr lang="en-US" sz="2400" b="1" dirty="0"/>
          </a:p>
          <a:p>
            <a:pPr>
              <a:lnSpc>
                <a:spcPct val="75000"/>
              </a:lnSpc>
              <a:spcAft>
                <a:spcPts val="600"/>
              </a:spcAft>
            </a:pPr>
            <a:r>
              <a:rPr lang="en-US" sz="2400" b="1" dirty="0"/>
              <a:t> DRAFT</a:t>
            </a:r>
          </a:p>
          <a:p>
            <a:pPr>
              <a:lnSpc>
                <a:spcPct val="75000"/>
              </a:lnSpc>
              <a:spcAft>
                <a:spcPts val="600"/>
              </a:spcAft>
            </a:pPr>
            <a:r>
              <a:rPr lang="en-US" sz="2400" b="1" dirty="0"/>
              <a:t>Dale P. Johnson</a:t>
            </a:r>
          </a:p>
          <a:p>
            <a:pPr>
              <a:lnSpc>
                <a:spcPct val="75000"/>
              </a:lnSpc>
              <a:spcAft>
                <a:spcPts val="600"/>
              </a:spcAft>
            </a:pPr>
            <a:r>
              <a:rPr lang="en-US" sz="2400" b="1" dirty="0"/>
              <a:t>Director</a:t>
            </a:r>
          </a:p>
          <a:p>
            <a:pPr>
              <a:lnSpc>
                <a:spcPct val="75000"/>
              </a:lnSpc>
              <a:spcAft>
                <a:spcPts val="600"/>
              </a:spcAft>
            </a:pPr>
            <a:r>
              <a:rPr lang="en-US" sz="2400" b="1" dirty="0"/>
              <a:t>Adaptive Learning Initiatives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593925"/>
            <a:ext cx="4249455" cy="394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9322366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609600" y="1143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What </a:t>
            </a:r>
            <a:r>
              <a:rPr lang="en-US" sz="2800" dirty="0">
                <a:solidFill>
                  <a:schemeClr val="tx1"/>
                </a:solidFill>
              </a:rPr>
              <a:t>are we trying to accomplish?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38200" y="1595122"/>
            <a:ext cx="7467600" cy="4998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3200" dirty="0">
                <a:solidFill>
                  <a:srgbClr val="FFC000"/>
                </a:solidFill>
                <a:latin typeface="Arial Black" pitchFamily="34" charset="0"/>
                <a:cs typeface="Arial"/>
              </a:rPr>
              <a:t>MISSION:</a:t>
            </a:r>
            <a:r>
              <a:rPr lang="en-US" sz="3200" dirty="0">
                <a:solidFill>
                  <a:srgbClr val="FF6600"/>
                </a:solidFill>
                <a:latin typeface="Arial"/>
                <a:cs typeface="Arial"/>
              </a:rPr>
              <a:t>  </a:t>
            </a:r>
            <a:r>
              <a:rPr lang="en-US" sz="2800" b="1" dirty="0">
                <a:latin typeface="Arial"/>
                <a:cs typeface="Arial"/>
              </a:rPr>
              <a:t>Enable Student Success</a:t>
            </a:r>
          </a:p>
          <a:p>
            <a:pPr>
              <a:lnSpc>
                <a:spcPct val="130000"/>
              </a:lnSpc>
            </a:pPr>
            <a:endParaRPr lang="en-US" sz="3200" dirty="0">
              <a:solidFill>
                <a:srgbClr val="FFC000"/>
              </a:solidFill>
              <a:latin typeface="Arial Black" pitchFamily="34" charset="0"/>
              <a:cs typeface="Arial"/>
            </a:endParaRPr>
          </a:p>
          <a:p>
            <a:pPr>
              <a:lnSpc>
                <a:spcPct val="130000"/>
              </a:lnSpc>
            </a:pPr>
            <a:r>
              <a:rPr lang="en-US" sz="3200" dirty="0">
                <a:solidFill>
                  <a:srgbClr val="FFC000"/>
                </a:solidFill>
                <a:latin typeface="Arial Black" pitchFamily="34" charset="0"/>
                <a:cs typeface="Arial"/>
              </a:rPr>
              <a:t>OBJECTIVES:</a:t>
            </a:r>
          </a:p>
          <a:p>
            <a:pPr marL="520700" indent="-520700">
              <a:lnSpc>
                <a:spcPct val="150000"/>
              </a:lnSpc>
              <a:spcBef>
                <a:spcPts val="600"/>
              </a:spcBef>
              <a:buSzPct val="63000"/>
              <a:buFont typeface="Wingdings" panose="05000000000000000000" pitchFamily="2" charset="2"/>
              <a:buChar char="Ø"/>
            </a:pPr>
            <a:r>
              <a:rPr lang="en-US" sz="2800" i="1" dirty="0">
                <a:cs typeface="Arial"/>
              </a:rPr>
              <a:t>Improve critical thinking &amp; problem solving </a:t>
            </a:r>
          </a:p>
          <a:p>
            <a:pPr marL="520700" indent="-520700">
              <a:lnSpc>
                <a:spcPct val="150000"/>
              </a:lnSpc>
              <a:spcBef>
                <a:spcPts val="600"/>
              </a:spcBef>
              <a:buSzPct val="63000"/>
              <a:buFont typeface="Wingdings" panose="05000000000000000000" pitchFamily="2" charset="2"/>
              <a:buChar char="Ø"/>
            </a:pPr>
            <a:r>
              <a:rPr lang="en-US" sz="2800" i="1" dirty="0">
                <a:cs typeface="Arial"/>
              </a:rPr>
              <a:t>Increase student subject mastery</a:t>
            </a:r>
          </a:p>
          <a:p>
            <a:pPr marL="520700" indent="-520700">
              <a:lnSpc>
                <a:spcPct val="150000"/>
              </a:lnSpc>
              <a:spcBef>
                <a:spcPts val="600"/>
              </a:spcBef>
              <a:buSzPct val="63000"/>
              <a:buFont typeface="Wingdings" panose="05000000000000000000" pitchFamily="2" charset="2"/>
              <a:buChar char="Ø"/>
            </a:pPr>
            <a:r>
              <a:rPr lang="en-US" sz="2800" i="1" dirty="0">
                <a:cs typeface="Arial"/>
              </a:rPr>
              <a:t>Increase student retention</a:t>
            </a:r>
          </a:p>
          <a:p>
            <a:pPr marL="520700" indent="-520700">
              <a:lnSpc>
                <a:spcPct val="150000"/>
              </a:lnSpc>
              <a:spcBef>
                <a:spcPts val="600"/>
              </a:spcBef>
              <a:buSzPct val="63000"/>
              <a:buFont typeface="Wingdings" panose="05000000000000000000" pitchFamily="2" charset="2"/>
              <a:buChar char="Ø"/>
            </a:pPr>
            <a:r>
              <a:rPr lang="en-US" sz="2800" i="1" dirty="0">
                <a:cs typeface="Arial"/>
              </a:rPr>
              <a:t>Improve instructor insight</a:t>
            </a:r>
            <a:r>
              <a:rPr lang="en-US" sz="3200" dirty="0">
                <a:cs typeface="Arial"/>
              </a:rPr>
              <a:t>    </a:t>
            </a:r>
            <a:endParaRPr lang="en-US" sz="2800" dirty="0">
              <a:cs typeface="Arial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200400" y="1707356"/>
            <a:ext cx="5715000" cy="8229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292934"/>
                </a:solidFill>
                <a:cs typeface="Arial"/>
              </a:rPr>
              <a:t>Achieve 90% freshman retention</a:t>
            </a:r>
            <a:endParaRPr lang="en-US" sz="2800" dirty="0"/>
          </a:p>
        </p:txBody>
      </p:sp>
      <p:grpSp>
        <p:nvGrpSpPr>
          <p:cNvPr id="21" name="Group 20"/>
          <p:cNvGrpSpPr/>
          <p:nvPr/>
        </p:nvGrpSpPr>
        <p:grpSpPr>
          <a:xfrm>
            <a:off x="838200" y="3581400"/>
            <a:ext cx="8077200" cy="738664"/>
            <a:chOff x="838200" y="3581400"/>
            <a:chExt cx="8077200" cy="738664"/>
          </a:xfrm>
        </p:grpSpPr>
        <p:sp>
          <p:nvSpPr>
            <p:cNvPr id="15" name="Rectangle 14"/>
            <p:cNvSpPr/>
            <p:nvPr/>
          </p:nvSpPr>
          <p:spPr>
            <a:xfrm>
              <a:off x="838200" y="3581400"/>
              <a:ext cx="8077200" cy="73866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  <a:spcBef>
                  <a:spcPts val="600"/>
                </a:spcBef>
                <a:buSzPct val="63000"/>
              </a:pPr>
              <a:r>
                <a:rPr lang="en-US" sz="2800" i="1" dirty="0">
                  <a:solidFill>
                    <a:srgbClr val="292934"/>
                  </a:solidFill>
                  <a:cs typeface="Arial"/>
                </a:rPr>
                <a:t>	</a:t>
              </a:r>
              <a:r>
                <a:rPr lang="en-US" sz="2800" i="1">
                  <a:solidFill>
                    <a:srgbClr val="292934"/>
                  </a:solidFill>
                  <a:cs typeface="Arial"/>
                </a:rPr>
                <a:t>Do active learning in every </a:t>
              </a:r>
              <a:r>
                <a:rPr lang="en-US" sz="2800" i="1" dirty="0">
                  <a:solidFill>
                    <a:srgbClr val="292934"/>
                  </a:solidFill>
                  <a:cs typeface="Arial"/>
                </a:rPr>
                <a:t>class </a:t>
              </a:r>
            </a:p>
          </p:txBody>
        </p:sp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7609" y="3677680"/>
              <a:ext cx="430191" cy="5895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3" name="Group 22"/>
          <p:cNvGrpSpPr/>
          <p:nvPr/>
        </p:nvGrpSpPr>
        <p:grpSpPr>
          <a:xfrm>
            <a:off x="838200" y="4290536"/>
            <a:ext cx="7696200" cy="738664"/>
            <a:chOff x="838200" y="4290536"/>
            <a:chExt cx="6400800" cy="738664"/>
          </a:xfrm>
        </p:grpSpPr>
        <p:sp>
          <p:nvSpPr>
            <p:cNvPr id="17" name="Rectangle 16"/>
            <p:cNvSpPr/>
            <p:nvPr/>
          </p:nvSpPr>
          <p:spPr>
            <a:xfrm>
              <a:off x="838200" y="4290536"/>
              <a:ext cx="6400800" cy="73866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  <a:spcBef>
                  <a:spcPts val="600"/>
                </a:spcBef>
                <a:buSzPct val="63000"/>
              </a:pPr>
              <a:r>
                <a:rPr lang="en-US" sz="2800" i="1" dirty="0">
                  <a:solidFill>
                    <a:srgbClr val="292934"/>
                  </a:solidFill>
                  <a:cs typeface="Arial"/>
                </a:rPr>
                <a:t>	Help 90% of students get C or better </a:t>
              </a: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7609" y="4379327"/>
              <a:ext cx="430191" cy="5895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8" name="Group 27"/>
          <p:cNvGrpSpPr/>
          <p:nvPr/>
        </p:nvGrpSpPr>
        <p:grpSpPr>
          <a:xfrm>
            <a:off x="838200" y="5015805"/>
            <a:ext cx="8077200" cy="738664"/>
            <a:chOff x="838200" y="5015805"/>
            <a:chExt cx="8077200" cy="738664"/>
          </a:xfrm>
        </p:grpSpPr>
        <p:sp>
          <p:nvSpPr>
            <p:cNvPr id="19" name="Rectangle 18"/>
            <p:cNvSpPr/>
            <p:nvPr/>
          </p:nvSpPr>
          <p:spPr>
            <a:xfrm>
              <a:off x="838200" y="5015805"/>
              <a:ext cx="8077200" cy="73866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  <a:spcBef>
                  <a:spcPts val="600"/>
                </a:spcBef>
                <a:buSzPct val="63000"/>
              </a:pPr>
              <a:r>
                <a:rPr lang="en-US" sz="2800" i="1" dirty="0">
                  <a:solidFill>
                    <a:srgbClr val="292934"/>
                  </a:solidFill>
                  <a:cs typeface="Arial"/>
                </a:rPr>
                <a:t>	Reduce withdrawal rate to under 5%</a:t>
              </a:r>
            </a:p>
          </p:txBody>
        </p:sp>
        <p:pic>
          <p:nvPicPr>
            <p:cNvPr id="24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1259" y="5112853"/>
              <a:ext cx="486899" cy="5895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7" name="Group 26"/>
          <p:cNvGrpSpPr/>
          <p:nvPr/>
        </p:nvGrpSpPr>
        <p:grpSpPr>
          <a:xfrm>
            <a:off x="838200" y="5805278"/>
            <a:ext cx="7467600" cy="671722"/>
            <a:chOff x="838200" y="5722203"/>
            <a:chExt cx="7467600" cy="671722"/>
          </a:xfrm>
        </p:grpSpPr>
        <p:sp>
          <p:nvSpPr>
            <p:cNvPr id="10" name="TextBox 9"/>
            <p:cNvSpPr txBox="1"/>
            <p:nvPr/>
          </p:nvSpPr>
          <p:spPr>
            <a:xfrm>
              <a:off x="838200" y="5722203"/>
              <a:ext cx="7467600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>
                <a:spcBef>
                  <a:spcPts val="600"/>
                </a:spcBef>
                <a:buSzPct val="63000"/>
              </a:pPr>
              <a:r>
                <a:rPr lang="en-US" sz="2800" i="1" dirty="0">
                  <a:cs typeface="Arial"/>
                </a:rPr>
                <a:t>	Identify struggling students by week 2</a:t>
              </a:r>
              <a:r>
                <a:rPr lang="en-US" sz="3200" dirty="0">
                  <a:cs typeface="Arial"/>
                </a:rPr>
                <a:t>   </a:t>
              </a:r>
              <a:endParaRPr lang="en-US" sz="2800" dirty="0">
                <a:cs typeface="Arial"/>
              </a:endParaRPr>
            </a:p>
          </p:txBody>
        </p:sp>
        <p:pic>
          <p:nvPicPr>
            <p:cNvPr id="2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7967" y="5804405"/>
              <a:ext cx="430191" cy="5895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02583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0" y="6172200"/>
            <a:ext cx="9144000" cy="36933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4300"/>
            <a:ext cx="8229600" cy="990600"/>
          </a:xfrm>
        </p:spPr>
        <p:txBody>
          <a:bodyPr/>
          <a:lstStyle/>
          <a:p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What </a:t>
            </a:r>
            <a:r>
              <a:rPr lang="en-US" sz="2800" dirty="0">
                <a:solidFill>
                  <a:schemeClr val="tx1"/>
                </a:solidFill>
              </a:rPr>
              <a:t>subjects are we working on at ASU?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1000" y="6172200"/>
            <a:ext cx="36215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Adaptive software is necessary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86200" y="6172200"/>
            <a:ext cx="50706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but </a:t>
            </a:r>
            <a:r>
              <a:rPr lang="en-US" b="1" u="sng" dirty="0"/>
              <a:t>not sufficient </a:t>
            </a:r>
            <a:r>
              <a:rPr lang="en-US" b="1" dirty="0"/>
              <a:t>to enable student success.</a:t>
            </a:r>
          </a:p>
          <a:p>
            <a:endParaRPr lang="en-US" dirty="0"/>
          </a:p>
        </p:txBody>
      </p:sp>
      <p:grpSp>
        <p:nvGrpSpPr>
          <p:cNvPr id="28" name="Group 27"/>
          <p:cNvGrpSpPr/>
          <p:nvPr/>
        </p:nvGrpSpPr>
        <p:grpSpPr>
          <a:xfrm>
            <a:off x="533400" y="1080941"/>
            <a:ext cx="8423419" cy="4746190"/>
            <a:chOff x="293349" y="1162426"/>
            <a:chExt cx="8423419" cy="4746190"/>
          </a:xfrm>
        </p:grpSpPr>
        <p:grpSp>
          <p:nvGrpSpPr>
            <p:cNvPr id="29" name="Group 28"/>
            <p:cNvGrpSpPr/>
            <p:nvPr/>
          </p:nvGrpSpPr>
          <p:grpSpPr>
            <a:xfrm>
              <a:off x="293349" y="1162426"/>
              <a:ext cx="8423419" cy="4746190"/>
              <a:chOff x="-6674954" y="-1897845"/>
              <a:chExt cx="8423419" cy="4746190"/>
            </a:xfrm>
          </p:grpSpPr>
          <p:sp>
            <p:nvSpPr>
              <p:cNvPr id="39" name="Rectangle 38"/>
              <p:cNvSpPr/>
              <p:nvPr/>
            </p:nvSpPr>
            <p:spPr>
              <a:xfrm>
                <a:off x="-6409630" y="-1706748"/>
                <a:ext cx="7583276" cy="455509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>
                <a:spAutoFit/>
              </a:bodyPr>
              <a:lstStyle/>
              <a:p>
                <a:pPr lvl="3">
                  <a:spcAft>
                    <a:spcPts val="1200"/>
                  </a:spcAft>
                </a:pPr>
                <a:endParaRPr lang="en-US" sz="2000" b="1" dirty="0"/>
              </a:p>
              <a:p>
                <a:pPr lvl="2">
                  <a:spcAft>
                    <a:spcPts val="1200"/>
                  </a:spcAft>
                </a:pPr>
                <a:r>
                  <a:rPr lang="en-US" sz="2000" b="1" dirty="0">
                    <a:solidFill>
                      <a:schemeClr val="tx2">
                        <a:lumMod val="75000"/>
                      </a:schemeClr>
                    </a:solidFill>
                  </a:rPr>
                  <a:t>Biology </a:t>
                </a:r>
                <a:endParaRPr lang="en-US" sz="2000" dirty="0">
                  <a:solidFill>
                    <a:schemeClr val="tx2">
                      <a:lumMod val="75000"/>
                    </a:schemeClr>
                  </a:solidFill>
                </a:endParaRPr>
              </a:p>
              <a:p>
                <a:pPr lvl="2">
                  <a:spcAft>
                    <a:spcPts val="1200"/>
                  </a:spcAft>
                </a:pPr>
                <a:r>
                  <a:rPr lang="en-US" sz="2000" b="1" dirty="0">
                    <a:solidFill>
                      <a:schemeClr val="tx2">
                        <a:lumMod val="75000"/>
                      </a:schemeClr>
                    </a:solidFill>
                  </a:rPr>
                  <a:t>Chemistry </a:t>
                </a:r>
              </a:p>
              <a:p>
                <a:pPr lvl="2">
                  <a:spcAft>
                    <a:spcPts val="1200"/>
                  </a:spcAft>
                </a:pPr>
                <a:r>
                  <a:rPr lang="en-US" sz="2000" b="1" dirty="0">
                    <a:solidFill>
                      <a:schemeClr val="tx2">
                        <a:lumMod val="75000"/>
                      </a:schemeClr>
                    </a:solidFill>
                  </a:rPr>
                  <a:t>College Algebra</a:t>
                </a:r>
                <a:endParaRPr lang="en-US" sz="2000" dirty="0">
                  <a:solidFill>
                    <a:schemeClr val="tx2">
                      <a:lumMod val="75000"/>
                    </a:schemeClr>
                  </a:solidFill>
                </a:endParaRPr>
              </a:p>
              <a:p>
                <a:pPr lvl="2">
                  <a:spcAft>
                    <a:spcPts val="1200"/>
                  </a:spcAft>
                </a:pPr>
                <a:r>
                  <a:rPr lang="en-US" sz="2000" b="1" dirty="0">
                    <a:solidFill>
                      <a:schemeClr val="tx2">
                        <a:lumMod val="75000"/>
                      </a:schemeClr>
                    </a:solidFill>
                  </a:rPr>
                  <a:t>College Math</a:t>
                </a:r>
              </a:p>
              <a:p>
                <a:pPr lvl="2">
                  <a:spcAft>
                    <a:spcPts val="1200"/>
                  </a:spcAft>
                </a:pPr>
                <a:r>
                  <a:rPr lang="en-US" sz="2000" b="1" dirty="0">
                    <a:solidFill>
                      <a:schemeClr val="tx2">
                        <a:lumMod val="75000"/>
                      </a:schemeClr>
                    </a:solidFill>
                  </a:rPr>
                  <a:t>Economics </a:t>
                </a:r>
                <a:endParaRPr lang="en-US" sz="2000" dirty="0">
                  <a:solidFill>
                    <a:schemeClr val="tx2">
                      <a:lumMod val="75000"/>
                    </a:schemeClr>
                  </a:solidFill>
                </a:endParaRPr>
              </a:p>
              <a:p>
                <a:pPr lvl="2">
                  <a:spcAft>
                    <a:spcPts val="1200"/>
                  </a:spcAft>
                </a:pPr>
                <a:r>
                  <a:rPr lang="en-US" sz="2000" b="1" dirty="0">
                    <a:solidFill>
                      <a:schemeClr val="tx2">
                        <a:lumMod val="75000"/>
                      </a:schemeClr>
                    </a:solidFill>
                  </a:rPr>
                  <a:t>General Science </a:t>
                </a:r>
              </a:p>
              <a:p>
                <a:pPr lvl="2">
                  <a:spcAft>
                    <a:spcPts val="1200"/>
                  </a:spcAft>
                </a:pPr>
                <a:r>
                  <a:rPr lang="en-US" sz="2000" b="1" dirty="0">
                    <a:solidFill>
                      <a:schemeClr val="tx2">
                        <a:lumMod val="75000"/>
                      </a:schemeClr>
                    </a:solidFill>
                  </a:rPr>
                  <a:t>History </a:t>
                </a:r>
                <a:endParaRPr lang="en-US" sz="2000" dirty="0">
                  <a:solidFill>
                    <a:schemeClr val="tx2">
                      <a:lumMod val="75000"/>
                    </a:schemeClr>
                  </a:solidFill>
                </a:endParaRPr>
              </a:p>
              <a:p>
                <a:pPr lvl="2">
                  <a:spcAft>
                    <a:spcPts val="1200"/>
                  </a:spcAft>
                </a:pPr>
                <a:r>
                  <a:rPr lang="en-US" sz="2000" b="1" dirty="0">
                    <a:solidFill>
                      <a:schemeClr val="tx2">
                        <a:lumMod val="75000"/>
                      </a:schemeClr>
                    </a:solidFill>
                  </a:rPr>
                  <a:t>Physics  </a:t>
                </a:r>
                <a:endParaRPr lang="en-US" sz="2000" dirty="0">
                  <a:solidFill>
                    <a:schemeClr val="tx2">
                      <a:lumMod val="75000"/>
                    </a:schemeClr>
                  </a:solidFill>
                </a:endParaRPr>
              </a:p>
              <a:p>
                <a:pPr lvl="2">
                  <a:spcAft>
                    <a:spcPts val="1200"/>
                  </a:spcAft>
                </a:pPr>
                <a:r>
                  <a:rPr lang="en-US" sz="2000" b="1" dirty="0">
                    <a:solidFill>
                      <a:schemeClr val="tx2">
                        <a:lumMod val="75000"/>
                      </a:schemeClr>
                    </a:solidFill>
                  </a:rPr>
                  <a:t>Psychology</a:t>
                </a:r>
                <a:r>
                  <a:rPr lang="en-US" sz="2000" b="1" dirty="0"/>
                  <a:t> </a:t>
                </a:r>
                <a:endParaRPr lang="en-US" sz="2000" dirty="0"/>
              </a:p>
            </p:txBody>
          </p:sp>
          <p:grpSp>
            <p:nvGrpSpPr>
              <p:cNvPr id="40" name="Group 39"/>
              <p:cNvGrpSpPr/>
              <p:nvPr/>
            </p:nvGrpSpPr>
            <p:grpSpPr>
              <a:xfrm>
                <a:off x="-6674954" y="-1897845"/>
                <a:ext cx="8423419" cy="584775"/>
                <a:chOff x="-6663787" y="-1614397"/>
                <a:chExt cx="8423419" cy="584775"/>
              </a:xfrm>
              <a:solidFill>
                <a:schemeClr val="bg1"/>
              </a:solidFill>
            </p:grpSpPr>
            <p:sp>
              <p:nvSpPr>
                <p:cNvPr id="41" name="Rectangle 40"/>
                <p:cNvSpPr/>
                <p:nvPr/>
              </p:nvSpPr>
              <p:spPr>
                <a:xfrm>
                  <a:off x="-6663787" y="-1614397"/>
                  <a:ext cx="8423419" cy="584775"/>
                </a:xfrm>
                <a:prstGeom prst="rect">
                  <a:avLst/>
                </a:prstGeom>
                <a:grpFill/>
              </p:spPr>
              <p:txBody>
                <a:bodyPr wrap="square">
                  <a:spAutoFit/>
                </a:bodyPr>
                <a:lstStyle/>
                <a:p>
                  <a:pPr lvl="0"/>
                  <a:r>
                    <a:rPr lang="en-US" sz="3200" b="1" dirty="0">
                      <a:solidFill>
                        <a:schemeClr val="tx2">
                          <a:lumMod val="75000"/>
                        </a:schemeClr>
                      </a:solidFill>
                    </a:rPr>
                    <a:t>2011	    						     2019     </a:t>
                  </a:r>
                </a:p>
              </p:txBody>
            </p:sp>
            <p:sp>
              <p:nvSpPr>
                <p:cNvPr id="42" name="Right Arrow 41"/>
                <p:cNvSpPr/>
                <p:nvPr/>
              </p:nvSpPr>
              <p:spPr>
                <a:xfrm>
                  <a:off x="-5368387" y="-1540298"/>
                  <a:ext cx="5410200" cy="445160"/>
                </a:xfrm>
                <a:prstGeom prst="rightArrow">
                  <a:avLst>
                    <a:gd name="adj1" fmla="val 50000"/>
                    <a:gd name="adj2" fmla="val 125096"/>
                  </a:avLst>
                </a:prstGeom>
                <a:solidFill>
                  <a:srgbClr val="FFC000"/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7841" y="1805570"/>
              <a:ext cx="1234498" cy="333315"/>
            </a:xfrm>
            <a:prstGeom prst="rect">
              <a:avLst/>
            </a:prstGeom>
            <a:solidFill>
              <a:schemeClr val="bg1"/>
            </a:solidFill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9B358724-E8F4-7C48-A6B6-8BFFA795A64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7961" y="3235259"/>
              <a:ext cx="1170088" cy="387690"/>
            </a:xfrm>
            <a:prstGeom prst="rect">
              <a:avLst/>
            </a:prstGeom>
            <a:solidFill>
              <a:schemeClr val="bg1"/>
            </a:solidFill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72DC09E2-AAEC-304F-9A9C-B533AF489D4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79549" y="2277903"/>
              <a:ext cx="2582224" cy="394382"/>
            </a:xfrm>
            <a:prstGeom prst="rect">
              <a:avLst/>
            </a:prstGeom>
            <a:solidFill>
              <a:schemeClr val="bg1"/>
            </a:solidFill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9B358724-E8F4-7C48-A6B6-8BFFA795A64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7961" y="2767144"/>
              <a:ext cx="1170088" cy="387690"/>
            </a:xfrm>
            <a:prstGeom prst="rect">
              <a:avLst/>
            </a:prstGeom>
            <a:solidFill>
              <a:schemeClr val="bg1"/>
            </a:solidFill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78406" y="4577285"/>
              <a:ext cx="1219200" cy="329184"/>
            </a:xfrm>
            <a:prstGeom prst="rect">
              <a:avLst/>
            </a:prstGeom>
            <a:solidFill>
              <a:schemeClr val="bg1"/>
            </a:solidFill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8140F339-87E9-1F44-AFCF-A9B59DF9D66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7841" y="3958390"/>
              <a:ext cx="759755" cy="624268"/>
            </a:xfrm>
            <a:prstGeom prst="rect">
              <a:avLst/>
            </a:prstGeom>
            <a:solidFill>
              <a:schemeClr val="bg1"/>
            </a:solidFill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28541F3A-CF93-9845-B8D4-8B6215F7FC2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178406" y="3617930"/>
              <a:ext cx="2262715" cy="480059"/>
            </a:xfrm>
            <a:prstGeom prst="rect">
              <a:avLst/>
            </a:prstGeom>
            <a:solidFill>
              <a:schemeClr val="bg1"/>
            </a:solidFill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78406" y="4949818"/>
              <a:ext cx="1047750" cy="465667"/>
            </a:xfrm>
            <a:prstGeom prst="rect">
              <a:avLst/>
            </a:prstGeom>
            <a:solidFill>
              <a:schemeClr val="bg1"/>
            </a:solidFill>
          </p:spPr>
        </p:pic>
      </p:grpSp>
      <p:pic>
        <p:nvPicPr>
          <p:cNvPr id="1026" name="Picture 2" descr="Image result for cengage mindtap logo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012" y="5428795"/>
            <a:ext cx="1405639" cy="362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4149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20"/>
          <p:cNvSpPr/>
          <p:nvPr/>
        </p:nvSpPr>
        <p:spPr>
          <a:xfrm>
            <a:off x="610154" y="70605"/>
            <a:ext cx="8460393" cy="919995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Why </a:t>
            </a:r>
            <a:r>
              <a:rPr lang="en-US" sz="2800" dirty="0"/>
              <a:t>are adaptive instructional systems needed?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47968" y="1143000"/>
            <a:ext cx="8019346" cy="5257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800" dirty="0">
                <a:solidFill>
                  <a:schemeClr val="tx1"/>
                </a:solidFill>
              </a:rPr>
              <a:t>INSIGHT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30201" y="1717123"/>
            <a:ext cx="8178580" cy="46334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17"/>
          <p:cNvGrpSpPr/>
          <p:nvPr/>
        </p:nvGrpSpPr>
        <p:grpSpPr>
          <a:xfrm>
            <a:off x="547968" y="2424376"/>
            <a:ext cx="7819930" cy="3090419"/>
            <a:chOff x="2351368" y="2576774"/>
            <a:chExt cx="7819930" cy="3090419"/>
          </a:xfrm>
        </p:grpSpPr>
        <p:sp>
          <p:nvSpPr>
            <p:cNvPr id="19" name="TextBox 18"/>
            <p:cNvSpPr txBox="1"/>
            <p:nvPr/>
          </p:nvSpPr>
          <p:spPr>
            <a:xfrm>
              <a:off x="2351368" y="5020862"/>
              <a:ext cx="745903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b="1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What’s the best way to help?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515612" y="3801605"/>
              <a:ext cx="765568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b="1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What do they need help with?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637779" y="2576774"/>
              <a:ext cx="445756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b="1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Who needs help?</a:t>
              </a:r>
            </a:p>
          </p:txBody>
        </p:sp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665158"/>
            <a:ext cx="8392832" cy="4706759"/>
          </a:xfrm>
          <a:prstGeom prst="rect">
            <a:avLst/>
          </a:prstGeom>
        </p:spPr>
      </p:pic>
      <p:sp>
        <p:nvSpPr>
          <p:cNvPr id="24" name="Right Brace 23"/>
          <p:cNvSpPr/>
          <p:nvPr/>
        </p:nvSpPr>
        <p:spPr>
          <a:xfrm rot="10800000">
            <a:off x="606415" y="3469957"/>
            <a:ext cx="615477" cy="2465249"/>
          </a:xfrm>
          <a:prstGeom prst="rightBrace">
            <a:avLst>
              <a:gd name="adj1" fmla="val 45542"/>
              <a:gd name="adj2" fmla="val 52791"/>
            </a:avLst>
          </a:prstGeom>
          <a:noFill/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00" y="1665157"/>
            <a:ext cx="8282056" cy="477189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55" y="1525228"/>
            <a:ext cx="8337522" cy="494752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00" y="1632449"/>
            <a:ext cx="8295646" cy="4837311"/>
          </a:xfrm>
          <a:prstGeom prst="rect">
            <a:avLst/>
          </a:prstGeom>
        </p:spPr>
      </p:pic>
      <p:sp>
        <p:nvSpPr>
          <p:cNvPr id="28" name="Down Arrow 27"/>
          <p:cNvSpPr/>
          <p:nvPr/>
        </p:nvSpPr>
        <p:spPr>
          <a:xfrm rot="10800000">
            <a:off x="3363083" y="3876490"/>
            <a:ext cx="914400" cy="1246688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2647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4" grpId="0" animBg="1"/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819451" y="2457450"/>
            <a:ext cx="1066318" cy="1396317"/>
            <a:chOff x="9829800" y="2520254"/>
            <a:chExt cx="1421757" cy="1861756"/>
          </a:xfrm>
        </p:grpSpPr>
        <p:sp>
          <p:nvSpPr>
            <p:cNvPr id="2" name="Down Arrow 1"/>
            <p:cNvSpPr/>
            <p:nvPr/>
          </p:nvSpPr>
          <p:spPr>
            <a:xfrm rot="10800000">
              <a:off x="10058400" y="2520254"/>
              <a:ext cx="914400" cy="1213546"/>
            </a:xfrm>
            <a:prstGeom prst="downArrow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9829800" y="3766457"/>
              <a:ext cx="142175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/>
                <a:t>+ 17%</a:t>
              </a: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50" y="1920873"/>
            <a:ext cx="7133811" cy="3819622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610154" y="70605"/>
            <a:ext cx="7216784" cy="1015663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How </a:t>
            </a:r>
            <a:r>
              <a:rPr lang="en-US" sz="2800" dirty="0"/>
              <a:t>have they helped students at ASU?</a:t>
            </a:r>
          </a:p>
        </p:txBody>
      </p:sp>
    </p:spTree>
    <p:extLst>
      <p:ext uri="{BB962C8B-B14F-4D97-AF65-F5344CB8AC3E}">
        <p14:creationId xmlns:p14="http://schemas.microsoft.com/office/powerpoint/2010/main" val="1127826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Image resul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066800"/>
            <a:ext cx="8001000" cy="5327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9600" y="1584058"/>
            <a:ext cx="8534400" cy="426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1"/>
            <a:endParaRPr lang="en-US" sz="5400" b="1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09600" y="51137"/>
            <a:ext cx="7848880" cy="1015663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What </a:t>
            </a:r>
            <a:r>
              <a:rPr lang="en-US" sz="2800" dirty="0"/>
              <a:t>do we mean by adaptive courseware?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143000" y="4646458"/>
            <a:ext cx="2514600" cy="76200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Right Lesson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447800" y="1673584"/>
            <a:ext cx="2667000" cy="764816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Right Student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400800" y="5027458"/>
            <a:ext cx="2209800" cy="76200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Right Time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958" y="1100631"/>
            <a:ext cx="8079084" cy="5311715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1414175" y="1778389"/>
            <a:ext cx="6371707" cy="3901581"/>
            <a:chOff x="223564" y="753152"/>
            <a:chExt cx="6371707" cy="3901581"/>
          </a:xfrm>
        </p:grpSpPr>
        <p:sp>
          <p:nvSpPr>
            <p:cNvPr id="13" name="Rounded Rectangle 12"/>
            <p:cNvSpPr/>
            <p:nvPr/>
          </p:nvSpPr>
          <p:spPr>
            <a:xfrm>
              <a:off x="223564" y="3892733"/>
              <a:ext cx="2661211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2">
                      <a:lumMod val="75000"/>
                    </a:schemeClr>
                  </a:solidFill>
                </a:rPr>
                <a:t>Same Lesson</a:t>
              </a:r>
            </a:p>
          </p:txBody>
        </p:sp>
        <p:sp>
          <p:nvSpPr>
            <p:cNvPr id="14" name="Rounded Rectangle 13"/>
            <p:cNvSpPr/>
            <p:nvPr/>
          </p:nvSpPr>
          <p:spPr>
            <a:xfrm>
              <a:off x="339027" y="753152"/>
              <a:ext cx="2558886" cy="764816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2">
                      <a:lumMod val="75000"/>
                    </a:schemeClr>
                  </a:solidFill>
                </a:rPr>
                <a:t>All Students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4356882" y="2098963"/>
              <a:ext cx="2238389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2">
                      <a:lumMod val="75000"/>
                    </a:schemeClr>
                  </a:solidFill>
                </a:rPr>
                <a:t>Same Time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0126396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 descr="http://dianegottsman.com/wp-content/uploads/2012/01/laptop-classroo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08" y="3038463"/>
            <a:ext cx="7958082" cy="3314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7" name="Group 26"/>
          <p:cNvGrpSpPr/>
          <p:nvPr/>
        </p:nvGrpSpPr>
        <p:grpSpPr>
          <a:xfrm>
            <a:off x="620675" y="2945650"/>
            <a:ext cx="8039100" cy="3496070"/>
            <a:chOff x="2675722" y="3431925"/>
            <a:chExt cx="8039100" cy="334112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675722" y="3439303"/>
              <a:ext cx="8039100" cy="3333750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2675722" y="3431925"/>
              <a:ext cx="2482404" cy="422284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Students ON-Track</a:t>
              </a:r>
            </a:p>
          </p:txBody>
        </p:sp>
      </p:grpSp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" y="2953370"/>
            <a:ext cx="8024862" cy="350520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3741" y="2906518"/>
            <a:ext cx="8153400" cy="3581401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762000" y="1229000"/>
            <a:ext cx="5393754" cy="1022461"/>
            <a:chOff x="2514600" y="1379830"/>
            <a:chExt cx="6724482" cy="1022461"/>
          </a:xfrm>
        </p:grpSpPr>
        <p:sp>
          <p:nvSpPr>
            <p:cNvPr id="24" name="Rounded Rectangle 23"/>
            <p:cNvSpPr/>
            <p:nvPr/>
          </p:nvSpPr>
          <p:spPr>
            <a:xfrm>
              <a:off x="2514600" y="1524000"/>
              <a:ext cx="6127654" cy="878291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2542448" y="1379830"/>
              <a:ext cx="6696634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4000" b="1" dirty="0">
                  <a:solidFill>
                    <a:schemeClr val="tx2">
                      <a:lumMod val="75000"/>
                    </a:schemeClr>
                  </a:solidFill>
                  <a:latin typeface="Arial Black" pitchFamily="34" charset="0"/>
                </a:rPr>
                <a:t>Mass Production</a:t>
              </a:r>
              <a:endParaRPr lang="en-US" sz="4000" dirty="0"/>
            </a:p>
          </p:txBody>
        </p:sp>
      </p:grpSp>
      <p:pic>
        <p:nvPicPr>
          <p:cNvPr id="32" name="Picture 3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0632" y="2898390"/>
            <a:ext cx="8019833" cy="3606103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612123" y="51137"/>
            <a:ext cx="8047652" cy="1015663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What </a:t>
            </a:r>
            <a:r>
              <a:rPr lang="en-US" sz="2800" dirty="0"/>
              <a:t>is the promise of adaptive courseware?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09600" y="1219200"/>
            <a:ext cx="8718563" cy="1574050"/>
            <a:chOff x="609600" y="1111698"/>
            <a:chExt cx="8718563" cy="1574050"/>
          </a:xfrm>
        </p:grpSpPr>
        <p:sp>
          <p:nvSpPr>
            <p:cNvPr id="3" name="Rectangle 2"/>
            <p:cNvSpPr/>
            <p:nvPr/>
          </p:nvSpPr>
          <p:spPr>
            <a:xfrm>
              <a:off x="609600" y="1111698"/>
              <a:ext cx="8191500" cy="157405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2555328" y="1360942"/>
              <a:ext cx="6772835" cy="1062587"/>
              <a:chOff x="2514600" y="1386628"/>
              <a:chExt cx="6772835" cy="1015663"/>
            </a:xfrm>
          </p:grpSpPr>
          <p:sp>
            <p:nvSpPr>
              <p:cNvPr id="7" name="Rounded Rectangle 6"/>
              <p:cNvSpPr/>
              <p:nvPr/>
            </p:nvSpPr>
            <p:spPr>
              <a:xfrm>
                <a:off x="2514600" y="1524000"/>
                <a:ext cx="6127654" cy="878291"/>
              </a:xfrm>
              <a:prstGeom prst="round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2590800" y="1386628"/>
                <a:ext cx="6696635" cy="10156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4000" b="1" dirty="0">
                    <a:solidFill>
                      <a:schemeClr val="tx2">
                        <a:lumMod val="75000"/>
                      </a:schemeClr>
                    </a:solidFill>
                    <a:latin typeface="Arial Black" pitchFamily="34" charset="0"/>
                  </a:rPr>
                  <a:t>Mass Personalization</a:t>
                </a:r>
                <a:endParaRPr lang="en-US" sz="4000" dirty="0"/>
              </a:p>
            </p:txBody>
          </p:sp>
        </p:grpSp>
      </p:grpSp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79" y="2841517"/>
            <a:ext cx="8094279" cy="3728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24565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2" y="2771777"/>
            <a:ext cx="7248525" cy="3857625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609600" y="51139"/>
            <a:ext cx="5136086" cy="1015663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How </a:t>
            </a:r>
            <a:r>
              <a:rPr lang="en-US" sz="2800" dirty="0"/>
              <a:t>has it worked at ASU?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90600" y="1437382"/>
            <a:ext cx="5237396" cy="1077218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b="1" dirty="0"/>
              <a:t>Introduction to Biology  ~ 1200 students </a:t>
            </a:r>
          </a:p>
          <a:p>
            <a:pPr>
              <a:spcBef>
                <a:spcPts val="600"/>
              </a:spcBef>
            </a:pPr>
            <a:r>
              <a:rPr lang="en-US" b="1" dirty="0"/>
              <a:t>Fall 2015 implemented </a:t>
            </a:r>
            <a:r>
              <a:rPr lang="en-US" b="1" dirty="0" err="1"/>
              <a:t>CogBooks</a:t>
            </a:r>
            <a:endParaRPr lang="en-US" b="1" dirty="0"/>
          </a:p>
          <a:p>
            <a:pPr>
              <a:spcBef>
                <a:spcPts val="600"/>
              </a:spcBef>
            </a:pPr>
            <a:r>
              <a:rPr lang="en-US" b="1" dirty="0"/>
              <a:t>Same instructor, curriculum and assessments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3505200" y="4953000"/>
            <a:ext cx="2057400" cy="990600"/>
            <a:chOff x="3505200" y="4724400"/>
            <a:chExt cx="2057400" cy="990600"/>
          </a:xfrm>
        </p:grpSpPr>
        <p:sp>
          <p:nvSpPr>
            <p:cNvPr id="9" name="Oval 8"/>
            <p:cNvSpPr/>
            <p:nvPr/>
          </p:nvSpPr>
          <p:spPr>
            <a:xfrm>
              <a:off x="3505200" y="4724400"/>
              <a:ext cx="838200" cy="533400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/>
            <p:cNvSpPr/>
            <p:nvPr/>
          </p:nvSpPr>
          <p:spPr>
            <a:xfrm>
              <a:off x="4724400" y="5181600"/>
              <a:ext cx="838200" cy="533400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886200" y="3167291"/>
            <a:ext cx="1875252" cy="1176111"/>
            <a:chOff x="3886200" y="2938689"/>
            <a:chExt cx="1875252" cy="1176111"/>
          </a:xfrm>
        </p:grpSpPr>
        <p:sp>
          <p:nvSpPr>
            <p:cNvPr id="2" name="Oval 1"/>
            <p:cNvSpPr/>
            <p:nvPr/>
          </p:nvSpPr>
          <p:spPr>
            <a:xfrm>
              <a:off x="3886200" y="3429000"/>
              <a:ext cx="762000" cy="685800"/>
            </a:xfrm>
            <a:prstGeom prst="ellipse">
              <a:avLst/>
            </a:prstGeom>
            <a:noFill/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4999452" y="2938689"/>
              <a:ext cx="762000" cy="685800"/>
            </a:xfrm>
            <a:prstGeom prst="ellipse">
              <a:avLst/>
            </a:prstGeom>
            <a:noFill/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19848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990600"/>
            <a:ext cx="8773455" cy="54102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304800"/>
            <a:ext cx="9144000" cy="2438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05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09600" y="76200"/>
            <a:ext cx="7784695" cy="1015663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What </a:t>
            </a:r>
            <a:r>
              <a:rPr lang="en-US" sz="2800" dirty="0"/>
              <a:t>about different demographic groups?</a:t>
            </a:r>
            <a:r>
              <a:rPr lang="en-US" sz="2800" dirty="0">
                <a:latin typeface="Arial Black" pitchFamily="34" charset="0"/>
              </a:rPr>
              <a:t> </a:t>
            </a:r>
            <a:endParaRPr lang="en-US" sz="2800" dirty="0"/>
          </a:p>
        </p:txBody>
      </p:sp>
      <p:cxnSp>
        <p:nvCxnSpPr>
          <p:cNvPr id="8" name="Straight Connector 7"/>
          <p:cNvCxnSpPr/>
          <p:nvPr/>
        </p:nvCxnSpPr>
        <p:spPr>
          <a:xfrm flipH="1" flipV="1">
            <a:off x="838200" y="4419600"/>
            <a:ext cx="8077200" cy="28904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143000" y="1295400"/>
            <a:ext cx="6558527" cy="92333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/>
              <a:t>College Algebra  </a:t>
            </a:r>
          </a:p>
          <a:p>
            <a:endParaRPr lang="en-US" b="1" dirty="0"/>
          </a:p>
          <a:p>
            <a:r>
              <a:rPr lang="en-US" b="1" dirty="0"/>
              <a:t>AY 2016-17 increases in success rates among all groups   </a:t>
            </a:r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231228" y="2711668"/>
            <a:ext cx="8760372" cy="3153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2949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Chart 7"/>
          <p:cNvGraphicFramePr>
            <a:graphicFrameLocks/>
          </p:cNvGraphicFramePr>
          <p:nvPr/>
        </p:nvGraphicFramePr>
        <p:xfrm>
          <a:off x="655114" y="2667000"/>
          <a:ext cx="7772400" cy="396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143000" y="1295400"/>
            <a:ext cx="7792518" cy="92333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/>
              <a:t>Microeconomics </a:t>
            </a:r>
            <a:r>
              <a:rPr lang="en-US" sz="1600" b="1" dirty="0"/>
              <a:t>(~ 2,000 students per year) with Cengage Learning Objects</a:t>
            </a:r>
          </a:p>
          <a:p>
            <a:endParaRPr lang="en-US" b="1" dirty="0"/>
          </a:p>
          <a:p>
            <a:r>
              <a:rPr lang="en-US" b="1" dirty="0"/>
              <a:t>Same instructor, curriculum and assessment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105400" y="5105400"/>
            <a:ext cx="2057400" cy="609600"/>
            <a:chOff x="5105400" y="5105400"/>
            <a:chExt cx="2057400" cy="609600"/>
          </a:xfrm>
        </p:grpSpPr>
        <p:sp>
          <p:nvSpPr>
            <p:cNvPr id="2" name="Oval 1"/>
            <p:cNvSpPr/>
            <p:nvPr/>
          </p:nvSpPr>
          <p:spPr>
            <a:xfrm>
              <a:off x="5105400" y="5105400"/>
              <a:ext cx="838200" cy="53340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9"/>
            <p:cNvSpPr/>
            <p:nvPr/>
          </p:nvSpPr>
          <p:spPr>
            <a:xfrm>
              <a:off x="6324600" y="5181600"/>
              <a:ext cx="838200" cy="53340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Right Arrow 3"/>
          <p:cNvSpPr/>
          <p:nvPr/>
        </p:nvSpPr>
        <p:spPr>
          <a:xfrm rot="10800000">
            <a:off x="2514600" y="4419600"/>
            <a:ext cx="1752600" cy="533400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9600" y="51137"/>
            <a:ext cx="5136086" cy="1015663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How </a:t>
            </a:r>
            <a:r>
              <a:rPr lang="en-US" sz="2800" dirty="0"/>
              <a:t>has it worked at ASU?</a:t>
            </a:r>
          </a:p>
        </p:txBody>
      </p:sp>
    </p:spTree>
    <p:extLst>
      <p:ext uri="{BB962C8B-B14F-4D97-AF65-F5344CB8AC3E}">
        <p14:creationId xmlns:p14="http://schemas.microsoft.com/office/powerpoint/2010/main" val="669846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609600" y="76200"/>
            <a:ext cx="7191649" cy="1015663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How </a:t>
            </a:r>
            <a:r>
              <a:rPr lang="en-US" sz="2800" dirty="0"/>
              <a:t>are </a:t>
            </a:r>
            <a:r>
              <a:rPr lang="en-US" sz="2800"/>
              <a:t>the adaptive </a:t>
            </a:r>
            <a:r>
              <a:rPr lang="en-US" sz="2800" dirty="0"/>
              <a:t>systems different?</a:t>
            </a:r>
          </a:p>
        </p:txBody>
      </p:sp>
      <p:cxnSp>
        <p:nvCxnSpPr>
          <p:cNvPr id="39" name="Straight Connector 38"/>
          <p:cNvCxnSpPr/>
          <p:nvPr/>
        </p:nvCxnSpPr>
        <p:spPr>
          <a:xfrm flipV="1">
            <a:off x="602254" y="4329737"/>
            <a:ext cx="7620000" cy="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V="1">
            <a:off x="602254" y="5181600"/>
            <a:ext cx="7620000" cy="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3269254" y="2819400"/>
            <a:ext cx="0" cy="30480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5326654" y="2819400"/>
            <a:ext cx="0" cy="30480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Group 42"/>
          <p:cNvGrpSpPr/>
          <p:nvPr/>
        </p:nvGrpSpPr>
        <p:grpSpPr>
          <a:xfrm>
            <a:off x="525341" y="2590800"/>
            <a:ext cx="8148791" cy="3581400"/>
            <a:chOff x="538009" y="2362200"/>
            <a:chExt cx="8148791" cy="3581400"/>
          </a:xfrm>
        </p:grpSpPr>
        <p:grpSp>
          <p:nvGrpSpPr>
            <p:cNvPr id="44" name="Group 43"/>
            <p:cNvGrpSpPr/>
            <p:nvPr/>
          </p:nvGrpSpPr>
          <p:grpSpPr>
            <a:xfrm>
              <a:off x="6019800" y="2362200"/>
              <a:ext cx="2667000" cy="3581400"/>
              <a:chOff x="6019800" y="1676400"/>
              <a:chExt cx="2667000" cy="3581400"/>
            </a:xfrm>
          </p:grpSpPr>
          <p:sp>
            <p:nvSpPr>
              <p:cNvPr id="47" name="Rounded Rectangle 46"/>
              <p:cNvSpPr/>
              <p:nvPr/>
            </p:nvSpPr>
            <p:spPr>
              <a:xfrm>
                <a:off x="6019800" y="1676400"/>
                <a:ext cx="2667000" cy="3581400"/>
              </a:xfrm>
              <a:prstGeom prst="roundRect">
                <a:avLst/>
              </a:prstGeom>
              <a:solidFill>
                <a:srgbClr val="FFC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8" name="Rectangle 47"/>
              <p:cNvSpPr/>
              <p:nvPr/>
            </p:nvSpPr>
            <p:spPr>
              <a:xfrm>
                <a:off x="6172200" y="4132583"/>
                <a:ext cx="2265364" cy="954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200000"/>
                  </a:lnSpc>
                </a:pPr>
                <a:r>
                  <a:rPr lang="en-US" sz="2800" dirty="0">
                    <a:solidFill>
                      <a:srgbClr val="292934"/>
                    </a:solidFill>
                    <a:cs typeface="Arial"/>
                  </a:rPr>
                  <a:t>Personalized</a:t>
                </a:r>
              </a:p>
            </p:txBody>
          </p:sp>
        </p:grpSp>
        <p:sp>
          <p:nvSpPr>
            <p:cNvPr id="45" name="Right Arrow 44"/>
            <p:cNvSpPr/>
            <p:nvPr/>
          </p:nvSpPr>
          <p:spPr>
            <a:xfrm>
              <a:off x="4953000" y="5181600"/>
              <a:ext cx="1066800" cy="457200"/>
            </a:xfrm>
            <a:prstGeom prst="rightArrow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538009" y="5115580"/>
              <a:ext cx="441499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b="1" dirty="0">
                  <a:solidFill>
                    <a:srgbClr val="292934"/>
                  </a:solidFill>
                  <a:cs typeface="Arial"/>
                </a:rPr>
                <a:t>- Content		</a:t>
              </a:r>
              <a:r>
                <a:rPr lang="en-US" sz="2800" dirty="0">
                  <a:cs typeface="Arial"/>
                </a:rPr>
                <a:t>Common</a:t>
              </a:r>
              <a:endParaRPr lang="en-US" dirty="0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525340" y="4208784"/>
            <a:ext cx="7359120" cy="954107"/>
            <a:chOff x="532686" y="3980183"/>
            <a:chExt cx="7359120" cy="954107"/>
          </a:xfrm>
        </p:grpSpPr>
        <p:grpSp>
          <p:nvGrpSpPr>
            <p:cNvPr id="50" name="Group 49"/>
            <p:cNvGrpSpPr/>
            <p:nvPr/>
          </p:nvGrpSpPr>
          <p:grpSpPr>
            <a:xfrm>
              <a:off x="4953000" y="3980183"/>
              <a:ext cx="2938806" cy="954107"/>
              <a:chOff x="4953000" y="3733800"/>
              <a:chExt cx="2938806" cy="954107"/>
            </a:xfrm>
          </p:grpSpPr>
          <p:sp>
            <p:nvSpPr>
              <p:cNvPr id="52" name="Right Arrow 51"/>
              <p:cNvSpPr/>
              <p:nvPr/>
            </p:nvSpPr>
            <p:spPr>
              <a:xfrm>
                <a:off x="4953000" y="4038600"/>
                <a:ext cx="1066800" cy="457200"/>
              </a:xfrm>
              <a:prstGeom prst="rightArrow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3" name="Rectangle 52"/>
              <p:cNvSpPr/>
              <p:nvPr/>
            </p:nvSpPr>
            <p:spPr>
              <a:xfrm>
                <a:off x="6185890" y="3733800"/>
                <a:ext cx="1705916" cy="954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200000"/>
                  </a:lnSpc>
                </a:pPr>
                <a:r>
                  <a:rPr lang="en-US" sz="2800" dirty="0">
                    <a:solidFill>
                      <a:srgbClr val="292934"/>
                    </a:solidFill>
                    <a:cs typeface="Arial"/>
                  </a:rPr>
                  <a:t>Individual</a:t>
                </a:r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532686" y="4277380"/>
              <a:ext cx="480131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b="1" dirty="0">
                  <a:solidFill>
                    <a:srgbClr val="292934"/>
                  </a:solidFill>
                  <a:cs typeface="Arial"/>
                </a:rPr>
                <a:t>- Presentation	</a:t>
              </a:r>
              <a:r>
                <a:rPr lang="en-US" sz="2800" dirty="0">
                  <a:solidFill>
                    <a:srgbClr val="292934"/>
                  </a:solidFill>
                  <a:cs typeface="Arial"/>
                </a:rPr>
                <a:t>Group	</a:t>
              </a:r>
              <a:endParaRPr lang="en-US" dirty="0"/>
            </a:p>
          </p:txBody>
        </p:sp>
      </p:grpSp>
      <p:sp>
        <p:nvSpPr>
          <p:cNvPr id="54" name="Rectangle 53"/>
          <p:cNvSpPr/>
          <p:nvPr/>
        </p:nvSpPr>
        <p:spPr>
          <a:xfrm>
            <a:off x="3275976" y="2800717"/>
            <a:ext cx="57156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D2533C">
                    <a:lumMod val="75000"/>
                  </a:srgbClr>
                </a:solidFill>
                <a:latin typeface="Arial Black" panose="020B0A04020102020204" pitchFamily="34" charset="0"/>
                <a:cs typeface="Arial"/>
              </a:rPr>
              <a:t>LMS		 ADAPTIVE</a:t>
            </a:r>
            <a:endParaRPr lang="en-US" dirty="0"/>
          </a:p>
        </p:txBody>
      </p:sp>
      <p:grpSp>
        <p:nvGrpSpPr>
          <p:cNvPr id="55" name="Group 54"/>
          <p:cNvGrpSpPr/>
          <p:nvPr/>
        </p:nvGrpSpPr>
        <p:grpSpPr>
          <a:xfrm>
            <a:off x="525341" y="3207442"/>
            <a:ext cx="8442433" cy="954107"/>
            <a:chOff x="532686" y="2922098"/>
            <a:chExt cx="8442433" cy="954107"/>
          </a:xfrm>
        </p:grpSpPr>
        <p:sp>
          <p:nvSpPr>
            <p:cNvPr id="56" name="TextBox 55"/>
            <p:cNvSpPr txBox="1"/>
            <p:nvPr/>
          </p:nvSpPr>
          <p:spPr>
            <a:xfrm>
              <a:off x="532686" y="3176971"/>
              <a:ext cx="8442433" cy="6524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sz="2800" b="1" dirty="0">
                  <a:cs typeface="Arial"/>
                </a:rPr>
                <a:t>- Lesson Plan	</a:t>
              </a:r>
              <a:r>
                <a:rPr lang="en-US" sz="2800" dirty="0">
                  <a:cs typeface="Arial"/>
                </a:rPr>
                <a:t>Fixed	</a:t>
              </a:r>
            </a:p>
          </p:txBody>
        </p:sp>
        <p:grpSp>
          <p:nvGrpSpPr>
            <p:cNvPr id="57" name="Group 56"/>
            <p:cNvGrpSpPr/>
            <p:nvPr/>
          </p:nvGrpSpPr>
          <p:grpSpPr>
            <a:xfrm>
              <a:off x="4925306" y="2922098"/>
              <a:ext cx="2667000" cy="954107"/>
              <a:chOff x="4953000" y="2855893"/>
              <a:chExt cx="2667000" cy="954107"/>
            </a:xfrm>
          </p:grpSpPr>
          <p:sp>
            <p:nvSpPr>
              <p:cNvPr id="58" name="Right Arrow 57"/>
              <p:cNvSpPr/>
              <p:nvPr/>
            </p:nvSpPr>
            <p:spPr>
              <a:xfrm>
                <a:off x="4953000" y="3200400"/>
                <a:ext cx="1066800" cy="457200"/>
              </a:xfrm>
              <a:prstGeom prst="rightArrow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9" name="Rectangle 58"/>
              <p:cNvSpPr/>
              <p:nvPr/>
            </p:nvSpPr>
            <p:spPr>
              <a:xfrm>
                <a:off x="6141134" y="2855893"/>
                <a:ext cx="1478866" cy="954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200000"/>
                  </a:lnSpc>
                </a:pPr>
                <a:r>
                  <a:rPr lang="en-US" sz="2800" dirty="0">
                    <a:solidFill>
                      <a:srgbClr val="292934"/>
                    </a:solidFill>
                    <a:cs typeface="Arial"/>
                  </a:rPr>
                  <a:t>Variable</a:t>
                </a:r>
              </a:p>
            </p:txBody>
          </p:sp>
        </p:grpSp>
      </p:grpSp>
      <p:grpSp>
        <p:nvGrpSpPr>
          <p:cNvPr id="60" name="Group 59"/>
          <p:cNvGrpSpPr/>
          <p:nvPr/>
        </p:nvGrpSpPr>
        <p:grpSpPr>
          <a:xfrm>
            <a:off x="3345454" y="1531280"/>
            <a:ext cx="1676400" cy="754720"/>
            <a:chOff x="3276600" y="1302680"/>
            <a:chExt cx="1676400" cy="754720"/>
          </a:xfrm>
        </p:grpSpPr>
        <p:sp>
          <p:nvSpPr>
            <p:cNvPr id="61" name="Rounded Rectangle 60"/>
            <p:cNvSpPr/>
            <p:nvPr/>
          </p:nvSpPr>
          <p:spPr>
            <a:xfrm>
              <a:off x="3276600" y="1349514"/>
              <a:ext cx="1676400" cy="707886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3310585" y="1302680"/>
              <a:ext cx="158248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00" b="1" dirty="0"/>
                <a:t>Static</a:t>
              </a: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6185490" y="1578114"/>
            <a:ext cx="2341564" cy="707887"/>
            <a:chOff x="6116636" y="1349514"/>
            <a:chExt cx="2341564" cy="707887"/>
          </a:xfrm>
        </p:grpSpPr>
        <p:sp>
          <p:nvSpPr>
            <p:cNvPr id="64" name="Rounded Rectangle 63"/>
            <p:cNvSpPr/>
            <p:nvPr/>
          </p:nvSpPr>
          <p:spPr>
            <a:xfrm>
              <a:off x="6116636" y="1349515"/>
              <a:ext cx="2341564" cy="707886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6135128" y="1349514"/>
              <a:ext cx="232307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00" b="1" dirty="0"/>
                <a:t>Dynamic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1738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458200" cy="4525963"/>
          </a:xfrm>
        </p:spPr>
        <p:txBody>
          <a:bodyPr>
            <a:noAutofit/>
          </a:bodyPr>
          <a:lstStyle/>
          <a:p>
            <a:pPr marL="573088" lvl="1" indent="-298450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/>
              <a:t>Lesson sequence</a:t>
            </a:r>
          </a:p>
          <a:p>
            <a:pPr marL="573088" lvl="1" indent="-298450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/>
              <a:t>Content selection</a:t>
            </a:r>
          </a:p>
          <a:p>
            <a:pPr lvl="1"/>
            <a:endParaRPr lang="en-US" sz="2400" b="1" dirty="0"/>
          </a:p>
          <a:p>
            <a:pPr lvl="1"/>
            <a:endParaRPr lang="en-US" sz="2400" b="1" dirty="0"/>
          </a:p>
          <a:p>
            <a:pPr lvl="1"/>
            <a:endParaRPr lang="en-US" sz="2400" b="1" dirty="0"/>
          </a:p>
          <a:p>
            <a:pPr lvl="1"/>
            <a:endParaRPr lang="en-US" sz="2400" b="1" dirty="0"/>
          </a:p>
          <a:p>
            <a:pPr lvl="1"/>
            <a:endParaRPr lang="en-US" sz="2400" b="1" dirty="0"/>
          </a:p>
          <a:p>
            <a:pPr marL="573088" lvl="1" indent="-298450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/>
              <a:t>Algorithm</a:t>
            </a:r>
            <a:r>
              <a:rPr lang="en-US" sz="2400" dirty="0"/>
              <a:t> (analytics) – recommendations </a:t>
            </a:r>
          </a:p>
          <a:p>
            <a:pPr marL="573088" lvl="1" indent="-298450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/>
              <a:t>Assessment</a:t>
            </a:r>
            <a:r>
              <a:rPr lang="en-US" sz="2400" dirty="0"/>
              <a:t> – rapid remediation </a:t>
            </a:r>
          </a:p>
          <a:p>
            <a:pPr marL="573088" lvl="1" indent="-298450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/>
              <a:t>Association</a:t>
            </a:r>
            <a:r>
              <a:rPr lang="en-US" sz="2400" dirty="0"/>
              <a:t> – knowledge network </a:t>
            </a:r>
          </a:p>
          <a:p>
            <a:pPr marL="573088" lvl="1" indent="-298450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/>
              <a:t>Agency</a:t>
            </a:r>
            <a:r>
              <a:rPr lang="en-US" sz="2400" dirty="0"/>
              <a:t> – student chooses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09600" y="76200"/>
            <a:ext cx="6007029" cy="1015663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What </a:t>
            </a:r>
            <a:r>
              <a:rPr lang="en-US" sz="2800" dirty="0"/>
              <a:t>is adapting to the student?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175337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609600" y="3099137"/>
            <a:ext cx="5989397" cy="1015663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What</a:t>
            </a:r>
            <a:r>
              <a:rPr lang="en-US" sz="2800" dirty="0"/>
              <a:t> is guiding the adaptation?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7003593" y="685799"/>
            <a:ext cx="1607007" cy="1514773"/>
            <a:chOff x="1219201" y="0"/>
            <a:chExt cx="1760220" cy="1760220"/>
          </a:xfrm>
          <a:scene3d>
            <a:camera prst="orthographicFront"/>
            <a:lightRig rig="flat" dir="t"/>
          </a:scene3d>
        </p:grpSpPr>
        <p:sp>
          <p:nvSpPr>
            <p:cNvPr id="19" name="Shape 18"/>
            <p:cNvSpPr/>
            <p:nvPr/>
          </p:nvSpPr>
          <p:spPr>
            <a:xfrm>
              <a:off x="1219201" y="0"/>
              <a:ext cx="1760220" cy="1760220"/>
            </a:xfrm>
            <a:prstGeom prst="gear9">
              <a:avLst/>
            </a:prstGeom>
            <a:solidFill>
              <a:schemeClr val="tx2">
                <a:lumMod val="75000"/>
              </a:schemeClr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Shape 4"/>
            <p:cNvSpPr/>
            <p:nvPr/>
          </p:nvSpPr>
          <p:spPr>
            <a:xfrm>
              <a:off x="1573084" y="412323"/>
              <a:ext cx="1052454" cy="90479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b="1" kern="1200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096000" y="1600200"/>
            <a:ext cx="1350972" cy="1363945"/>
            <a:chOff x="204985" y="1073156"/>
            <a:chExt cx="1479775" cy="1584953"/>
          </a:xfrm>
          <a:scene3d>
            <a:camera prst="orthographicFront"/>
            <a:lightRig rig="flat" dir="t"/>
          </a:scene3d>
        </p:grpSpPr>
        <p:sp>
          <p:nvSpPr>
            <p:cNvPr id="17" name="Shape 16"/>
            <p:cNvSpPr/>
            <p:nvPr/>
          </p:nvSpPr>
          <p:spPr>
            <a:xfrm rot="165003">
              <a:off x="204985" y="1073156"/>
              <a:ext cx="1479775" cy="1584953"/>
            </a:xfrm>
            <a:prstGeom prst="gear6">
              <a:avLst/>
            </a:prstGeom>
            <a:solidFill>
              <a:schemeClr val="tx2">
                <a:lumMod val="75000"/>
              </a:schemeClr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Shape 6"/>
            <p:cNvSpPr/>
            <p:nvPr/>
          </p:nvSpPr>
          <p:spPr>
            <a:xfrm rot="165003">
              <a:off x="577523" y="1463463"/>
              <a:ext cx="734699" cy="80433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b="1" kern="1200" dirty="0"/>
            </a:p>
          </p:txBody>
        </p:sp>
      </p:grpSp>
      <p:sp>
        <p:nvSpPr>
          <p:cNvPr id="16" name="Shape 8"/>
          <p:cNvSpPr/>
          <p:nvPr/>
        </p:nvSpPr>
        <p:spPr>
          <a:xfrm>
            <a:off x="7566628" y="2303109"/>
            <a:ext cx="650889" cy="621886"/>
          </a:xfrm>
          <a:prstGeom prst="rect">
            <a:avLst/>
          </a:prstGeom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400" b="1" kern="1200" dirty="0"/>
          </a:p>
        </p:txBody>
      </p:sp>
    </p:spTree>
    <p:extLst>
      <p:ext uri="{BB962C8B-B14F-4D97-AF65-F5344CB8AC3E}">
        <p14:creationId xmlns:p14="http://schemas.microsoft.com/office/powerpoint/2010/main" val="2275053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Picture 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0" y="2975897"/>
            <a:ext cx="1835373" cy="182470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8427" y="4724400"/>
            <a:ext cx="1835373" cy="182470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0" y="4724400"/>
            <a:ext cx="1835373" cy="1824703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70037"/>
            <a:ext cx="8077200" cy="4525963"/>
          </a:xfrm>
        </p:spPr>
        <p:txBody>
          <a:bodyPr>
            <a:normAutofit/>
          </a:bodyPr>
          <a:lstStyle/>
          <a:p>
            <a:pPr marL="0" lvl="1" indent="0">
              <a:buClrTx/>
              <a:buSzPct val="63000"/>
              <a:buNone/>
            </a:pPr>
            <a:r>
              <a:rPr lang="en-US" i="1" dirty="0"/>
              <a:t>(or Competency, Skill, Topic, Unit, Module, etc.)</a:t>
            </a:r>
          </a:p>
          <a:p>
            <a:pPr marL="0" lvl="1" indent="0">
              <a:buClrTx/>
              <a:buSzPct val="63000"/>
              <a:buNone/>
            </a:pPr>
            <a:endParaRPr lang="en-US" sz="800" i="1" dirty="0"/>
          </a:p>
          <a:p>
            <a:pPr marL="285750" lvl="1" indent="-285750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dirty="0"/>
              <a:t>Components form an </a:t>
            </a:r>
            <a:r>
              <a:rPr lang="en-US" sz="2400" b="1" dirty="0"/>
              <a:t>“Ed Molecule”</a:t>
            </a:r>
          </a:p>
          <a:p>
            <a:pPr marL="739775" lvl="1" indent="-277813">
              <a:buClrTx/>
            </a:pPr>
            <a:endParaRPr lang="en-US" sz="2400" i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7463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457200" y="76200"/>
            <a:ext cx="7696200" cy="101566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 What </a:t>
            </a:r>
            <a:r>
              <a:rPr lang="en-US" sz="2800" dirty="0"/>
              <a:t>makes up a measurable Lesson?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59290" y="3429000"/>
            <a:ext cx="17843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Objective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78055" y="5257800"/>
            <a:ext cx="1722945" cy="372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Content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981200" y="5257800"/>
            <a:ext cx="17499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Assessment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5349613" y="4347882"/>
            <a:ext cx="676759" cy="578069"/>
          </a:xfrm>
          <a:prstGeom prst="straightConnector1">
            <a:avLst/>
          </a:prstGeom>
          <a:ln w="762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3124201" y="4343400"/>
            <a:ext cx="685799" cy="609600"/>
          </a:xfrm>
          <a:prstGeom prst="straightConnector1">
            <a:avLst/>
          </a:prstGeom>
          <a:ln w="762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25" idx="3"/>
          </p:cNvCxnSpPr>
          <p:nvPr/>
        </p:nvCxnSpPr>
        <p:spPr>
          <a:xfrm>
            <a:off x="3435573" y="5636752"/>
            <a:ext cx="2279427" cy="2048"/>
          </a:xfrm>
          <a:prstGeom prst="straightConnector1">
            <a:avLst/>
          </a:prstGeom>
          <a:ln w="762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Rounded Rectangle 69"/>
          <p:cNvSpPr/>
          <p:nvPr/>
        </p:nvSpPr>
        <p:spPr>
          <a:xfrm>
            <a:off x="1371600" y="2819400"/>
            <a:ext cx="6400800" cy="3729703"/>
          </a:xfrm>
          <a:prstGeom prst="roundRect">
            <a:avLst/>
          </a:prstGeom>
          <a:noFill/>
          <a:ln>
            <a:solidFill>
              <a:schemeClr val="tx2">
                <a:lumMod val="75000"/>
              </a:schemeClr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1078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7463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36104" y="76200"/>
            <a:ext cx="6221896" cy="1015663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How </a:t>
            </a:r>
            <a:r>
              <a:rPr lang="en-US" sz="2800" dirty="0"/>
              <a:t>are the Lessons sequenced?</a:t>
            </a:r>
          </a:p>
        </p:txBody>
      </p:sp>
      <p:cxnSp>
        <p:nvCxnSpPr>
          <p:cNvPr id="7" name="Straight Arrow Connector 6"/>
          <p:cNvCxnSpPr>
            <a:stCxn id="26" idx="3"/>
            <a:endCxn id="27" idx="0"/>
          </p:cNvCxnSpPr>
          <p:nvPr/>
        </p:nvCxnSpPr>
        <p:spPr>
          <a:xfrm>
            <a:off x="1817206" y="4178339"/>
            <a:ext cx="528674" cy="67021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1469430" y="5299778"/>
            <a:ext cx="347776" cy="1007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1152713" y="2928826"/>
            <a:ext cx="7062870" cy="3427925"/>
            <a:chOff x="1066800" y="2736848"/>
            <a:chExt cx="7062870" cy="3427925"/>
          </a:xfrm>
        </p:grpSpPr>
        <p:grpSp>
          <p:nvGrpSpPr>
            <p:cNvPr id="10" name="Group 9"/>
            <p:cNvGrpSpPr/>
            <p:nvPr/>
          </p:nvGrpSpPr>
          <p:grpSpPr>
            <a:xfrm>
              <a:off x="1066800" y="2736848"/>
              <a:ext cx="7062870" cy="3427925"/>
              <a:chOff x="1066800" y="2736848"/>
              <a:chExt cx="7062870" cy="3427925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2955299" y="3265197"/>
                <a:ext cx="3750301" cy="2830803"/>
                <a:chOff x="6019800" y="1676400"/>
                <a:chExt cx="2667000" cy="3581400"/>
              </a:xfrm>
            </p:grpSpPr>
            <p:sp>
              <p:nvSpPr>
                <p:cNvPr id="18" name="Rounded Rectangle 17"/>
                <p:cNvSpPr/>
                <p:nvPr/>
              </p:nvSpPr>
              <p:spPr>
                <a:xfrm>
                  <a:off x="6019800" y="1676400"/>
                  <a:ext cx="2667000" cy="3581400"/>
                </a:xfrm>
                <a:prstGeom prst="roundRect">
                  <a:avLst/>
                </a:prstGeom>
                <a:solidFill>
                  <a:srgbClr val="FFC000"/>
                </a:solidFill>
                <a:ln>
                  <a:noFill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>
                    <a:rot lat="0" lon="0" rev="8700000"/>
                  </a:lightRig>
                </a:scene3d>
                <a:sp3d>
                  <a:bevelT w="19050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9" name="Rectangle 18"/>
                <p:cNvSpPr/>
                <p:nvPr/>
              </p:nvSpPr>
              <p:spPr>
                <a:xfrm>
                  <a:off x="6172200" y="4132583"/>
                  <a:ext cx="184731" cy="82041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lvl="0">
                    <a:lnSpc>
                      <a:spcPct val="200000"/>
                    </a:lnSpc>
                  </a:pPr>
                  <a:endParaRPr lang="en-US" sz="2800" dirty="0">
                    <a:solidFill>
                      <a:srgbClr val="292934"/>
                    </a:solidFill>
                    <a:cs typeface="Arial"/>
                  </a:endParaRPr>
                </a:p>
              </p:txBody>
            </p:sp>
          </p:grpSp>
          <p:cxnSp>
            <p:nvCxnSpPr>
              <p:cNvPr id="13" name="Straight Connector 12"/>
              <p:cNvCxnSpPr/>
              <p:nvPr/>
            </p:nvCxnSpPr>
            <p:spPr>
              <a:xfrm>
                <a:off x="2743200" y="2975154"/>
                <a:ext cx="0" cy="318432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TextBox 13"/>
              <p:cNvSpPr txBox="1"/>
              <p:nvPr/>
            </p:nvSpPr>
            <p:spPr>
              <a:xfrm>
                <a:off x="1066800" y="2749157"/>
                <a:ext cx="13260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/>
                  <a:t>Basic Math</a:t>
                </a:r>
              </a:p>
            </p:txBody>
          </p:sp>
          <p:cxnSp>
            <p:nvCxnSpPr>
              <p:cNvPr id="15" name="Straight Connector 14"/>
              <p:cNvCxnSpPr/>
              <p:nvPr/>
            </p:nvCxnSpPr>
            <p:spPr>
              <a:xfrm>
                <a:off x="6858000" y="2980453"/>
                <a:ext cx="0" cy="318432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" name="TextBox 15"/>
              <p:cNvSpPr txBox="1"/>
              <p:nvPr/>
            </p:nvSpPr>
            <p:spPr>
              <a:xfrm>
                <a:off x="4230179" y="2736848"/>
                <a:ext cx="97975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/>
                  <a:t>Algebra</a:t>
                </a: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7060146" y="2736848"/>
                <a:ext cx="106952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/>
                  <a:t>Calculus</a:t>
                </a:r>
              </a:p>
            </p:txBody>
          </p:sp>
        </p:grpSp>
        <p:sp>
          <p:nvSpPr>
            <p:cNvPr id="11" name="TextBox 10"/>
            <p:cNvSpPr txBox="1"/>
            <p:nvPr/>
          </p:nvSpPr>
          <p:spPr>
            <a:xfrm>
              <a:off x="3657600" y="3429000"/>
              <a:ext cx="309913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/>
                <a:t>Course Configuration</a:t>
              </a:r>
            </a:p>
          </p:txBody>
        </p:sp>
      </p:grpSp>
      <p:cxnSp>
        <p:nvCxnSpPr>
          <p:cNvPr id="20" name="Straight Arrow Connector 19"/>
          <p:cNvCxnSpPr>
            <a:stCxn id="27" idx="3"/>
            <a:endCxn id="29" idx="1"/>
          </p:cNvCxnSpPr>
          <p:nvPr/>
        </p:nvCxnSpPr>
        <p:spPr>
          <a:xfrm flipV="1">
            <a:off x="2618873" y="5019514"/>
            <a:ext cx="768252" cy="14519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31" idx="3"/>
            <a:endCxn id="32" idx="1"/>
          </p:cNvCxnSpPr>
          <p:nvPr/>
        </p:nvCxnSpPr>
        <p:spPr>
          <a:xfrm>
            <a:off x="6415835" y="4904283"/>
            <a:ext cx="105825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30" idx="3"/>
            <a:endCxn id="31" idx="1"/>
          </p:cNvCxnSpPr>
          <p:nvPr/>
        </p:nvCxnSpPr>
        <p:spPr>
          <a:xfrm flipV="1">
            <a:off x="4965631" y="4904283"/>
            <a:ext cx="904217" cy="74752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28" idx="3"/>
            <a:endCxn id="31" idx="1"/>
          </p:cNvCxnSpPr>
          <p:nvPr/>
        </p:nvCxnSpPr>
        <p:spPr>
          <a:xfrm>
            <a:off x="5194230" y="4331449"/>
            <a:ext cx="675618" cy="57283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35" idx="3"/>
            <a:endCxn id="29" idx="1"/>
          </p:cNvCxnSpPr>
          <p:nvPr/>
        </p:nvCxnSpPr>
        <p:spPr>
          <a:xfrm>
            <a:off x="2689106" y="4077844"/>
            <a:ext cx="698019" cy="94167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25"/>
          <p:cNvSpPr/>
          <p:nvPr/>
        </p:nvSpPr>
        <p:spPr>
          <a:xfrm>
            <a:off x="857428" y="3680740"/>
            <a:ext cx="959778" cy="99519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Lesson 1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2072886" y="4848558"/>
            <a:ext cx="545987" cy="63229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L-3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4648243" y="4015302"/>
            <a:ext cx="545987" cy="63229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L-5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3387125" y="4703367"/>
            <a:ext cx="545987" cy="63229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L-4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4419644" y="5335661"/>
            <a:ext cx="545987" cy="63229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L-6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869848" y="4588136"/>
            <a:ext cx="545987" cy="63229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L-7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474089" y="4588136"/>
            <a:ext cx="545987" cy="63229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L-x</a:t>
            </a:r>
          </a:p>
        </p:txBody>
      </p:sp>
      <p:cxnSp>
        <p:nvCxnSpPr>
          <p:cNvPr id="33" name="Straight Arrow Connector 32"/>
          <p:cNvCxnSpPr>
            <a:stCxn id="29" idx="3"/>
            <a:endCxn id="28" idx="1"/>
          </p:cNvCxnSpPr>
          <p:nvPr/>
        </p:nvCxnSpPr>
        <p:spPr>
          <a:xfrm flipV="1">
            <a:off x="3933112" y="4331449"/>
            <a:ext cx="715131" cy="68806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26" idx="3"/>
            <a:endCxn id="35" idx="1"/>
          </p:cNvCxnSpPr>
          <p:nvPr/>
        </p:nvCxnSpPr>
        <p:spPr>
          <a:xfrm flipV="1">
            <a:off x="1817206" y="4077844"/>
            <a:ext cx="325913" cy="10049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ounded Rectangle 34"/>
          <p:cNvSpPr/>
          <p:nvPr/>
        </p:nvSpPr>
        <p:spPr>
          <a:xfrm>
            <a:off x="2143119" y="3761697"/>
            <a:ext cx="545987" cy="63229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L-2</a:t>
            </a:r>
          </a:p>
        </p:txBody>
      </p:sp>
      <p:cxnSp>
        <p:nvCxnSpPr>
          <p:cNvPr id="36" name="Straight Arrow Connector 35"/>
          <p:cNvCxnSpPr>
            <a:stCxn id="29" idx="3"/>
            <a:endCxn id="30" idx="1"/>
          </p:cNvCxnSpPr>
          <p:nvPr/>
        </p:nvCxnSpPr>
        <p:spPr>
          <a:xfrm>
            <a:off x="3933112" y="5019514"/>
            <a:ext cx="486532" cy="63229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811781" y="1600200"/>
            <a:ext cx="8256019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indent="-285750"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/>
              <a:t>Lesson Chart  </a:t>
            </a:r>
          </a:p>
          <a:p>
            <a:pPr lvl="1">
              <a:lnSpc>
                <a:spcPct val="150000"/>
              </a:lnSpc>
            </a:pPr>
            <a:r>
              <a:rPr lang="en-US" sz="2000" i="1" dirty="0"/>
              <a:t>(or Knowledge Map, Skill Graph, etc.)  </a:t>
            </a:r>
          </a:p>
        </p:txBody>
      </p:sp>
    </p:spTree>
    <p:extLst>
      <p:ext uri="{BB962C8B-B14F-4D97-AF65-F5344CB8AC3E}">
        <p14:creationId xmlns:p14="http://schemas.microsoft.com/office/powerpoint/2010/main" val="2610659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7463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0" name="Group 39"/>
          <p:cNvGrpSpPr/>
          <p:nvPr/>
        </p:nvGrpSpPr>
        <p:grpSpPr>
          <a:xfrm>
            <a:off x="609600" y="2012472"/>
            <a:ext cx="8077200" cy="4007328"/>
            <a:chOff x="6019800" y="1676400"/>
            <a:chExt cx="2667000" cy="3581400"/>
          </a:xfrm>
        </p:grpSpPr>
        <p:sp>
          <p:nvSpPr>
            <p:cNvPr id="41" name="Rounded Rectangle 40"/>
            <p:cNvSpPr/>
            <p:nvPr/>
          </p:nvSpPr>
          <p:spPr>
            <a:xfrm>
              <a:off x="6019800" y="1676400"/>
              <a:ext cx="2667000" cy="35814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6172200" y="4132583"/>
              <a:ext cx="184731" cy="82041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200000"/>
                </a:lnSpc>
              </a:pPr>
              <a:endParaRPr lang="en-US" sz="2800" dirty="0">
                <a:solidFill>
                  <a:srgbClr val="292934"/>
                </a:solidFill>
                <a:cs typeface="Arial"/>
              </a:endParaRPr>
            </a:p>
          </p:txBody>
        </p:sp>
      </p:grpSp>
      <p:sp>
        <p:nvSpPr>
          <p:cNvPr id="13" name="Right Brace 12"/>
          <p:cNvSpPr/>
          <p:nvPr/>
        </p:nvSpPr>
        <p:spPr>
          <a:xfrm>
            <a:off x="2880322" y="2801966"/>
            <a:ext cx="900371" cy="2735076"/>
          </a:xfrm>
          <a:prstGeom prst="rightBrace">
            <a:avLst/>
          </a:prstGeom>
          <a:noFill/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3629758" y="3550562"/>
            <a:ext cx="3094159" cy="1247660"/>
            <a:chOff x="3629758" y="3366890"/>
            <a:chExt cx="3094159" cy="1247660"/>
          </a:xfrm>
        </p:grpSpPr>
        <p:sp>
          <p:nvSpPr>
            <p:cNvPr id="12" name="Parallelogram 11"/>
            <p:cNvSpPr/>
            <p:nvPr/>
          </p:nvSpPr>
          <p:spPr>
            <a:xfrm>
              <a:off x="3629758" y="3366890"/>
              <a:ext cx="2490421" cy="1247660"/>
            </a:xfrm>
            <a:prstGeom prst="parallelogram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55563" lvl="1"/>
              <a:r>
                <a:rPr lang="en-US" b="1" dirty="0">
                  <a:solidFill>
                    <a:schemeClr val="tx1"/>
                  </a:solidFill>
                </a:rPr>
                <a:t>Algorithm</a:t>
              </a:r>
              <a:r>
                <a:rPr lang="en-US" dirty="0">
                  <a:solidFill>
                    <a:schemeClr val="tx1"/>
                  </a:solidFill>
                </a:rPr>
                <a:t> </a:t>
              </a:r>
              <a:r>
                <a:rPr lang="en-US" b="1" dirty="0">
                  <a:solidFill>
                    <a:schemeClr val="tx1"/>
                  </a:solidFill>
                </a:rPr>
                <a:t>Assessment</a:t>
              </a:r>
              <a:endParaRPr lang="en-US" dirty="0">
                <a:solidFill>
                  <a:schemeClr val="tx1"/>
                </a:solidFill>
              </a:endParaRPr>
            </a:p>
            <a:p>
              <a:pPr marL="55563" lvl="1"/>
              <a:r>
                <a:rPr lang="en-US" b="1" dirty="0">
                  <a:solidFill>
                    <a:schemeClr val="tx1"/>
                  </a:solidFill>
                </a:rPr>
                <a:t>Association</a:t>
              </a:r>
            </a:p>
            <a:p>
              <a:pPr marL="55563" lvl="1"/>
              <a:r>
                <a:rPr lang="en-US" b="1" dirty="0">
                  <a:solidFill>
                    <a:schemeClr val="tx1"/>
                  </a:solidFill>
                </a:rPr>
                <a:t>Agency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4" name="Right Arrow 13"/>
            <p:cNvSpPr/>
            <p:nvPr/>
          </p:nvSpPr>
          <p:spPr>
            <a:xfrm flipV="1">
              <a:off x="5742842" y="3861756"/>
              <a:ext cx="981075" cy="146774"/>
            </a:xfrm>
            <a:prstGeom prst="rightArrow">
              <a:avLst>
                <a:gd name="adj1" fmla="val 50000"/>
                <a:gd name="adj2" fmla="val 68861"/>
              </a:avLst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837467" y="2256003"/>
            <a:ext cx="1838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Lesson Library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6799385" y="3119225"/>
            <a:ext cx="1509346" cy="2004036"/>
            <a:chOff x="6799385" y="2935553"/>
            <a:chExt cx="1509346" cy="2004036"/>
          </a:xfrm>
        </p:grpSpPr>
        <p:sp>
          <p:nvSpPr>
            <p:cNvPr id="32" name="Rounded Rectangle 31"/>
            <p:cNvSpPr/>
            <p:nvPr/>
          </p:nvSpPr>
          <p:spPr>
            <a:xfrm>
              <a:off x="6799385" y="2935553"/>
              <a:ext cx="1509346" cy="2004036"/>
            </a:xfrm>
            <a:prstGeom prst="round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ffectLst>
              <a:outerShdw blurRad="50800" dist="177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dirty="0"/>
                <a:t>Student</a:t>
              </a:r>
            </a:p>
            <a:p>
              <a:pPr algn="ctr"/>
              <a:r>
                <a:rPr lang="en-US" dirty="0"/>
                <a:t>Lesson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6943030" y="3733800"/>
              <a:ext cx="1222055" cy="43088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dirty="0"/>
                <a:t>Objective</a:t>
              </a:r>
            </a:p>
            <a:p>
              <a:pPr algn="ctr"/>
              <a:endParaRPr lang="en-US" sz="1100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943030" y="4012287"/>
              <a:ext cx="1222055" cy="43088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dirty="0"/>
                <a:t>Assessments</a:t>
              </a:r>
            </a:p>
            <a:p>
              <a:pPr algn="ctr"/>
              <a:endParaRPr lang="en-US" sz="1100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6943030" y="4296978"/>
              <a:ext cx="1222056" cy="26161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dirty="0"/>
                <a:t>Content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151863" y="2843673"/>
            <a:ext cx="1509346" cy="1642634"/>
            <a:chOff x="-256197" y="4138784"/>
            <a:chExt cx="1524000" cy="2006455"/>
          </a:xfrm>
        </p:grpSpPr>
        <p:sp>
          <p:nvSpPr>
            <p:cNvPr id="28" name="Rounded Rectangle 27"/>
            <p:cNvSpPr/>
            <p:nvPr/>
          </p:nvSpPr>
          <p:spPr>
            <a:xfrm>
              <a:off x="-256197" y="4138784"/>
              <a:ext cx="1524000" cy="2006455"/>
            </a:xfrm>
            <a:prstGeom prst="round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ffectLst>
              <a:outerShdw blurRad="50800" dist="177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dirty="0"/>
                <a:t>Lesson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-111157" y="4642993"/>
              <a:ext cx="1233920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/>
                <a:t>Instructional Materials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-111157" y="5104658"/>
              <a:ext cx="1233920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/>
                <a:t>Practice Problems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-111157" y="5566323"/>
              <a:ext cx="1233921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/>
                <a:t>Assessment Instruments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370976" y="3314555"/>
            <a:ext cx="1509346" cy="1642634"/>
            <a:chOff x="-256197" y="4138784"/>
            <a:chExt cx="1524000" cy="2006455"/>
          </a:xfrm>
        </p:grpSpPr>
        <p:sp>
          <p:nvSpPr>
            <p:cNvPr id="24" name="Rounded Rectangle 23"/>
            <p:cNvSpPr/>
            <p:nvPr/>
          </p:nvSpPr>
          <p:spPr>
            <a:xfrm>
              <a:off x="-256197" y="4138784"/>
              <a:ext cx="1524000" cy="2006455"/>
            </a:xfrm>
            <a:prstGeom prst="round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ffectLst>
              <a:outerShdw blurRad="50800" dist="177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dirty="0"/>
                <a:t>Lesson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-111157" y="4642993"/>
              <a:ext cx="1233920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/>
                <a:t>Instructional Materials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-111157" y="5104658"/>
              <a:ext cx="1233920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/>
                <a:t>Practice Problems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-111157" y="5566323"/>
              <a:ext cx="1233921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/>
                <a:t>Assessment Instruments</a:t>
              </a:r>
            </a:p>
          </p:txBody>
        </p:sp>
      </p:grpSp>
      <p:sp>
        <p:nvSpPr>
          <p:cNvPr id="20" name="Rounded Rectangle 19"/>
          <p:cNvSpPr/>
          <p:nvPr/>
        </p:nvSpPr>
        <p:spPr>
          <a:xfrm>
            <a:off x="1592140" y="3779418"/>
            <a:ext cx="1509346" cy="164263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77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dirty="0"/>
              <a:t>Lesson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749744" y="4235173"/>
            <a:ext cx="1222055" cy="2616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dirty="0"/>
              <a:t>Objective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749744" y="4480650"/>
            <a:ext cx="1222055" cy="2616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dirty="0"/>
              <a:t>Assessments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749744" y="4742260"/>
            <a:ext cx="1222056" cy="2616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dirty="0"/>
              <a:t>Content</a:t>
            </a:r>
          </a:p>
        </p:txBody>
      </p:sp>
      <p:sp>
        <p:nvSpPr>
          <p:cNvPr id="2" name="Rectangle 1"/>
          <p:cNvSpPr/>
          <p:nvPr/>
        </p:nvSpPr>
        <p:spPr>
          <a:xfrm>
            <a:off x="636222" y="76200"/>
            <a:ext cx="8328242" cy="1015663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How</a:t>
            </a:r>
            <a:r>
              <a:rPr lang="en-US" sz="2800" dirty="0"/>
              <a:t> do students experience Lesson </a:t>
            </a:r>
            <a:r>
              <a:rPr lang="en-US" sz="2800" dirty="0" err="1"/>
              <a:t>adaptivity</a:t>
            </a:r>
            <a:r>
              <a:rPr lang="en-US" sz="2800" dirty="0"/>
              <a:t>?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752599" y="4450872"/>
            <a:ext cx="6412485" cy="564175"/>
            <a:chOff x="1606174" y="4572000"/>
            <a:chExt cx="6397682" cy="500924"/>
          </a:xfrm>
        </p:grpSpPr>
        <p:sp>
          <p:nvSpPr>
            <p:cNvPr id="45" name="TextBox 44"/>
            <p:cNvSpPr txBox="1"/>
            <p:nvPr/>
          </p:nvSpPr>
          <p:spPr>
            <a:xfrm>
              <a:off x="6790630" y="4572000"/>
              <a:ext cx="1213226" cy="261610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dirty="0"/>
                <a:t>Content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1606174" y="4811314"/>
              <a:ext cx="1213226" cy="261610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dirty="0"/>
                <a:t>Content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138331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609600" y="2209800"/>
            <a:ext cx="7772400" cy="4303987"/>
            <a:chOff x="6019800" y="1676400"/>
            <a:chExt cx="2667000" cy="3581400"/>
          </a:xfrm>
        </p:grpSpPr>
        <p:sp>
          <p:nvSpPr>
            <p:cNvPr id="27" name="Rounded Rectangle 26"/>
            <p:cNvSpPr/>
            <p:nvPr/>
          </p:nvSpPr>
          <p:spPr>
            <a:xfrm>
              <a:off x="6019800" y="1676400"/>
              <a:ext cx="2667000" cy="35814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6172200" y="4132583"/>
              <a:ext cx="184731" cy="82041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200000"/>
                </a:lnSpc>
              </a:pPr>
              <a:endParaRPr lang="en-US" sz="2800" dirty="0">
                <a:solidFill>
                  <a:srgbClr val="292934"/>
                </a:solidFill>
                <a:cs typeface="Arial"/>
              </a:endParaRPr>
            </a:p>
          </p:txBody>
        </p:sp>
      </p:grp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Rectangle 50"/>
          <p:cNvSpPr/>
          <p:nvPr/>
        </p:nvSpPr>
        <p:spPr>
          <a:xfrm>
            <a:off x="609600" y="76200"/>
            <a:ext cx="8610600" cy="101566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How </a:t>
            </a:r>
            <a:r>
              <a:rPr lang="en-US" sz="2800"/>
              <a:t>is Content </a:t>
            </a:r>
            <a:r>
              <a:rPr lang="en-US" sz="2800" dirty="0"/>
              <a:t>adapting to the student?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066800" y="2356498"/>
            <a:ext cx="6963507" cy="345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Learning Loop</a:t>
            </a:r>
            <a:endParaRPr lang="en-US" dirty="0"/>
          </a:p>
        </p:txBody>
      </p:sp>
      <p:sp>
        <p:nvSpPr>
          <p:cNvPr id="47" name="Rounded Rectangle 46"/>
          <p:cNvSpPr/>
          <p:nvPr/>
        </p:nvSpPr>
        <p:spPr>
          <a:xfrm>
            <a:off x="1096217" y="2762071"/>
            <a:ext cx="2973998" cy="3501235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77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dirty="0"/>
              <a:t>Lesson #1</a:t>
            </a:r>
          </a:p>
        </p:txBody>
      </p:sp>
      <p:sp>
        <p:nvSpPr>
          <p:cNvPr id="101" name="U-Turn Arrow 100"/>
          <p:cNvSpPr/>
          <p:nvPr/>
        </p:nvSpPr>
        <p:spPr>
          <a:xfrm rot="16200000">
            <a:off x="1041905" y="4775399"/>
            <a:ext cx="1116896" cy="762301"/>
          </a:xfrm>
          <a:prstGeom prst="uturnArrow">
            <a:avLst>
              <a:gd name="adj1" fmla="val 5938"/>
              <a:gd name="adj2" fmla="val 16875"/>
              <a:gd name="adj3" fmla="val 27456"/>
              <a:gd name="adj4" fmla="val 66408"/>
              <a:gd name="adj5" fmla="val 100000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3" name="Rounded Rectangle 122"/>
          <p:cNvSpPr/>
          <p:nvPr/>
        </p:nvSpPr>
        <p:spPr>
          <a:xfrm>
            <a:off x="4824047" y="2762071"/>
            <a:ext cx="2973998" cy="3501235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77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dirty="0"/>
              <a:t>Lesson X</a:t>
            </a:r>
          </a:p>
        </p:txBody>
      </p:sp>
      <p:sp>
        <p:nvSpPr>
          <p:cNvPr id="32" name="Parallelogram 31"/>
          <p:cNvSpPr/>
          <p:nvPr/>
        </p:nvSpPr>
        <p:spPr>
          <a:xfrm>
            <a:off x="1725276" y="5334000"/>
            <a:ext cx="1630629" cy="764982"/>
          </a:xfrm>
          <a:prstGeom prst="parallelogram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Algorithm</a:t>
            </a:r>
          </a:p>
          <a:p>
            <a:pPr algn="ctr"/>
            <a:r>
              <a:rPr lang="en-US" sz="1200" dirty="0">
                <a:solidFill>
                  <a:schemeClr val="tx1"/>
                </a:solidFill>
              </a:rPr>
              <a:t>Assessment</a:t>
            </a:r>
          </a:p>
          <a:p>
            <a:pPr algn="ctr"/>
            <a:r>
              <a:rPr lang="en-US" sz="1200" dirty="0">
                <a:solidFill>
                  <a:schemeClr val="tx1"/>
                </a:solidFill>
              </a:rPr>
              <a:t>Association </a:t>
            </a:r>
          </a:p>
          <a:p>
            <a:pPr algn="ctr"/>
            <a:r>
              <a:rPr lang="en-US" sz="1200" dirty="0">
                <a:solidFill>
                  <a:schemeClr val="tx1"/>
                </a:solidFill>
              </a:rPr>
              <a:t>Agency</a:t>
            </a:r>
          </a:p>
        </p:txBody>
      </p:sp>
      <p:sp>
        <p:nvSpPr>
          <p:cNvPr id="39" name="Bent Arrow 38"/>
          <p:cNvSpPr/>
          <p:nvPr/>
        </p:nvSpPr>
        <p:spPr>
          <a:xfrm rot="5400000" flipH="1">
            <a:off x="2973988" y="4082157"/>
            <a:ext cx="1887094" cy="1378587"/>
          </a:xfrm>
          <a:prstGeom prst="bentArrow">
            <a:avLst>
              <a:gd name="adj1" fmla="val 3953"/>
              <a:gd name="adj2" fmla="val 7899"/>
              <a:gd name="adj3" fmla="val 17108"/>
              <a:gd name="adj4" fmla="val 43750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228600" y="1371600"/>
            <a:ext cx="8686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731520" lvl="2" algn="l">
              <a:buClrTx/>
              <a:buSzPct val="100000"/>
            </a:pPr>
            <a:r>
              <a:rPr lang="en-US" sz="2000" i="1" dirty="0">
                <a:solidFill>
                  <a:schemeClr val="tx1"/>
                </a:solidFill>
              </a:rPr>
              <a:t>(or Resource, Material, Text, Video, Exercise, Problem, etc.)</a:t>
            </a:r>
          </a:p>
        </p:txBody>
      </p:sp>
      <p:sp>
        <p:nvSpPr>
          <p:cNvPr id="28" name="Parallelogram 27"/>
          <p:cNvSpPr/>
          <p:nvPr/>
        </p:nvSpPr>
        <p:spPr>
          <a:xfrm>
            <a:off x="1752600" y="3374724"/>
            <a:ext cx="1630629" cy="764982"/>
          </a:xfrm>
          <a:prstGeom prst="parallelogram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Pre-Assessment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1981502" y="4139706"/>
            <a:ext cx="1174597" cy="740764"/>
            <a:chOff x="1981502" y="4139706"/>
            <a:chExt cx="1174597" cy="740764"/>
          </a:xfrm>
        </p:grpSpPr>
        <p:sp>
          <p:nvSpPr>
            <p:cNvPr id="107" name="TextBox 106"/>
            <p:cNvSpPr txBox="1"/>
            <p:nvPr/>
          </p:nvSpPr>
          <p:spPr>
            <a:xfrm>
              <a:off x="1981502" y="4603471"/>
              <a:ext cx="1174597" cy="27699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200" dirty="0"/>
                <a:t>Content</a:t>
              </a:r>
            </a:p>
          </p:txBody>
        </p:sp>
        <p:cxnSp>
          <p:nvCxnSpPr>
            <p:cNvPr id="4" name="Straight Arrow Connector 3"/>
            <p:cNvCxnSpPr>
              <a:stCxn id="28" idx="4"/>
              <a:endCxn id="107" idx="0"/>
            </p:cNvCxnSpPr>
            <p:nvPr/>
          </p:nvCxnSpPr>
          <p:spPr>
            <a:xfrm>
              <a:off x="2567915" y="4139706"/>
              <a:ext cx="886" cy="463765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0" name="Straight Arrow Connector 39"/>
          <p:cNvCxnSpPr>
            <a:stCxn id="107" idx="2"/>
          </p:cNvCxnSpPr>
          <p:nvPr/>
        </p:nvCxnSpPr>
        <p:spPr>
          <a:xfrm flipH="1">
            <a:off x="2568800" y="4880470"/>
            <a:ext cx="1" cy="472974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0"/>
          <p:cNvGrpSpPr/>
          <p:nvPr/>
        </p:nvGrpSpPr>
        <p:grpSpPr>
          <a:xfrm>
            <a:off x="5033835" y="3370155"/>
            <a:ext cx="2138707" cy="2724258"/>
            <a:chOff x="5033835" y="3370155"/>
            <a:chExt cx="2138707" cy="2724258"/>
          </a:xfrm>
        </p:grpSpPr>
        <p:sp>
          <p:nvSpPr>
            <p:cNvPr id="121" name="U-Turn Arrow 120"/>
            <p:cNvSpPr/>
            <p:nvPr/>
          </p:nvSpPr>
          <p:spPr>
            <a:xfrm rot="16200000">
              <a:off x="4831446" y="4800492"/>
              <a:ext cx="1132207" cy="727429"/>
            </a:xfrm>
            <a:prstGeom prst="uturnArrow">
              <a:avLst>
                <a:gd name="adj1" fmla="val 5938"/>
                <a:gd name="adj2" fmla="val 16875"/>
                <a:gd name="adj3" fmla="val 27456"/>
                <a:gd name="adj4" fmla="val 66408"/>
                <a:gd name="adj5" fmla="val 100000"/>
              </a:avLst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770815" y="4598902"/>
              <a:ext cx="1174597" cy="27699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200" dirty="0"/>
                <a:t>Content</a:t>
              </a:r>
            </a:p>
          </p:txBody>
        </p:sp>
        <p:sp>
          <p:nvSpPr>
            <p:cNvPr id="42" name="Parallelogram 41"/>
            <p:cNvSpPr/>
            <p:nvPr/>
          </p:nvSpPr>
          <p:spPr>
            <a:xfrm>
              <a:off x="5514589" y="5329431"/>
              <a:ext cx="1630629" cy="764982"/>
            </a:xfrm>
            <a:prstGeom prst="parallelogram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glow rad="139700">
                <a:schemeClr val="accent6">
                  <a:satMod val="175000"/>
                  <a:alpha val="40000"/>
                </a:schemeClr>
              </a:glow>
              <a:outerShdw blurRad="50800" dist="38100" dir="2700000" algn="tl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Algorithm</a:t>
              </a:r>
            </a:p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Assessment</a:t>
              </a:r>
            </a:p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Association </a:t>
              </a:r>
            </a:p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Agency</a:t>
              </a:r>
            </a:p>
          </p:txBody>
        </p:sp>
        <p:sp>
          <p:nvSpPr>
            <p:cNvPr id="43" name="Parallelogram 42"/>
            <p:cNvSpPr/>
            <p:nvPr/>
          </p:nvSpPr>
          <p:spPr>
            <a:xfrm>
              <a:off x="5541913" y="3370155"/>
              <a:ext cx="1630629" cy="764982"/>
            </a:xfrm>
            <a:prstGeom prst="parallelogram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glow rad="139700">
                <a:schemeClr val="accent6">
                  <a:satMod val="175000"/>
                  <a:alpha val="40000"/>
                </a:schemeClr>
              </a:glow>
              <a:outerShdw blurRad="50800" dist="38100" dir="2700000" algn="tl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Algorithm</a:t>
              </a:r>
            </a:p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Assessment</a:t>
              </a:r>
            </a:p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Association </a:t>
              </a:r>
            </a:p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Agency</a:t>
              </a:r>
            </a:p>
          </p:txBody>
        </p:sp>
        <p:cxnSp>
          <p:nvCxnSpPr>
            <p:cNvPr id="44" name="Straight Arrow Connector 43"/>
            <p:cNvCxnSpPr>
              <a:stCxn id="43" idx="4"/>
              <a:endCxn id="41" idx="0"/>
            </p:cNvCxnSpPr>
            <p:nvPr/>
          </p:nvCxnSpPr>
          <p:spPr>
            <a:xfrm>
              <a:off x="6357228" y="4135137"/>
              <a:ext cx="886" cy="463765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/>
            <p:cNvCxnSpPr>
              <a:stCxn id="41" idx="2"/>
            </p:cNvCxnSpPr>
            <p:nvPr/>
          </p:nvCxnSpPr>
          <p:spPr>
            <a:xfrm flipH="1">
              <a:off x="6358113" y="4875901"/>
              <a:ext cx="1" cy="472974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9" name="Straight Arrow Connector 48"/>
          <p:cNvCxnSpPr>
            <a:stCxn id="28" idx="2"/>
          </p:cNvCxnSpPr>
          <p:nvPr/>
        </p:nvCxnSpPr>
        <p:spPr>
          <a:xfrm flipV="1">
            <a:off x="3287606" y="3752646"/>
            <a:ext cx="2277517" cy="4569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2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animBg="1"/>
      <p:bldP spid="32" grpId="0" animBg="1"/>
      <p:bldP spid="3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TextBox 311"/>
          <p:cNvSpPr txBox="1"/>
          <p:nvPr/>
        </p:nvSpPr>
        <p:spPr>
          <a:xfrm>
            <a:off x="553444" y="2294093"/>
            <a:ext cx="79149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en-US" sz="3600" b="1" dirty="0"/>
              <a:t>Personalized Lesson Sequence</a:t>
            </a:r>
          </a:p>
          <a:p>
            <a:pPr>
              <a:spcBef>
                <a:spcPts val="1200"/>
              </a:spcBef>
            </a:pPr>
            <a:r>
              <a:rPr lang="en-US" sz="3600" b="1" dirty="0"/>
              <a:t>Content Customization</a:t>
            </a:r>
          </a:p>
          <a:p>
            <a:pPr>
              <a:spcBef>
                <a:spcPts val="1200"/>
              </a:spcBef>
            </a:pPr>
            <a:r>
              <a:rPr lang="en-US" sz="3600" b="1" dirty="0"/>
              <a:t>Rapid Remediation</a:t>
            </a:r>
          </a:p>
          <a:p>
            <a:pPr>
              <a:spcBef>
                <a:spcPts val="1200"/>
              </a:spcBef>
            </a:pPr>
            <a:r>
              <a:rPr lang="en-US" sz="3600" b="1" dirty="0"/>
              <a:t>Personalized Review</a:t>
            </a:r>
          </a:p>
          <a:p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09600" y="76200"/>
            <a:ext cx="7302320" cy="919995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How </a:t>
            </a:r>
            <a:r>
              <a:rPr lang="en-US" sz="2800" dirty="0"/>
              <a:t>are these techniques implemented?</a:t>
            </a:r>
          </a:p>
        </p:txBody>
      </p:sp>
      <p:cxnSp>
        <p:nvCxnSpPr>
          <p:cNvPr id="170" name="Straight Arrow Connector 169"/>
          <p:cNvCxnSpPr/>
          <p:nvPr/>
        </p:nvCxnSpPr>
        <p:spPr>
          <a:xfrm flipH="1">
            <a:off x="11109553" y="4424660"/>
            <a:ext cx="347776" cy="1007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1" name="Group 310"/>
          <p:cNvGrpSpPr/>
          <p:nvPr/>
        </p:nvGrpSpPr>
        <p:grpSpPr>
          <a:xfrm>
            <a:off x="434715" y="1828800"/>
            <a:ext cx="8001000" cy="4026186"/>
            <a:chOff x="630382" y="1669339"/>
            <a:chExt cx="8001000" cy="4026186"/>
          </a:xfrm>
        </p:grpSpPr>
        <p:grpSp>
          <p:nvGrpSpPr>
            <p:cNvPr id="182" name="Group 181"/>
            <p:cNvGrpSpPr/>
            <p:nvPr/>
          </p:nvGrpSpPr>
          <p:grpSpPr>
            <a:xfrm>
              <a:off x="630382" y="1669339"/>
              <a:ext cx="8001000" cy="4026186"/>
              <a:chOff x="595745" y="1543072"/>
              <a:chExt cx="8001000" cy="4026186"/>
            </a:xfrm>
          </p:grpSpPr>
          <p:sp>
            <p:nvSpPr>
              <p:cNvPr id="168" name="Rectangle 167"/>
              <p:cNvSpPr/>
              <p:nvPr/>
            </p:nvSpPr>
            <p:spPr>
              <a:xfrm>
                <a:off x="595745" y="1905000"/>
                <a:ext cx="8001000" cy="366425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685800" y="1543072"/>
                <a:ext cx="6248400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Personalized Lesson Sequence</a:t>
                </a:r>
              </a:p>
            </p:txBody>
          </p:sp>
        </p:grpSp>
        <p:grpSp>
          <p:nvGrpSpPr>
            <p:cNvPr id="246" name="Group 245"/>
            <p:cNvGrpSpPr/>
            <p:nvPr/>
          </p:nvGrpSpPr>
          <p:grpSpPr>
            <a:xfrm>
              <a:off x="1091274" y="2881372"/>
              <a:ext cx="7162648" cy="2287215"/>
              <a:chOff x="1066952" y="2741985"/>
              <a:chExt cx="7162648" cy="2287215"/>
            </a:xfrm>
          </p:grpSpPr>
          <p:cxnSp>
            <p:nvCxnSpPr>
              <p:cNvPr id="229" name="Straight Arrow Connector 228"/>
              <p:cNvCxnSpPr>
                <a:stCxn id="235" idx="3"/>
                <a:endCxn id="236" idx="0"/>
              </p:cNvCxnSpPr>
              <p:nvPr/>
            </p:nvCxnSpPr>
            <p:spPr>
              <a:xfrm>
                <a:off x="2026730" y="3239584"/>
                <a:ext cx="528674" cy="670219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0" name="Straight Arrow Connector 229"/>
              <p:cNvCxnSpPr>
                <a:stCxn id="236" idx="3"/>
                <a:endCxn id="238" idx="1"/>
              </p:cNvCxnSpPr>
              <p:nvPr/>
            </p:nvCxnSpPr>
            <p:spPr>
              <a:xfrm flipV="1">
                <a:off x="2828397" y="4080759"/>
                <a:ext cx="768252" cy="145191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1" name="Straight Arrow Connector 230"/>
              <p:cNvCxnSpPr>
                <a:stCxn id="240" idx="3"/>
                <a:endCxn id="241" idx="1"/>
              </p:cNvCxnSpPr>
              <p:nvPr/>
            </p:nvCxnSpPr>
            <p:spPr>
              <a:xfrm>
                <a:off x="6625359" y="3965528"/>
                <a:ext cx="1058254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3" name="Straight Arrow Connector 232"/>
              <p:cNvCxnSpPr>
                <a:stCxn id="237" idx="3"/>
                <a:endCxn id="240" idx="1"/>
              </p:cNvCxnSpPr>
              <p:nvPr/>
            </p:nvCxnSpPr>
            <p:spPr>
              <a:xfrm>
                <a:off x="5403754" y="3392694"/>
                <a:ext cx="675618" cy="572834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5" name="Rounded Rectangle 234"/>
              <p:cNvSpPr/>
              <p:nvPr/>
            </p:nvSpPr>
            <p:spPr>
              <a:xfrm>
                <a:off x="1066952" y="2741985"/>
                <a:ext cx="959778" cy="995198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Lesson 1</a:t>
                </a:r>
              </a:p>
            </p:txBody>
          </p:sp>
          <p:sp>
            <p:nvSpPr>
              <p:cNvPr id="236" name="Rounded Rectangle 235"/>
              <p:cNvSpPr/>
              <p:nvPr/>
            </p:nvSpPr>
            <p:spPr>
              <a:xfrm>
                <a:off x="2282410" y="3909803"/>
                <a:ext cx="545987" cy="632294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L-3</a:t>
                </a:r>
              </a:p>
            </p:txBody>
          </p:sp>
          <p:sp>
            <p:nvSpPr>
              <p:cNvPr id="237" name="Rounded Rectangle 236"/>
              <p:cNvSpPr/>
              <p:nvPr/>
            </p:nvSpPr>
            <p:spPr>
              <a:xfrm>
                <a:off x="4857767" y="3076547"/>
                <a:ext cx="545987" cy="632294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L-5</a:t>
                </a:r>
              </a:p>
            </p:txBody>
          </p:sp>
          <p:sp>
            <p:nvSpPr>
              <p:cNvPr id="238" name="Rounded Rectangle 237"/>
              <p:cNvSpPr/>
              <p:nvPr/>
            </p:nvSpPr>
            <p:spPr>
              <a:xfrm>
                <a:off x="3596649" y="3764612"/>
                <a:ext cx="545987" cy="632294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L-4</a:t>
                </a:r>
              </a:p>
            </p:txBody>
          </p:sp>
          <p:sp>
            <p:nvSpPr>
              <p:cNvPr id="239" name="Rounded Rectangle 238"/>
              <p:cNvSpPr/>
              <p:nvPr/>
            </p:nvSpPr>
            <p:spPr>
              <a:xfrm>
                <a:off x="4629168" y="4396906"/>
                <a:ext cx="545987" cy="632294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L-6</a:t>
                </a:r>
              </a:p>
            </p:txBody>
          </p:sp>
          <p:sp>
            <p:nvSpPr>
              <p:cNvPr id="240" name="Rounded Rectangle 239"/>
              <p:cNvSpPr/>
              <p:nvPr/>
            </p:nvSpPr>
            <p:spPr>
              <a:xfrm>
                <a:off x="6079372" y="3649381"/>
                <a:ext cx="545987" cy="632294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L-7</a:t>
                </a:r>
              </a:p>
            </p:txBody>
          </p:sp>
          <p:sp>
            <p:nvSpPr>
              <p:cNvPr id="241" name="Rounded Rectangle 240"/>
              <p:cNvSpPr/>
              <p:nvPr/>
            </p:nvSpPr>
            <p:spPr>
              <a:xfrm>
                <a:off x="7683613" y="3649381"/>
                <a:ext cx="545987" cy="632294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L-x</a:t>
                </a:r>
              </a:p>
            </p:txBody>
          </p:sp>
          <p:cxnSp>
            <p:nvCxnSpPr>
              <p:cNvPr id="242" name="Straight Arrow Connector 241"/>
              <p:cNvCxnSpPr>
                <a:stCxn id="238" idx="3"/>
                <a:endCxn id="237" idx="1"/>
              </p:cNvCxnSpPr>
              <p:nvPr/>
            </p:nvCxnSpPr>
            <p:spPr>
              <a:xfrm flipV="1">
                <a:off x="4142636" y="3392694"/>
                <a:ext cx="715131" cy="688065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4" name="Rounded Rectangle 243"/>
              <p:cNvSpPr/>
              <p:nvPr/>
            </p:nvSpPr>
            <p:spPr>
              <a:xfrm>
                <a:off x="2352643" y="2822942"/>
                <a:ext cx="545987" cy="632294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L-2</a:t>
                </a:r>
              </a:p>
            </p:txBody>
          </p:sp>
        </p:grpSp>
        <p:cxnSp>
          <p:nvCxnSpPr>
            <p:cNvPr id="298" name="Straight Arrow Connector 297"/>
            <p:cNvCxnSpPr>
              <a:stCxn id="235" idx="3"/>
              <a:endCxn id="244" idx="1"/>
            </p:cNvCxnSpPr>
            <p:nvPr/>
          </p:nvCxnSpPr>
          <p:spPr>
            <a:xfrm flipV="1">
              <a:off x="2051052" y="3278476"/>
              <a:ext cx="325913" cy="10049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Straight Arrow Connector 300"/>
            <p:cNvCxnSpPr>
              <a:stCxn id="244" idx="3"/>
              <a:endCxn id="238" idx="1"/>
            </p:cNvCxnSpPr>
            <p:nvPr/>
          </p:nvCxnSpPr>
          <p:spPr>
            <a:xfrm>
              <a:off x="2922952" y="3278476"/>
              <a:ext cx="698019" cy="94167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Straight Arrow Connector 303"/>
            <p:cNvCxnSpPr>
              <a:stCxn id="238" idx="3"/>
              <a:endCxn id="239" idx="1"/>
            </p:cNvCxnSpPr>
            <p:nvPr/>
          </p:nvCxnSpPr>
          <p:spPr>
            <a:xfrm>
              <a:off x="4166958" y="4220146"/>
              <a:ext cx="486532" cy="63229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Arrow Connector 306"/>
            <p:cNvCxnSpPr>
              <a:stCxn id="239" idx="3"/>
              <a:endCxn id="240" idx="1"/>
            </p:cNvCxnSpPr>
            <p:nvPr/>
          </p:nvCxnSpPr>
          <p:spPr>
            <a:xfrm flipV="1">
              <a:off x="5199477" y="4104915"/>
              <a:ext cx="904217" cy="74752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5" name="Group 274"/>
          <p:cNvGrpSpPr/>
          <p:nvPr/>
        </p:nvGrpSpPr>
        <p:grpSpPr>
          <a:xfrm>
            <a:off x="434715" y="1828800"/>
            <a:ext cx="8001000" cy="4026186"/>
            <a:chOff x="595745" y="1543072"/>
            <a:chExt cx="8001000" cy="4026186"/>
          </a:xfrm>
        </p:grpSpPr>
        <p:grpSp>
          <p:nvGrpSpPr>
            <p:cNvPr id="276" name="Group 275"/>
            <p:cNvGrpSpPr/>
            <p:nvPr/>
          </p:nvGrpSpPr>
          <p:grpSpPr>
            <a:xfrm>
              <a:off x="595745" y="1543072"/>
              <a:ext cx="8001000" cy="4026186"/>
              <a:chOff x="595745" y="1543072"/>
              <a:chExt cx="8001000" cy="4026186"/>
            </a:xfrm>
          </p:grpSpPr>
          <p:sp>
            <p:nvSpPr>
              <p:cNvPr id="291" name="Rectangle 290"/>
              <p:cNvSpPr/>
              <p:nvPr/>
            </p:nvSpPr>
            <p:spPr>
              <a:xfrm>
                <a:off x="595745" y="1905000"/>
                <a:ext cx="8001000" cy="366425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2" name="TextBox 291"/>
              <p:cNvSpPr txBox="1"/>
              <p:nvPr/>
            </p:nvSpPr>
            <p:spPr>
              <a:xfrm>
                <a:off x="685800" y="1543072"/>
                <a:ext cx="7247630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Personalized Lesson Sequence </a:t>
                </a:r>
                <a:r>
                  <a:rPr lang="en-US" dirty="0"/>
                  <a:t>(Algorithm, Association, Agency)</a:t>
                </a:r>
              </a:p>
            </p:txBody>
          </p:sp>
        </p:grpSp>
        <p:grpSp>
          <p:nvGrpSpPr>
            <p:cNvPr id="277" name="Group 276"/>
            <p:cNvGrpSpPr/>
            <p:nvPr/>
          </p:nvGrpSpPr>
          <p:grpSpPr>
            <a:xfrm>
              <a:off x="1056637" y="2755105"/>
              <a:ext cx="7162648" cy="2287215"/>
              <a:chOff x="1066952" y="2741985"/>
              <a:chExt cx="7162648" cy="2287215"/>
            </a:xfrm>
          </p:grpSpPr>
          <p:cxnSp>
            <p:nvCxnSpPr>
              <p:cNvPr id="278" name="Straight Arrow Connector 277"/>
              <p:cNvCxnSpPr>
                <a:stCxn id="282" idx="3"/>
                <a:endCxn id="283" idx="0"/>
              </p:cNvCxnSpPr>
              <p:nvPr/>
            </p:nvCxnSpPr>
            <p:spPr>
              <a:xfrm>
                <a:off x="2026730" y="3239584"/>
                <a:ext cx="528674" cy="670219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9" name="Straight Arrow Connector 278"/>
              <p:cNvCxnSpPr>
                <a:stCxn id="283" idx="3"/>
                <a:endCxn id="285" idx="1"/>
              </p:cNvCxnSpPr>
              <p:nvPr/>
            </p:nvCxnSpPr>
            <p:spPr>
              <a:xfrm flipV="1">
                <a:off x="2828397" y="4080759"/>
                <a:ext cx="768252" cy="145191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0" name="Straight Arrow Connector 279"/>
              <p:cNvCxnSpPr>
                <a:stCxn id="287" idx="3"/>
                <a:endCxn id="288" idx="1"/>
              </p:cNvCxnSpPr>
              <p:nvPr/>
            </p:nvCxnSpPr>
            <p:spPr>
              <a:xfrm>
                <a:off x="6625359" y="3965528"/>
                <a:ext cx="1058254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1" name="Straight Arrow Connector 280"/>
              <p:cNvCxnSpPr>
                <a:stCxn id="284" idx="3"/>
                <a:endCxn id="287" idx="1"/>
              </p:cNvCxnSpPr>
              <p:nvPr/>
            </p:nvCxnSpPr>
            <p:spPr>
              <a:xfrm>
                <a:off x="5403754" y="3392694"/>
                <a:ext cx="675618" cy="572834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2" name="Rounded Rectangle 281"/>
              <p:cNvSpPr/>
              <p:nvPr/>
            </p:nvSpPr>
            <p:spPr>
              <a:xfrm>
                <a:off x="1066952" y="2741985"/>
                <a:ext cx="959778" cy="995198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srgbClr val="FFC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Lesson 1</a:t>
                </a:r>
              </a:p>
            </p:txBody>
          </p:sp>
          <p:sp>
            <p:nvSpPr>
              <p:cNvPr id="283" name="Rounded Rectangle 282"/>
              <p:cNvSpPr/>
              <p:nvPr/>
            </p:nvSpPr>
            <p:spPr>
              <a:xfrm>
                <a:off x="2282410" y="3909803"/>
                <a:ext cx="545987" cy="632294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srgbClr val="FFC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L-3</a:t>
                </a:r>
              </a:p>
            </p:txBody>
          </p:sp>
          <p:sp>
            <p:nvSpPr>
              <p:cNvPr id="284" name="Rounded Rectangle 283"/>
              <p:cNvSpPr/>
              <p:nvPr/>
            </p:nvSpPr>
            <p:spPr>
              <a:xfrm>
                <a:off x="4857767" y="3076547"/>
                <a:ext cx="545987" cy="632294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srgbClr val="FFC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L-5</a:t>
                </a:r>
              </a:p>
            </p:txBody>
          </p:sp>
          <p:sp>
            <p:nvSpPr>
              <p:cNvPr id="285" name="Rounded Rectangle 284"/>
              <p:cNvSpPr/>
              <p:nvPr/>
            </p:nvSpPr>
            <p:spPr>
              <a:xfrm>
                <a:off x="3596649" y="3764612"/>
                <a:ext cx="545987" cy="632294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srgbClr val="FFC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L-4</a:t>
                </a:r>
              </a:p>
            </p:txBody>
          </p:sp>
          <p:sp>
            <p:nvSpPr>
              <p:cNvPr id="286" name="Rounded Rectangle 285"/>
              <p:cNvSpPr/>
              <p:nvPr/>
            </p:nvSpPr>
            <p:spPr>
              <a:xfrm>
                <a:off x="4629168" y="4396906"/>
                <a:ext cx="545987" cy="632294"/>
              </a:xfrm>
              <a:prstGeom prst="round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prstClr val="black">
                    <a:alpha val="1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L-6</a:t>
                </a:r>
              </a:p>
            </p:txBody>
          </p:sp>
          <p:sp>
            <p:nvSpPr>
              <p:cNvPr id="287" name="Rounded Rectangle 286"/>
              <p:cNvSpPr/>
              <p:nvPr/>
            </p:nvSpPr>
            <p:spPr>
              <a:xfrm>
                <a:off x="6079372" y="3649381"/>
                <a:ext cx="545987" cy="632294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srgbClr val="FFC000">
                    <a:alpha val="99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L-7</a:t>
                </a:r>
              </a:p>
            </p:txBody>
          </p:sp>
          <p:sp>
            <p:nvSpPr>
              <p:cNvPr id="288" name="Rounded Rectangle 287"/>
              <p:cNvSpPr/>
              <p:nvPr/>
            </p:nvSpPr>
            <p:spPr>
              <a:xfrm>
                <a:off x="7683613" y="3649381"/>
                <a:ext cx="545987" cy="632294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srgbClr val="FFC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L-x</a:t>
                </a:r>
              </a:p>
            </p:txBody>
          </p:sp>
          <p:cxnSp>
            <p:nvCxnSpPr>
              <p:cNvPr id="289" name="Straight Arrow Connector 288"/>
              <p:cNvCxnSpPr>
                <a:stCxn id="285" idx="3"/>
                <a:endCxn id="284" idx="1"/>
              </p:cNvCxnSpPr>
              <p:nvPr/>
            </p:nvCxnSpPr>
            <p:spPr>
              <a:xfrm flipV="1">
                <a:off x="4142636" y="3392694"/>
                <a:ext cx="715131" cy="688065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0" name="Rounded Rectangle 289"/>
              <p:cNvSpPr/>
              <p:nvPr/>
            </p:nvSpPr>
            <p:spPr>
              <a:xfrm>
                <a:off x="2352643" y="2822942"/>
                <a:ext cx="545987" cy="632294"/>
              </a:xfrm>
              <a:prstGeom prst="round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prstClr val="black">
                    <a:alpha val="1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L-2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56068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Rectangle 121"/>
          <p:cNvSpPr/>
          <p:nvPr/>
        </p:nvSpPr>
        <p:spPr>
          <a:xfrm>
            <a:off x="452099" y="2203142"/>
            <a:ext cx="8001000" cy="366425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6" name="Straight Arrow Connector 105"/>
          <p:cNvCxnSpPr>
            <a:stCxn id="113" idx="3"/>
            <a:endCxn id="114" idx="0"/>
          </p:cNvCxnSpPr>
          <p:nvPr/>
        </p:nvCxnSpPr>
        <p:spPr>
          <a:xfrm>
            <a:off x="1850161" y="3984419"/>
            <a:ext cx="528674" cy="67021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Arrow Connector 106"/>
          <p:cNvCxnSpPr>
            <a:stCxn id="114" idx="3"/>
            <a:endCxn id="116" idx="1"/>
          </p:cNvCxnSpPr>
          <p:nvPr/>
        </p:nvCxnSpPr>
        <p:spPr>
          <a:xfrm flipV="1">
            <a:off x="2651828" y="4825594"/>
            <a:ext cx="768252" cy="14519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Arrow Connector 107"/>
          <p:cNvCxnSpPr>
            <a:stCxn id="118" idx="3"/>
            <a:endCxn id="119" idx="1"/>
          </p:cNvCxnSpPr>
          <p:nvPr/>
        </p:nvCxnSpPr>
        <p:spPr>
          <a:xfrm>
            <a:off x="6448790" y="4710363"/>
            <a:ext cx="105825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Arrow Connector 111"/>
          <p:cNvCxnSpPr>
            <a:stCxn id="115" idx="3"/>
            <a:endCxn id="118" idx="1"/>
          </p:cNvCxnSpPr>
          <p:nvPr/>
        </p:nvCxnSpPr>
        <p:spPr>
          <a:xfrm>
            <a:off x="5227185" y="4137529"/>
            <a:ext cx="675618" cy="57283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Rounded Rectangle 112"/>
          <p:cNvSpPr/>
          <p:nvPr/>
        </p:nvSpPr>
        <p:spPr>
          <a:xfrm>
            <a:off x="890383" y="3486820"/>
            <a:ext cx="959778" cy="99519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srgbClr val="FFC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Lesson 1</a:t>
            </a:r>
          </a:p>
        </p:txBody>
      </p:sp>
      <p:sp>
        <p:nvSpPr>
          <p:cNvPr id="114" name="Rounded Rectangle 113"/>
          <p:cNvSpPr/>
          <p:nvPr/>
        </p:nvSpPr>
        <p:spPr>
          <a:xfrm>
            <a:off x="2105841" y="4654638"/>
            <a:ext cx="545987" cy="63229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srgbClr val="FFC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L-3</a:t>
            </a:r>
          </a:p>
        </p:txBody>
      </p:sp>
      <p:sp>
        <p:nvSpPr>
          <p:cNvPr id="116" name="Rounded Rectangle 115"/>
          <p:cNvSpPr/>
          <p:nvPr/>
        </p:nvSpPr>
        <p:spPr>
          <a:xfrm>
            <a:off x="3420080" y="4509447"/>
            <a:ext cx="545987" cy="63229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srgbClr val="FFC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L-4</a:t>
            </a:r>
          </a:p>
        </p:txBody>
      </p:sp>
      <p:sp>
        <p:nvSpPr>
          <p:cNvPr id="117" name="Rounded Rectangle 116"/>
          <p:cNvSpPr/>
          <p:nvPr/>
        </p:nvSpPr>
        <p:spPr>
          <a:xfrm>
            <a:off x="4452599" y="5141741"/>
            <a:ext cx="545987" cy="63229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101600" dir="2700000" algn="tl" rotWithShape="0">
              <a:prstClr val="black">
                <a:alpha val="1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L-6</a:t>
            </a:r>
          </a:p>
        </p:txBody>
      </p:sp>
      <p:sp>
        <p:nvSpPr>
          <p:cNvPr id="118" name="Rounded Rectangle 117"/>
          <p:cNvSpPr/>
          <p:nvPr/>
        </p:nvSpPr>
        <p:spPr>
          <a:xfrm>
            <a:off x="5902803" y="4394216"/>
            <a:ext cx="545987" cy="63229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srgbClr val="FFC000">
                <a:alpha val="9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L-7</a:t>
            </a:r>
          </a:p>
        </p:txBody>
      </p:sp>
      <p:sp>
        <p:nvSpPr>
          <p:cNvPr id="119" name="Rounded Rectangle 118"/>
          <p:cNvSpPr/>
          <p:nvPr/>
        </p:nvSpPr>
        <p:spPr>
          <a:xfrm>
            <a:off x="7507044" y="4394216"/>
            <a:ext cx="545987" cy="63229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srgbClr val="FFC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L-x</a:t>
            </a:r>
          </a:p>
        </p:txBody>
      </p:sp>
      <p:cxnSp>
        <p:nvCxnSpPr>
          <p:cNvPr id="120" name="Straight Arrow Connector 119"/>
          <p:cNvCxnSpPr>
            <a:stCxn id="116" idx="3"/>
            <a:endCxn id="115" idx="1"/>
          </p:cNvCxnSpPr>
          <p:nvPr/>
        </p:nvCxnSpPr>
        <p:spPr>
          <a:xfrm flipV="1">
            <a:off x="3966067" y="4137529"/>
            <a:ext cx="715131" cy="68806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09600" y="76200"/>
            <a:ext cx="7302320" cy="919995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How </a:t>
            </a:r>
            <a:r>
              <a:rPr lang="en-US" sz="2800" dirty="0"/>
              <a:t>are these techniques implemented?</a:t>
            </a:r>
          </a:p>
        </p:txBody>
      </p:sp>
      <p:sp>
        <p:nvSpPr>
          <p:cNvPr id="126" name="Curved Up Arrow 125"/>
          <p:cNvSpPr/>
          <p:nvPr/>
        </p:nvSpPr>
        <p:spPr>
          <a:xfrm rot="11940979">
            <a:off x="2377033" y="2657433"/>
            <a:ext cx="2978129" cy="1376494"/>
          </a:xfrm>
          <a:prstGeom prst="curvedUpArrow">
            <a:avLst>
              <a:gd name="adj1" fmla="val 22627"/>
              <a:gd name="adj2" fmla="val 37191"/>
              <a:gd name="adj3" fmla="val 30784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Rounded Rectangle 114"/>
          <p:cNvSpPr/>
          <p:nvPr/>
        </p:nvSpPr>
        <p:spPr>
          <a:xfrm>
            <a:off x="4681198" y="3821382"/>
            <a:ext cx="545987" cy="63229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srgbClr val="FFC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L-5</a:t>
            </a:r>
          </a:p>
        </p:txBody>
      </p:sp>
      <p:sp>
        <p:nvSpPr>
          <p:cNvPr id="127" name="Curved Up Arrow 126"/>
          <p:cNvSpPr/>
          <p:nvPr/>
        </p:nvSpPr>
        <p:spPr>
          <a:xfrm rot="792149">
            <a:off x="2129198" y="4151956"/>
            <a:ext cx="2978129" cy="1376494"/>
          </a:xfrm>
          <a:prstGeom prst="curvedUpArrow">
            <a:avLst>
              <a:gd name="adj1" fmla="val 22627"/>
              <a:gd name="adj2" fmla="val 37191"/>
              <a:gd name="adj3" fmla="val 30784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1" name="Rounded Rectangle 120"/>
          <p:cNvSpPr/>
          <p:nvPr/>
        </p:nvSpPr>
        <p:spPr>
          <a:xfrm>
            <a:off x="2176074" y="3567777"/>
            <a:ext cx="545987" cy="63229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101600" dir="2700000" algn="tl" rotWithShape="0">
              <a:prstClr val="black">
                <a:alpha val="1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L-2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533400" y="1764268"/>
            <a:ext cx="62484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 dirty="0"/>
              <a:t>Rapid Remediation </a:t>
            </a:r>
            <a:r>
              <a:rPr lang="en-US" dirty="0"/>
              <a:t>(Assessment)</a:t>
            </a:r>
          </a:p>
        </p:txBody>
      </p:sp>
    </p:spTree>
    <p:extLst>
      <p:ext uri="{BB962C8B-B14F-4D97-AF65-F5344CB8AC3E}">
        <p14:creationId xmlns:p14="http://schemas.microsoft.com/office/powerpoint/2010/main" val="1782142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 animBg="1"/>
      <p:bldP spid="12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09600" y="76200"/>
            <a:ext cx="7302320" cy="919995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How </a:t>
            </a:r>
            <a:r>
              <a:rPr lang="en-US" sz="2800" dirty="0"/>
              <a:t>are these techniques implemented?</a:t>
            </a:r>
          </a:p>
        </p:txBody>
      </p:sp>
      <p:cxnSp>
        <p:nvCxnSpPr>
          <p:cNvPr id="7" name="Straight Arrow Connector 6"/>
          <p:cNvCxnSpPr>
            <a:stCxn id="15" idx="3"/>
            <a:endCxn id="16" idx="0"/>
          </p:cNvCxnSpPr>
          <p:nvPr/>
        </p:nvCxnSpPr>
        <p:spPr>
          <a:xfrm>
            <a:off x="3972039" y="3693161"/>
            <a:ext cx="528674" cy="67021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3624263" y="4814600"/>
            <a:ext cx="347776" cy="1007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16" idx="3"/>
          </p:cNvCxnSpPr>
          <p:nvPr/>
        </p:nvCxnSpPr>
        <p:spPr>
          <a:xfrm flipV="1">
            <a:off x="4773706" y="4534336"/>
            <a:ext cx="768252" cy="14519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24" idx="3"/>
          </p:cNvCxnSpPr>
          <p:nvPr/>
        </p:nvCxnSpPr>
        <p:spPr>
          <a:xfrm>
            <a:off x="4843939" y="3592666"/>
            <a:ext cx="698019" cy="94167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3012261" y="3195562"/>
            <a:ext cx="959778" cy="99519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Lesson 1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227719" y="4363380"/>
            <a:ext cx="545987" cy="63229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L-3</a:t>
            </a:r>
          </a:p>
        </p:txBody>
      </p:sp>
      <p:cxnSp>
        <p:nvCxnSpPr>
          <p:cNvPr id="23" name="Straight Arrow Connector 22"/>
          <p:cNvCxnSpPr>
            <a:stCxn id="15" idx="3"/>
            <a:endCxn id="24" idx="1"/>
          </p:cNvCxnSpPr>
          <p:nvPr/>
        </p:nvCxnSpPr>
        <p:spPr>
          <a:xfrm flipV="1">
            <a:off x="3972039" y="3592666"/>
            <a:ext cx="325913" cy="10049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ounded Rectangle 23"/>
          <p:cNvSpPr/>
          <p:nvPr/>
        </p:nvSpPr>
        <p:spPr>
          <a:xfrm>
            <a:off x="4297952" y="3276519"/>
            <a:ext cx="545987" cy="63229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L-2</a:t>
            </a:r>
          </a:p>
        </p:txBody>
      </p:sp>
      <p:sp>
        <p:nvSpPr>
          <p:cNvPr id="94" name="Rectangle 93"/>
          <p:cNvSpPr/>
          <p:nvPr/>
        </p:nvSpPr>
        <p:spPr>
          <a:xfrm>
            <a:off x="533400" y="1828800"/>
            <a:ext cx="55965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Content Selection </a:t>
            </a:r>
            <a:r>
              <a:rPr lang="en-US" dirty="0"/>
              <a:t>(Algorithm, Assessment, Agency)</a:t>
            </a:r>
          </a:p>
        </p:txBody>
      </p:sp>
      <p:sp>
        <p:nvSpPr>
          <p:cNvPr id="97" name="Rounded Rectangle 96"/>
          <p:cNvSpPr/>
          <p:nvPr/>
        </p:nvSpPr>
        <p:spPr>
          <a:xfrm>
            <a:off x="1905000" y="2559716"/>
            <a:ext cx="4495800" cy="391728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77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400" dirty="0"/>
              <a:t>Lesson #5</a:t>
            </a:r>
          </a:p>
        </p:txBody>
      </p:sp>
      <p:grpSp>
        <p:nvGrpSpPr>
          <p:cNvPr id="136" name="Group 135"/>
          <p:cNvGrpSpPr/>
          <p:nvPr/>
        </p:nvGrpSpPr>
        <p:grpSpPr>
          <a:xfrm>
            <a:off x="2261935" y="3655914"/>
            <a:ext cx="3526071" cy="1160194"/>
            <a:chOff x="3428" y="3339848"/>
            <a:chExt cx="3526071" cy="1160194"/>
          </a:xfrm>
        </p:grpSpPr>
        <p:sp>
          <p:nvSpPr>
            <p:cNvPr id="110" name="Bent-Up Arrow 109"/>
            <p:cNvSpPr/>
            <p:nvPr/>
          </p:nvSpPr>
          <p:spPr>
            <a:xfrm rot="10800000">
              <a:off x="438687" y="3339848"/>
              <a:ext cx="750254" cy="695980"/>
            </a:xfrm>
            <a:prstGeom prst="bentUpArrow">
              <a:avLst>
                <a:gd name="adj1" fmla="val 12695"/>
                <a:gd name="adj2" fmla="val 17037"/>
                <a:gd name="adj3" fmla="val 37305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1" name="Bent-Up Arrow 110"/>
            <p:cNvSpPr/>
            <p:nvPr/>
          </p:nvSpPr>
          <p:spPr>
            <a:xfrm flipV="1">
              <a:off x="2314619" y="3359893"/>
              <a:ext cx="813810" cy="685946"/>
            </a:xfrm>
            <a:prstGeom prst="bentUpArrow">
              <a:avLst>
                <a:gd name="adj1" fmla="val 12695"/>
                <a:gd name="adj2" fmla="val 17037"/>
                <a:gd name="adj3" fmla="val 37305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3428" y="4020310"/>
              <a:ext cx="1174597" cy="461665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200" dirty="0"/>
                <a:t>Content </a:t>
              </a:r>
            </a:p>
            <a:p>
              <a:pPr algn="ctr"/>
              <a:r>
                <a:rPr lang="en-US" sz="1200" dirty="0"/>
                <a:t>Video A</a:t>
              </a:r>
            </a:p>
          </p:txBody>
        </p:sp>
        <p:sp>
          <p:nvSpPr>
            <p:cNvPr id="109" name="TextBox 108"/>
            <p:cNvSpPr txBox="1"/>
            <p:nvPr/>
          </p:nvSpPr>
          <p:spPr>
            <a:xfrm>
              <a:off x="2354902" y="4038377"/>
              <a:ext cx="1174597" cy="461665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200" dirty="0"/>
                <a:t>Content </a:t>
              </a:r>
            </a:p>
            <a:p>
              <a:pPr algn="ctr"/>
              <a:r>
                <a:rPr lang="en-US" sz="1200" dirty="0"/>
                <a:t>Video B</a:t>
              </a:r>
            </a:p>
          </p:txBody>
        </p:sp>
      </p:grpSp>
      <p:sp>
        <p:nvSpPr>
          <p:cNvPr id="100" name="Parallelogram 99"/>
          <p:cNvSpPr/>
          <p:nvPr/>
        </p:nvSpPr>
        <p:spPr>
          <a:xfrm>
            <a:off x="3253450" y="3403923"/>
            <a:ext cx="1630629" cy="591106"/>
          </a:xfrm>
          <a:prstGeom prst="parallelogram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Content Library</a:t>
            </a:r>
          </a:p>
        </p:txBody>
      </p:sp>
      <p:sp>
        <p:nvSpPr>
          <p:cNvPr id="131" name="Curved Up Arrow 130"/>
          <p:cNvSpPr/>
          <p:nvPr/>
        </p:nvSpPr>
        <p:spPr>
          <a:xfrm rot="16200000">
            <a:off x="4392431" y="3630431"/>
            <a:ext cx="2667080" cy="2111657"/>
          </a:xfrm>
          <a:prstGeom prst="curvedUpArrow">
            <a:avLst>
              <a:gd name="adj1" fmla="val 16741"/>
              <a:gd name="adj2" fmla="val 36845"/>
              <a:gd name="adj3" fmla="val 25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3179365" y="4507760"/>
            <a:ext cx="1630629" cy="1637546"/>
            <a:chOff x="3179365" y="4507760"/>
            <a:chExt cx="1630629" cy="1637546"/>
          </a:xfrm>
        </p:grpSpPr>
        <p:sp>
          <p:nvSpPr>
            <p:cNvPr id="130" name="Rectangle 129"/>
            <p:cNvSpPr/>
            <p:nvPr/>
          </p:nvSpPr>
          <p:spPr>
            <a:xfrm>
              <a:off x="3949266" y="4509352"/>
              <a:ext cx="676522" cy="8940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9" name="Bent-Up Arrow 128"/>
            <p:cNvSpPr/>
            <p:nvPr/>
          </p:nvSpPr>
          <p:spPr>
            <a:xfrm flipV="1">
              <a:off x="3431187" y="4507760"/>
              <a:ext cx="713572" cy="853704"/>
            </a:xfrm>
            <a:prstGeom prst="bentUpArrow">
              <a:avLst>
                <a:gd name="adj1" fmla="val 13164"/>
                <a:gd name="adj2" fmla="val 17155"/>
                <a:gd name="adj3" fmla="val 4218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Parallelogram 25"/>
            <p:cNvSpPr/>
            <p:nvPr/>
          </p:nvSpPr>
          <p:spPr>
            <a:xfrm>
              <a:off x="3179365" y="5380324"/>
              <a:ext cx="1630629" cy="764982"/>
            </a:xfrm>
            <a:prstGeom prst="parallelogram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glow rad="139700">
                <a:schemeClr val="accent6">
                  <a:satMod val="175000"/>
                  <a:alpha val="40000"/>
                </a:schemeClr>
              </a:glow>
              <a:outerShdw blurRad="50800" dist="38100" dir="2700000" algn="tl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Algorithm</a:t>
              </a:r>
            </a:p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Assessment</a:t>
              </a:r>
            </a:p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Agency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31797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1" name="Group 170"/>
          <p:cNvGrpSpPr/>
          <p:nvPr/>
        </p:nvGrpSpPr>
        <p:grpSpPr>
          <a:xfrm>
            <a:off x="189865" y="1961047"/>
            <a:ext cx="8001000" cy="3664258"/>
            <a:chOff x="595745" y="1905000"/>
            <a:chExt cx="8001000" cy="3664258"/>
          </a:xfrm>
        </p:grpSpPr>
        <p:sp>
          <p:nvSpPr>
            <p:cNvPr id="187" name="Rectangle 186"/>
            <p:cNvSpPr/>
            <p:nvPr/>
          </p:nvSpPr>
          <p:spPr>
            <a:xfrm>
              <a:off x="595745" y="1905000"/>
              <a:ext cx="8001000" cy="366425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73" name="Group 172"/>
            <p:cNvGrpSpPr/>
            <p:nvPr/>
          </p:nvGrpSpPr>
          <p:grpSpPr>
            <a:xfrm>
              <a:off x="1056637" y="2755105"/>
              <a:ext cx="7162648" cy="2287215"/>
              <a:chOff x="1066952" y="2741985"/>
              <a:chExt cx="7162648" cy="2287215"/>
            </a:xfrm>
          </p:grpSpPr>
          <p:cxnSp>
            <p:nvCxnSpPr>
              <p:cNvPr id="174" name="Straight Arrow Connector 173"/>
              <p:cNvCxnSpPr>
                <a:stCxn id="178" idx="3"/>
                <a:endCxn id="179" idx="0"/>
              </p:cNvCxnSpPr>
              <p:nvPr/>
            </p:nvCxnSpPr>
            <p:spPr>
              <a:xfrm>
                <a:off x="2026730" y="3239584"/>
                <a:ext cx="528674" cy="670219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" name="Straight Arrow Connector 174"/>
              <p:cNvCxnSpPr>
                <a:stCxn id="179" idx="3"/>
                <a:endCxn id="181" idx="1"/>
              </p:cNvCxnSpPr>
              <p:nvPr/>
            </p:nvCxnSpPr>
            <p:spPr>
              <a:xfrm flipV="1">
                <a:off x="2828397" y="4080759"/>
                <a:ext cx="768252" cy="145191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" name="Straight Arrow Connector 175"/>
              <p:cNvCxnSpPr>
                <a:stCxn id="183" idx="3"/>
                <a:endCxn id="184" idx="1"/>
              </p:cNvCxnSpPr>
              <p:nvPr/>
            </p:nvCxnSpPr>
            <p:spPr>
              <a:xfrm>
                <a:off x="6625359" y="3965528"/>
                <a:ext cx="1058254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7" name="Straight Arrow Connector 176"/>
              <p:cNvCxnSpPr>
                <a:stCxn id="180" idx="3"/>
                <a:endCxn id="183" idx="1"/>
              </p:cNvCxnSpPr>
              <p:nvPr/>
            </p:nvCxnSpPr>
            <p:spPr>
              <a:xfrm>
                <a:off x="5403754" y="3392694"/>
                <a:ext cx="675618" cy="572834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8" name="Rounded Rectangle 177"/>
              <p:cNvSpPr/>
              <p:nvPr/>
            </p:nvSpPr>
            <p:spPr>
              <a:xfrm>
                <a:off x="1066952" y="2741985"/>
                <a:ext cx="959778" cy="995198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srgbClr val="FFC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Lesson 1</a:t>
                </a:r>
              </a:p>
            </p:txBody>
          </p:sp>
          <p:sp>
            <p:nvSpPr>
              <p:cNvPr id="179" name="Rounded Rectangle 178"/>
              <p:cNvSpPr/>
              <p:nvPr/>
            </p:nvSpPr>
            <p:spPr>
              <a:xfrm>
                <a:off x="2282410" y="3909803"/>
                <a:ext cx="545987" cy="632294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srgbClr val="FFC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L-3</a:t>
                </a:r>
              </a:p>
            </p:txBody>
          </p:sp>
          <p:sp>
            <p:nvSpPr>
              <p:cNvPr id="180" name="Rounded Rectangle 179"/>
              <p:cNvSpPr/>
              <p:nvPr/>
            </p:nvSpPr>
            <p:spPr>
              <a:xfrm>
                <a:off x="4857767" y="3076547"/>
                <a:ext cx="545987" cy="632294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srgbClr val="FFC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L-5</a:t>
                </a:r>
              </a:p>
            </p:txBody>
          </p:sp>
          <p:sp>
            <p:nvSpPr>
              <p:cNvPr id="181" name="Rounded Rectangle 180"/>
              <p:cNvSpPr/>
              <p:nvPr/>
            </p:nvSpPr>
            <p:spPr>
              <a:xfrm>
                <a:off x="3596649" y="3764612"/>
                <a:ext cx="545987" cy="632294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srgbClr val="FFC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L-4</a:t>
                </a:r>
              </a:p>
            </p:txBody>
          </p:sp>
          <p:sp>
            <p:nvSpPr>
              <p:cNvPr id="182" name="Rounded Rectangle 181"/>
              <p:cNvSpPr/>
              <p:nvPr/>
            </p:nvSpPr>
            <p:spPr>
              <a:xfrm>
                <a:off x="4629168" y="4396906"/>
                <a:ext cx="545987" cy="632294"/>
              </a:xfrm>
              <a:prstGeom prst="round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prstClr val="black">
                    <a:alpha val="1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L-6</a:t>
                </a:r>
              </a:p>
            </p:txBody>
          </p:sp>
          <p:sp>
            <p:nvSpPr>
              <p:cNvPr id="183" name="Rounded Rectangle 182"/>
              <p:cNvSpPr/>
              <p:nvPr/>
            </p:nvSpPr>
            <p:spPr>
              <a:xfrm>
                <a:off x="6079372" y="3649381"/>
                <a:ext cx="545987" cy="632294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srgbClr val="FFC000">
                    <a:alpha val="99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L-7</a:t>
                </a:r>
              </a:p>
            </p:txBody>
          </p:sp>
          <p:sp>
            <p:nvSpPr>
              <p:cNvPr id="184" name="Rounded Rectangle 183"/>
              <p:cNvSpPr/>
              <p:nvPr/>
            </p:nvSpPr>
            <p:spPr>
              <a:xfrm>
                <a:off x="7683613" y="3649381"/>
                <a:ext cx="545987" cy="632294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srgbClr val="FFC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L-x</a:t>
                </a:r>
              </a:p>
            </p:txBody>
          </p:sp>
          <p:cxnSp>
            <p:nvCxnSpPr>
              <p:cNvPr id="185" name="Straight Arrow Connector 184"/>
              <p:cNvCxnSpPr>
                <a:stCxn id="181" idx="3"/>
                <a:endCxn id="180" idx="1"/>
              </p:cNvCxnSpPr>
              <p:nvPr/>
            </p:nvCxnSpPr>
            <p:spPr>
              <a:xfrm flipV="1">
                <a:off x="4142636" y="3392694"/>
                <a:ext cx="715131" cy="688065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6" name="Rounded Rectangle 185"/>
              <p:cNvSpPr/>
              <p:nvPr/>
            </p:nvSpPr>
            <p:spPr>
              <a:xfrm>
                <a:off x="2352643" y="2822942"/>
                <a:ext cx="545987" cy="632294"/>
              </a:xfrm>
              <a:prstGeom prst="round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prstClr val="black">
                    <a:alpha val="1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L-2</a:t>
                </a:r>
              </a:p>
            </p:txBody>
          </p:sp>
        </p:grpSp>
      </p:grpSp>
      <p:grpSp>
        <p:nvGrpSpPr>
          <p:cNvPr id="114" name="Group 113"/>
          <p:cNvGrpSpPr/>
          <p:nvPr/>
        </p:nvGrpSpPr>
        <p:grpSpPr>
          <a:xfrm>
            <a:off x="290256" y="2094999"/>
            <a:ext cx="8001000" cy="3664258"/>
            <a:chOff x="595745" y="1905000"/>
            <a:chExt cx="8001000" cy="3664258"/>
          </a:xfrm>
        </p:grpSpPr>
        <p:sp>
          <p:nvSpPr>
            <p:cNvPr id="134" name="Rectangle 133"/>
            <p:cNvSpPr/>
            <p:nvPr/>
          </p:nvSpPr>
          <p:spPr>
            <a:xfrm>
              <a:off x="595745" y="1905000"/>
              <a:ext cx="8001000" cy="366425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6" name="Group 115"/>
            <p:cNvGrpSpPr/>
            <p:nvPr/>
          </p:nvGrpSpPr>
          <p:grpSpPr>
            <a:xfrm>
              <a:off x="1056637" y="2755105"/>
              <a:ext cx="7162648" cy="2287215"/>
              <a:chOff x="1066952" y="2741985"/>
              <a:chExt cx="7162648" cy="2287215"/>
            </a:xfrm>
          </p:grpSpPr>
          <p:cxnSp>
            <p:nvCxnSpPr>
              <p:cNvPr id="117" name="Straight Arrow Connector 116"/>
              <p:cNvCxnSpPr>
                <a:stCxn id="121" idx="3"/>
                <a:endCxn id="122" idx="0"/>
              </p:cNvCxnSpPr>
              <p:nvPr/>
            </p:nvCxnSpPr>
            <p:spPr>
              <a:xfrm>
                <a:off x="2026730" y="3239584"/>
                <a:ext cx="528674" cy="670219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Arrow Connector 117"/>
              <p:cNvCxnSpPr>
                <a:stCxn id="122" idx="3"/>
                <a:endCxn id="124" idx="1"/>
              </p:cNvCxnSpPr>
              <p:nvPr/>
            </p:nvCxnSpPr>
            <p:spPr>
              <a:xfrm flipV="1">
                <a:off x="2828397" y="4080759"/>
                <a:ext cx="768252" cy="145191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Arrow Connector 118"/>
              <p:cNvCxnSpPr>
                <a:stCxn id="126" idx="3"/>
                <a:endCxn id="127" idx="1"/>
              </p:cNvCxnSpPr>
              <p:nvPr/>
            </p:nvCxnSpPr>
            <p:spPr>
              <a:xfrm>
                <a:off x="6625359" y="3965528"/>
                <a:ext cx="1058254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" name="Straight Arrow Connector 119"/>
              <p:cNvCxnSpPr>
                <a:stCxn id="123" idx="3"/>
                <a:endCxn id="126" idx="1"/>
              </p:cNvCxnSpPr>
              <p:nvPr/>
            </p:nvCxnSpPr>
            <p:spPr>
              <a:xfrm>
                <a:off x="5403754" y="3392694"/>
                <a:ext cx="675618" cy="572834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1" name="Rounded Rectangle 120"/>
              <p:cNvSpPr/>
              <p:nvPr/>
            </p:nvSpPr>
            <p:spPr>
              <a:xfrm>
                <a:off x="1066952" y="2741985"/>
                <a:ext cx="959777" cy="995198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srgbClr val="FFC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Lesson 1</a:t>
                </a:r>
              </a:p>
            </p:txBody>
          </p:sp>
          <p:sp>
            <p:nvSpPr>
              <p:cNvPr id="122" name="Rounded Rectangle 121"/>
              <p:cNvSpPr/>
              <p:nvPr/>
            </p:nvSpPr>
            <p:spPr>
              <a:xfrm>
                <a:off x="2282410" y="3909803"/>
                <a:ext cx="545987" cy="632294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srgbClr val="FFC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L-3</a:t>
                </a:r>
              </a:p>
            </p:txBody>
          </p:sp>
          <p:sp>
            <p:nvSpPr>
              <p:cNvPr id="123" name="Rounded Rectangle 122"/>
              <p:cNvSpPr/>
              <p:nvPr/>
            </p:nvSpPr>
            <p:spPr>
              <a:xfrm>
                <a:off x="4857767" y="3076547"/>
                <a:ext cx="545987" cy="632294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srgbClr val="FFC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L-5</a:t>
                </a:r>
              </a:p>
            </p:txBody>
          </p:sp>
          <p:sp>
            <p:nvSpPr>
              <p:cNvPr id="124" name="Rounded Rectangle 123"/>
              <p:cNvSpPr/>
              <p:nvPr/>
            </p:nvSpPr>
            <p:spPr>
              <a:xfrm>
                <a:off x="3596649" y="3764612"/>
                <a:ext cx="545987" cy="632294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srgbClr val="FFC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L-4</a:t>
                </a:r>
              </a:p>
            </p:txBody>
          </p:sp>
          <p:sp>
            <p:nvSpPr>
              <p:cNvPr id="125" name="Rounded Rectangle 124"/>
              <p:cNvSpPr/>
              <p:nvPr/>
            </p:nvSpPr>
            <p:spPr>
              <a:xfrm>
                <a:off x="4629168" y="4396906"/>
                <a:ext cx="545987" cy="632294"/>
              </a:xfrm>
              <a:prstGeom prst="round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prstClr val="black">
                    <a:alpha val="1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L-6</a:t>
                </a:r>
              </a:p>
            </p:txBody>
          </p:sp>
          <p:sp>
            <p:nvSpPr>
              <p:cNvPr id="126" name="Rounded Rectangle 125"/>
              <p:cNvSpPr/>
              <p:nvPr/>
            </p:nvSpPr>
            <p:spPr>
              <a:xfrm>
                <a:off x="6079372" y="3649381"/>
                <a:ext cx="545987" cy="632294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srgbClr val="FFC000">
                    <a:alpha val="99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L-7</a:t>
                </a:r>
              </a:p>
            </p:txBody>
          </p:sp>
          <p:sp>
            <p:nvSpPr>
              <p:cNvPr id="127" name="Rounded Rectangle 126"/>
              <p:cNvSpPr/>
              <p:nvPr/>
            </p:nvSpPr>
            <p:spPr>
              <a:xfrm>
                <a:off x="7683613" y="3649381"/>
                <a:ext cx="545987" cy="632294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srgbClr val="FFC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L-x</a:t>
                </a:r>
              </a:p>
            </p:txBody>
          </p:sp>
          <p:cxnSp>
            <p:nvCxnSpPr>
              <p:cNvPr id="128" name="Straight Arrow Connector 127"/>
              <p:cNvCxnSpPr>
                <a:stCxn id="124" idx="3"/>
                <a:endCxn id="123" idx="1"/>
              </p:cNvCxnSpPr>
              <p:nvPr/>
            </p:nvCxnSpPr>
            <p:spPr>
              <a:xfrm flipV="1">
                <a:off x="4142636" y="3392694"/>
                <a:ext cx="715131" cy="688065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2" name="Rounded Rectangle 131"/>
              <p:cNvSpPr/>
              <p:nvPr/>
            </p:nvSpPr>
            <p:spPr>
              <a:xfrm>
                <a:off x="2352643" y="2822942"/>
                <a:ext cx="545987" cy="632294"/>
              </a:xfrm>
              <a:prstGeom prst="round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101600" dir="2700000" algn="tl" rotWithShape="0">
                  <a:prstClr val="black">
                    <a:alpha val="1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/>
                  <a:t>L-2</a:t>
                </a:r>
              </a:p>
            </p:txBody>
          </p:sp>
        </p:grpSp>
      </p:grp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09600" y="76200"/>
            <a:ext cx="7302320" cy="919995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How </a:t>
            </a:r>
            <a:r>
              <a:rPr lang="en-US" sz="2800" dirty="0"/>
              <a:t>are these techniques implemented?</a:t>
            </a:r>
          </a:p>
        </p:txBody>
      </p:sp>
      <p:grpSp>
        <p:nvGrpSpPr>
          <p:cNvPr id="96" name="Group 95"/>
          <p:cNvGrpSpPr/>
          <p:nvPr/>
        </p:nvGrpSpPr>
        <p:grpSpPr>
          <a:xfrm>
            <a:off x="366456" y="1840468"/>
            <a:ext cx="7924800" cy="4352654"/>
            <a:chOff x="442656" y="2066954"/>
            <a:chExt cx="7924800" cy="4352654"/>
          </a:xfrm>
          <a:noFill/>
        </p:grpSpPr>
        <p:sp>
          <p:nvSpPr>
            <p:cNvPr id="92" name="Rectangle 91"/>
            <p:cNvSpPr/>
            <p:nvPr/>
          </p:nvSpPr>
          <p:spPr>
            <a:xfrm>
              <a:off x="442656" y="2215779"/>
              <a:ext cx="7924800" cy="420382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4" name="Rectangle 93"/>
            <p:cNvSpPr/>
            <p:nvPr/>
          </p:nvSpPr>
          <p:spPr>
            <a:xfrm>
              <a:off x="617472" y="2066954"/>
              <a:ext cx="5083443" cy="36933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en-US" b="1" dirty="0"/>
                <a:t>Personalized Review  </a:t>
              </a:r>
              <a:r>
                <a:rPr lang="en-US" dirty="0"/>
                <a:t>(Algorithm, Assessment)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14724" y="2308751"/>
            <a:ext cx="7552063" cy="3525001"/>
            <a:chOff x="1995251" y="3423869"/>
            <a:chExt cx="7552063" cy="3525001"/>
          </a:xfrm>
        </p:grpSpPr>
        <p:grpSp>
          <p:nvGrpSpPr>
            <p:cNvPr id="35" name="Group 34"/>
            <p:cNvGrpSpPr/>
            <p:nvPr/>
          </p:nvGrpSpPr>
          <p:grpSpPr>
            <a:xfrm>
              <a:off x="1995251" y="3423869"/>
              <a:ext cx="7552063" cy="3525001"/>
              <a:chOff x="678821" y="2184205"/>
              <a:chExt cx="7552063" cy="3525001"/>
            </a:xfrm>
          </p:grpSpPr>
          <p:grpSp>
            <p:nvGrpSpPr>
              <p:cNvPr id="138" name="Group 137"/>
              <p:cNvGrpSpPr/>
              <p:nvPr/>
            </p:nvGrpSpPr>
            <p:grpSpPr>
              <a:xfrm>
                <a:off x="678821" y="2184205"/>
                <a:ext cx="4936349" cy="3480497"/>
                <a:chOff x="582706" y="2065181"/>
                <a:chExt cx="9223769" cy="3664258"/>
              </a:xfrm>
            </p:grpSpPr>
            <p:sp>
              <p:nvSpPr>
                <p:cNvPr id="139" name="Rectangle 138"/>
                <p:cNvSpPr/>
                <p:nvPr/>
              </p:nvSpPr>
              <p:spPr>
                <a:xfrm>
                  <a:off x="582706" y="2065181"/>
                  <a:ext cx="9223769" cy="3664258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140" name="Group 139"/>
                <p:cNvGrpSpPr/>
                <p:nvPr/>
              </p:nvGrpSpPr>
              <p:grpSpPr>
                <a:xfrm>
                  <a:off x="1056637" y="2755105"/>
                  <a:ext cx="7162648" cy="2287215"/>
                  <a:chOff x="1066952" y="2741985"/>
                  <a:chExt cx="7162648" cy="2287215"/>
                </a:xfrm>
              </p:grpSpPr>
              <p:cxnSp>
                <p:nvCxnSpPr>
                  <p:cNvPr id="141" name="Straight Arrow Connector 140"/>
                  <p:cNvCxnSpPr>
                    <a:stCxn id="145" idx="3"/>
                    <a:endCxn id="146" idx="0"/>
                  </p:cNvCxnSpPr>
                  <p:nvPr/>
                </p:nvCxnSpPr>
                <p:spPr>
                  <a:xfrm>
                    <a:off x="2026730" y="3239584"/>
                    <a:ext cx="528674" cy="670219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2" name="Straight Arrow Connector 141"/>
                  <p:cNvCxnSpPr>
                    <a:stCxn id="146" idx="3"/>
                    <a:endCxn id="148" idx="1"/>
                  </p:cNvCxnSpPr>
                  <p:nvPr/>
                </p:nvCxnSpPr>
                <p:spPr>
                  <a:xfrm flipV="1">
                    <a:off x="2828397" y="4080759"/>
                    <a:ext cx="768252" cy="145191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3" name="Straight Arrow Connector 142"/>
                  <p:cNvCxnSpPr>
                    <a:stCxn id="150" idx="3"/>
                    <a:endCxn id="151" idx="1"/>
                  </p:cNvCxnSpPr>
                  <p:nvPr/>
                </p:nvCxnSpPr>
                <p:spPr>
                  <a:xfrm>
                    <a:off x="6625359" y="3965528"/>
                    <a:ext cx="1058254" cy="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4" name="Straight Arrow Connector 143"/>
                  <p:cNvCxnSpPr>
                    <a:stCxn id="147" idx="3"/>
                    <a:endCxn id="150" idx="1"/>
                  </p:cNvCxnSpPr>
                  <p:nvPr/>
                </p:nvCxnSpPr>
                <p:spPr>
                  <a:xfrm>
                    <a:off x="5403754" y="3392694"/>
                    <a:ext cx="675618" cy="572834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45" name="Rounded Rectangle 144"/>
                  <p:cNvSpPr/>
                  <p:nvPr/>
                </p:nvSpPr>
                <p:spPr>
                  <a:xfrm>
                    <a:off x="1066952" y="2741985"/>
                    <a:ext cx="959777" cy="995198"/>
                  </a:xfrm>
                  <a:prstGeom prst="roundRect">
                    <a:avLst/>
                  </a:prstGeom>
                  <a:solidFill>
                    <a:schemeClr val="tx2">
                      <a:lumMod val="75000"/>
                    </a:schemeClr>
                  </a:solidFill>
                  <a:ln>
                    <a:noFill/>
                  </a:ln>
                  <a:effectLst>
                    <a:outerShdw blurRad="50800" dist="101600" dir="2700000" algn="tl" rotWithShape="0">
                      <a:srgbClr val="FFC000"/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1200" dirty="0"/>
                      <a:t>L-1</a:t>
                    </a:r>
                  </a:p>
                </p:txBody>
              </p:sp>
              <p:sp>
                <p:nvSpPr>
                  <p:cNvPr id="146" name="Rounded Rectangle 145"/>
                  <p:cNvSpPr/>
                  <p:nvPr/>
                </p:nvSpPr>
                <p:spPr>
                  <a:xfrm>
                    <a:off x="2282410" y="3909803"/>
                    <a:ext cx="545987" cy="632294"/>
                  </a:xfrm>
                  <a:prstGeom prst="roundRect">
                    <a:avLst/>
                  </a:prstGeom>
                  <a:solidFill>
                    <a:schemeClr val="tx2">
                      <a:lumMod val="75000"/>
                    </a:schemeClr>
                  </a:solidFill>
                  <a:ln>
                    <a:noFill/>
                  </a:ln>
                  <a:effectLst>
                    <a:outerShdw blurRad="50800" dist="101600" dir="2700000" algn="tl" rotWithShape="0">
                      <a:srgbClr val="FFC000"/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1200" dirty="0"/>
                      <a:t>L-3</a:t>
                    </a:r>
                  </a:p>
                </p:txBody>
              </p:sp>
              <p:sp>
                <p:nvSpPr>
                  <p:cNvPr id="147" name="Rounded Rectangle 146"/>
                  <p:cNvSpPr/>
                  <p:nvPr/>
                </p:nvSpPr>
                <p:spPr>
                  <a:xfrm>
                    <a:off x="4857767" y="3076547"/>
                    <a:ext cx="545987" cy="632294"/>
                  </a:xfrm>
                  <a:prstGeom prst="roundRect">
                    <a:avLst/>
                  </a:prstGeom>
                  <a:solidFill>
                    <a:schemeClr val="tx2">
                      <a:lumMod val="75000"/>
                    </a:schemeClr>
                  </a:solidFill>
                  <a:ln>
                    <a:noFill/>
                  </a:ln>
                  <a:effectLst>
                    <a:outerShdw blurRad="50800" dist="101600" dir="2700000" algn="tl" rotWithShape="0">
                      <a:srgbClr val="FFC000"/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1200" dirty="0"/>
                      <a:t>L-5</a:t>
                    </a:r>
                  </a:p>
                </p:txBody>
              </p:sp>
              <p:sp>
                <p:nvSpPr>
                  <p:cNvPr id="148" name="Rounded Rectangle 147"/>
                  <p:cNvSpPr/>
                  <p:nvPr/>
                </p:nvSpPr>
                <p:spPr>
                  <a:xfrm>
                    <a:off x="3596649" y="3764612"/>
                    <a:ext cx="545987" cy="632294"/>
                  </a:xfrm>
                  <a:prstGeom prst="roundRect">
                    <a:avLst/>
                  </a:prstGeom>
                  <a:solidFill>
                    <a:schemeClr val="tx2">
                      <a:lumMod val="75000"/>
                    </a:schemeClr>
                  </a:solidFill>
                  <a:ln>
                    <a:noFill/>
                  </a:ln>
                  <a:effectLst>
                    <a:outerShdw blurRad="50800" dist="101600" dir="2700000" algn="tl" rotWithShape="0">
                      <a:srgbClr val="FFC000"/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1200" dirty="0"/>
                      <a:t>L-4</a:t>
                    </a:r>
                  </a:p>
                </p:txBody>
              </p:sp>
              <p:sp>
                <p:nvSpPr>
                  <p:cNvPr id="149" name="Rounded Rectangle 148"/>
                  <p:cNvSpPr/>
                  <p:nvPr/>
                </p:nvSpPr>
                <p:spPr>
                  <a:xfrm>
                    <a:off x="4629168" y="4396906"/>
                    <a:ext cx="545987" cy="632294"/>
                  </a:xfrm>
                  <a:prstGeom prst="roundRect">
                    <a:avLst/>
                  </a:prstGeom>
                  <a:solidFill>
                    <a:schemeClr val="tx2">
                      <a:lumMod val="60000"/>
                      <a:lumOff val="40000"/>
                    </a:schemeClr>
                  </a:solidFill>
                  <a:ln>
                    <a:noFill/>
                  </a:ln>
                  <a:effectLst>
                    <a:outerShdw blurRad="50800" dist="101600" dir="2700000" algn="tl" rotWithShape="0">
                      <a:prstClr val="black">
                        <a:alpha val="13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1200" dirty="0"/>
                      <a:t>L-6</a:t>
                    </a:r>
                  </a:p>
                </p:txBody>
              </p:sp>
              <p:sp>
                <p:nvSpPr>
                  <p:cNvPr id="150" name="Rounded Rectangle 149"/>
                  <p:cNvSpPr/>
                  <p:nvPr/>
                </p:nvSpPr>
                <p:spPr>
                  <a:xfrm>
                    <a:off x="6079372" y="3649381"/>
                    <a:ext cx="545987" cy="632294"/>
                  </a:xfrm>
                  <a:prstGeom prst="roundRect">
                    <a:avLst/>
                  </a:prstGeom>
                  <a:solidFill>
                    <a:schemeClr val="tx2">
                      <a:lumMod val="75000"/>
                    </a:schemeClr>
                  </a:solidFill>
                  <a:ln>
                    <a:noFill/>
                  </a:ln>
                  <a:effectLst>
                    <a:outerShdw blurRad="50800" dist="101600" dir="2700000" algn="tl" rotWithShape="0">
                      <a:srgbClr val="FFC000">
                        <a:alpha val="99000"/>
                      </a:srgb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1200" dirty="0"/>
                      <a:t>L-7</a:t>
                    </a:r>
                  </a:p>
                </p:txBody>
              </p:sp>
              <p:sp>
                <p:nvSpPr>
                  <p:cNvPr id="151" name="Rounded Rectangle 150"/>
                  <p:cNvSpPr/>
                  <p:nvPr/>
                </p:nvSpPr>
                <p:spPr>
                  <a:xfrm>
                    <a:off x="7683613" y="3649381"/>
                    <a:ext cx="545987" cy="632294"/>
                  </a:xfrm>
                  <a:prstGeom prst="roundRect">
                    <a:avLst/>
                  </a:prstGeom>
                  <a:solidFill>
                    <a:schemeClr val="tx2">
                      <a:lumMod val="75000"/>
                    </a:schemeClr>
                  </a:solidFill>
                  <a:ln>
                    <a:noFill/>
                  </a:ln>
                  <a:effectLst>
                    <a:outerShdw blurRad="50800" dist="101600" dir="2700000" algn="tl" rotWithShape="0">
                      <a:srgbClr val="FFC000"/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1200" dirty="0"/>
                      <a:t>L-x</a:t>
                    </a:r>
                  </a:p>
                </p:txBody>
              </p:sp>
              <p:cxnSp>
                <p:nvCxnSpPr>
                  <p:cNvPr id="152" name="Straight Arrow Connector 151"/>
                  <p:cNvCxnSpPr>
                    <a:stCxn id="148" idx="3"/>
                    <a:endCxn id="147" idx="1"/>
                  </p:cNvCxnSpPr>
                  <p:nvPr/>
                </p:nvCxnSpPr>
                <p:spPr>
                  <a:xfrm flipV="1">
                    <a:off x="4142636" y="3392694"/>
                    <a:ext cx="715131" cy="688065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53" name="Rounded Rectangle 152"/>
                  <p:cNvSpPr/>
                  <p:nvPr/>
                </p:nvSpPr>
                <p:spPr>
                  <a:xfrm>
                    <a:off x="2352643" y="2822942"/>
                    <a:ext cx="545987" cy="632294"/>
                  </a:xfrm>
                  <a:prstGeom prst="roundRect">
                    <a:avLst/>
                  </a:prstGeom>
                  <a:solidFill>
                    <a:schemeClr val="tx2">
                      <a:lumMod val="60000"/>
                      <a:lumOff val="40000"/>
                    </a:schemeClr>
                  </a:solidFill>
                  <a:ln>
                    <a:noFill/>
                  </a:ln>
                  <a:effectLst>
                    <a:outerShdw blurRad="50800" dist="101600" dir="2700000" algn="tl" rotWithShape="0">
                      <a:prstClr val="black">
                        <a:alpha val="13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1200" dirty="0"/>
                      <a:t>L-2</a:t>
                    </a:r>
                  </a:p>
                </p:txBody>
              </p:sp>
            </p:grpSp>
          </p:grpSp>
          <p:sp>
            <p:nvSpPr>
              <p:cNvPr id="170" name="Rounded Rectangle 169"/>
              <p:cNvSpPr/>
              <p:nvPr/>
            </p:nvSpPr>
            <p:spPr>
              <a:xfrm>
                <a:off x="5590744" y="2303544"/>
                <a:ext cx="2640140" cy="3405662"/>
              </a:xfrm>
              <a:prstGeom prst="round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177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US" sz="1400" dirty="0"/>
                  <a:t>Adaptive Test Prep</a:t>
                </a:r>
              </a:p>
              <a:p>
                <a:pPr algn="ctr"/>
                <a:endParaRPr lang="en-US" sz="1400" dirty="0"/>
              </a:p>
              <a:p>
                <a:pPr algn="ctr"/>
                <a:endParaRPr lang="en-US" sz="1400" dirty="0"/>
              </a:p>
              <a:p>
                <a:r>
                  <a:rPr lang="en-US" sz="1400" dirty="0"/>
                  <a:t>Review materials in:</a:t>
                </a:r>
              </a:p>
              <a:p>
                <a:endParaRPr lang="en-US" sz="1400" dirty="0"/>
              </a:p>
              <a:p>
                <a:endParaRPr lang="en-US" sz="1400" dirty="0"/>
              </a:p>
              <a:p>
                <a:r>
                  <a:rPr lang="en-US" sz="1400" u="sng" dirty="0"/>
                  <a:t>Lesson 3</a:t>
                </a:r>
                <a:r>
                  <a:rPr lang="en-US" sz="1400" dirty="0"/>
                  <a:t>  (quiz score 69%)</a:t>
                </a:r>
              </a:p>
              <a:p>
                <a:endParaRPr lang="en-US" sz="1400" dirty="0"/>
              </a:p>
              <a:p>
                <a:r>
                  <a:rPr lang="en-US" sz="1400" u="sng" dirty="0"/>
                  <a:t>Lesson 4</a:t>
                </a:r>
                <a:r>
                  <a:rPr lang="en-US" sz="1400" dirty="0"/>
                  <a:t>  (quiz score 58%)</a:t>
                </a:r>
              </a:p>
              <a:p>
                <a:endParaRPr lang="en-US" sz="1400" dirty="0"/>
              </a:p>
              <a:p>
                <a:r>
                  <a:rPr lang="en-US" sz="1400" u="sng" dirty="0"/>
                  <a:t>Lesson 7</a:t>
                </a:r>
                <a:r>
                  <a:rPr lang="en-US" sz="1400" dirty="0"/>
                  <a:t>  (quiz score 72%)</a:t>
                </a:r>
              </a:p>
              <a:p>
                <a:endParaRPr lang="en-US" sz="1400" dirty="0"/>
              </a:p>
              <a:p>
                <a:endParaRPr lang="en-US" sz="1400" dirty="0"/>
              </a:p>
              <a:p>
                <a:r>
                  <a:rPr lang="en-US" sz="1400" dirty="0"/>
                  <a:t> </a:t>
                </a:r>
              </a:p>
            </p:txBody>
          </p:sp>
        </p:grpSp>
        <p:cxnSp>
          <p:nvCxnSpPr>
            <p:cNvPr id="30" name="Straight Arrow Connector 29"/>
            <p:cNvCxnSpPr>
              <a:stCxn id="151" idx="3"/>
              <a:endCxn id="170" idx="1"/>
            </p:cNvCxnSpPr>
            <p:nvPr/>
          </p:nvCxnSpPr>
          <p:spPr>
            <a:xfrm>
              <a:off x="6082172" y="5241377"/>
              <a:ext cx="825002" cy="4662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07500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931993" y="2451933"/>
            <a:ext cx="671450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3088" lvl="1" indent="-298450">
              <a:lnSpc>
                <a:spcPct val="150000"/>
              </a:lnSpc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/>
              <a:t>Algorithm</a:t>
            </a:r>
            <a:endParaRPr lang="en-US" sz="2400" dirty="0"/>
          </a:p>
          <a:p>
            <a:pPr marL="573088" lvl="1" indent="-298450">
              <a:lnSpc>
                <a:spcPct val="150000"/>
              </a:lnSpc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/>
              <a:t>Assessment</a:t>
            </a:r>
          </a:p>
          <a:p>
            <a:pPr marL="573088" lvl="1" indent="-298450">
              <a:lnSpc>
                <a:spcPct val="150000"/>
              </a:lnSpc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/>
              <a:t>Association</a:t>
            </a:r>
            <a:endParaRPr lang="en-US" sz="2400" dirty="0"/>
          </a:p>
          <a:p>
            <a:pPr marL="573088" lvl="1" indent="-298450">
              <a:lnSpc>
                <a:spcPct val="150000"/>
              </a:lnSpc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/>
              <a:t>Agency</a:t>
            </a:r>
            <a:endParaRPr lang="en-US" sz="2400" dirty="0"/>
          </a:p>
        </p:txBody>
      </p:sp>
      <p:sp>
        <p:nvSpPr>
          <p:cNvPr id="47" name="Rectangle 46"/>
          <p:cNvSpPr/>
          <p:nvPr/>
        </p:nvSpPr>
        <p:spPr>
          <a:xfrm>
            <a:off x="941294" y="2427776"/>
            <a:ext cx="3581400" cy="25630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7200" y="2038349"/>
            <a:ext cx="4572000" cy="4530247"/>
          </a:xfrm>
          <a:prstGeom prst="rect">
            <a:avLst/>
          </a:prstGeom>
          <a:solidFill>
            <a:srgbClr val="E1F5FE"/>
          </a:solidFill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3837"/>
            <a:ext cx="8458200" cy="4525963"/>
          </a:xfrm>
        </p:spPr>
        <p:txBody>
          <a:bodyPr>
            <a:normAutofit/>
          </a:bodyPr>
          <a:lstStyle/>
          <a:p>
            <a:pPr marL="55563" lvl="1" indent="0">
              <a:buClrTx/>
              <a:buSzPct val="63000"/>
              <a:buNone/>
            </a:pPr>
            <a:r>
              <a:rPr lang="en-US" sz="2400" dirty="0"/>
              <a:t>Vendors use a mix of the different techniques:</a:t>
            </a:r>
          </a:p>
        </p:txBody>
      </p:sp>
      <p:sp>
        <p:nvSpPr>
          <p:cNvPr id="9" name="Rectangle 8"/>
          <p:cNvSpPr/>
          <p:nvPr/>
        </p:nvSpPr>
        <p:spPr>
          <a:xfrm>
            <a:off x="609600" y="76200"/>
            <a:ext cx="6406177" cy="1015663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What</a:t>
            </a:r>
            <a:r>
              <a:rPr lang="en-US" sz="4000" b="1" dirty="0">
                <a:solidFill>
                  <a:srgbClr val="FFC000"/>
                </a:solidFill>
                <a:latin typeface="Arial Black" pitchFamily="34" charset="0"/>
              </a:rPr>
              <a:t> </a:t>
            </a:r>
            <a:r>
              <a:rPr lang="en-US" sz="2800" dirty="0"/>
              <a:t>is an example of a vendor?  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689205" y="2698163"/>
            <a:ext cx="3145077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800" dirty="0"/>
              <a:t>How well did you understand The Nature of Energy?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279714" y="2385492"/>
            <a:ext cx="3892548" cy="1168319"/>
            <a:chOff x="2252820" y="2358598"/>
            <a:chExt cx="3892548" cy="1168319"/>
          </a:xfrm>
        </p:grpSpPr>
        <p:sp>
          <p:nvSpPr>
            <p:cNvPr id="34" name="Rounded Rectangle 33"/>
            <p:cNvSpPr/>
            <p:nvPr/>
          </p:nvSpPr>
          <p:spPr>
            <a:xfrm>
              <a:off x="4926168" y="2893431"/>
              <a:ext cx="1219200" cy="633486"/>
            </a:xfrm>
            <a:prstGeom prst="roundRect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2252820" y="2358598"/>
              <a:ext cx="2438400" cy="840788"/>
              <a:chOff x="2114867" y="2459397"/>
              <a:chExt cx="2438400" cy="840788"/>
            </a:xfrm>
          </p:grpSpPr>
          <p:sp>
            <p:nvSpPr>
              <p:cNvPr id="35" name="Right Arrow 34"/>
              <p:cNvSpPr/>
              <p:nvPr/>
            </p:nvSpPr>
            <p:spPr>
              <a:xfrm>
                <a:off x="2114867" y="2459397"/>
                <a:ext cx="2438400" cy="840788"/>
              </a:xfrm>
              <a:prstGeom prst="rightArrow">
                <a:avLst/>
              </a:prstGeom>
              <a:solidFill>
                <a:srgbClr val="FFC000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2126045" y="2648958"/>
                <a:ext cx="121219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>
                    <a:solidFill>
                      <a:schemeClr val="tx2">
                        <a:lumMod val="75000"/>
                      </a:schemeClr>
                    </a:solidFill>
                  </a:rPr>
                  <a:t>Agency</a:t>
                </a:r>
              </a:p>
            </p:txBody>
          </p:sp>
        </p:grpSp>
      </p:grpSp>
      <p:sp>
        <p:nvSpPr>
          <p:cNvPr id="23" name="TextBox 22"/>
          <p:cNvSpPr txBox="1"/>
          <p:nvPr/>
        </p:nvSpPr>
        <p:spPr>
          <a:xfrm>
            <a:off x="4675094" y="3906160"/>
            <a:ext cx="3145077" cy="215444"/>
          </a:xfrm>
          <a:prstGeom prst="rect">
            <a:avLst/>
          </a:prstGeom>
          <a:solidFill>
            <a:srgbClr val="E1F5FE"/>
          </a:solidFill>
        </p:spPr>
        <p:txBody>
          <a:bodyPr wrap="square" rtlCol="0">
            <a:spAutoFit/>
          </a:bodyPr>
          <a:lstStyle/>
          <a:p>
            <a:r>
              <a:rPr lang="en-US" sz="800" dirty="0"/>
              <a:t>We recommend the following content: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675094" y="5075536"/>
            <a:ext cx="3145077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800" dirty="0"/>
              <a:t>These may also help: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066924" y="3343001"/>
            <a:ext cx="903570" cy="1846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600" dirty="0"/>
              <a:t>I didn’t understand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228476" y="3315453"/>
            <a:ext cx="1183390" cy="1846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600" dirty="0"/>
              <a:t>I completely understood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2272525" y="4763227"/>
            <a:ext cx="3621769" cy="840788"/>
            <a:chOff x="2245631" y="4736333"/>
            <a:chExt cx="3621769" cy="840788"/>
          </a:xfrm>
        </p:grpSpPr>
        <p:grpSp>
          <p:nvGrpSpPr>
            <p:cNvPr id="46" name="Group 45"/>
            <p:cNvGrpSpPr/>
            <p:nvPr/>
          </p:nvGrpSpPr>
          <p:grpSpPr>
            <a:xfrm>
              <a:off x="2245631" y="4736333"/>
              <a:ext cx="2438400" cy="840788"/>
              <a:chOff x="2245631" y="4736333"/>
              <a:chExt cx="2438400" cy="840788"/>
            </a:xfrm>
          </p:grpSpPr>
          <p:sp>
            <p:nvSpPr>
              <p:cNvPr id="37" name="Right Arrow 36"/>
              <p:cNvSpPr/>
              <p:nvPr/>
            </p:nvSpPr>
            <p:spPr>
              <a:xfrm>
                <a:off x="2245631" y="4736333"/>
                <a:ext cx="2438400" cy="840788"/>
              </a:xfrm>
              <a:prstGeom prst="rightArrow">
                <a:avLst/>
              </a:prstGeom>
              <a:solidFill>
                <a:srgbClr val="FFC000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2259168" y="4925895"/>
                <a:ext cx="176041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>
                    <a:solidFill>
                      <a:schemeClr val="tx2">
                        <a:lumMod val="75000"/>
                      </a:schemeClr>
                    </a:solidFill>
                  </a:rPr>
                  <a:t>Association</a:t>
                </a:r>
              </a:p>
            </p:txBody>
          </p:sp>
        </p:grpSp>
        <p:sp>
          <p:nvSpPr>
            <p:cNvPr id="29" name="Rounded Rectangle 28"/>
            <p:cNvSpPr/>
            <p:nvPr/>
          </p:nvSpPr>
          <p:spPr>
            <a:xfrm>
              <a:off x="4691220" y="5042356"/>
              <a:ext cx="1176180" cy="215444"/>
            </a:xfrm>
            <a:prstGeom prst="roundRect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63560" y="3597069"/>
            <a:ext cx="4280703" cy="840788"/>
            <a:chOff x="2236666" y="3570175"/>
            <a:chExt cx="4280703" cy="840788"/>
          </a:xfrm>
        </p:grpSpPr>
        <p:grpSp>
          <p:nvGrpSpPr>
            <p:cNvPr id="45" name="Group 44"/>
            <p:cNvGrpSpPr/>
            <p:nvPr/>
          </p:nvGrpSpPr>
          <p:grpSpPr>
            <a:xfrm>
              <a:off x="2236666" y="3570175"/>
              <a:ext cx="2447365" cy="840788"/>
              <a:chOff x="2236666" y="3570175"/>
              <a:chExt cx="2447365" cy="840788"/>
            </a:xfrm>
          </p:grpSpPr>
          <p:sp>
            <p:nvSpPr>
              <p:cNvPr id="38" name="Right Arrow 37"/>
              <p:cNvSpPr/>
              <p:nvPr/>
            </p:nvSpPr>
            <p:spPr>
              <a:xfrm>
                <a:off x="2245631" y="3570175"/>
                <a:ext cx="2438400" cy="840788"/>
              </a:xfrm>
              <a:prstGeom prst="rightArrow">
                <a:avLst/>
              </a:prstGeom>
              <a:solidFill>
                <a:srgbClr val="FFC000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2236666" y="3774267"/>
                <a:ext cx="148630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>
                    <a:solidFill>
                      <a:schemeClr val="tx2">
                        <a:lumMod val="75000"/>
                      </a:schemeClr>
                    </a:solidFill>
                  </a:rPr>
                  <a:t>Algorithm</a:t>
                </a:r>
              </a:p>
            </p:txBody>
          </p:sp>
        </p:grpSp>
        <p:sp>
          <p:nvSpPr>
            <p:cNvPr id="32" name="Rounded Rectangle 31"/>
            <p:cNvSpPr/>
            <p:nvPr/>
          </p:nvSpPr>
          <p:spPr>
            <a:xfrm>
              <a:off x="4709751" y="3879266"/>
              <a:ext cx="1807618" cy="192163"/>
            </a:xfrm>
            <a:prstGeom prst="roundRect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2261694" y="5750418"/>
            <a:ext cx="5671407" cy="840788"/>
            <a:chOff x="2234800" y="5723524"/>
            <a:chExt cx="5671407" cy="840788"/>
          </a:xfrm>
        </p:grpSpPr>
        <p:grpSp>
          <p:nvGrpSpPr>
            <p:cNvPr id="44" name="Group 43"/>
            <p:cNvGrpSpPr/>
            <p:nvPr/>
          </p:nvGrpSpPr>
          <p:grpSpPr>
            <a:xfrm>
              <a:off x="2234800" y="5723524"/>
              <a:ext cx="2447365" cy="840788"/>
              <a:chOff x="2236666" y="2351160"/>
              <a:chExt cx="2447365" cy="840788"/>
            </a:xfrm>
          </p:grpSpPr>
          <p:sp>
            <p:nvSpPr>
              <p:cNvPr id="41" name="Right Arrow 40"/>
              <p:cNvSpPr/>
              <p:nvPr/>
            </p:nvSpPr>
            <p:spPr>
              <a:xfrm>
                <a:off x="2245631" y="2351160"/>
                <a:ext cx="2438400" cy="840788"/>
              </a:xfrm>
              <a:prstGeom prst="rightArrow">
                <a:avLst/>
              </a:prstGeom>
              <a:solidFill>
                <a:srgbClr val="FFC000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" name="TextBox 42"/>
              <p:cNvSpPr txBox="1"/>
              <p:nvPr/>
            </p:nvSpPr>
            <p:spPr>
              <a:xfrm>
                <a:off x="2236666" y="2530736"/>
                <a:ext cx="186140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>
                    <a:solidFill>
                      <a:schemeClr val="tx2">
                        <a:lumMod val="75000"/>
                      </a:schemeClr>
                    </a:solidFill>
                  </a:rPr>
                  <a:t>Assessment</a:t>
                </a:r>
              </a:p>
            </p:txBody>
          </p:sp>
        </p:grpSp>
        <p:sp>
          <p:nvSpPr>
            <p:cNvPr id="39" name="Rounded Rectangle 38"/>
            <p:cNvSpPr/>
            <p:nvPr/>
          </p:nvSpPr>
          <p:spPr>
            <a:xfrm>
              <a:off x="5565123" y="5904038"/>
              <a:ext cx="2341084" cy="212936"/>
            </a:xfrm>
            <a:prstGeom prst="roundRect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45954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609600" y="51137"/>
            <a:ext cx="6385402" cy="1015663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How</a:t>
            </a:r>
            <a:r>
              <a:rPr lang="en-US" sz="2800" dirty="0"/>
              <a:t> do the systems help students?</a:t>
            </a:r>
          </a:p>
        </p:txBody>
      </p:sp>
      <p:sp>
        <p:nvSpPr>
          <p:cNvPr id="2" name="Rectangle 1"/>
          <p:cNvSpPr/>
          <p:nvPr/>
        </p:nvSpPr>
        <p:spPr>
          <a:xfrm>
            <a:off x="966104" y="1295400"/>
            <a:ext cx="6425296" cy="1532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>
              <a:lnSpc>
                <a:spcPct val="130000"/>
              </a:lnSpc>
            </a:pPr>
            <a:r>
              <a:rPr lang="en-US" sz="2400" b="1" u="sng" dirty="0">
                <a:solidFill>
                  <a:schemeClr val="tx2">
                    <a:lumMod val="75000"/>
                  </a:schemeClr>
                </a:solidFill>
              </a:rPr>
              <a:t>Respect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their prior knowledge</a:t>
            </a:r>
          </a:p>
          <a:p>
            <a:pPr lvl="2">
              <a:lnSpc>
                <a:spcPct val="130000"/>
              </a:lnSpc>
            </a:pPr>
            <a:r>
              <a:rPr lang="en-US" sz="2400" b="1" u="sng" dirty="0">
                <a:solidFill>
                  <a:schemeClr val="tx2">
                    <a:lumMod val="75000"/>
                  </a:schemeClr>
                </a:solidFill>
              </a:rPr>
              <a:t>Respond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to their learning needs</a:t>
            </a:r>
          </a:p>
          <a:p>
            <a:pPr lvl="2">
              <a:lnSpc>
                <a:spcPct val="130000"/>
              </a:lnSpc>
            </a:pPr>
            <a:r>
              <a:rPr lang="en-US" sz="2400" b="1" u="sng" dirty="0">
                <a:solidFill>
                  <a:schemeClr val="tx2">
                    <a:lumMod val="75000"/>
                  </a:schemeClr>
                </a:solidFill>
              </a:rPr>
              <a:t>Reduce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gaps in their understanding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28600" y="1600200"/>
            <a:ext cx="1905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RightUp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3 </a:t>
            </a:r>
            <a:r>
              <a:rPr lang="en-US" sz="5400" b="1" cap="none" spc="0" dirty="0" err="1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Rs</a:t>
            </a:r>
            <a:endParaRPr lang="en-US" sz="5400" b="1" cap="none" spc="0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457200" y="3048000"/>
            <a:ext cx="8153400" cy="3429968"/>
            <a:chOff x="2470175" y="2580307"/>
            <a:chExt cx="9583354" cy="3963368"/>
          </a:xfrm>
        </p:grpSpPr>
        <p:grpSp>
          <p:nvGrpSpPr>
            <p:cNvPr id="11" name="Group 10"/>
            <p:cNvGrpSpPr/>
            <p:nvPr/>
          </p:nvGrpSpPr>
          <p:grpSpPr>
            <a:xfrm rot="10800000">
              <a:off x="2470175" y="3733800"/>
              <a:ext cx="4616428" cy="1211802"/>
              <a:chOff x="5209680" y="2977635"/>
              <a:chExt cx="2057400" cy="1211802"/>
            </a:xfrm>
          </p:grpSpPr>
          <p:sp>
            <p:nvSpPr>
              <p:cNvPr id="15" name="Right Arrow 14"/>
              <p:cNvSpPr/>
              <p:nvPr/>
            </p:nvSpPr>
            <p:spPr>
              <a:xfrm rot="10800000">
                <a:off x="5209680" y="2977635"/>
                <a:ext cx="2057400" cy="1211802"/>
              </a:xfrm>
              <a:prstGeom prst="rightArrow">
                <a:avLst/>
              </a:prstGeom>
              <a:solidFill>
                <a:srgbClr val="FFC000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 rot="10800000">
                <a:off x="5311199" y="3350570"/>
                <a:ext cx="1868162" cy="462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b="1" dirty="0">
                    <a:solidFill>
                      <a:schemeClr val="tx2">
                        <a:lumMod val="75000"/>
                      </a:schemeClr>
                    </a:solidFill>
                  </a:rPr>
                  <a:t>Personalized learning path</a:t>
                </a:r>
              </a:p>
            </p:txBody>
          </p:sp>
        </p:grp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62800" y="2580307"/>
              <a:ext cx="4890729" cy="396336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13941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609600" y="51137"/>
            <a:ext cx="6085640" cy="1015663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How</a:t>
            </a:r>
            <a:r>
              <a:rPr lang="en-US" sz="2800" dirty="0"/>
              <a:t> do the systems help faculty?</a:t>
            </a:r>
          </a:p>
        </p:txBody>
      </p:sp>
      <p:sp>
        <p:nvSpPr>
          <p:cNvPr id="6" name="Rectangle 5"/>
          <p:cNvSpPr/>
          <p:nvPr/>
        </p:nvSpPr>
        <p:spPr>
          <a:xfrm>
            <a:off x="1207590" y="1219200"/>
            <a:ext cx="6781800" cy="1532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>
              <a:lnSpc>
                <a:spcPct val="130000"/>
              </a:lnSpc>
            </a:pPr>
            <a:r>
              <a:rPr lang="en-US" sz="2400" b="1" u="sng" dirty="0">
                <a:solidFill>
                  <a:schemeClr val="tx2">
                    <a:lumMod val="75000"/>
                  </a:schemeClr>
                </a:solidFill>
              </a:rPr>
              <a:t>Monitor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which students need assistance</a:t>
            </a:r>
          </a:p>
          <a:p>
            <a:pPr lvl="2">
              <a:lnSpc>
                <a:spcPct val="130000"/>
              </a:lnSpc>
            </a:pPr>
            <a:r>
              <a:rPr lang="en-US" sz="2400" b="1" u="sng" dirty="0">
                <a:solidFill>
                  <a:schemeClr val="tx2">
                    <a:lumMod val="75000"/>
                  </a:schemeClr>
                </a:solidFill>
              </a:rPr>
              <a:t>Measure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curriculum performance</a:t>
            </a:r>
          </a:p>
          <a:p>
            <a:pPr lvl="2">
              <a:lnSpc>
                <a:spcPct val="130000"/>
              </a:lnSpc>
            </a:pPr>
            <a:r>
              <a:rPr lang="en-US" sz="2400" b="1" u="sng" dirty="0">
                <a:solidFill>
                  <a:schemeClr val="tx2">
                    <a:lumMod val="75000"/>
                  </a:schemeClr>
                </a:solidFill>
              </a:rPr>
              <a:t>Maximize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course outcomes 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04800" y="1600200"/>
            <a:ext cx="1828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RightUp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3 </a:t>
            </a:r>
            <a:r>
              <a:rPr lang="en-US" sz="5400" b="1" cap="none" spc="0" dirty="0" err="1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Ms</a:t>
            </a:r>
            <a:endParaRPr lang="en-US" sz="5400" b="1" cap="none" spc="0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762000" y="3505200"/>
            <a:ext cx="7315199" cy="2819400"/>
            <a:chOff x="3152586" y="3235841"/>
            <a:chExt cx="8686993" cy="3147237"/>
          </a:xfrm>
        </p:grpSpPr>
        <p:grpSp>
          <p:nvGrpSpPr>
            <p:cNvPr id="11" name="Group 10"/>
            <p:cNvGrpSpPr/>
            <p:nvPr/>
          </p:nvGrpSpPr>
          <p:grpSpPr>
            <a:xfrm rot="10800000">
              <a:off x="3152586" y="4150550"/>
              <a:ext cx="3167131" cy="1211802"/>
              <a:chOff x="4643066" y="2874646"/>
              <a:chExt cx="2079670" cy="1211802"/>
            </a:xfrm>
          </p:grpSpPr>
          <p:sp>
            <p:nvSpPr>
              <p:cNvPr id="15" name="Right Arrow 14"/>
              <p:cNvSpPr/>
              <p:nvPr/>
            </p:nvSpPr>
            <p:spPr>
              <a:xfrm rot="10800000">
                <a:off x="4643066" y="2874646"/>
                <a:ext cx="2079670" cy="1211802"/>
              </a:xfrm>
              <a:prstGeom prst="rightArrow">
                <a:avLst/>
              </a:prstGeom>
              <a:solidFill>
                <a:srgbClr val="FFC000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 rot="10800000">
                <a:off x="4917259" y="3278615"/>
                <a:ext cx="1755234" cy="4466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en-US" sz="2000" b="1" dirty="0">
                    <a:solidFill>
                      <a:schemeClr val="tx2">
                        <a:lumMod val="75000"/>
                      </a:schemeClr>
                    </a:solidFill>
                  </a:rPr>
                  <a:t>Student Reports</a:t>
                </a:r>
              </a:p>
            </p:txBody>
          </p:sp>
        </p:grp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31914" y="3235841"/>
              <a:ext cx="5507665" cy="314723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38332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1600200"/>
            <a:ext cx="8286750" cy="3200400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1657350" y="4800599"/>
            <a:ext cx="4514850" cy="959119"/>
            <a:chOff x="1371600" y="5756236"/>
            <a:chExt cx="6019800" cy="984791"/>
          </a:xfrm>
        </p:grpSpPr>
        <p:sp>
          <p:nvSpPr>
            <p:cNvPr id="14" name="Up Arrow 13"/>
            <p:cNvSpPr/>
            <p:nvPr/>
          </p:nvSpPr>
          <p:spPr>
            <a:xfrm>
              <a:off x="2514600" y="5756236"/>
              <a:ext cx="1295400" cy="419941"/>
            </a:xfrm>
            <a:prstGeom prst="upArrow">
              <a:avLst>
                <a:gd name="adj1" fmla="val 50000"/>
                <a:gd name="adj2" fmla="val 68182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 flipH="1">
              <a:off x="1371600" y="6172200"/>
              <a:ext cx="6019800" cy="5688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000" b="1" dirty="0">
                  <a:solidFill>
                    <a:srgbClr val="FFC000"/>
                  </a:solidFill>
                  <a:latin typeface="Arial Black" panose="020B0A04020102020204" pitchFamily="34" charset="0"/>
                </a:rPr>
                <a:t>WE ARE HERE!</a:t>
              </a:r>
              <a:r>
                <a:rPr lang="en-US" sz="3000" dirty="0"/>
                <a:t> </a:t>
              </a:r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6096000"/>
            <a:ext cx="9144000" cy="36933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381000" y="6096000"/>
            <a:ext cx="48996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Adaptive courseware is scaling up rapidly.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609600" y="76200"/>
            <a:ext cx="7093288" cy="1015663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Where</a:t>
            </a:r>
            <a:r>
              <a:rPr lang="en-US" sz="2800" dirty="0"/>
              <a:t> are we in the technology cycle?</a:t>
            </a:r>
          </a:p>
        </p:txBody>
      </p:sp>
    </p:spTree>
    <p:extLst>
      <p:ext uri="{BB962C8B-B14F-4D97-AF65-F5344CB8AC3E}">
        <p14:creationId xmlns:p14="http://schemas.microsoft.com/office/powerpoint/2010/main" val="2197758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05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09600" y="152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What </a:t>
            </a:r>
            <a:r>
              <a:rPr lang="en-US" sz="2800" dirty="0">
                <a:solidFill>
                  <a:schemeClr val="tx1"/>
                </a:solidFill>
                <a:latin typeface="+mn-lt"/>
              </a:rPr>
              <a:t>are the major challenges and decisions?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838200" y="1600200"/>
            <a:ext cx="8229600" cy="4876800"/>
          </a:xfrm>
        </p:spPr>
        <p:txBody>
          <a:bodyPr>
            <a:normAutofit/>
          </a:bodyPr>
          <a:lstStyle/>
          <a:p>
            <a:pPr marL="396875" indent="-396875">
              <a:spcAft>
                <a:spcPts val="600"/>
              </a:spcAft>
              <a:buClrTx/>
              <a:buSzPct val="62000"/>
              <a:buFont typeface="Wingdings" panose="05000000000000000000" pitchFamily="2" charset="2"/>
              <a:buChar char="Ø"/>
            </a:pPr>
            <a:r>
              <a:rPr lang="en-US" b="1" dirty="0"/>
              <a:t>Pedagogy</a:t>
            </a:r>
          </a:p>
          <a:p>
            <a:pPr marL="396875" indent="-396875">
              <a:spcAft>
                <a:spcPts val="600"/>
              </a:spcAft>
              <a:buClrTx/>
              <a:buSzPct val="62000"/>
              <a:buFont typeface="Wingdings" panose="05000000000000000000" pitchFamily="2" charset="2"/>
              <a:buChar char="Ø"/>
            </a:pPr>
            <a:r>
              <a:rPr lang="en-US" b="1" dirty="0"/>
              <a:t>System</a:t>
            </a:r>
          </a:p>
          <a:p>
            <a:pPr marL="396875" indent="-396875">
              <a:spcAft>
                <a:spcPts val="600"/>
              </a:spcAft>
              <a:buClrTx/>
              <a:buSzPct val="62000"/>
              <a:buFont typeface="Wingdings" panose="05000000000000000000" pitchFamily="2" charset="2"/>
              <a:buChar char="Ø"/>
            </a:pPr>
            <a:r>
              <a:rPr lang="en-US" b="1" dirty="0"/>
              <a:t>Course Development</a:t>
            </a:r>
          </a:p>
          <a:p>
            <a:pPr marL="396875" indent="-396875">
              <a:spcAft>
                <a:spcPts val="600"/>
              </a:spcAft>
              <a:buClrTx/>
              <a:buSzPct val="62000"/>
              <a:buFont typeface="Wingdings" panose="05000000000000000000" pitchFamily="2" charset="2"/>
              <a:buChar char="Ø"/>
            </a:pPr>
            <a:r>
              <a:rPr lang="en-US" b="1" dirty="0"/>
              <a:t>Faculty </a:t>
            </a:r>
          </a:p>
          <a:p>
            <a:pPr marL="396875" indent="-396875">
              <a:spcAft>
                <a:spcPts val="600"/>
              </a:spcAft>
              <a:buClrTx/>
              <a:buSzPct val="62000"/>
              <a:buFont typeface="Wingdings" panose="05000000000000000000" pitchFamily="2" charset="2"/>
              <a:buChar char="Ø"/>
            </a:pPr>
            <a:r>
              <a:rPr lang="en-US" b="1" dirty="0"/>
              <a:t>Facilities</a:t>
            </a:r>
          </a:p>
          <a:p>
            <a:pPr marL="396875" indent="-396875">
              <a:spcAft>
                <a:spcPts val="600"/>
              </a:spcAft>
              <a:buClrTx/>
              <a:buSzPct val="62000"/>
              <a:buFont typeface="Wingdings" panose="05000000000000000000" pitchFamily="2" charset="2"/>
              <a:buChar char="Ø"/>
            </a:pPr>
            <a:r>
              <a:rPr lang="en-US" b="1" dirty="0"/>
              <a:t>Evaluation</a:t>
            </a:r>
          </a:p>
          <a:p>
            <a:pPr>
              <a:spcAft>
                <a:spcPts val="600"/>
              </a:spcAft>
              <a:buClrTx/>
              <a:buSzPct val="62000"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551041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05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609600" y="152400"/>
            <a:ext cx="8534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How </a:t>
            </a:r>
            <a:r>
              <a:rPr lang="en-US" sz="2800" dirty="0">
                <a:solidFill>
                  <a:schemeClr val="tx1"/>
                </a:solidFill>
                <a:latin typeface="+mn-lt"/>
              </a:rPr>
              <a:t>can the system support your </a:t>
            </a:r>
            <a:r>
              <a:rPr lang="en-US" sz="2800" u="sng" dirty="0">
                <a:solidFill>
                  <a:schemeClr val="tx1"/>
                </a:solidFill>
                <a:latin typeface="+mn-lt"/>
              </a:rPr>
              <a:t>Pedagogy</a:t>
            </a:r>
            <a:r>
              <a:rPr lang="en-US" sz="2800" dirty="0">
                <a:solidFill>
                  <a:schemeClr val="tx1"/>
                </a:solidFill>
                <a:latin typeface="+mn-lt"/>
              </a:rPr>
              <a:t>?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762000" y="1752600"/>
            <a:ext cx="1999090" cy="4876800"/>
          </a:xfrm>
        </p:spPr>
        <p:txBody>
          <a:bodyPr/>
          <a:lstStyle/>
          <a:p>
            <a:pPr marL="457200" lvl="0" indent="-457200">
              <a:spcBef>
                <a:spcPts val="0"/>
              </a:spcBef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b="1" dirty="0">
                <a:ea typeface="ヒラギノ角ゴ ProN W6" charset="0"/>
                <a:cs typeface="Arial"/>
                <a:sym typeface="Museo Sans 900" pitchFamily="50" charset="0"/>
              </a:rPr>
              <a:t>Lecture</a:t>
            </a:r>
          </a:p>
          <a:p>
            <a:pPr marL="457200" lvl="0" indent="-457200">
              <a:spcBef>
                <a:spcPts val="0"/>
              </a:spcBef>
              <a:buClrTx/>
              <a:buSzPct val="63000"/>
              <a:buFont typeface="Wingdings" panose="05000000000000000000" pitchFamily="2" charset="2"/>
              <a:buChar char="Ø"/>
            </a:pPr>
            <a:endParaRPr lang="en-US" b="1" dirty="0">
              <a:ea typeface="Museo Sans 900" pitchFamily="50" charset="0"/>
              <a:cs typeface="Arial"/>
              <a:sym typeface="Museo Sans 900" pitchFamily="50" charset="0"/>
            </a:endParaRPr>
          </a:p>
          <a:p>
            <a:pPr marL="457200" lvl="0" indent="-457200">
              <a:spcBef>
                <a:spcPts val="0"/>
              </a:spcBef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b="1" dirty="0">
                <a:ea typeface="Museo Sans 900" pitchFamily="50" charset="0"/>
                <a:cs typeface="Arial"/>
                <a:sym typeface="Museo Sans 900" pitchFamily="50" charset="0"/>
              </a:rPr>
              <a:t>Flipped </a:t>
            </a:r>
            <a:endParaRPr lang="en-US" b="1" dirty="0">
              <a:ea typeface="ヒラギノ角ゴ ProN W6" charset="0"/>
              <a:cs typeface="Arial"/>
              <a:sym typeface="Museo Sans 900" pitchFamily="50" charset="0"/>
            </a:endParaRPr>
          </a:p>
          <a:p>
            <a:pPr marL="457200" lvl="0" indent="-457200">
              <a:spcBef>
                <a:spcPts val="0"/>
              </a:spcBef>
              <a:buClrTx/>
              <a:buSzPct val="63000"/>
              <a:buFont typeface="Wingdings" panose="05000000000000000000" pitchFamily="2" charset="2"/>
              <a:buChar char="Ø"/>
            </a:pPr>
            <a:endParaRPr lang="en-US" b="1" dirty="0">
              <a:ea typeface="ヒラギノ角ゴ ProN W6" charset="0"/>
              <a:cs typeface="Arial"/>
              <a:sym typeface="Museo Sans 900" pitchFamily="50" charset="0"/>
            </a:endParaRPr>
          </a:p>
          <a:p>
            <a:pPr marL="457200" lvl="0" indent="-457200">
              <a:spcBef>
                <a:spcPts val="0"/>
              </a:spcBef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b="1" dirty="0">
                <a:ea typeface="ヒラギノ角ゴ ProN W6" charset="0"/>
                <a:cs typeface="Arial"/>
                <a:sym typeface="Museo Sans 900" pitchFamily="50" charset="0"/>
              </a:rPr>
              <a:t>Online  </a:t>
            </a:r>
            <a:endParaRPr lang="en-US" dirty="0">
              <a:latin typeface="Arial Black" panose="020B0A04020102020204" pitchFamily="34" charset="0"/>
              <a:ea typeface="ヒラギノ角ゴ ProN W6" charset="0"/>
              <a:cs typeface="Arial"/>
              <a:sym typeface="Museo Sans 900" pitchFamily="50" charset="0"/>
            </a:endParaRPr>
          </a:p>
          <a:p>
            <a:pPr marL="457200" lvl="0" indent="-457200">
              <a:spcBef>
                <a:spcPts val="0"/>
              </a:spcBef>
              <a:buClrTx/>
              <a:buSzPct val="63000"/>
              <a:buFont typeface="Wingdings" panose="05000000000000000000" pitchFamily="2" charset="2"/>
              <a:buChar char="Ø"/>
            </a:pPr>
            <a:endParaRPr lang="en-US" b="1" dirty="0">
              <a:ea typeface="ヒラギノ角ゴ ProN W6" charset="0"/>
              <a:cs typeface="Arial"/>
              <a:sym typeface="Museo Sans 900" pitchFamily="50" charset="0"/>
            </a:endParaRPr>
          </a:p>
          <a:p>
            <a:pPr marL="457200" lvl="0" indent="-457200">
              <a:spcBef>
                <a:spcPts val="0"/>
              </a:spcBef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b="1" dirty="0">
                <a:ea typeface="ヒラギノ角ゴ ProN W6" charset="0"/>
                <a:cs typeface="Arial"/>
                <a:sym typeface="Museo Sans 900" pitchFamily="50" charset="0"/>
              </a:rPr>
              <a:t>Other?</a:t>
            </a:r>
            <a:br>
              <a:rPr lang="en-US" sz="2800" b="1" dirty="0">
                <a:solidFill>
                  <a:srgbClr val="D2533C">
                    <a:lumMod val="75000"/>
                  </a:srgbClr>
                </a:solidFill>
                <a:ea typeface="ヒラギノ角ゴ ProN W6" charset="0"/>
                <a:cs typeface="Arial"/>
                <a:sym typeface="Museo Sans 900" pitchFamily="50" charset="0"/>
              </a:rPr>
            </a:br>
            <a:endParaRPr lang="en-US" sz="2800" dirty="0">
              <a:solidFill>
                <a:srgbClr val="D2533C">
                  <a:lumMod val="75000"/>
                </a:srgbClr>
              </a:solidFill>
              <a:latin typeface="Arial Black" panose="020B0A04020102020204" pitchFamily="34" charset="0"/>
              <a:ea typeface="ヒラギノ角ゴ ProN W6" charset="0"/>
              <a:cs typeface="Arial"/>
              <a:sym typeface="Museo Sans 900" pitchFamily="50" charset="0"/>
            </a:endParaRPr>
          </a:p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438400" y="1752600"/>
            <a:ext cx="637386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ts val="0"/>
              </a:spcBef>
              <a:buClrTx/>
              <a:buSzPct val="63000"/>
            </a:pPr>
            <a:r>
              <a:rPr lang="en-US" sz="2400" b="1" dirty="0">
                <a:ea typeface="ヒラギノ角ゴ ProN W6" charset="0"/>
                <a:cs typeface="Arial"/>
                <a:sym typeface="Museo Sans 900" pitchFamily="50" charset="0"/>
              </a:rPr>
              <a:t>- homework and assessment</a:t>
            </a:r>
          </a:p>
          <a:p>
            <a:pPr lvl="0">
              <a:spcBef>
                <a:spcPts val="0"/>
              </a:spcBef>
              <a:buClrTx/>
              <a:buSzPct val="63000"/>
            </a:pPr>
            <a:endParaRPr lang="en-US" sz="2400" b="1" dirty="0">
              <a:ea typeface="Museo Sans 900" pitchFamily="50" charset="0"/>
              <a:cs typeface="Arial"/>
              <a:sym typeface="Museo Sans 900" pitchFamily="50" charset="0"/>
            </a:endParaRPr>
          </a:p>
          <a:p>
            <a:pPr lvl="0">
              <a:spcBef>
                <a:spcPts val="0"/>
              </a:spcBef>
              <a:buClrTx/>
              <a:buSzPct val="63000"/>
            </a:pPr>
            <a:r>
              <a:rPr lang="en-US" sz="2400" b="1" dirty="0">
                <a:ea typeface="Museo Sans 900" pitchFamily="50" charset="0"/>
                <a:cs typeface="Arial"/>
                <a:sym typeface="Museo Sans 900" pitchFamily="50" charset="0"/>
              </a:rPr>
              <a:t>- information delivery and assessment</a:t>
            </a:r>
          </a:p>
          <a:p>
            <a:pPr>
              <a:buSzPct val="63000"/>
            </a:pPr>
            <a:endParaRPr lang="en-US" sz="2400" b="1" dirty="0">
              <a:ea typeface="Museo Sans 900" pitchFamily="50" charset="0"/>
              <a:cs typeface="Arial"/>
              <a:sym typeface="Museo Sans 900" pitchFamily="50" charset="0"/>
            </a:endParaRPr>
          </a:p>
          <a:p>
            <a:pPr>
              <a:buSzPct val="63000"/>
            </a:pPr>
            <a:r>
              <a:rPr lang="en-US" sz="2400" b="1" dirty="0">
                <a:ea typeface="Museo Sans 900" pitchFamily="50" charset="0"/>
                <a:cs typeface="Arial"/>
                <a:sym typeface="Museo Sans 900" pitchFamily="50" charset="0"/>
              </a:rPr>
              <a:t>- information, homework and assessment</a:t>
            </a:r>
            <a:endParaRPr lang="en-US" sz="2400" b="1" dirty="0">
              <a:ea typeface="ヒラギノ角ゴ ProN W6" charset="0"/>
              <a:cs typeface="Arial"/>
              <a:sym typeface="Museo Sans 9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9718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685800" y="1524000"/>
            <a:ext cx="8077200" cy="4525963"/>
          </a:xfrm>
        </p:spPr>
        <p:txBody>
          <a:bodyPr>
            <a:normAutofit/>
          </a:bodyPr>
          <a:lstStyle/>
          <a:p>
            <a:pPr marL="285750" lvl="1" indent="-285750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/>
              <a:t>Student learning</a:t>
            </a:r>
            <a:endParaRPr lang="en-US" sz="24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7463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609600" y="76200"/>
            <a:ext cx="7608429" cy="101566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What </a:t>
            </a:r>
            <a:r>
              <a:rPr lang="en-US" sz="2800" dirty="0"/>
              <a:t>other </a:t>
            </a:r>
            <a:r>
              <a:rPr lang="en-US" sz="2800" u="sng" dirty="0"/>
              <a:t>Pedagogical</a:t>
            </a:r>
            <a:r>
              <a:rPr lang="en-US" sz="2800" dirty="0"/>
              <a:t> decisions matter?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372100" y="2209800"/>
            <a:ext cx="2667000" cy="358140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1371600" y="2209800"/>
            <a:ext cx="2667000" cy="358140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"/>
          <p:cNvSpPr txBox="1">
            <a:spLocks noChangeArrowheads="1"/>
          </p:cNvSpPr>
          <p:nvPr/>
        </p:nvSpPr>
        <p:spPr>
          <a:xfrm>
            <a:off x="990600" y="2216348"/>
            <a:ext cx="8534400" cy="5098852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1">
              <a:lnSpc>
                <a:spcPct val="150000"/>
              </a:lnSpc>
              <a:buClr>
                <a:srgbClr val="FFFFFF"/>
              </a:buClr>
            </a:pPr>
            <a:r>
              <a:rPr lang="en-US" sz="3600" b="1" i="1" dirty="0">
                <a:solidFill>
                  <a:srgbClr val="292934"/>
                </a:solidFill>
                <a:cs typeface="Arial"/>
              </a:rPr>
              <a:t>Self-paced      or  	Synced</a:t>
            </a:r>
          </a:p>
          <a:p>
            <a:pPr lvl="1">
              <a:buClr>
                <a:srgbClr val="FFFFFF"/>
              </a:buClr>
            </a:pPr>
            <a:endParaRPr lang="en-US" sz="2400" i="1" dirty="0">
              <a:solidFill>
                <a:srgbClr val="292934"/>
              </a:solidFill>
              <a:cs typeface="Arial"/>
            </a:endParaRPr>
          </a:p>
          <a:p>
            <a:pPr lvl="1">
              <a:buClr>
                <a:srgbClr val="FFFFFF"/>
              </a:buClr>
            </a:pPr>
            <a:r>
              <a:rPr lang="en-US" sz="2000" i="1" dirty="0">
                <a:solidFill>
                  <a:srgbClr val="292934"/>
                </a:solidFill>
                <a:cs typeface="Arial"/>
              </a:rPr>
              <a:t>Complex tracking			Lesson alignment</a:t>
            </a:r>
          </a:p>
          <a:p>
            <a:pPr lvl="1">
              <a:buClr>
                <a:srgbClr val="FFFFFF"/>
              </a:buClr>
            </a:pPr>
            <a:endParaRPr lang="en-US" sz="2000" i="1" dirty="0">
              <a:solidFill>
                <a:srgbClr val="292934"/>
              </a:solidFill>
              <a:cs typeface="Arial"/>
            </a:endParaRPr>
          </a:p>
          <a:p>
            <a:pPr lvl="1">
              <a:buClr>
                <a:srgbClr val="FFFFFF"/>
              </a:buClr>
            </a:pPr>
            <a:r>
              <a:rPr lang="en-US" sz="2000" i="1" dirty="0">
                <a:solidFill>
                  <a:srgbClr val="292934"/>
                </a:solidFill>
                <a:cs typeface="Arial"/>
              </a:rPr>
              <a:t>Flexible exam dates			Fixed exam dates</a:t>
            </a:r>
          </a:p>
          <a:p>
            <a:pPr lvl="1">
              <a:buClr>
                <a:srgbClr val="FFFFFF"/>
              </a:buClr>
            </a:pPr>
            <a:endParaRPr lang="en-US" sz="2000" i="1" dirty="0">
              <a:solidFill>
                <a:srgbClr val="292934"/>
              </a:solidFill>
              <a:cs typeface="Arial"/>
            </a:endParaRPr>
          </a:p>
          <a:p>
            <a:pPr lvl="1">
              <a:buClr>
                <a:srgbClr val="FFFFFF"/>
              </a:buClr>
            </a:pPr>
            <a:r>
              <a:rPr lang="en-US" sz="2000" i="1" dirty="0">
                <a:solidFill>
                  <a:srgbClr val="292934"/>
                </a:solidFill>
                <a:cs typeface="Arial"/>
              </a:rPr>
              <a:t>Independent			Interactive</a:t>
            </a:r>
          </a:p>
          <a:p>
            <a:pPr lvl="1">
              <a:buClr>
                <a:srgbClr val="FFFFFF"/>
              </a:buClr>
            </a:pPr>
            <a:endParaRPr lang="en-US" sz="2000" i="1" dirty="0">
              <a:solidFill>
                <a:srgbClr val="292934"/>
              </a:solidFill>
              <a:cs typeface="Arial"/>
            </a:endParaRPr>
          </a:p>
          <a:p>
            <a:pPr lvl="1">
              <a:buClr>
                <a:srgbClr val="FFFFFF"/>
              </a:buClr>
            </a:pPr>
            <a:r>
              <a:rPr lang="en-US" sz="2000" i="1" dirty="0">
                <a:solidFill>
                  <a:srgbClr val="292934"/>
                </a:solidFill>
                <a:cs typeface="Arial"/>
              </a:rPr>
              <a:t>Competency			Completion</a:t>
            </a:r>
          </a:p>
          <a:p>
            <a:pPr lvl="1">
              <a:buClr>
                <a:srgbClr val="FFFFFF"/>
              </a:buClr>
            </a:pPr>
            <a:endParaRPr lang="en-US" sz="2400" i="1" dirty="0">
              <a:solidFill>
                <a:srgbClr val="292934"/>
              </a:solidFill>
              <a:cs typeface="Arial"/>
            </a:endParaRPr>
          </a:p>
          <a:p>
            <a:pPr lvl="1">
              <a:buClr>
                <a:srgbClr val="FFFFFF"/>
              </a:buClr>
            </a:pPr>
            <a:endParaRPr lang="en-US" sz="2400" i="1" dirty="0">
              <a:solidFill>
                <a:srgbClr val="292934"/>
              </a:solidFill>
              <a:cs typeface="Arial"/>
            </a:endParaRPr>
          </a:p>
          <a:p>
            <a:endParaRPr lang="en-US" sz="3600" dirty="0">
              <a:solidFill>
                <a:schemeClr val="tx2">
                  <a:lumMod val="75000"/>
                </a:schemeClr>
              </a:solidFill>
              <a:latin typeface="Arial Black" panose="020B0A04020102020204" pitchFamily="34" charset="0"/>
              <a:ea typeface="ヒラギノ角ゴ ProN W6" charset="0"/>
              <a:cs typeface="Arial"/>
              <a:sym typeface="Museo Sans 900" pitchFamily="50" charset="0"/>
            </a:endParaRPr>
          </a:p>
        </p:txBody>
      </p:sp>
      <p:sp>
        <p:nvSpPr>
          <p:cNvPr id="10" name="Rectangle 1"/>
          <p:cNvSpPr txBox="1">
            <a:spLocks noChangeArrowheads="1"/>
          </p:cNvSpPr>
          <p:nvPr/>
        </p:nvSpPr>
        <p:spPr>
          <a:xfrm>
            <a:off x="762000" y="6040457"/>
            <a:ext cx="8915400" cy="893743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 cap="all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1" cap="none" dirty="0">
                <a:solidFill>
                  <a:schemeClr val="tx2">
                    <a:lumMod val="75000"/>
                  </a:schemeClr>
                </a:solidFill>
                <a:latin typeface="+mn-lt"/>
                <a:ea typeface="Museo Sans 900" pitchFamily="50" charset="0"/>
                <a:cs typeface="Arial"/>
                <a:sym typeface="Museo Sans 900" pitchFamily="50" charset="0"/>
              </a:rPr>
              <a:t>Faculty need to make these decisions first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+mn-lt"/>
                <a:ea typeface="Museo Sans 900" pitchFamily="50" charset="0"/>
                <a:cs typeface="Arial"/>
                <a:sym typeface="Museo Sans 900" pitchFamily="50" charset="0"/>
              </a:rPr>
              <a:t>.</a:t>
            </a:r>
            <a:endParaRPr lang="en-US" sz="2800" b="1" dirty="0">
              <a:solidFill>
                <a:schemeClr val="tx2">
                  <a:lumMod val="75000"/>
                </a:schemeClr>
              </a:solidFill>
              <a:latin typeface="+mn-lt"/>
              <a:ea typeface="ヒラギノ角ゴ ProN W6" charset="0"/>
              <a:cs typeface="Arial"/>
              <a:sym typeface="Museo Sans 9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422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"/>
          <p:cNvSpPr txBox="1">
            <a:spLocks noChangeArrowheads="1"/>
          </p:cNvSpPr>
          <p:nvPr/>
        </p:nvSpPr>
        <p:spPr>
          <a:xfrm>
            <a:off x="838200" y="1447800"/>
            <a:ext cx="8534400" cy="2638853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>
                <a:solidFill>
                  <a:schemeClr val="tx1"/>
                </a:solidFill>
                <a:latin typeface="+mn-lt"/>
                <a:ea typeface="Museo Sans 900" pitchFamily="50" charset="0"/>
                <a:cs typeface="Arial"/>
                <a:sym typeface="Museo Sans 900" pitchFamily="50" charset="0"/>
              </a:rPr>
              <a:t>We’ve tried:</a:t>
            </a:r>
          </a:p>
          <a:p>
            <a:endParaRPr lang="en-US" sz="2400" b="1" dirty="0">
              <a:solidFill>
                <a:schemeClr val="tx1"/>
              </a:solidFill>
              <a:latin typeface="+mn-lt"/>
              <a:ea typeface="Museo Sans 900" pitchFamily="50" charset="0"/>
              <a:cs typeface="Arial"/>
              <a:sym typeface="Museo Sans 900" pitchFamily="50" charset="0"/>
            </a:endParaRPr>
          </a:p>
          <a:p>
            <a:endParaRPr lang="en-US" sz="2400" b="1" dirty="0">
              <a:solidFill>
                <a:schemeClr val="tx1"/>
              </a:solidFill>
              <a:latin typeface="+mn-lt"/>
              <a:ea typeface="Museo Sans 900" pitchFamily="50" charset="0"/>
              <a:cs typeface="Arial"/>
              <a:sym typeface="Museo Sans 900" pitchFamily="50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chemeClr val="tx1"/>
                </a:solidFill>
                <a:ea typeface="ヒラギノ角ゴ ProN W6" charset="0"/>
                <a:cs typeface="Arial"/>
                <a:sym typeface="Museo Sans 900" pitchFamily="50" charset="0"/>
              </a:rPr>
              <a:t>Adaptive and Self-paced online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US" sz="2400" b="1" dirty="0">
              <a:solidFill>
                <a:schemeClr val="tx1"/>
              </a:solidFill>
              <a:ea typeface="ヒラギノ角ゴ ProN W6" charset="0"/>
              <a:cs typeface="Arial"/>
              <a:sym typeface="Museo Sans 900" pitchFamily="50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chemeClr val="tx1"/>
                </a:solidFill>
                <a:ea typeface="ヒラギノ角ゴ ProN W6" charset="0"/>
                <a:cs typeface="Arial"/>
                <a:sym typeface="Museo Sans 900" pitchFamily="50" charset="0"/>
              </a:rPr>
              <a:t>Adaptive and Supervised in class</a:t>
            </a:r>
          </a:p>
          <a:p>
            <a:endParaRPr lang="en-US" sz="2400" b="1" dirty="0">
              <a:solidFill>
                <a:schemeClr val="tx1"/>
              </a:solidFill>
              <a:latin typeface="+mn-lt"/>
              <a:ea typeface="Museo Sans 900" pitchFamily="50" charset="0"/>
              <a:cs typeface="Arial"/>
              <a:sym typeface="Museo Sans 900" pitchFamily="50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chemeClr val="tx1"/>
                </a:solidFill>
                <a:latin typeface="+mn-lt"/>
                <a:ea typeface="ヒラギノ角ゴ ProN W6" charset="0"/>
                <a:cs typeface="Arial"/>
                <a:sym typeface="Museo Sans 900" pitchFamily="50" charset="0"/>
              </a:rPr>
              <a:t>Adaptive and Active in class</a:t>
            </a:r>
            <a:br>
              <a:rPr lang="en-US" sz="2400" b="1" dirty="0">
                <a:solidFill>
                  <a:schemeClr val="tx1"/>
                </a:solidFill>
                <a:latin typeface="+mn-lt"/>
                <a:ea typeface="ヒラギノ角ゴ ProN W6" charset="0"/>
                <a:cs typeface="Arial"/>
                <a:sym typeface="Museo Sans 900" pitchFamily="50" charset="0"/>
              </a:rPr>
            </a:br>
            <a:endParaRPr lang="en-US" sz="2400" b="1" dirty="0">
              <a:solidFill>
                <a:schemeClr val="tx1"/>
              </a:solidFill>
              <a:latin typeface="+mn-lt"/>
              <a:ea typeface="ヒラギノ角ゴ ProN W6" charset="0"/>
              <a:cs typeface="Arial"/>
              <a:sym typeface="Museo Sans 900" pitchFamily="50" charset="0"/>
            </a:endParaRPr>
          </a:p>
        </p:txBody>
      </p:sp>
      <p:sp>
        <p:nvSpPr>
          <p:cNvPr id="16" name="Rectangle 1"/>
          <p:cNvSpPr txBox="1">
            <a:spLocks noChangeArrowheads="1"/>
          </p:cNvSpPr>
          <p:nvPr/>
        </p:nvSpPr>
        <p:spPr>
          <a:xfrm>
            <a:off x="606644" y="1412449"/>
            <a:ext cx="8077200" cy="42672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chemeClr val="tx1"/>
                </a:solidFill>
                <a:ea typeface="Museo Sans 900" pitchFamily="50" charset="0"/>
                <a:cs typeface="Arial"/>
                <a:sym typeface="Museo Sans 900" pitchFamily="50" charset="0"/>
              </a:rPr>
              <a:t>Best results with “Adaptive and Active” approach 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Arial Black" panose="020B0A04020102020204" pitchFamily="34" charset="0"/>
              <a:ea typeface="ヒラギノ角ゴ ProN W6" charset="0"/>
              <a:cs typeface="Arial"/>
              <a:sym typeface="Museo Sans 900" pitchFamily="50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877614" y="3200400"/>
            <a:ext cx="1255986" cy="460701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ounded Rectangle 20"/>
          <p:cNvSpPr/>
          <p:nvPr/>
        </p:nvSpPr>
        <p:spPr>
          <a:xfrm>
            <a:off x="834482" y="5127406"/>
            <a:ext cx="1984917" cy="41994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873401" y="2194549"/>
            <a:ext cx="8005213" cy="3670102"/>
            <a:chOff x="757787" y="2895600"/>
            <a:chExt cx="8005213" cy="3670102"/>
          </a:xfrm>
        </p:grpSpPr>
        <p:grpSp>
          <p:nvGrpSpPr>
            <p:cNvPr id="5" name="Group 4"/>
            <p:cNvGrpSpPr/>
            <p:nvPr/>
          </p:nvGrpSpPr>
          <p:grpSpPr>
            <a:xfrm>
              <a:off x="4095750" y="2895600"/>
              <a:ext cx="4667250" cy="3670102"/>
              <a:chOff x="4095750" y="2657475"/>
              <a:chExt cx="4667250" cy="3670102"/>
            </a:xfrm>
          </p:grpSpPr>
          <p:pic>
            <p:nvPicPr>
              <p:cNvPr id="1026" name="Picture 2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95750" y="2657475"/>
                <a:ext cx="4667250" cy="33623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" name="TextBox 16"/>
              <p:cNvSpPr txBox="1"/>
              <p:nvPr/>
            </p:nvSpPr>
            <p:spPr>
              <a:xfrm>
                <a:off x="5391150" y="6019800"/>
                <a:ext cx="168110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/>
                  <a:t>Bloom’s Taxonomy</a:t>
                </a:r>
              </a:p>
            </p:txBody>
          </p:sp>
        </p:grpSp>
        <p:sp>
          <p:nvSpPr>
            <p:cNvPr id="10" name="TextBox 9"/>
            <p:cNvSpPr txBox="1"/>
            <p:nvPr/>
          </p:nvSpPr>
          <p:spPr>
            <a:xfrm>
              <a:off x="757787" y="5417403"/>
              <a:ext cx="312841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chemeClr val="tx2">
                      <a:lumMod val="75000"/>
                    </a:schemeClr>
                  </a:solidFill>
                </a:rPr>
                <a:t>Adaptive Learning</a:t>
              </a:r>
            </a:p>
            <a:p>
              <a:r>
                <a:rPr lang="en-US" sz="2400" b="1" dirty="0">
                  <a:solidFill>
                    <a:schemeClr val="tx2">
                      <a:lumMod val="75000"/>
                    </a:schemeClr>
                  </a:solidFill>
                </a:rPr>
                <a:t>before class </a:t>
              </a: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838200" y="5341203"/>
              <a:ext cx="7448550" cy="0"/>
            </a:xfrm>
            <a:prstGeom prst="line">
              <a:avLst/>
            </a:prstGeom>
            <a:ln w="57150">
              <a:solidFill>
                <a:schemeClr val="tx2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757787" y="3531155"/>
              <a:ext cx="28194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chemeClr val="tx2">
                      <a:lumMod val="75000"/>
                    </a:schemeClr>
                  </a:solidFill>
                </a:rPr>
                <a:t>Active Learning in class  </a:t>
              </a:r>
            </a:p>
          </p:txBody>
        </p:sp>
      </p:grpSp>
      <p:sp>
        <p:nvSpPr>
          <p:cNvPr id="13" name="Rectangle 12"/>
          <p:cNvSpPr/>
          <p:nvPr/>
        </p:nvSpPr>
        <p:spPr>
          <a:xfrm>
            <a:off x="0" y="6172200"/>
            <a:ext cx="9144000" cy="36933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757787" y="6172200"/>
            <a:ext cx="7162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63000"/>
            </a:pPr>
            <a:r>
              <a:rPr lang="en-US" b="1" dirty="0">
                <a:ea typeface="Museo Sans 900" pitchFamily="50" charset="0"/>
                <a:cs typeface="Arial"/>
                <a:sym typeface="Museo Sans 900" pitchFamily="50" charset="0"/>
              </a:rPr>
              <a:t>Optimize high-tech (adaptive) and high-touch (active) learning </a:t>
            </a:r>
            <a:br>
              <a:rPr lang="en-US" b="1" dirty="0">
                <a:solidFill>
                  <a:schemeClr val="tx2">
                    <a:lumMod val="75000"/>
                  </a:schemeClr>
                </a:solidFill>
                <a:ea typeface="ヒラギノ角ゴ ProN W6" charset="0"/>
                <a:cs typeface="Arial"/>
                <a:sym typeface="Museo Sans 900" pitchFamily="50" charset="0"/>
              </a:rPr>
            </a:br>
            <a:endParaRPr lang="en-US" dirty="0">
              <a:solidFill>
                <a:schemeClr val="tx2">
                  <a:lumMod val="75000"/>
                </a:schemeClr>
              </a:solidFill>
              <a:latin typeface="Arial Black" panose="020B0A04020102020204" pitchFamily="34" charset="0"/>
              <a:ea typeface="ヒラギノ角ゴ ProN W6" charset="0"/>
              <a:cs typeface="Arial"/>
              <a:sym typeface="Museo Sans 900" pitchFamily="50" charset="0"/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606644" y="114186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What 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u="sng" dirty="0">
                <a:solidFill>
                  <a:schemeClr val="tx1"/>
                </a:solidFill>
              </a:rPr>
              <a:t>Pedagogy</a:t>
            </a:r>
            <a:r>
              <a:rPr lang="en-US" sz="2800" dirty="0">
                <a:solidFill>
                  <a:schemeClr val="tx1"/>
                </a:solidFill>
              </a:rPr>
              <a:t> did ASU decide to use? </a:t>
            </a:r>
          </a:p>
        </p:txBody>
      </p:sp>
    </p:spTree>
    <p:extLst>
      <p:ext uri="{BB962C8B-B14F-4D97-AF65-F5344CB8AC3E}">
        <p14:creationId xmlns:p14="http://schemas.microsoft.com/office/powerpoint/2010/main" val="5284191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" grpId="0" animBg="1"/>
      <p:bldP spid="21" grpId="0" animBg="1"/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400800" y="5200472"/>
            <a:ext cx="2286000" cy="115603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e 17"/>
          <p:cNvSpPr/>
          <p:nvPr/>
        </p:nvSpPr>
        <p:spPr>
          <a:xfrm rot="16200000">
            <a:off x="2474427" y="1920952"/>
            <a:ext cx="4191000" cy="4267200"/>
          </a:xfrm>
          <a:prstGeom prst="pie">
            <a:avLst>
              <a:gd name="adj1" fmla="val 0"/>
              <a:gd name="adj2" fmla="val 21588517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 prstMaterial="dkEdg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9" name="Pie 18"/>
          <p:cNvSpPr/>
          <p:nvPr/>
        </p:nvSpPr>
        <p:spPr>
          <a:xfrm rot="5400000">
            <a:off x="2476500" y="1920952"/>
            <a:ext cx="4191000" cy="4267200"/>
          </a:xfrm>
          <a:prstGeom prst="pie">
            <a:avLst>
              <a:gd name="adj1" fmla="val 5377809"/>
              <a:gd name="adj2" fmla="val 16200000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21" name="Straight Connector 20"/>
          <p:cNvCxnSpPr>
            <a:stCxn id="19" idx="3"/>
          </p:cNvCxnSpPr>
          <p:nvPr/>
        </p:nvCxnSpPr>
        <p:spPr>
          <a:xfrm flipH="1">
            <a:off x="4569929" y="4054552"/>
            <a:ext cx="2135673" cy="0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395151" y="3254452"/>
            <a:ext cx="2364750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ADAPTIVE SYSTEM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608965" y="4321251"/>
            <a:ext cx="1877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C000"/>
                </a:solidFill>
              </a:rPr>
              <a:t>ACTIVE CLASS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609600" y="4054552"/>
            <a:ext cx="8118170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38652" y="5181602"/>
            <a:ext cx="24093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4. ASSIMILATE</a:t>
            </a:r>
          </a:p>
          <a:p>
            <a:r>
              <a:rPr lang="en-US" dirty="0"/>
              <a:t>Write essay, solve problems, take quiz, etc.</a:t>
            </a:r>
          </a:p>
        </p:txBody>
      </p:sp>
      <p:graphicFrame>
        <p:nvGraphicFramePr>
          <p:cNvPr id="22" name="Diagram 21"/>
          <p:cNvGraphicFramePr/>
          <p:nvPr/>
        </p:nvGraphicFramePr>
        <p:xfrm>
          <a:off x="2664927" y="2187652"/>
          <a:ext cx="3886200" cy="360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/>
          <p:nvPr/>
        </p:nvSpPr>
        <p:spPr>
          <a:xfrm>
            <a:off x="609600" y="1752600"/>
            <a:ext cx="8118170" cy="4648200"/>
          </a:xfrm>
          <a:prstGeom prst="rect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609600" y="1752602"/>
            <a:ext cx="3124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1. ACQUIRE INFO</a:t>
            </a:r>
          </a:p>
          <a:p>
            <a:r>
              <a:rPr lang="en-US" dirty="0"/>
              <a:t>Read textbook, </a:t>
            </a:r>
          </a:p>
          <a:p>
            <a:r>
              <a:rPr lang="en-US" dirty="0"/>
              <a:t>watch video, </a:t>
            </a:r>
          </a:p>
          <a:p>
            <a:r>
              <a:rPr lang="en-US" dirty="0"/>
              <a:t>do simulation, etc.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705603" y="1771473"/>
            <a:ext cx="20221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2. ASSESS</a:t>
            </a:r>
          </a:p>
          <a:p>
            <a:r>
              <a:rPr lang="en-US" dirty="0"/>
              <a:t>Do practice problems, take quiz before class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00800" y="5200473"/>
            <a:ext cx="2387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3. APPLY</a:t>
            </a:r>
          </a:p>
          <a:p>
            <a:r>
              <a:rPr lang="en-US" dirty="0"/>
              <a:t>Solve an applied problem (case study) with classmates.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Rectangle 28"/>
          <p:cNvSpPr/>
          <p:nvPr/>
        </p:nvSpPr>
        <p:spPr>
          <a:xfrm>
            <a:off x="609600" y="51139"/>
            <a:ext cx="7198124" cy="1015663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How</a:t>
            </a:r>
            <a:r>
              <a:rPr lang="en-US" sz="4000" b="1" dirty="0">
                <a:solidFill>
                  <a:srgbClr val="FFC000"/>
                </a:solidFill>
                <a:latin typeface="Arial Black" pitchFamily="34" charset="0"/>
              </a:rPr>
              <a:t> </a:t>
            </a:r>
            <a:r>
              <a:rPr lang="en-US" sz="2800" dirty="0"/>
              <a:t>does this process work in practice?</a:t>
            </a:r>
          </a:p>
        </p:txBody>
      </p:sp>
    </p:spTree>
    <p:extLst>
      <p:ext uri="{BB962C8B-B14F-4D97-AF65-F5344CB8AC3E}">
        <p14:creationId xmlns:p14="http://schemas.microsoft.com/office/powerpoint/2010/main" val="168271579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6" grpId="0"/>
      <p:bldP spid="26" grpId="0"/>
      <p:bldP spid="2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Group 64"/>
          <p:cNvGrpSpPr/>
          <p:nvPr/>
        </p:nvGrpSpPr>
        <p:grpSpPr>
          <a:xfrm>
            <a:off x="533400" y="753124"/>
            <a:ext cx="7811288" cy="4809476"/>
            <a:chOff x="533400" y="1134124"/>
            <a:chExt cx="7811288" cy="4809476"/>
          </a:xfrm>
        </p:grpSpPr>
        <p:grpSp>
          <p:nvGrpSpPr>
            <p:cNvPr id="66" name="Group 65"/>
            <p:cNvGrpSpPr/>
            <p:nvPr/>
          </p:nvGrpSpPr>
          <p:grpSpPr>
            <a:xfrm>
              <a:off x="533400" y="3884410"/>
              <a:ext cx="799302" cy="685800"/>
              <a:chOff x="2401099" y="1752600"/>
              <a:chExt cx="4267200" cy="4190999"/>
            </a:xfrm>
          </p:grpSpPr>
          <p:sp>
            <p:nvSpPr>
              <p:cNvPr id="120" name="Pie 119"/>
              <p:cNvSpPr/>
              <p:nvPr/>
            </p:nvSpPr>
            <p:spPr>
              <a:xfrm rot="16200000">
                <a:off x="2419751" y="1733948"/>
                <a:ext cx="4190999" cy="4228303"/>
              </a:xfrm>
              <a:prstGeom prst="pie">
                <a:avLst>
                  <a:gd name="adj1" fmla="val 0"/>
                  <a:gd name="adj2" fmla="val 21588517"/>
                </a:avLst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1" name="Pie 120"/>
              <p:cNvSpPr/>
              <p:nvPr/>
            </p:nvSpPr>
            <p:spPr>
              <a:xfrm rot="5400000">
                <a:off x="2439199" y="1714500"/>
                <a:ext cx="4190999" cy="4267200"/>
              </a:xfrm>
              <a:prstGeom prst="pie">
                <a:avLst>
                  <a:gd name="adj1" fmla="val 5377809"/>
                  <a:gd name="adj2" fmla="val 1620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graphicFrame>
            <p:nvGraphicFramePr>
              <p:cNvPr id="122" name="Diagram 121"/>
              <p:cNvGraphicFramePr/>
              <p:nvPr/>
            </p:nvGraphicFramePr>
            <p:xfrm>
              <a:off x="2629700" y="1981199"/>
              <a:ext cx="3886201" cy="3606801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" r:lo="rId3" r:qs="rId4" r:cs="rId5"/>
              </a:graphicData>
            </a:graphic>
          </p:graphicFrame>
        </p:grpSp>
        <p:grpSp>
          <p:nvGrpSpPr>
            <p:cNvPr id="67" name="Group 66"/>
            <p:cNvGrpSpPr/>
            <p:nvPr/>
          </p:nvGrpSpPr>
          <p:grpSpPr>
            <a:xfrm>
              <a:off x="1332702" y="3884411"/>
              <a:ext cx="799302" cy="685800"/>
              <a:chOff x="2401099" y="1752600"/>
              <a:chExt cx="4267200" cy="4190999"/>
            </a:xfrm>
          </p:grpSpPr>
          <p:sp>
            <p:nvSpPr>
              <p:cNvPr id="117" name="Pie 116"/>
              <p:cNvSpPr/>
              <p:nvPr/>
            </p:nvSpPr>
            <p:spPr>
              <a:xfrm rot="16200000">
                <a:off x="2419751" y="1733948"/>
                <a:ext cx="4190999" cy="4228303"/>
              </a:xfrm>
              <a:prstGeom prst="pie">
                <a:avLst>
                  <a:gd name="adj1" fmla="val 0"/>
                  <a:gd name="adj2" fmla="val 21588517"/>
                </a:avLst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18" name="Pie 117"/>
              <p:cNvSpPr/>
              <p:nvPr/>
            </p:nvSpPr>
            <p:spPr>
              <a:xfrm rot="5400000">
                <a:off x="2439199" y="1714500"/>
                <a:ext cx="4190999" cy="4267200"/>
              </a:xfrm>
              <a:prstGeom prst="pie">
                <a:avLst>
                  <a:gd name="adj1" fmla="val 5377809"/>
                  <a:gd name="adj2" fmla="val 1620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graphicFrame>
            <p:nvGraphicFramePr>
              <p:cNvPr id="119" name="Diagram 118"/>
              <p:cNvGraphicFramePr/>
              <p:nvPr/>
            </p:nvGraphicFramePr>
            <p:xfrm>
              <a:off x="2629700" y="1981199"/>
              <a:ext cx="3886201" cy="3606801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7" r:lo="rId8" r:qs="rId9" r:cs="rId10"/>
              </a:graphicData>
            </a:graphic>
          </p:graphicFrame>
        </p:grpSp>
        <p:grpSp>
          <p:nvGrpSpPr>
            <p:cNvPr id="68" name="Group 67"/>
            <p:cNvGrpSpPr/>
            <p:nvPr/>
          </p:nvGrpSpPr>
          <p:grpSpPr>
            <a:xfrm>
              <a:off x="2132004" y="3892296"/>
              <a:ext cx="799302" cy="685800"/>
              <a:chOff x="2401099" y="1752600"/>
              <a:chExt cx="4267200" cy="4190999"/>
            </a:xfrm>
          </p:grpSpPr>
          <p:sp>
            <p:nvSpPr>
              <p:cNvPr id="114" name="Pie 113"/>
              <p:cNvSpPr/>
              <p:nvPr/>
            </p:nvSpPr>
            <p:spPr>
              <a:xfrm rot="16200000">
                <a:off x="2419751" y="1733948"/>
                <a:ext cx="4190999" cy="4228303"/>
              </a:xfrm>
              <a:prstGeom prst="pie">
                <a:avLst>
                  <a:gd name="adj1" fmla="val 0"/>
                  <a:gd name="adj2" fmla="val 21588517"/>
                </a:avLst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15" name="Pie 114"/>
              <p:cNvSpPr/>
              <p:nvPr/>
            </p:nvSpPr>
            <p:spPr>
              <a:xfrm rot="5400000">
                <a:off x="2439199" y="1714500"/>
                <a:ext cx="4190999" cy="4267200"/>
              </a:xfrm>
              <a:prstGeom prst="pie">
                <a:avLst>
                  <a:gd name="adj1" fmla="val 5377809"/>
                  <a:gd name="adj2" fmla="val 1620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graphicFrame>
            <p:nvGraphicFramePr>
              <p:cNvPr id="116" name="Diagram 115"/>
              <p:cNvGraphicFramePr/>
              <p:nvPr/>
            </p:nvGraphicFramePr>
            <p:xfrm>
              <a:off x="2629700" y="1981199"/>
              <a:ext cx="3886201" cy="3606801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12" r:lo="rId13" r:qs="rId14" r:cs="rId15"/>
              </a:graphicData>
            </a:graphic>
          </p:graphicFrame>
        </p:grpSp>
        <p:grpSp>
          <p:nvGrpSpPr>
            <p:cNvPr id="69" name="Group 68"/>
            <p:cNvGrpSpPr/>
            <p:nvPr/>
          </p:nvGrpSpPr>
          <p:grpSpPr>
            <a:xfrm>
              <a:off x="2931306" y="3892295"/>
              <a:ext cx="799302" cy="685800"/>
              <a:chOff x="2401099" y="1752600"/>
              <a:chExt cx="4267200" cy="4190999"/>
            </a:xfrm>
          </p:grpSpPr>
          <p:sp>
            <p:nvSpPr>
              <p:cNvPr id="111" name="Pie 110"/>
              <p:cNvSpPr/>
              <p:nvPr/>
            </p:nvSpPr>
            <p:spPr>
              <a:xfrm rot="16200000">
                <a:off x="2419751" y="1733948"/>
                <a:ext cx="4190999" cy="4228303"/>
              </a:xfrm>
              <a:prstGeom prst="pie">
                <a:avLst>
                  <a:gd name="adj1" fmla="val 0"/>
                  <a:gd name="adj2" fmla="val 21588517"/>
                </a:avLst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12" name="Pie 111"/>
              <p:cNvSpPr/>
              <p:nvPr/>
            </p:nvSpPr>
            <p:spPr>
              <a:xfrm rot="5400000">
                <a:off x="2439199" y="1714500"/>
                <a:ext cx="4190999" cy="4267200"/>
              </a:xfrm>
              <a:prstGeom prst="pie">
                <a:avLst>
                  <a:gd name="adj1" fmla="val 5377809"/>
                  <a:gd name="adj2" fmla="val 1620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graphicFrame>
            <p:nvGraphicFramePr>
              <p:cNvPr id="113" name="Diagram 112"/>
              <p:cNvGraphicFramePr/>
              <p:nvPr/>
            </p:nvGraphicFramePr>
            <p:xfrm>
              <a:off x="2629700" y="1981199"/>
              <a:ext cx="3886201" cy="3606801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17" r:lo="rId18" r:qs="rId19" r:cs="rId20"/>
              </a:graphicData>
            </a:graphic>
          </p:graphicFrame>
        </p:grpSp>
        <p:grpSp>
          <p:nvGrpSpPr>
            <p:cNvPr id="70" name="Group 69"/>
            <p:cNvGrpSpPr/>
            <p:nvPr/>
          </p:nvGrpSpPr>
          <p:grpSpPr>
            <a:xfrm>
              <a:off x="3730608" y="3892294"/>
              <a:ext cx="799302" cy="685800"/>
              <a:chOff x="2401099" y="1752600"/>
              <a:chExt cx="4267200" cy="4190999"/>
            </a:xfrm>
          </p:grpSpPr>
          <p:sp>
            <p:nvSpPr>
              <p:cNvPr id="108" name="Pie 107"/>
              <p:cNvSpPr/>
              <p:nvPr/>
            </p:nvSpPr>
            <p:spPr>
              <a:xfrm rot="16200000">
                <a:off x="2419751" y="1733948"/>
                <a:ext cx="4190999" cy="4228303"/>
              </a:xfrm>
              <a:prstGeom prst="pie">
                <a:avLst>
                  <a:gd name="adj1" fmla="val 0"/>
                  <a:gd name="adj2" fmla="val 21588517"/>
                </a:avLst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09" name="Pie 108"/>
              <p:cNvSpPr/>
              <p:nvPr/>
            </p:nvSpPr>
            <p:spPr>
              <a:xfrm rot="5400000">
                <a:off x="2439199" y="1714500"/>
                <a:ext cx="4190999" cy="4267200"/>
              </a:xfrm>
              <a:prstGeom prst="pie">
                <a:avLst>
                  <a:gd name="adj1" fmla="val 5377809"/>
                  <a:gd name="adj2" fmla="val 1620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graphicFrame>
            <p:nvGraphicFramePr>
              <p:cNvPr id="110" name="Diagram 109"/>
              <p:cNvGraphicFramePr/>
              <p:nvPr/>
            </p:nvGraphicFramePr>
            <p:xfrm>
              <a:off x="2629700" y="1981199"/>
              <a:ext cx="3886201" cy="3606801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2" r:lo="rId23" r:qs="rId24" r:cs="rId25"/>
              </a:graphicData>
            </a:graphic>
          </p:graphicFrame>
        </p:grpSp>
        <p:grpSp>
          <p:nvGrpSpPr>
            <p:cNvPr id="71" name="Group 70"/>
            <p:cNvGrpSpPr/>
            <p:nvPr/>
          </p:nvGrpSpPr>
          <p:grpSpPr>
            <a:xfrm>
              <a:off x="4529910" y="3892295"/>
              <a:ext cx="799302" cy="685800"/>
              <a:chOff x="2401099" y="1752600"/>
              <a:chExt cx="4267200" cy="4190999"/>
            </a:xfrm>
          </p:grpSpPr>
          <p:sp>
            <p:nvSpPr>
              <p:cNvPr id="105" name="Pie 104"/>
              <p:cNvSpPr/>
              <p:nvPr/>
            </p:nvSpPr>
            <p:spPr>
              <a:xfrm rot="16200000">
                <a:off x="2419751" y="1733948"/>
                <a:ext cx="4190999" cy="4228303"/>
              </a:xfrm>
              <a:prstGeom prst="pie">
                <a:avLst>
                  <a:gd name="adj1" fmla="val 0"/>
                  <a:gd name="adj2" fmla="val 21588517"/>
                </a:avLst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06" name="Pie 105"/>
              <p:cNvSpPr/>
              <p:nvPr/>
            </p:nvSpPr>
            <p:spPr>
              <a:xfrm rot="5400000">
                <a:off x="2439199" y="1714500"/>
                <a:ext cx="4190999" cy="4267200"/>
              </a:xfrm>
              <a:prstGeom prst="pie">
                <a:avLst>
                  <a:gd name="adj1" fmla="val 5377809"/>
                  <a:gd name="adj2" fmla="val 1620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graphicFrame>
            <p:nvGraphicFramePr>
              <p:cNvPr id="107" name="Diagram 106"/>
              <p:cNvGraphicFramePr/>
              <p:nvPr/>
            </p:nvGraphicFramePr>
            <p:xfrm>
              <a:off x="2629700" y="1981199"/>
              <a:ext cx="3886201" cy="3606801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7" r:lo="rId28" r:qs="rId29" r:cs="rId30"/>
              </a:graphicData>
            </a:graphic>
          </p:graphicFrame>
        </p:grpSp>
        <p:grpSp>
          <p:nvGrpSpPr>
            <p:cNvPr id="72" name="Group 71"/>
            <p:cNvGrpSpPr/>
            <p:nvPr/>
          </p:nvGrpSpPr>
          <p:grpSpPr>
            <a:xfrm>
              <a:off x="5329212" y="3892295"/>
              <a:ext cx="799302" cy="685800"/>
              <a:chOff x="2401099" y="1752600"/>
              <a:chExt cx="4267200" cy="4190999"/>
            </a:xfrm>
          </p:grpSpPr>
          <p:sp>
            <p:nvSpPr>
              <p:cNvPr id="102" name="Pie 101"/>
              <p:cNvSpPr/>
              <p:nvPr/>
            </p:nvSpPr>
            <p:spPr>
              <a:xfrm rot="16200000">
                <a:off x="2419751" y="1733948"/>
                <a:ext cx="4190999" cy="4228303"/>
              </a:xfrm>
              <a:prstGeom prst="pie">
                <a:avLst>
                  <a:gd name="adj1" fmla="val 0"/>
                  <a:gd name="adj2" fmla="val 21588517"/>
                </a:avLst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03" name="Pie 102"/>
              <p:cNvSpPr/>
              <p:nvPr/>
            </p:nvSpPr>
            <p:spPr>
              <a:xfrm rot="5400000">
                <a:off x="2439199" y="1714500"/>
                <a:ext cx="4190999" cy="4267200"/>
              </a:xfrm>
              <a:prstGeom prst="pie">
                <a:avLst>
                  <a:gd name="adj1" fmla="val 5377809"/>
                  <a:gd name="adj2" fmla="val 1620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graphicFrame>
            <p:nvGraphicFramePr>
              <p:cNvPr id="104" name="Diagram 103"/>
              <p:cNvGraphicFramePr/>
              <p:nvPr/>
            </p:nvGraphicFramePr>
            <p:xfrm>
              <a:off x="2629700" y="1981199"/>
              <a:ext cx="3886201" cy="3606801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32" r:lo="rId33" r:qs="rId34" r:cs="rId35"/>
              </a:graphicData>
            </a:graphic>
          </p:graphicFrame>
        </p:grpSp>
        <p:grpSp>
          <p:nvGrpSpPr>
            <p:cNvPr id="73" name="Group 72"/>
            <p:cNvGrpSpPr/>
            <p:nvPr/>
          </p:nvGrpSpPr>
          <p:grpSpPr>
            <a:xfrm>
              <a:off x="6111037" y="3892295"/>
              <a:ext cx="799302" cy="685800"/>
              <a:chOff x="2401099" y="1752600"/>
              <a:chExt cx="4267200" cy="4190999"/>
            </a:xfrm>
          </p:grpSpPr>
          <p:sp>
            <p:nvSpPr>
              <p:cNvPr id="99" name="Pie 98"/>
              <p:cNvSpPr/>
              <p:nvPr/>
            </p:nvSpPr>
            <p:spPr>
              <a:xfrm rot="16200000">
                <a:off x="2419751" y="1733948"/>
                <a:ext cx="4190999" cy="4228303"/>
              </a:xfrm>
              <a:prstGeom prst="pie">
                <a:avLst>
                  <a:gd name="adj1" fmla="val 0"/>
                  <a:gd name="adj2" fmla="val 21588517"/>
                </a:avLst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00" name="Pie 99"/>
              <p:cNvSpPr/>
              <p:nvPr/>
            </p:nvSpPr>
            <p:spPr>
              <a:xfrm rot="5400000">
                <a:off x="2439199" y="1714500"/>
                <a:ext cx="4190999" cy="4267200"/>
              </a:xfrm>
              <a:prstGeom prst="pie">
                <a:avLst>
                  <a:gd name="adj1" fmla="val 5377809"/>
                  <a:gd name="adj2" fmla="val 1620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graphicFrame>
            <p:nvGraphicFramePr>
              <p:cNvPr id="101" name="Diagram 100"/>
              <p:cNvGraphicFramePr/>
              <p:nvPr/>
            </p:nvGraphicFramePr>
            <p:xfrm>
              <a:off x="2629700" y="1981199"/>
              <a:ext cx="3886201" cy="3606801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37" r:lo="rId38" r:qs="rId39" r:cs="rId40"/>
              </a:graphicData>
            </a:graphic>
          </p:graphicFrame>
        </p:grpSp>
        <p:grpSp>
          <p:nvGrpSpPr>
            <p:cNvPr id="74" name="Group 73"/>
            <p:cNvGrpSpPr/>
            <p:nvPr/>
          </p:nvGrpSpPr>
          <p:grpSpPr>
            <a:xfrm>
              <a:off x="6896898" y="3884410"/>
              <a:ext cx="799302" cy="685800"/>
              <a:chOff x="2401099" y="1752600"/>
              <a:chExt cx="4267200" cy="4190999"/>
            </a:xfrm>
          </p:grpSpPr>
          <p:sp>
            <p:nvSpPr>
              <p:cNvPr id="96" name="Pie 95"/>
              <p:cNvSpPr/>
              <p:nvPr/>
            </p:nvSpPr>
            <p:spPr>
              <a:xfrm rot="16200000">
                <a:off x="2419751" y="1733948"/>
                <a:ext cx="4190999" cy="4228303"/>
              </a:xfrm>
              <a:prstGeom prst="pie">
                <a:avLst>
                  <a:gd name="adj1" fmla="val 0"/>
                  <a:gd name="adj2" fmla="val 21588517"/>
                </a:avLst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97" name="Pie 96"/>
              <p:cNvSpPr/>
              <p:nvPr/>
            </p:nvSpPr>
            <p:spPr>
              <a:xfrm rot="5400000">
                <a:off x="2439199" y="1714500"/>
                <a:ext cx="4190999" cy="4267200"/>
              </a:xfrm>
              <a:prstGeom prst="pie">
                <a:avLst>
                  <a:gd name="adj1" fmla="val 5377809"/>
                  <a:gd name="adj2" fmla="val 1620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graphicFrame>
            <p:nvGraphicFramePr>
              <p:cNvPr id="98" name="Diagram 97"/>
              <p:cNvGraphicFramePr/>
              <p:nvPr/>
            </p:nvGraphicFramePr>
            <p:xfrm>
              <a:off x="2629700" y="1981199"/>
              <a:ext cx="3886201" cy="3606801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42" r:lo="rId43" r:qs="rId44" r:cs="rId45"/>
              </a:graphicData>
            </a:graphic>
          </p:graphicFrame>
        </p:grpSp>
        <p:sp>
          <p:nvSpPr>
            <p:cNvPr id="75" name="Rounded Rectangle 74"/>
            <p:cNvSpPr/>
            <p:nvPr/>
          </p:nvSpPr>
          <p:spPr>
            <a:xfrm>
              <a:off x="4856423" y="5181600"/>
              <a:ext cx="934777" cy="762000"/>
            </a:xfrm>
            <a:prstGeom prst="roundRect">
              <a:avLst/>
            </a:prstGeom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chemeClr val="tx1"/>
                  </a:solidFill>
                </a:rPr>
                <a:t>Exam</a:t>
              </a:r>
            </a:p>
          </p:txBody>
        </p:sp>
        <p:cxnSp>
          <p:nvCxnSpPr>
            <p:cNvPr id="76" name="Straight Connector 75"/>
            <p:cNvCxnSpPr/>
            <p:nvPr/>
          </p:nvCxnSpPr>
          <p:spPr>
            <a:xfrm>
              <a:off x="2920991" y="4189210"/>
              <a:ext cx="3029" cy="1601990"/>
            </a:xfrm>
            <a:prstGeom prst="line">
              <a:avLst/>
            </a:prstGeom>
            <a:ln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>
              <a:stCxn id="102" idx="3"/>
              <a:endCxn id="75" idx="0"/>
            </p:cNvCxnSpPr>
            <p:nvPr/>
          </p:nvCxnSpPr>
          <p:spPr>
            <a:xfrm flipH="1">
              <a:off x="5323812" y="4235195"/>
              <a:ext cx="5400" cy="946405"/>
            </a:xfrm>
            <a:prstGeom prst="line">
              <a:avLst/>
            </a:prstGeom>
            <a:ln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>
              <a:off x="7696200" y="4170578"/>
              <a:ext cx="10189" cy="1544422"/>
            </a:xfrm>
            <a:prstGeom prst="line">
              <a:avLst/>
            </a:prstGeom>
            <a:ln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TextBox 78"/>
            <p:cNvSpPr txBox="1"/>
            <p:nvPr/>
          </p:nvSpPr>
          <p:spPr>
            <a:xfrm rot="18717155">
              <a:off x="456879" y="2741699"/>
              <a:ext cx="2209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Scientific Method</a:t>
              </a:r>
            </a:p>
          </p:txBody>
        </p:sp>
        <p:sp>
          <p:nvSpPr>
            <p:cNvPr id="80" name="TextBox 79"/>
            <p:cNvSpPr txBox="1"/>
            <p:nvPr/>
          </p:nvSpPr>
          <p:spPr>
            <a:xfrm rot="18717155">
              <a:off x="1295721" y="2741699"/>
              <a:ext cx="2209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Cells</a:t>
              </a:r>
            </a:p>
          </p:txBody>
        </p:sp>
        <p:sp>
          <p:nvSpPr>
            <p:cNvPr id="81" name="TextBox 80"/>
            <p:cNvSpPr txBox="1"/>
            <p:nvPr/>
          </p:nvSpPr>
          <p:spPr>
            <a:xfrm rot="18717155">
              <a:off x="2094071" y="2674989"/>
              <a:ext cx="24402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Photosynthesis</a:t>
              </a:r>
            </a:p>
          </p:txBody>
        </p:sp>
        <p:sp>
          <p:nvSpPr>
            <p:cNvPr id="82" name="TextBox 81"/>
            <p:cNvSpPr txBox="1"/>
            <p:nvPr/>
          </p:nvSpPr>
          <p:spPr>
            <a:xfrm rot="18717155">
              <a:off x="3528159" y="2497984"/>
              <a:ext cx="298883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Evolution</a:t>
              </a:r>
            </a:p>
          </p:txBody>
        </p:sp>
        <p:sp>
          <p:nvSpPr>
            <p:cNvPr id="83" name="TextBox 82"/>
            <p:cNvSpPr txBox="1"/>
            <p:nvPr/>
          </p:nvSpPr>
          <p:spPr>
            <a:xfrm rot="18717155">
              <a:off x="2766159" y="2497984"/>
              <a:ext cx="298883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Genetics</a:t>
              </a:r>
            </a:p>
          </p:txBody>
        </p:sp>
        <p:sp>
          <p:nvSpPr>
            <p:cNvPr id="84" name="TextBox 83"/>
            <p:cNvSpPr txBox="1"/>
            <p:nvPr/>
          </p:nvSpPr>
          <p:spPr>
            <a:xfrm rot="18717155">
              <a:off x="5903602" y="2466684"/>
              <a:ext cx="298883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Biomes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 rot="18717155">
              <a:off x="6665602" y="2443878"/>
              <a:ext cx="298883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Biology and Society</a:t>
              </a:r>
            </a:p>
          </p:txBody>
        </p:sp>
        <p:sp>
          <p:nvSpPr>
            <p:cNvPr id="86" name="TextBox 85"/>
            <p:cNvSpPr txBox="1"/>
            <p:nvPr/>
          </p:nvSpPr>
          <p:spPr>
            <a:xfrm rot="18717155">
              <a:off x="4330227" y="2497984"/>
              <a:ext cx="298883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Human Body</a:t>
              </a:r>
            </a:p>
          </p:txBody>
        </p:sp>
        <p:sp>
          <p:nvSpPr>
            <p:cNvPr id="87" name="TextBox 86"/>
            <p:cNvSpPr txBox="1"/>
            <p:nvPr/>
          </p:nvSpPr>
          <p:spPr>
            <a:xfrm rot="18717155">
              <a:off x="5128359" y="2542884"/>
              <a:ext cx="298883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Ecology</a:t>
              </a:r>
            </a:p>
          </p:txBody>
        </p:sp>
        <p:sp>
          <p:nvSpPr>
            <p:cNvPr id="88" name="Isosceles Triangle 87"/>
            <p:cNvSpPr/>
            <p:nvPr/>
          </p:nvSpPr>
          <p:spPr>
            <a:xfrm>
              <a:off x="889222" y="4372460"/>
              <a:ext cx="839488" cy="648595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00" dirty="0">
                  <a:solidFill>
                    <a:schemeClr val="tx1"/>
                  </a:solidFill>
                </a:rPr>
                <a:t>Lab</a:t>
              </a:r>
            </a:p>
          </p:txBody>
        </p:sp>
        <p:sp>
          <p:nvSpPr>
            <p:cNvPr id="89" name="Isosceles Triangle 88"/>
            <p:cNvSpPr/>
            <p:nvPr/>
          </p:nvSpPr>
          <p:spPr>
            <a:xfrm>
              <a:off x="1728709" y="4372459"/>
              <a:ext cx="830922" cy="648595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00" dirty="0">
                  <a:solidFill>
                    <a:schemeClr val="tx1"/>
                  </a:solidFill>
                </a:rPr>
                <a:t>Lab</a:t>
              </a:r>
            </a:p>
          </p:txBody>
        </p:sp>
        <p:sp>
          <p:nvSpPr>
            <p:cNvPr id="90" name="Isosceles Triangle 89"/>
            <p:cNvSpPr/>
            <p:nvPr/>
          </p:nvSpPr>
          <p:spPr>
            <a:xfrm>
              <a:off x="3302980" y="4372460"/>
              <a:ext cx="827279" cy="648595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00" dirty="0">
                  <a:solidFill>
                    <a:schemeClr val="tx1"/>
                  </a:solidFill>
                </a:rPr>
                <a:t>Lab</a:t>
              </a:r>
            </a:p>
          </p:txBody>
        </p:sp>
        <p:sp>
          <p:nvSpPr>
            <p:cNvPr id="91" name="Isosceles Triangle 90"/>
            <p:cNvSpPr/>
            <p:nvPr/>
          </p:nvSpPr>
          <p:spPr>
            <a:xfrm>
              <a:off x="4130259" y="4372458"/>
              <a:ext cx="822741" cy="648595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00" dirty="0">
                  <a:solidFill>
                    <a:schemeClr val="tx1"/>
                  </a:solidFill>
                </a:rPr>
                <a:t>Lab</a:t>
              </a:r>
            </a:p>
          </p:txBody>
        </p:sp>
        <p:sp>
          <p:nvSpPr>
            <p:cNvPr id="92" name="Isosceles Triangle 91"/>
            <p:cNvSpPr/>
            <p:nvPr/>
          </p:nvSpPr>
          <p:spPr>
            <a:xfrm>
              <a:off x="5683409" y="4372460"/>
              <a:ext cx="827279" cy="648595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00" dirty="0">
                  <a:solidFill>
                    <a:schemeClr val="tx1"/>
                  </a:solidFill>
                </a:rPr>
                <a:t>Lab</a:t>
              </a:r>
            </a:p>
          </p:txBody>
        </p:sp>
        <p:sp>
          <p:nvSpPr>
            <p:cNvPr id="93" name="Isosceles Triangle 92"/>
            <p:cNvSpPr/>
            <p:nvPr/>
          </p:nvSpPr>
          <p:spPr>
            <a:xfrm>
              <a:off x="6510688" y="4380606"/>
              <a:ext cx="821567" cy="640448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00" dirty="0">
                  <a:solidFill>
                    <a:schemeClr val="tx1"/>
                  </a:solidFill>
                </a:rPr>
                <a:t>Lab</a:t>
              </a:r>
            </a:p>
          </p:txBody>
        </p:sp>
        <p:sp>
          <p:nvSpPr>
            <p:cNvPr id="94" name="Rounded Rectangle 93"/>
            <p:cNvSpPr/>
            <p:nvPr/>
          </p:nvSpPr>
          <p:spPr>
            <a:xfrm>
              <a:off x="2456631" y="5181600"/>
              <a:ext cx="934777" cy="762000"/>
            </a:xfrm>
            <a:prstGeom prst="roundRect">
              <a:avLst/>
            </a:prstGeom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chemeClr val="tx1"/>
                  </a:solidFill>
                </a:rPr>
                <a:t>Exam</a:t>
              </a:r>
            </a:p>
          </p:txBody>
        </p:sp>
        <p:sp>
          <p:nvSpPr>
            <p:cNvPr id="95" name="Rounded Rectangle 94"/>
            <p:cNvSpPr/>
            <p:nvPr/>
          </p:nvSpPr>
          <p:spPr>
            <a:xfrm>
              <a:off x="7239000" y="5181600"/>
              <a:ext cx="934777" cy="762000"/>
            </a:xfrm>
            <a:prstGeom prst="roundRect">
              <a:avLst/>
            </a:prstGeom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chemeClr val="tx1"/>
                  </a:solidFill>
                </a:rPr>
                <a:t>Exam</a:t>
              </a:r>
            </a:p>
          </p:txBody>
        </p:sp>
      </p:grpSp>
      <p:sp>
        <p:nvSpPr>
          <p:cNvPr id="128" name="Rectangle 127"/>
          <p:cNvSpPr/>
          <p:nvPr/>
        </p:nvSpPr>
        <p:spPr>
          <a:xfrm>
            <a:off x="0" y="6172200"/>
            <a:ext cx="9144000" cy="36933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Rectangle 1"/>
          <p:cNvSpPr txBox="1">
            <a:spLocks noChangeArrowheads="1"/>
          </p:cNvSpPr>
          <p:nvPr/>
        </p:nvSpPr>
        <p:spPr>
          <a:xfrm>
            <a:off x="436823" y="6172202"/>
            <a:ext cx="8839200" cy="893743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>
                <a:solidFill>
                  <a:schemeClr val="tx1"/>
                </a:solidFill>
                <a:ea typeface="ヒラギノ角ゴ ProN W6" charset="0"/>
                <a:cs typeface="Arial"/>
                <a:sym typeface="Museo Sans 900" pitchFamily="50" charset="0"/>
              </a:rPr>
              <a:t>Adaptive and Active learning are symbiotic in the educational ecosystem.</a:t>
            </a:r>
            <a:endParaRPr lang="en-US" sz="2000" dirty="0">
              <a:solidFill>
                <a:schemeClr val="tx1"/>
              </a:solidFill>
              <a:latin typeface="Arial Black" panose="020B0A04020102020204" pitchFamily="34" charset="0"/>
              <a:ea typeface="ヒラギノ角ゴ ProN W6" charset="0"/>
              <a:cs typeface="Arial"/>
              <a:sym typeface="Museo Sans 900" pitchFamily="50" charset="0"/>
            </a:endParaRPr>
          </a:p>
        </p:txBody>
      </p:sp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Rectangle 63"/>
          <p:cNvSpPr/>
          <p:nvPr/>
        </p:nvSpPr>
        <p:spPr>
          <a:xfrm>
            <a:off x="609600" y="76200"/>
            <a:ext cx="6965625" cy="1015663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What</a:t>
            </a:r>
            <a:r>
              <a:rPr lang="en-US" dirty="0"/>
              <a:t>  </a:t>
            </a:r>
            <a:r>
              <a:rPr lang="en-US" sz="2800" dirty="0"/>
              <a:t>does a course design look like?</a:t>
            </a:r>
          </a:p>
        </p:txBody>
      </p:sp>
    </p:spTree>
    <p:extLst>
      <p:ext uri="{BB962C8B-B14F-4D97-AF65-F5344CB8AC3E}">
        <p14:creationId xmlns:p14="http://schemas.microsoft.com/office/powerpoint/2010/main" val="865709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7995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ounded Rectangle 33"/>
          <p:cNvSpPr/>
          <p:nvPr/>
        </p:nvSpPr>
        <p:spPr>
          <a:xfrm>
            <a:off x="1371600" y="3326641"/>
            <a:ext cx="6199682" cy="1553707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  <a:prstDash val="dash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Adaptive</a:t>
            </a:r>
          </a:p>
        </p:txBody>
      </p:sp>
      <p:sp>
        <p:nvSpPr>
          <p:cNvPr id="2" name="Rectangle 1"/>
          <p:cNvSpPr/>
          <p:nvPr/>
        </p:nvSpPr>
        <p:spPr>
          <a:xfrm>
            <a:off x="607373" y="76200"/>
            <a:ext cx="7393627" cy="919995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What</a:t>
            </a:r>
            <a:r>
              <a:rPr lang="en-US" sz="2800" dirty="0"/>
              <a:t> are the major </a:t>
            </a:r>
            <a:r>
              <a:rPr lang="en-US" sz="2800" u="sng" dirty="0"/>
              <a:t>System</a:t>
            </a:r>
            <a:r>
              <a:rPr lang="en-US" sz="2800" dirty="0"/>
              <a:t> components?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371600" y="1752600"/>
            <a:ext cx="2895600" cy="129540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Student UX</a:t>
            </a:r>
            <a:endParaRPr lang="en-US" sz="1600" dirty="0"/>
          </a:p>
        </p:txBody>
      </p:sp>
      <p:sp>
        <p:nvSpPr>
          <p:cNvPr id="20" name="Rounded Rectangle 19"/>
          <p:cNvSpPr/>
          <p:nvPr/>
        </p:nvSpPr>
        <p:spPr>
          <a:xfrm>
            <a:off x="2886752" y="2286000"/>
            <a:ext cx="1295401" cy="53340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Reporting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1447800" y="2286000"/>
            <a:ext cx="1295401" cy="53340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Lesson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648200" y="1756148"/>
            <a:ext cx="2895600" cy="129540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Instructor UX</a:t>
            </a:r>
            <a:endParaRPr lang="en-US" sz="1600" dirty="0"/>
          </a:p>
        </p:txBody>
      </p:sp>
      <p:sp>
        <p:nvSpPr>
          <p:cNvPr id="26" name="Rounded Rectangle 25"/>
          <p:cNvSpPr/>
          <p:nvPr/>
        </p:nvSpPr>
        <p:spPr>
          <a:xfrm>
            <a:off x="6172200" y="2286000"/>
            <a:ext cx="1295401" cy="53340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Grouping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4724400" y="2286000"/>
            <a:ext cx="1295401" cy="53340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Reporting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1371600" y="5108948"/>
            <a:ext cx="2895600" cy="129540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Content Curation</a:t>
            </a:r>
            <a:endParaRPr lang="en-US" sz="1600" dirty="0"/>
          </a:p>
        </p:txBody>
      </p:sp>
      <p:sp>
        <p:nvSpPr>
          <p:cNvPr id="32" name="Rounded Rectangle 31"/>
          <p:cNvSpPr/>
          <p:nvPr/>
        </p:nvSpPr>
        <p:spPr>
          <a:xfrm>
            <a:off x="2886752" y="5637351"/>
            <a:ext cx="1295401" cy="53340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Associate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1447800" y="5637351"/>
            <a:ext cx="1295401" cy="53340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Edit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5363252" y="3432549"/>
            <a:ext cx="1570947" cy="1298722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tx1"/>
              </a:solidFill>
            </a:endParaRPr>
          </a:p>
          <a:p>
            <a:pPr algn="ctr"/>
            <a:r>
              <a:rPr lang="en-US" sz="1600" dirty="0">
                <a:solidFill>
                  <a:schemeClr val="tx1"/>
                </a:solidFill>
              </a:rPr>
              <a:t>Information</a:t>
            </a:r>
          </a:p>
          <a:p>
            <a:pPr algn="ctr"/>
            <a:r>
              <a:rPr lang="en-US" sz="1600" dirty="0">
                <a:solidFill>
                  <a:schemeClr val="tx1"/>
                </a:solidFill>
              </a:rPr>
              <a:t>Architecture</a:t>
            </a:r>
          </a:p>
          <a:p>
            <a:pPr algn="ctr"/>
            <a:r>
              <a:rPr lang="en-US" sz="16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1981200" y="3432549"/>
            <a:ext cx="1600200" cy="1283732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Content</a:t>
            </a:r>
          </a:p>
          <a:p>
            <a:pPr algn="ctr"/>
            <a:r>
              <a:rPr lang="en-US" sz="1600" dirty="0">
                <a:solidFill>
                  <a:schemeClr val="tx1"/>
                </a:solidFill>
              </a:rPr>
              <a:t>Database</a:t>
            </a:r>
          </a:p>
        </p:txBody>
      </p:sp>
      <p:sp>
        <p:nvSpPr>
          <p:cNvPr id="17" name="Left-Right Arrow 16"/>
          <p:cNvSpPr/>
          <p:nvPr/>
        </p:nvSpPr>
        <p:spPr>
          <a:xfrm>
            <a:off x="3581400" y="3889749"/>
            <a:ext cx="1781852" cy="381000"/>
          </a:xfrm>
          <a:prstGeom prst="left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Up-Down Arrow 39"/>
          <p:cNvSpPr/>
          <p:nvPr/>
        </p:nvSpPr>
        <p:spPr>
          <a:xfrm>
            <a:off x="2676890" y="2928856"/>
            <a:ext cx="294909" cy="579892"/>
          </a:xfrm>
          <a:prstGeom prst="up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ounded Rectangle 27"/>
          <p:cNvSpPr/>
          <p:nvPr/>
        </p:nvSpPr>
        <p:spPr>
          <a:xfrm>
            <a:off x="4648200" y="5108948"/>
            <a:ext cx="2895600" cy="129540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Course Creation</a:t>
            </a:r>
            <a:endParaRPr lang="en-US" sz="1600" dirty="0"/>
          </a:p>
        </p:txBody>
      </p:sp>
      <p:sp>
        <p:nvSpPr>
          <p:cNvPr id="29" name="Rounded Rectangle 28"/>
          <p:cNvSpPr/>
          <p:nvPr/>
        </p:nvSpPr>
        <p:spPr>
          <a:xfrm>
            <a:off x="6163352" y="5642348"/>
            <a:ext cx="1295401" cy="53340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Sequence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4724400" y="5642348"/>
            <a:ext cx="1295401" cy="53340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Edit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67032" y="4282416"/>
            <a:ext cx="1210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Analytics</a:t>
            </a:r>
          </a:p>
        </p:txBody>
      </p:sp>
      <p:sp>
        <p:nvSpPr>
          <p:cNvPr id="37" name="Up-Down Arrow 36"/>
          <p:cNvSpPr/>
          <p:nvPr/>
        </p:nvSpPr>
        <p:spPr>
          <a:xfrm>
            <a:off x="5948545" y="2899148"/>
            <a:ext cx="294909" cy="579892"/>
          </a:xfrm>
          <a:prstGeom prst="up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Up-Down Arrow 38"/>
          <p:cNvSpPr/>
          <p:nvPr/>
        </p:nvSpPr>
        <p:spPr>
          <a:xfrm>
            <a:off x="2684665" y="4605256"/>
            <a:ext cx="294909" cy="579892"/>
          </a:xfrm>
          <a:prstGeom prst="up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Up-Down Arrow 42"/>
          <p:cNvSpPr/>
          <p:nvPr/>
        </p:nvSpPr>
        <p:spPr>
          <a:xfrm>
            <a:off x="6024745" y="4605256"/>
            <a:ext cx="294909" cy="579892"/>
          </a:xfrm>
          <a:prstGeom prst="up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696935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5372100" y="2292548"/>
            <a:ext cx="2667000" cy="358140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1371600" y="2292548"/>
            <a:ext cx="2667000" cy="358140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05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1"/>
          <p:cNvSpPr txBox="1">
            <a:spLocks noChangeArrowheads="1"/>
          </p:cNvSpPr>
          <p:nvPr/>
        </p:nvSpPr>
        <p:spPr>
          <a:xfrm>
            <a:off x="990600" y="2216348"/>
            <a:ext cx="8534400" cy="5098852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1">
              <a:lnSpc>
                <a:spcPct val="150000"/>
              </a:lnSpc>
              <a:buClr>
                <a:srgbClr val="FFFFFF"/>
              </a:buClr>
            </a:pPr>
            <a:r>
              <a:rPr lang="en-US" sz="3600" b="1" i="1" dirty="0">
                <a:solidFill>
                  <a:srgbClr val="292934"/>
                </a:solidFill>
                <a:cs typeface="Arial"/>
              </a:rPr>
              <a:t>Construct      or  	Configure</a:t>
            </a:r>
          </a:p>
          <a:p>
            <a:pPr lvl="1">
              <a:buClr>
                <a:srgbClr val="FFFFFF"/>
              </a:buClr>
            </a:pPr>
            <a:endParaRPr lang="en-US" sz="2000" i="1" dirty="0">
              <a:solidFill>
                <a:srgbClr val="292934"/>
              </a:solidFill>
              <a:cs typeface="Arial"/>
            </a:endParaRPr>
          </a:p>
          <a:p>
            <a:pPr lvl="1">
              <a:buClr>
                <a:srgbClr val="FFFFFF"/>
              </a:buClr>
            </a:pPr>
            <a:r>
              <a:rPr lang="en-US" sz="2000" i="1" dirty="0">
                <a:solidFill>
                  <a:srgbClr val="292934"/>
                </a:solidFill>
                <a:cs typeface="Arial"/>
              </a:rPr>
              <a:t>Time consuming	 		Quick</a:t>
            </a:r>
          </a:p>
          <a:p>
            <a:pPr lvl="1">
              <a:buClr>
                <a:srgbClr val="FFFFFF"/>
              </a:buClr>
            </a:pPr>
            <a:endParaRPr lang="en-US" sz="2000" i="1" dirty="0">
              <a:solidFill>
                <a:srgbClr val="292934"/>
              </a:solidFill>
              <a:cs typeface="Arial"/>
            </a:endParaRPr>
          </a:p>
          <a:p>
            <a:pPr lvl="1">
              <a:buClr>
                <a:srgbClr val="FFFFFF"/>
              </a:buClr>
            </a:pPr>
            <a:r>
              <a:rPr lang="en-US" sz="2000" i="1" dirty="0">
                <a:solidFill>
                  <a:srgbClr val="292934"/>
                </a:solidFill>
                <a:cs typeface="Arial"/>
              </a:rPr>
              <a:t>Flexible			 	Constrained</a:t>
            </a:r>
          </a:p>
          <a:p>
            <a:pPr lvl="1">
              <a:buClr>
                <a:srgbClr val="FFFFFF"/>
              </a:buClr>
            </a:pPr>
            <a:endParaRPr lang="en-US" sz="2000" i="1" dirty="0">
              <a:solidFill>
                <a:srgbClr val="292934"/>
              </a:solidFill>
              <a:cs typeface="Arial"/>
            </a:endParaRPr>
          </a:p>
          <a:p>
            <a:pPr lvl="1">
              <a:buClr>
                <a:srgbClr val="FFFFFF"/>
              </a:buClr>
            </a:pPr>
            <a:r>
              <a:rPr lang="en-US" sz="2000" i="1" dirty="0">
                <a:solidFill>
                  <a:srgbClr val="292934"/>
                </a:solidFill>
                <a:cs typeface="Arial"/>
              </a:rPr>
              <a:t>Costly			 	Cheap</a:t>
            </a:r>
          </a:p>
          <a:p>
            <a:pPr lvl="1">
              <a:buClr>
                <a:srgbClr val="FFFFFF"/>
              </a:buClr>
            </a:pPr>
            <a:endParaRPr lang="en-US" sz="2000" i="1" dirty="0">
              <a:solidFill>
                <a:srgbClr val="292934"/>
              </a:solidFill>
              <a:cs typeface="Arial"/>
            </a:endParaRPr>
          </a:p>
          <a:p>
            <a:pPr lvl="1">
              <a:buClr>
                <a:srgbClr val="FFFFFF"/>
              </a:buClr>
            </a:pPr>
            <a:r>
              <a:rPr lang="en-US" sz="2000" i="1" dirty="0">
                <a:solidFill>
                  <a:srgbClr val="292934"/>
                </a:solidFill>
                <a:cs typeface="Arial"/>
              </a:rPr>
              <a:t>Riskier				Safer</a:t>
            </a:r>
          </a:p>
          <a:p>
            <a:endParaRPr lang="en-US" sz="2000" dirty="0">
              <a:solidFill>
                <a:schemeClr val="tx2">
                  <a:lumMod val="75000"/>
                </a:schemeClr>
              </a:solidFill>
              <a:latin typeface="Arial Black" panose="020B0A04020102020204" pitchFamily="34" charset="0"/>
              <a:ea typeface="ヒラギノ角ゴ ProN W6" charset="0"/>
              <a:cs typeface="Arial"/>
              <a:sym typeface="Museo Sans 900" pitchFamily="50" charset="0"/>
            </a:endParaRPr>
          </a:p>
        </p:txBody>
      </p:sp>
      <p:sp>
        <p:nvSpPr>
          <p:cNvPr id="16" name="Rectangle 1"/>
          <p:cNvSpPr txBox="1">
            <a:spLocks noChangeArrowheads="1"/>
          </p:cNvSpPr>
          <p:nvPr/>
        </p:nvSpPr>
        <p:spPr>
          <a:xfrm>
            <a:off x="381000" y="6096000"/>
            <a:ext cx="8991600" cy="969943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ea typeface="ヒラギノ角ゴ ProN W6" charset="0"/>
                <a:cs typeface="Arial"/>
                <a:sym typeface="Museo Sans 900" pitchFamily="50" charset="0"/>
              </a:rPr>
              <a:t>Consider the commitment before committing.</a:t>
            </a:r>
            <a:endParaRPr lang="en-US" sz="2800" dirty="0">
              <a:solidFill>
                <a:schemeClr val="tx2">
                  <a:lumMod val="75000"/>
                </a:schemeClr>
              </a:solidFill>
              <a:latin typeface="Arial Black" panose="020B0A04020102020204" pitchFamily="34" charset="0"/>
              <a:ea typeface="ヒラギノ角ゴ ProN W6" charset="0"/>
              <a:cs typeface="Arial"/>
              <a:sym typeface="Museo Sans 900" pitchFamily="50" charset="0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609600" y="152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What </a:t>
            </a:r>
            <a:r>
              <a:rPr lang="en-US" sz="2800" dirty="0">
                <a:solidFill>
                  <a:schemeClr val="tx1"/>
                </a:solidFill>
              </a:rPr>
              <a:t>are some key </a:t>
            </a:r>
            <a:r>
              <a:rPr lang="en-US" sz="2800" u="sng" dirty="0">
                <a:solidFill>
                  <a:schemeClr val="tx1"/>
                </a:solidFill>
              </a:rPr>
              <a:t>System</a:t>
            </a:r>
            <a:r>
              <a:rPr lang="en-US" sz="2800" dirty="0">
                <a:solidFill>
                  <a:schemeClr val="tx1"/>
                </a:solidFill>
              </a:rPr>
              <a:t> selection issues?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685800" y="1524000"/>
            <a:ext cx="8077200" cy="4525963"/>
          </a:xfrm>
        </p:spPr>
        <p:txBody>
          <a:bodyPr>
            <a:normAutofit/>
          </a:bodyPr>
          <a:lstStyle/>
          <a:p>
            <a:pPr marL="285750" lvl="1" indent="-285750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/>
              <a:t>Course Creation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0890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7463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Rectangle 35"/>
          <p:cNvSpPr/>
          <p:nvPr/>
        </p:nvSpPr>
        <p:spPr>
          <a:xfrm>
            <a:off x="609600" y="76200"/>
            <a:ext cx="7351949" cy="1015663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How </a:t>
            </a:r>
            <a:r>
              <a:rPr lang="en-US" sz="2800" dirty="0"/>
              <a:t>are different </a:t>
            </a:r>
            <a:r>
              <a:rPr lang="en-US" sz="2800" u="sng" dirty="0"/>
              <a:t>Systems</a:t>
            </a:r>
            <a:r>
              <a:rPr lang="en-US" sz="2800" dirty="0"/>
              <a:t> implemented?</a:t>
            </a:r>
          </a:p>
        </p:txBody>
      </p:sp>
      <p:cxnSp>
        <p:nvCxnSpPr>
          <p:cNvPr id="12" name="Straight Arrow Connector 11"/>
          <p:cNvCxnSpPr>
            <a:stCxn id="2" idx="3"/>
            <a:endCxn id="40" idx="0"/>
          </p:cNvCxnSpPr>
          <p:nvPr/>
        </p:nvCxnSpPr>
        <p:spPr>
          <a:xfrm>
            <a:off x="1735732" y="3656050"/>
            <a:ext cx="528674" cy="60259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1387956" y="4664342"/>
            <a:ext cx="347776" cy="905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>
            <a:stCxn id="40" idx="3"/>
            <a:endCxn id="42" idx="1"/>
          </p:cNvCxnSpPr>
          <p:nvPr/>
        </p:nvCxnSpPr>
        <p:spPr>
          <a:xfrm flipV="1">
            <a:off x="2537399" y="4134193"/>
            <a:ext cx="612024" cy="40870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Arrow Connector 104"/>
          <p:cNvCxnSpPr>
            <a:stCxn id="47" idx="3"/>
            <a:endCxn id="48" idx="1"/>
          </p:cNvCxnSpPr>
          <p:nvPr/>
        </p:nvCxnSpPr>
        <p:spPr>
          <a:xfrm>
            <a:off x="6941920" y="3293071"/>
            <a:ext cx="450695" cy="10156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Arrow Connector 120"/>
          <p:cNvCxnSpPr>
            <a:stCxn id="46" idx="0"/>
            <a:endCxn id="47" idx="2"/>
          </p:cNvCxnSpPr>
          <p:nvPr/>
        </p:nvCxnSpPr>
        <p:spPr>
          <a:xfrm flipV="1">
            <a:off x="6277617" y="3577320"/>
            <a:ext cx="391310" cy="10156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Arrow Connector 207"/>
          <p:cNvCxnSpPr>
            <a:stCxn id="41" idx="3"/>
            <a:endCxn id="46" idx="1"/>
          </p:cNvCxnSpPr>
          <p:nvPr/>
        </p:nvCxnSpPr>
        <p:spPr>
          <a:xfrm>
            <a:off x="4961128" y="3293071"/>
            <a:ext cx="1043495" cy="158417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>
            <a:stCxn id="91" idx="3"/>
            <a:endCxn id="42" idx="1"/>
          </p:cNvCxnSpPr>
          <p:nvPr/>
        </p:nvCxnSpPr>
        <p:spPr>
          <a:xfrm>
            <a:off x="2806591" y="3160067"/>
            <a:ext cx="342832" cy="97412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690238" y="2162257"/>
            <a:ext cx="7686488" cy="3560533"/>
            <a:chOff x="690238" y="2162257"/>
            <a:chExt cx="7686488" cy="3560533"/>
          </a:xfrm>
        </p:grpSpPr>
        <p:sp>
          <p:nvSpPr>
            <p:cNvPr id="92" name="Rectangle 91"/>
            <p:cNvSpPr/>
            <p:nvPr/>
          </p:nvSpPr>
          <p:spPr>
            <a:xfrm>
              <a:off x="690238" y="2326212"/>
              <a:ext cx="7686488" cy="3396578"/>
            </a:xfrm>
            <a:prstGeom prst="rect">
              <a:avLst/>
            </a:prstGeom>
            <a:noFill/>
            <a:ln w="28575">
              <a:solidFill>
                <a:schemeClr val="tx2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835264" y="2162257"/>
              <a:ext cx="215956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/>
                <a:t>Knowledge Graph</a:t>
              </a:r>
            </a:p>
          </p:txBody>
        </p:sp>
      </p:grpSp>
      <p:sp>
        <p:nvSpPr>
          <p:cNvPr id="2" name="Rounded Rectangle 1"/>
          <p:cNvSpPr/>
          <p:nvPr/>
        </p:nvSpPr>
        <p:spPr>
          <a:xfrm>
            <a:off x="775954" y="3208655"/>
            <a:ext cx="959778" cy="894789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Lesson 1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1991412" y="4258648"/>
            <a:ext cx="545987" cy="568499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L3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4415141" y="3008821"/>
            <a:ext cx="545987" cy="568499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L5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3149423" y="3849944"/>
            <a:ext cx="545987" cy="568499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L4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4451501" y="4791525"/>
            <a:ext cx="545987" cy="568499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L6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6395933" y="3008821"/>
            <a:ext cx="545987" cy="568499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L8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7392615" y="4024501"/>
            <a:ext cx="545987" cy="568499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Lx</a:t>
            </a:r>
          </a:p>
        </p:txBody>
      </p:sp>
      <p:cxnSp>
        <p:nvCxnSpPr>
          <p:cNvPr id="52" name="Straight Arrow Connector 51"/>
          <p:cNvCxnSpPr>
            <a:stCxn id="42" idx="3"/>
            <a:endCxn id="41" idx="1"/>
          </p:cNvCxnSpPr>
          <p:nvPr/>
        </p:nvCxnSpPr>
        <p:spPr>
          <a:xfrm flipV="1">
            <a:off x="3695410" y="3293071"/>
            <a:ext cx="719731" cy="84112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>
            <a:stCxn id="2" idx="3"/>
            <a:endCxn id="91" idx="1"/>
          </p:cNvCxnSpPr>
          <p:nvPr/>
        </p:nvCxnSpPr>
        <p:spPr>
          <a:xfrm flipV="1">
            <a:off x="1735732" y="3160067"/>
            <a:ext cx="524872" cy="49598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Rounded Rectangle 90"/>
          <p:cNvSpPr/>
          <p:nvPr/>
        </p:nvSpPr>
        <p:spPr>
          <a:xfrm>
            <a:off x="2260604" y="2875817"/>
            <a:ext cx="545987" cy="568499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L2</a:t>
            </a:r>
          </a:p>
        </p:txBody>
      </p:sp>
      <p:cxnSp>
        <p:nvCxnSpPr>
          <p:cNvPr id="142" name="Straight Arrow Connector 141"/>
          <p:cNvCxnSpPr>
            <a:stCxn id="42" idx="3"/>
            <a:endCxn id="43" idx="1"/>
          </p:cNvCxnSpPr>
          <p:nvPr/>
        </p:nvCxnSpPr>
        <p:spPr>
          <a:xfrm>
            <a:off x="3695410" y="4134193"/>
            <a:ext cx="756091" cy="94158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ounded Rectangle 45"/>
          <p:cNvSpPr/>
          <p:nvPr/>
        </p:nvSpPr>
        <p:spPr>
          <a:xfrm>
            <a:off x="6004623" y="4593000"/>
            <a:ext cx="545987" cy="568499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L7</a:t>
            </a:r>
          </a:p>
        </p:txBody>
      </p:sp>
      <p:cxnSp>
        <p:nvCxnSpPr>
          <p:cNvPr id="49" name="Straight Arrow Connector 48"/>
          <p:cNvCxnSpPr>
            <a:stCxn id="41" idx="2"/>
            <a:endCxn id="43" idx="0"/>
          </p:cNvCxnSpPr>
          <p:nvPr/>
        </p:nvCxnSpPr>
        <p:spPr>
          <a:xfrm>
            <a:off x="4688135" y="3577320"/>
            <a:ext cx="36360" cy="121420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>
            <a:stCxn id="43" idx="3"/>
            <a:endCxn id="46" idx="1"/>
          </p:cNvCxnSpPr>
          <p:nvPr/>
        </p:nvCxnSpPr>
        <p:spPr>
          <a:xfrm flipV="1">
            <a:off x="4997488" y="4877250"/>
            <a:ext cx="1007135" cy="19852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Arrow Connector 97"/>
          <p:cNvCxnSpPr>
            <a:stCxn id="41" idx="3"/>
            <a:endCxn id="47" idx="1"/>
          </p:cNvCxnSpPr>
          <p:nvPr/>
        </p:nvCxnSpPr>
        <p:spPr>
          <a:xfrm>
            <a:off x="4961128" y="3293071"/>
            <a:ext cx="1434805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1"/>
          <p:cNvSpPr txBox="1">
            <a:spLocks noChangeArrowheads="1"/>
          </p:cNvSpPr>
          <p:nvPr/>
        </p:nvSpPr>
        <p:spPr>
          <a:xfrm>
            <a:off x="381000" y="6049963"/>
            <a:ext cx="8915400" cy="893743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 cap="all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1" cap="none" dirty="0">
                <a:solidFill>
                  <a:schemeClr val="tx2">
                    <a:lumMod val="75000"/>
                  </a:schemeClr>
                </a:solidFill>
                <a:latin typeface="+mn-lt"/>
                <a:ea typeface="Museo Sans 900" pitchFamily="50" charset="0"/>
                <a:cs typeface="Arial"/>
                <a:sym typeface="Museo Sans 900" pitchFamily="50" charset="0"/>
              </a:rPr>
              <a:t>The market is moving toward modularity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+mn-lt"/>
                <a:ea typeface="Museo Sans 900" pitchFamily="50" charset="0"/>
                <a:cs typeface="Arial"/>
                <a:sym typeface="Museo Sans 900" pitchFamily="50" charset="0"/>
              </a:rPr>
              <a:t>.</a:t>
            </a:r>
            <a:endParaRPr lang="en-US" sz="2800" b="1" dirty="0">
              <a:solidFill>
                <a:schemeClr val="tx2">
                  <a:lumMod val="75000"/>
                </a:schemeClr>
              </a:solidFill>
              <a:latin typeface="+mn-lt"/>
              <a:ea typeface="ヒラギノ角ゴ ProN W6" charset="0"/>
              <a:cs typeface="Arial"/>
              <a:sym typeface="Museo Sans 900" pitchFamily="50" charset="0"/>
            </a:endParaRPr>
          </a:p>
        </p:txBody>
      </p:sp>
      <p:cxnSp>
        <p:nvCxnSpPr>
          <p:cNvPr id="113" name="Straight Arrow Connector 112"/>
          <p:cNvCxnSpPr>
            <a:stCxn id="46" idx="3"/>
            <a:endCxn id="48" idx="1"/>
          </p:cNvCxnSpPr>
          <p:nvPr/>
        </p:nvCxnSpPr>
        <p:spPr>
          <a:xfrm flipV="1">
            <a:off x="6550610" y="4308751"/>
            <a:ext cx="842005" cy="56849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Content Placeholder 2"/>
          <p:cNvSpPr txBox="1">
            <a:spLocks/>
          </p:cNvSpPr>
          <p:nvPr/>
        </p:nvSpPr>
        <p:spPr>
          <a:xfrm>
            <a:off x="685800" y="1524000"/>
            <a:ext cx="8077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1" indent="-285750" algn="l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chemeClr val="tx1"/>
                </a:solidFill>
              </a:rPr>
              <a:t>Course Creation – Construct </a:t>
            </a:r>
            <a:endParaRPr lang="en-US" sz="2400" dirty="0">
              <a:solidFill>
                <a:schemeClr val="tx1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596443" y="1524971"/>
            <a:ext cx="7848599" cy="4328614"/>
            <a:chOff x="614029" y="1516967"/>
            <a:chExt cx="7848599" cy="4328614"/>
          </a:xfrm>
        </p:grpSpPr>
        <p:pic>
          <p:nvPicPr>
            <p:cNvPr id="3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029" y="2163412"/>
              <a:ext cx="7848599" cy="3682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3738229" y="1516967"/>
              <a:ext cx="1676400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/>
                <a:t>Configure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32820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05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609600" y="152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How </a:t>
            </a:r>
            <a:r>
              <a:rPr lang="en-US" sz="2800" dirty="0">
                <a:solidFill>
                  <a:schemeClr val="tx1"/>
                </a:solidFill>
              </a:rPr>
              <a:t>does the </a:t>
            </a:r>
            <a:r>
              <a:rPr lang="en-US" sz="2800" u="sng" dirty="0">
                <a:solidFill>
                  <a:schemeClr val="tx1"/>
                </a:solidFill>
              </a:rPr>
              <a:t>System</a:t>
            </a:r>
            <a:r>
              <a:rPr lang="en-US" sz="2800" dirty="0">
                <a:solidFill>
                  <a:schemeClr val="tx1"/>
                </a:solidFill>
              </a:rPr>
              <a:t> handle different subjects?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685800" y="1524000"/>
            <a:ext cx="8458200" cy="4800600"/>
          </a:xfrm>
        </p:spPr>
        <p:txBody>
          <a:bodyPr>
            <a:noAutofit/>
          </a:bodyPr>
          <a:lstStyle/>
          <a:p>
            <a:pPr marL="285750" lvl="1" indent="-285750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/>
              <a:t>Course Creation – Subject Matter</a:t>
            </a:r>
          </a:p>
          <a:p>
            <a:pPr marL="285750" lvl="1" indent="-285750">
              <a:buClrTx/>
              <a:buSzPct val="63000"/>
              <a:buFont typeface="Wingdings" panose="05000000000000000000" pitchFamily="2" charset="2"/>
              <a:buChar char="Ø"/>
            </a:pPr>
            <a:endParaRPr lang="en-US" sz="2400" b="1" dirty="0"/>
          </a:p>
          <a:p>
            <a:pPr marL="560070" lvl="2" indent="-285750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200" b="1" u="sng" dirty="0"/>
              <a:t>Math Model</a:t>
            </a:r>
            <a:endParaRPr lang="en-US" sz="2400" b="1" dirty="0"/>
          </a:p>
          <a:p>
            <a:pPr marL="1146175" lvl="4" indent="-339725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/>
              <a:t>Assess, learn, assess</a:t>
            </a:r>
          </a:p>
          <a:p>
            <a:pPr marL="1146175" lvl="4" indent="-339725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/>
              <a:t>Predicated on 12 years of prior math education </a:t>
            </a:r>
          </a:p>
          <a:p>
            <a:pPr marL="1146175" lvl="4" indent="-339725">
              <a:buClrTx/>
              <a:buSzPct val="63000"/>
              <a:buFont typeface="Wingdings" panose="05000000000000000000" pitchFamily="2" charset="2"/>
              <a:buChar char="Ø"/>
            </a:pPr>
            <a:endParaRPr lang="en-US" sz="2000" b="1" dirty="0"/>
          </a:p>
          <a:p>
            <a:pPr marL="560070" lvl="2" indent="-285750">
              <a:buClrTx/>
              <a:buSzPct val="63000"/>
              <a:buFont typeface="Wingdings" panose="05000000000000000000" pitchFamily="2" charset="2"/>
              <a:buChar char="Ø"/>
            </a:pPr>
            <a:endParaRPr lang="en-US" sz="800" b="1" dirty="0"/>
          </a:p>
          <a:p>
            <a:pPr marL="560070" lvl="2" indent="-285750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u="sng" dirty="0"/>
              <a:t>Other Disciplines</a:t>
            </a:r>
          </a:p>
          <a:p>
            <a:pPr marL="1146175" lvl="3" indent="-339725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/>
              <a:t>More traditional presentation</a:t>
            </a:r>
          </a:p>
          <a:p>
            <a:pPr marL="1146175" lvl="4" indent="-339725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/>
              <a:t>Learn, assess, remediate, assess</a:t>
            </a:r>
          </a:p>
          <a:p>
            <a:pPr marL="1017270" lvl="4" indent="-285750">
              <a:buClrTx/>
              <a:buSzPct val="63000"/>
              <a:buFont typeface="Wingdings" panose="05000000000000000000" pitchFamily="2" charset="2"/>
              <a:buChar char="Ø"/>
            </a:pPr>
            <a:endParaRPr lang="en-US" sz="800" b="1" dirty="0"/>
          </a:p>
        </p:txBody>
      </p:sp>
      <p:sp>
        <p:nvSpPr>
          <p:cNvPr id="15" name="Rectangle 1"/>
          <p:cNvSpPr txBox="1">
            <a:spLocks noChangeArrowheads="1"/>
          </p:cNvSpPr>
          <p:nvPr/>
        </p:nvSpPr>
        <p:spPr>
          <a:xfrm>
            <a:off x="381000" y="6049963"/>
            <a:ext cx="8915400" cy="893743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 cap="all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1" cap="none" dirty="0">
                <a:solidFill>
                  <a:schemeClr val="tx2">
                    <a:lumMod val="75000"/>
                  </a:schemeClr>
                </a:solidFill>
                <a:latin typeface="+mn-lt"/>
                <a:ea typeface="Museo Sans 900" pitchFamily="50" charset="0"/>
                <a:cs typeface="Arial"/>
                <a:sym typeface="Museo Sans 900" pitchFamily="50" charset="0"/>
              </a:rPr>
              <a:t>Adaptive logic may not be the same for all subjects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+mn-lt"/>
                <a:ea typeface="Museo Sans 900" pitchFamily="50" charset="0"/>
                <a:cs typeface="Arial"/>
                <a:sym typeface="Museo Sans 900" pitchFamily="50" charset="0"/>
              </a:rPr>
              <a:t>.</a:t>
            </a:r>
            <a:endParaRPr lang="en-US" sz="2800" b="1" dirty="0">
              <a:solidFill>
                <a:schemeClr val="tx2">
                  <a:lumMod val="75000"/>
                </a:schemeClr>
              </a:solidFill>
              <a:latin typeface="+mn-lt"/>
              <a:ea typeface="ヒラギノ角ゴ ProN W6" charset="0"/>
              <a:cs typeface="Arial"/>
              <a:sym typeface="Museo Sans 9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2477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609600" y="118924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How </a:t>
            </a:r>
            <a:r>
              <a:rPr lang="en-US" sz="2800" dirty="0">
                <a:solidFill>
                  <a:schemeClr val="tx1"/>
                </a:solidFill>
              </a:rPr>
              <a:t>can you manage content in the </a:t>
            </a:r>
            <a:r>
              <a:rPr lang="en-US" sz="2800" u="sng" dirty="0">
                <a:solidFill>
                  <a:schemeClr val="tx1"/>
                </a:solidFill>
              </a:rPr>
              <a:t>System</a:t>
            </a:r>
            <a:r>
              <a:rPr lang="en-US" sz="28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685800" y="1524000"/>
            <a:ext cx="8077200" cy="4800600"/>
          </a:xfrm>
        </p:spPr>
        <p:txBody>
          <a:bodyPr>
            <a:noAutofit/>
          </a:bodyPr>
          <a:lstStyle/>
          <a:p>
            <a:pPr marL="285750" lvl="1" indent="-285750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/>
              <a:t>Content Curation</a:t>
            </a:r>
          </a:p>
          <a:p>
            <a:pPr marL="274320" lvl="2" indent="0">
              <a:buClrTx/>
              <a:buSzPct val="63000"/>
              <a:buNone/>
            </a:pPr>
            <a:endParaRPr lang="en-US" sz="2400" b="1" dirty="0"/>
          </a:p>
          <a:p>
            <a:pPr marL="560070" lvl="2" indent="-285750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u="sng" dirty="0">
                <a:solidFill>
                  <a:schemeClr val="tx2">
                    <a:lumMod val="75000"/>
                  </a:schemeClr>
                </a:solidFill>
              </a:rPr>
              <a:t>Vendor Resources</a:t>
            </a:r>
          </a:p>
          <a:p>
            <a:pPr marL="1017270" lvl="4" indent="-285750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/>
              <a:t>Prebuilt courses</a:t>
            </a:r>
          </a:p>
          <a:p>
            <a:pPr marL="1017270" lvl="4" indent="-285750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/>
              <a:t>Library of materials</a:t>
            </a:r>
          </a:p>
          <a:p>
            <a:pPr marL="560070" lvl="2" indent="-285750">
              <a:buClrTx/>
              <a:buSzPct val="63000"/>
              <a:buFont typeface="Wingdings" panose="05000000000000000000" pitchFamily="2" charset="2"/>
              <a:buChar char="Ø"/>
            </a:pPr>
            <a:endParaRPr lang="en-US" sz="2400" b="1" u="sng" dirty="0"/>
          </a:p>
          <a:p>
            <a:pPr marL="560070" lvl="2" indent="-285750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u="sng" dirty="0">
                <a:solidFill>
                  <a:schemeClr val="tx2">
                    <a:lumMod val="75000"/>
                  </a:schemeClr>
                </a:solidFill>
              </a:rPr>
              <a:t>Your Resources</a:t>
            </a:r>
          </a:p>
          <a:p>
            <a:pPr marL="1017270" lvl="4" indent="-285750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/>
              <a:t>Teacher produced content</a:t>
            </a:r>
          </a:p>
          <a:p>
            <a:pPr marL="1017270" lvl="4" indent="-285750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sz="2400" b="1" dirty="0"/>
              <a:t>Open Educational Resources (OER)</a:t>
            </a:r>
          </a:p>
          <a:p>
            <a:pPr marL="1017270" lvl="4" indent="-285750">
              <a:buClrTx/>
              <a:buSzPct val="63000"/>
              <a:buFont typeface="Wingdings" panose="05000000000000000000" pitchFamily="2" charset="2"/>
              <a:buChar char="Ø"/>
            </a:pPr>
            <a:endParaRPr lang="en-US" sz="2400" b="1" u="sng" dirty="0"/>
          </a:p>
          <a:p>
            <a:pPr marL="560070" lvl="2" indent="-285750">
              <a:buClrTx/>
              <a:buSzPct val="63000"/>
              <a:buFont typeface="Wingdings" panose="05000000000000000000" pitchFamily="2" charset="2"/>
              <a:buChar char="Ø"/>
            </a:pPr>
            <a:endParaRPr lang="en-US" sz="2400" b="1" u="sng" dirty="0"/>
          </a:p>
          <a:p>
            <a:pPr marL="1017270" lvl="4" indent="-285750">
              <a:buClrTx/>
              <a:buSzPct val="63000"/>
              <a:buFont typeface="Wingdings" panose="05000000000000000000" pitchFamily="2" charset="2"/>
              <a:buChar char="Ø"/>
            </a:pPr>
            <a:endParaRPr lang="en-US" sz="800" b="1" dirty="0"/>
          </a:p>
        </p:txBody>
      </p:sp>
      <p:sp>
        <p:nvSpPr>
          <p:cNvPr id="7" name="Rectangle 6"/>
          <p:cNvSpPr/>
          <p:nvPr/>
        </p:nvSpPr>
        <p:spPr>
          <a:xfrm>
            <a:off x="0" y="6096000"/>
            <a:ext cx="9144000" cy="36933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703693" y="6096000"/>
            <a:ext cx="71075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Will the vendor allow locally produced content in their system?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1383268"/>
            <a:ext cx="3574090" cy="3048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032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05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"/>
          <p:cNvSpPr txBox="1">
            <a:spLocks noChangeArrowheads="1"/>
          </p:cNvSpPr>
          <p:nvPr/>
        </p:nvSpPr>
        <p:spPr>
          <a:xfrm>
            <a:off x="228600" y="5998036"/>
            <a:ext cx="7924800" cy="402764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1">
              <a:lnSpc>
                <a:spcPct val="150000"/>
              </a:lnSpc>
            </a:pPr>
            <a:br>
              <a:rPr lang="en-US" sz="2800" b="1" dirty="0">
                <a:solidFill>
                  <a:schemeClr val="tx1"/>
                </a:solidFill>
                <a:ea typeface="ヒラギノ角ゴ ProN W6" charset="0"/>
                <a:cs typeface="Arial"/>
                <a:sym typeface="Museo Sans 900" pitchFamily="50" charset="0"/>
              </a:rPr>
            </a:br>
            <a:endParaRPr lang="en-US" sz="2800" dirty="0">
              <a:solidFill>
                <a:schemeClr val="tx1"/>
              </a:solidFill>
              <a:latin typeface="Arial Black" panose="020B0A04020102020204" pitchFamily="34" charset="0"/>
              <a:ea typeface="ヒラギノ角ゴ ProN W6" charset="0"/>
              <a:cs typeface="Arial"/>
              <a:sym typeface="Museo Sans 900" pitchFamily="50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09600" y="152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How </a:t>
            </a:r>
            <a:r>
              <a:rPr lang="en-US" sz="2800" dirty="0">
                <a:solidFill>
                  <a:schemeClr val="tx1"/>
                </a:solidFill>
              </a:rPr>
              <a:t>can you manage </a:t>
            </a:r>
            <a:r>
              <a:rPr lang="en-US" sz="2800" u="sng" dirty="0">
                <a:solidFill>
                  <a:schemeClr val="tx1"/>
                </a:solidFill>
              </a:rPr>
              <a:t>Course Development</a:t>
            </a:r>
            <a:r>
              <a:rPr lang="en-US" sz="28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Rectangle 1"/>
          <p:cNvSpPr txBox="1">
            <a:spLocks noChangeArrowheads="1"/>
          </p:cNvSpPr>
          <p:nvPr/>
        </p:nvSpPr>
        <p:spPr>
          <a:xfrm>
            <a:off x="381000" y="6040457"/>
            <a:ext cx="9067800" cy="893743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ea typeface="ヒラギノ角ゴ ProN W6" charset="0"/>
                <a:cs typeface="Arial"/>
                <a:sym typeface="Museo Sans 900" pitchFamily="50" charset="0"/>
              </a:rPr>
              <a:t>Adaptive tech is a team sport, so plan accordingly.</a:t>
            </a:r>
            <a:endParaRPr lang="en-US" sz="2800" dirty="0">
              <a:solidFill>
                <a:schemeClr val="tx2">
                  <a:lumMod val="75000"/>
                </a:schemeClr>
              </a:solidFill>
              <a:latin typeface="Arial Black" panose="020B0A04020102020204" pitchFamily="34" charset="0"/>
              <a:ea typeface="ヒラギノ角ゴ ProN W6" charset="0"/>
              <a:cs typeface="Arial"/>
              <a:sym typeface="Museo Sans 900" pitchFamily="50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1210874" y="1714162"/>
            <a:ext cx="7094926" cy="2172038"/>
            <a:chOff x="1210874" y="1333162"/>
            <a:chExt cx="7094926" cy="2172038"/>
          </a:xfrm>
        </p:grpSpPr>
        <p:grpSp>
          <p:nvGrpSpPr>
            <p:cNvPr id="18" name="Group 17"/>
            <p:cNvGrpSpPr/>
            <p:nvPr/>
          </p:nvGrpSpPr>
          <p:grpSpPr>
            <a:xfrm>
              <a:off x="1210874" y="1339334"/>
              <a:ext cx="6734175" cy="2165866"/>
              <a:chOff x="1204911" y="1219200"/>
              <a:chExt cx="6734175" cy="2165866"/>
            </a:xfrm>
          </p:grpSpPr>
          <p:pic>
            <p:nvPicPr>
              <p:cNvPr id="19" name="Picture 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04911" y="1219200"/>
                <a:ext cx="6734175" cy="198256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20" name="TextBox 19"/>
              <p:cNvSpPr txBox="1"/>
              <p:nvPr/>
            </p:nvSpPr>
            <p:spPr>
              <a:xfrm>
                <a:off x="1462087" y="2743200"/>
                <a:ext cx="1204913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/>
                  <a:t>Faculty</a:t>
                </a:r>
              </a:p>
              <a:p>
                <a:endParaRPr lang="en-US" sz="1200" dirty="0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5029200" y="2743200"/>
                <a:ext cx="1204913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/>
                  <a:t>Technologists</a:t>
                </a:r>
              </a:p>
              <a:p>
                <a:endParaRPr lang="en-US" sz="1200" dirty="0"/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6719887" y="2738735"/>
                <a:ext cx="1204913" cy="64633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Vendor</a:t>
                </a:r>
              </a:p>
              <a:p>
                <a:pPr algn="ctr"/>
                <a:r>
                  <a:rPr lang="en-US" sz="1200" dirty="0"/>
                  <a:t>Personnel</a:t>
                </a:r>
              </a:p>
              <a:p>
                <a:pPr algn="ctr"/>
                <a:endParaRPr lang="en-US" sz="1200" dirty="0"/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3227939" y="2732563"/>
                <a:ext cx="1204913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Instructional Designers</a:t>
                </a:r>
              </a:p>
            </p:txBody>
          </p:sp>
        </p:grpSp>
        <p:sp>
          <p:nvSpPr>
            <p:cNvPr id="24" name="Rectangle 23"/>
            <p:cNvSpPr/>
            <p:nvPr/>
          </p:nvSpPr>
          <p:spPr>
            <a:xfrm>
              <a:off x="3048000" y="1333162"/>
              <a:ext cx="5257800" cy="194343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205094" y="1645709"/>
            <a:ext cx="6813317" cy="2240491"/>
            <a:chOff x="1187683" y="2385058"/>
            <a:chExt cx="6813317" cy="2240491"/>
          </a:xfrm>
        </p:grpSpPr>
        <p:grpSp>
          <p:nvGrpSpPr>
            <p:cNvPr id="4" name="Group 3"/>
            <p:cNvGrpSpPr/>
            <p:nvPr/>
          </p:nvGrpSpPr>
          <p:grpSpPr>
            <a:xfrm>
              <a:off x="1187683" y="2459683"/>
              <a:ext cx="6734175" cy="2165866"/>
              <a:chOff x="1204911" y="1219200"/>
              <a:chExt cx="6734175" cy="2165866"/>
            </a:xfrm>
          </p:grpSpPr>
          <p:pic>
            <p:nvPicPr>
              <p:cNvPr id="13" name="Picture 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04911" y="1219200"/>
                <a:ext cx="6734175" cy="198256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3" name="TextBox 2"/>
              <p:cNvSpPr txBox="1"/>
              <p:nvPr/>
            </p:nvSpPr>
            <p:spPr>
              <a:xfrm>
                <a:off x="1462087" y="2743200"/>
                <a:ext cx="1204913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/>
                  <a:t>Faculty</a:t>
                </a:r>
              </a:p>
              <a:p>
                <a:endParaRPr lang="en-US" sz="1200" dirty="0"/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5029200" y="2743200"/>
                <a:ext cx="1204913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/>
                  <a:t>Technologists</a:t>
                </a:r>
              </a:p>
              <a:p>
                <a:endParaRPr lang="en-US" sz="1200" dirty="0"/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6719887" y="2738735"/>
                <a:ext cx="1204913" cy="64633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Vendor</a:t>
                </a:r>
              </a:p>
              <a:p>
                <a:pPr algn="ctr"/>
                <a:r>
                  <a:rPr lang="en-US" sz="1200" dirty="0"/>
                  <a:t>Personnel</a:t>
                </a:r>
              </a:p>
              <a:p>
                <a:pPr algn="ctr"/>
                <a:endParaRPr lang="en-US" sz="1200" dirty="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3227939" y="2732563"/>
                <a:ext cx="1204913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Instructional Designers</a:t>
                </a:r>
              </a:p>
            </p:txBody>
          </p:sp>
        </p:grpSp>
        <p:sp>
          <p:nvSpPr>
            <p:cNvPr id="26" name="Rectangle 25"/>
            <p:cNvSpPr/>
            <p:nvPr/>
          </p:nvSpPr>
          <p:spPr>
            <a:xfrm>
              <a:off x="5029822" y="2385058"/>
              <a:ext cx="2971178" cy="223534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1204911" y="1650859"/>
            <a:ext cx="6796089" cy="2235341"/>
            <a:chOff x="1204911" y="1149725"/>
            <a:chExt cx="6796089" cy="2235341"/>
          </a:xfrm>
        </p:grpSpPr>
        <p:grpSp>
          <p:nvGrpSpPr>
            <p:cNvPr id="28" name="Group 27"/>
            <p:cNvGrpSpPr/>
            <p:nvPr/>
          </p:nvGrpSpPr>
          <p:grpSpPr>
            <a:xfrm>
              <a:off x="1204911" y="1219200"/>
              <a:ext cx="6734175" cy="2165866"/>
              <a:chOff x="1204911" y="1219200"/>
              <a:chExt cx="6734175" cy="2165866"/>
            </a:xfrm>
          </p:grpSpPr>
          <p:pic>
            <p:nvPicPr>
              <p:cNvPr id="29" name="Picture 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04911" y="1219200"/>
                <a:ext cx="6734175" cy="198256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30" name="TextBox 29"/>
              <p:cNvSpPr txBox="1"/>
              <p:nvPr/>
            </p:nvSpPr>
            <p:spPr>
              <a:xfrm>
                <a:off x="1462087" y="2743200"/>
                <a:ext cx="1204913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/>
                  <a:t>Faculty</a:t>
                </a:r>
              </a:p>
              <a:p>
                <a:endParaRPr lang="en-US" sz="1200" dirty="0"/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5029200" y="2743200"/>
                <a:ext cx="1204913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/>
                  <a:t>Technologists</a:t>
                </a:r>
              </a:p>
              <a:p>
                <a:endParaRPr lang="en-US" sz="1200" dirty="0"/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6719887" y="2738735"/>
                <a:ext cx="1204913" cy="64633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Vendor</a:t>
                </a:r>
              </a:p>
              <a:p>
                <a:pPr algn="ctr"/>
                <a:r>
                  <a:rPr lang="en-US" sz="1200" dirty="0"/>
                  <a:t>Personnel</a:t>
                </a:r>
              </a:p>
              <a:p>
                <a:pPr algn="ctr"/>
                <a:endParaRPr lang="en-US" sz="1200" dirty="0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3227939" y="2732563"/>
                <a:ext cx="1204913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Instructional Designers</a:t>
                </a:r>
              </a:p>
            </p:txBody>
          </p:sp>
        </p:grpSp>
        <p:sp>
          <p:nvSpPr>
            <p:cNvPr id="34" name="Rectangle 33"/>
            <p:cNvSpPr/>
            <p:nvPr/>
          </p:nvSpPr>
          <p:spPr>
            <a:xfrm>
              <a:off x="6725850" y="1149725"/>
              <a:ext cx="1275150" cy="217217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219200" y="1715869"/>
            <a:ext cx="6734175" cy="2170331"/>
            <a:chOff x="1204911" y="1175266"/>
            <a:chExt cx="6734175" cy="2170331"/>
          </a:xfrm>
        </p:grpSpPr>
        <p:pic>
          <p:nvPicPr>
            <p:cNvPr id="37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4911" y="1175266"/>
              <a:ext cx="6734175" cy="19825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8" name="TextBox 37"/>
            <p:cNvSpPr txBox="1"/>
            <p:nvPr/>
          </p:nvSpPr>
          <p:spPr>
            <a:xfrm>
              <a:off x="1462087" y="2699266"/>
              <a:ext cx="1204913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1200" dirty="0"/>
                <a:t>Faculty</a:t>
              </a:r>
            </a:p>
            <a:p>
              <a:endParaRPr lang="en-US" sz="1200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029200" y="2699266"/>
              <a:ext cx="1204913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1200" dirty="0"/>
                <a:t>Technologists</a:t>
              </a:r>
            </a:p>
            <a:p>
              <a:endParaRPr lang="en-US" sz="1200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6719887" y="2699266"/>
              <a:ext cx="1204913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/>
                <a:t>Vendor</a:t>
              </a:r>
            </a:p>
            <a:p>
              <a:pPr algn="ctr"/>
              <a:r>
                <a:rPr lang="en-US" sz="1200" dirty="0"/>
                <a:t>Personnel</a:t>
              </a:r>
            </a:p>
            <a:p>
              <a:pPr algn="ctr"/>
              <a:endParaRPr lang="en-US" sz="1200" dirty="0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227939" y="2699266"/>
              <a:ext cx="1204913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/>
                <a:t>Instructional Designers</a:t>
              </a: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1371600" y="3885234"/>
            <a:ext cx="6934200" cy="2210201"/>
            <a:chOff x="1371600" y="3885234"/>
            <a:chExt cx="6934200" cy="2210201"/>
          </a:xfrm>
        </p:grpSpPr>
        <p:grpSp>
          <p:nvGrpSpPr>
            <p:cNvPr id="42" name="Group 41"/>
            <p:cNvGrpSpPr/>
            <p:nvPr/>
          </p:nvGrpSpPr>
          <p:grpSpPr>
            <a:xfrm>
              <a:off x="1371600" y="3885234"/>
              <a:ext cx="6758609" cy="1985665"/>
              <a:chOff x="1180477" y="1219200"/>
              <a:chExt cx="6758609" cy="1985665"/>
            </a:xfrm>
          </p:grpSpPr>
          <p:pic>
            <p:nvPicPr>
              <p:cNvPr id="43" name="Picture 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04911" y="1219200"/>
                <a:ext cx="6734175" cy="198256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44" name="TextBox 43"/>
              <p:cNvSpPr txBox="1"/>
              <p:nvPr/>
            </p:nvSpPr>
            <p:spPr>
              <a:xfrm>
                <a:off x="1180477" y="2743200"/>
                <a:ext cx="1204913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Graphic</a:t>
                </a:r>
              </a:p>
              <a:p>
                <a:pPr algn="ctr"/>
                <a:r>
                  <a:rPr lang="en-US" sz="1200" dirty="0"/>
                  <a:t>Designers</a:t>
                </a: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4990477" y="2743200"/>
                <a:ext cx="1204913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Librarians</a:t>
                </a:r>
              </a:p>
              <a:p>
                <a:endParaRPr lang="en-US" sz="1200" dirty="0"/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>
                <a:off x="6719887" y="2738735"/>
                <a:ext cx="1204913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Others?</a:t>
                </a:r>
              </a:p>
              <a:p>
                <a:pPr algn="ctr"/>
                <a:endParaRPr lang="en-US" sz="1200" dirty="0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3227939" y="2732563"/>
                <a:ext cx="1204913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Video Producers</a:t>
                </a:r>
              </a:p>
            </p:txBody>
          </p:sp>
        </p:grpSp>
        <p:sp>
          <p:nvSpPr>
            <p:cNvPr id="55" name="Rectangle 54"/>
            <p:cNvSpPr/>
            <p:nvPr/>
          </p:nvSpPr>
          <p:spPr>
            <a:xfrm>
              <a:off x="3352800" y="4009070"/>
              <a:ext cx="4953000" cy="208636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1358138" y="3810000"/>
            <a:ext cx="6795262" cy="2055131"/>
            <a:chOff x="1345095" y="3836835"/>
            <a:chExt cx="6795262" cy="2055131"/>
          </a:xfrm>
        </p:grpSpPr>
        <p:grpSp>
          <p:nvGrpSpPr>
            <p:cNvPr id="49" name="Group 48"/>
            <p:cNvGrpSpPr/>
            <p:nvPr/>
          </p:nvGrpSpPr>
          <p:grpSpPr>
            <a:xfrm>
              <a:off x="1345095" y="3906301"/>
              <a:ext cx="6758609" cy="1985665"/>
              <a:chOff x="1180477" y="1219200"/>
              <a:chExt cx="6758609" cy="1985665"/>
            </a:xfrm>
          </p:grpSpPr>
          <p:pic>
            <p:nvPicPr>
              <p:cNvPr id="50" name="Picture 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04911" y="1219200"/>
                <a:ext cx="6734175" cy="198256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51" name="TextBox 50"/>
              <p:cNvSpPr txBox="1"/>
              <p:nvPr/>
            </p:nvSpPr>
            <p:spPr>
              <a:xfrm>
                <a:off x="1180477" y="2743200"/>
                <a:ext cx="1204913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Graphic</a:t>
                </a:r>
              </a:p>
              <a:p>
                <a:pPr algn="ctr"/>
                <a:r>
                  <a:rPr lang="en-US" sz="1200" dirty="0"/>
                  <a:t>Designers</a:t>
                </a: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4990477" y="2743200"/>
                <a:ext cx="1204913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Librarians</a:t>
                </a:r>
              </a:p>
              <a:p>
                <a:endParaRPr lang="en-US" sz="1200" dirty="0"/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6719887" y="2738735"/>
                <a:ext cx="1204913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Others?</a:t>
                </a:r>
              </a:p>
              <a:p>
                <a:pPr algn="ctr"/>
                <a:endParaRPr lang="en-US" sz="1200" dirty="0"/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3227939" y="2732563"/>
                <a:ext cx="1204913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Video Producers</a:t>
                </a:r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5334000" y="3836835"/>
              <a:ext cx="2806357" cy="199693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1295400" y="3810000"/>
            <a:ext cx="6858000" cy="2072430"/>
            <a:chOff x="1524000" y="3950869"/>
            <a:chExt cx="6858000" cy="2072430"/>
          </a:xfrm>
        </p:grpSpPr>
        <p:grpSp>
          <p:nvGrpSpPr>
            <p:cNvPr id="59" name="Group 58"/>
            <p:cNvGrpSpPr/>
            <p:nvPr/>
          </p:nvGrpSpPr>
          <p:grpSpPr>
            <a:xfrm>
              <a:off x="1524000" y="4037634"/>
              <a:ext cx="6758609" cy="1985665"/>
              <a:chOff x="1180477" y="1219200"/>
              <a:chExt cx="6758609" cy="1985665"/>
            </a:xfrm>
          </p:grpSpPr>
          <p:pic>
            <p:nvPicPr>
              <p:cNvPr id="60" name="Picture 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04911" y="1219200"/>
                <a:ext cx="6734175" cy="198256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61" name="TextBox 60"/>
              <p:cNvSpPr txBox="1"/>
              <p:nvPr/>
            </p:nvSpPr>
            <p:spPr>
              <a:xfrm>
                <a:off x="1180477" y="2743200"/>
                <a:ext cx="1204913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Graphic</a:t>
                </a:r>
              </a:p>
              <a:p>
                <a:pPr algn="ctr"/>
                <a:r>
                  <a:rPr lang="en-US" sz="1200" dirty="0"/>
                  <a:t>Designers</a:t>
                </a:r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4990477" y="2743200"/>
                <a:ext cx="1204913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Librarians</a:t>
                </a:r>
              </a:p>
              <a:p>
                <a:endParaRPr lang="en-US" sz="1200" dirty="0"/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6719887" y="2738735"/>
                <a:ext cx="1204913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Others?</a:t>
                </a:r>
              </a:p>
              <a:p>
                <a:pPr algn="ctr"/>
                <a:endParaRPr lang="en-US" sz="1200" dirty="0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>
                <a:off x="3227939" y="2732563"/>
                <a:ext cx="1204913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Video Producers</a:t>
                </a:r>
              </a:p>
            </p:txBody>
          </p:sp>
        </p:grpSp>
        <p:sp>
          <p:nvSpPr>
            <p:cNvPr id="65" name="Rectangle 64"/>
            <p:cNvSpPr/>
            <p:nvPr/>
          </p:nvSpPr>
          <p:spPr>
            <a:xfrm>
              <a:off x="7086600" y="3950869"/>
              <a:ext cx="1295400" cy="198566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1318591" y="3886200"/>
            <a:ext cx="6758609" cy="1985665"/>
            <a:chOff x="1180477" y="1219200"/>
            <a:chExt cx="6758609" cy="1985665"/>
          </a:xfrm>
        </p:grpSpPr>
        <p:pic>
          <p:nvPicPr>
            <p:cNvPr id="68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4911" y="1219200"/>
              <a:ext cx="6734175" cy="19825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9" name="TextBox 68"/>
            <p:cNvSpPr txBox="1"/>
            <p:nvPr/>
          </p:nvSpPr>
          <p:spPr>
            <a:xfrm>
              <a:off x="1180477" y="2743200"/>
              <a:ext cx="1204913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/>
                <a:t>Graphic</a:t>
              </a:r>
            </a:p>
            <a:p>
              <a:pPr algn="ctr"/>
              <a:r>
                <a:rPr lang="en-US" sz="1200" dirty="0"/>
                <a:t>Designers</a:t>
              </a: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990477" y="2743200"/>
              <a:ext cx="1204913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/>
                <a:t>Librarians</a:t>
              </a:r>
            </a:p>
            <a:p>
              <a:endParaRPr lang="en-US" sz="1200" dirty="0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6719887" y="2738735"/>
              <a:ext cx="1204913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/>
                <a:t>Leaders</a:t>
              </a:r>
            </a:p>
            <a:p>
              <a:pPr algn="ctr"/>
              <a:endParaRPr lang="en-US" sz="1200" dirty="0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3227939" y="2732563"/>
              <a:ext cx="1204913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/>
                <a:t>Video Producers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13050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05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"/>
          <p:cNvSpPr txBox="1">
            <a:spLocks noChangeArrowheads="1"/>
          </p:cNvSpPr>
          <p:nvPr/>
        </p:nvSpPr>
        <p:spPr>
          <a:xfrm>
            <a:off x="457200" y="1600200"/>
            <a:ext cx="7924800" cy="4724400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ea typeface="ヒラギノ角ゴ ProN W6" charset="0"/>
                <a:cs typeface="Arial"/>
                <a:sym typeface="Museo Sans 900" pitchFamily="50" charset="0"/>
              </a:rPr>
              <a:t>Strong provost and departmental support</a:t>
            </a:r>
            <a:r>
              <a:rPr lang="en-US" sz="2800" b="1" dirty="0">
                <a:solidFill>
                  <a:schemeClr val="tx1"/>
                </a:solidFill>
                <a:ea typeface="ヒラギノ角ゴ ProN W6" charset="0"/>
                <a:cs typeface="Arial"/>
                <a:sym typeface="Museo Sans 900" pitchFamily="50" charset="0"/>
              </a:rPr>
              <a:t> (and $)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ea typeface="ヒラギノ角ゴ ProN W6" charset="0"/>
                <a:cs typeface="Arial"/>
                <a:sym typeface="Museo Sans 900" pitchFamily="50" charset="0"/>
              </a:rPr>
              <a:t>Faculty leadership for each course 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ea typeface="ヒラギノ角ゴ ProN W6" charset="0"/>
                <a:cs typeface="Arial"/>
                <a:sym typeface="Museo Sans 900" pitchFamily="50" charset="0"/>
              </a:rPr>
              <a:t>Instructor p</a:t>
            </a:r>
            <a:r>
              <a:rPr lang="en-US" sz="2800" b="1" dirty="0">
                <a:solidFill>
                  <a:schemeClr val="tx1"/>
                </a:solidFill>
                <a:ea typeface="ヒラギノ角ゴ ProN W6" charset="0"/>
                <a:cs typeface="Arial"/>
                <a:sym typeface="Museo Sans 900" pitchFamily="50" charset="0"/>
              </a:rPr>
              <a:t>eer mentoring for training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ea typeface="ヒラギノ角ゴ ProN W6" charset="0"/>
                <a:cs typeface="Arial"/>
                <a:sym typeface="Museo Sans 900" pitchFamily="50" charset="0"/>
              </a:rPr>
              <a:t>“Guide on the Side” is not for everyone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ea typeface="ヒラギノ角ゴ ProN W6" charset="0"/>
                <a:cs typeface="Arial"/>
                <a:sym typeface="Museo Sans 900" pitchFamily="50" charset="0"/>
              </a:rPr>
              <a:t>Be patient, it’s a learning process</a:t>
            </a:r>
            <a:endParaRPr lang="en-US" sz="2800" b="1" dirty="0">
              <a:solidFill>
                <a:schemeClr val="tx1"/>
              </a:solidFill>
              <a:ea typeface="ヒラギノ角ゴ ProN W6" charset="0"/>
              <a:cs typeface="Arial"/>
              <a:sym typeface="Museo Sans 900" pitchFamily="50" charset="0"/>
            </a:endParaRPr>
          </a:p>
          <a:p>
            <a:pPr lvl="1">
              <a:lnSpc>
                <a:spcPct val="150000"/>
              </a:lnSpc>
            </a:pPr>
            <a:br>
              <a:rPr lang="en-US" sz="2800" b="1" dirty="0">
                <a:solidFill>
                  <a:schemeClr val="tx1"/>
                </a:solidFill>
                <a:ea typeface="ヒラギノ角ゴ ProN W6" charset="0"/>
                <a:cs typeface="Arial"/>
                <a:sym typeface="Museo Sans 900" pitchFamily="50" charset="0"/>
              </a:rPr>
            </a:br>
            <a:endParaRPr lang="en-US" sz="2800" dirty="0">
              <a:solidFill>
                <a:schemeClr val="tx1"/>
              </a:solidFill>
              <a:latin typeface="Arial Black" panose="020B0A04020102020204" pitchFamily="34" charset="0"/>
              <a:ea typeface="ヒラギノ角ゴ ProN W6" charset="0"/>
              <a:cs typeface="Arial"/>
              <a:sym typeface="Museo Sans 900" pitchFamily="50" charset="0"/>
            </a:endParaRPr>
          </a:p>
        </p:txBody>
      </p:sp>
      <p:sp>
        <p:nvSpPr>
          <p:cNvPr id="6" name="Rectangle 1"/>
          <p:cNvSpPr txBox="1">
            <a:spLocks noChangeArrowheads="1"/>
          </p:cNvSpPr>
          <p:nvPr/>
        </p:nvSpPr>
        <p:spPr>
          <a:xfrm>
            <a:off x="381000" y="6019800"/>
            <a:ext cx="8534400" cy="893743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ea typeface="Museo Sans 900" pitchFamily="50" charset="0"/>
                <a:cs typeface="Arial"/>
                <a:sym typeface="Museo Sans 900" pitchFamily="50" charset="0"/>
              </a:rPr>
              <a:t>The technology success depends on the teacher!</a:t>
            </a:r>
            <a:endParaRPr lang="en-US" sz="2800" dirty="0">
              <a:solidFill>
                <a:schemeClr val="tx2">
                  <a:lumMod val="75000"/>
                </a:schemeClr>
              </a:solidFill>
              <a:latin typeface="Arial Black" panose="020B0A04020102020204" pitchFamily="34" charset="0"/>
              <a:ea typeface="ヒラギノ角ゴ ProN W6" charset="0"/>
              <a:cs typeface="Arial"/>
              <a:sym typeface="Museo Sans 900" pitchFamily="50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09600" y="152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What </a:t>
            </a:r>
            <a:r>
              <a:rPr lang="en-US" sz="2800" dirty="0">
                <a:solidFill>
                  <a:schemeClr val="tx1"/>
                </a:solidFill>
              </a:rPr>
              <a:t>can help </a:t>
            </a:r>
            <a:r>
              <a:rPr lang="en-US" sz="2800" u="sng" dirty="0">
                <a:solidFill>
                  <a:schemeClr val="tx1"/>
                </a:solidFill>
              </a:rPr>
              <a:t>Faculty</a:t>
            </a:r>
            <a:r>
              <a:rPr lang="en-US" sz="2800" dirty="0">
                <a:solidFill>
                  <a:schemeClr val="tx1"/>
                </a:solidFill>
              </a:rPr>
              <a:t> succeed with AL?</a:t>
            </a:r>
          </a:p>
        </p:txBody>
      </p:sp>
    </p:spTree>
    <p:extLst>
      <p:ext uri="{BB962C8B-B14F-4D97-AF65-F5344CB8AC3E}">
        <p14:creationId xmlns:p14="http://schemas.microsoft.com/office/powerpoint/2010/main" val="2770677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643" y="1903066"/>
            <a:ext cx="5170714" cy="38701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05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1"/>
          <p:cNvSpPr txBox="1">
            <a:spLocks noChangeArrowheads="1"/>
          </p:cNvSpPr>
          <p:nvPr/>
        </p:nvSpPr>
        <p:spPr>
          <a:xfrm>
            <a:off x="381000" y="5943600"/>
            <a:ext cx="8534400" cy="893743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ea typeface="ヒラギノ角ゴ ProN W6" charset="0"/>
                <a:cs typeface="Arial"/>
                <a:sym typeface="Museo Sans 900" pitchFamily="50" charset="0"/>
              </a:rPr>
              <a:t>Think the project all the way through.</a:t>
            </a:r>
            <a:endParaRPr lang="en-US" sz="2800" dirty="0">
              <a:solidFill>
                <a:schemeClr val="tx2">
                  <a:lumMod val="75000"/>
                </a:schemeClr>
              </a:solidFill>
              <a:latin typeface="Arial Black" panose="020B0A04020102020204" pitchFamily="34" charset="0"/>
              <a:ea typeface="ヒラギノ角ゴ ProN W6" charset="0"/>
              <a:cs typeface="Arial"/>
              <a:sym typeface="Museo Sans 900" pitchFamily="50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09600" y="152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What </a:t>
            </a:r>
            <a:r>
              <a:rPr lang="en-US" sz="2800" dirty="0">
                <a:solidFill>
                  <a:schemeClr val="tx1"/>
                </a:solidFill>
              </a:rPr>
              <a:t>types of classroom </a:t>
            </a:r>
            <a:r>
              <a:rPr lang="en-US" sz="2800" u="sng" dirty="0">
                <a:solidFill>
                  <a:schemeClr val="tx1"/>
                </a:solidFill>
              </a:rPr>
              <a:t>Facilities</a:t>
            </a:r>
            <a:r>
              <a:rPr lang="en-US" sz="2800" dirty="0">
                <a:solidFill>
                  <a:schemeClr val="tx1"/>
                </a:solidFill>
              </a:rPr>
              <a:t> will you need?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741532"/>
            <a:ext cx="6019800" cy="41931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1"/>
          <p:cNvSpPr txBox="1">
            <a:spLocks noChangeArrowheads="1"/>
          </p:cNvSpPr>
          <p:nvPr/>
        </p:nvSpPr>
        <p:spPr>
          <a:xfrm>
            <a:off x="457200" y="1600200"/>
            <a:ext cx="7924800" cy="445860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chemeClr val="tx1"/>
                </a:solidFill>
                <a:ea typeface="ヒラギノ角ゴ ProN W6" charset="0"/>
                <a:cs typeface="Arial"/>
                <a:sym typeface="Museo Sans 900" pitchFamily="50" charset="0"/>
              </a:rPr>
              <a:t>How many rooms?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ea typeface="ヒラギノ角ゴ ProN W6" charset="0"/>
                <a:cs typeface="Arial"/>
                <a:sym typeface="Museo Sans 900" pitchFamily="50" charset="0"/>
              </a:rPr>
              <a:t>How big do they need to be?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chemeClr val="tx1"/>
                </a:solidFill>
                <a:ea typeface="ヒラギノ角ゴ ProN W6" charset="0"/>
                <a:cs typeface="Arial"/>
                <a:sym typeface="Museo Sans 900" pitchFamily="50" charset="0"/>
              </a:rPr>
              <a:t>How long will they take to build?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ea typeface="ヒラギノ角ゴ ProN W6" charset="0"/>
                <a:cs typeface="Arial"/>
                <a:sym typeface="Museo Sans 900" pitchFamily="50" charset="0"/>
              </a:rPr>
              <a:t>How much will they cost?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ea typeface="ヒラギノ角ゴ ProN W6" charset="0"/>
                <a:cs typeface="Arial"/>
                <a:sym typeface="Museo Sans 900" pitchFamily="50" charset="0"/>
              </a:rPr>
              <a:t>Who is going to pay for them?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ea typeface="ヒラギノ角ゴ ProN W6" charset="0"/>
                <a:cs typeface="Arial"/>
                <a:sym typeface="Museo Sans 900" pitchFamily="50" charset="0"/>
              </a:rPr>
              <a:t>How will you support them?</a:t>
            </a:r>
            <a:endParaRPr lang="en-US" sz="2800" dirty="0">
              <a:solidFill>
                <a:schemeClr val="tx1"/>
              </a:solidFill>
              <a:latin typeface="Arial Black" panose="020B0A04020102020204" pitchFamily="34" charset="0"/>
              <a:ea typeface="ヒラギノ角ゴ ProN W6" charset="0"/>
              <a:cs typeface="Arial"/>
              <a:sym typeface="Museo Sans 9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442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447800"/>
            <a:ext cx="8229600" cy="5410200"/>
          </a:xfrm>
        </p:spPr>
        <p:txBody>
          <a:bodyPr>
            <a:normAutofit lnSpcReduction="10000"/>
          </a:bodyPr>
          <a:lstStyle/>
          <a:p>
            <a:pPr lvl="0"/>
            <a:endParaRPr lang="en-US" sz="800" dirty="0"/>
          </a:p>
          <a:p>
            <a:pPr marL="465138" lvl="0" indent="-465138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b="1" u="sng" dirty="0"/>
              <a:t>Macro indicators</a:t>
            </a:r>
          </a:p>
          <a:p>
            <a:pPr lvl="2"/>
            <a:r>
              <a:rPr lang="en-US" sz="2400" dirty="0"/>
              <a:t>Persistence (lower student withdraw rate)</a:t>
            </a:r>
          </a:p>
          <a:p>
            <a:pPr lvl="2"/>
            <a:r>
              <a:rPr lang="en-US" sz="2400" dirty="0"/>
              <a:t>Performance (higher student pass rate)</a:t>
            </a:r>
          </a:p>
          <a:p>
            <a:pPr lvl="2"/>
            <a:r>
              <a:rPr lang="en-US" sz="2400" dirty="0"/>
              <a:t>Satisfaction</a:t>
            </a:r>
          </a:p>
          <a:p>
            <a:pPr marL="1425575" lvl="3" indent="-603250"/>
            <a:r>
              <a:rPr lang="en-US" sz="2400" dirty="0"/>
              <a:t>Student</a:t>
            </a:r>
          </a:p>
          <a:p>
            <a:pPr marL="1425575" lvl="3" indent="-603250"/>
            <a:r>
              <a:rPr lang="en-US" sz="2400" dirty="0"/>
              <a:t>Instructor</a:t>
            </a:r>
          </a:p>
          <a:p>
            <a:pPr marL="1425575" lvl="3" indent="-603250"/>
            <a:r>
              <a:rPr lang="en-US" sz="2400" dirty="0"/>
              <a:t>Administrator</a:t>
            </a:r>
          </a:p>
          <a:p>
            <a:pPr lvl="2"/>
            <a:r>
              <a:rPr lang="en-US" sz="2400" dirty="0"/>
              <a:t>Financials</a:t>
            </a:r>
          </a:p>
          <a:p>
            <a:pPr marL="1379538" lvl="3" indent="-557213"/>
            <a:r>
              <a:rPr lang="en-US" sz="2400" dirty="0"/>
              <a:t>Money saved or spent</a:t>
            </a:r>
          </a:p>
          <a:p>
            <a:pPr lvl="3"/>
            <a:endParaRPr lang="en-US" sz="2200" u="sng" dirty="0"/>
          </a:p>
          <a:p>
            <a:pPr marL="465138" indent="-465138">
              <a:buClrTx/>
              <a:buSzPct val="62000"/>
              <a:buFont typeface="Wingdings" panose="05000000000000000000" pitchFamily="2" charset="2"/>
              <a:buChar char="Ø"/>
            </a:pPr>
            <a:r>
              <a:rPr lang="en-US" b="1" u="sng" dirty="0"/>
              <a:t>Micro indicators</a:t>
            </a:r>
          </a:p>
          <a:p>
            <a:pPr lvl="1" indent="287338"/>
            <a:r>
              <a:rPr lang="en-US" sz="2400" dirty="0"/>
              <a:t>Assessment results (lesson or exam level)</a:t>
            </a:r>
            <a:endParaRPr lang="en-US" sz="1400" dirty="0"/>
          </a:p>
          <a:p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05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609600" y="152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What </a:t>
            </a:r>
            <a:r>
              <a:rPr lang="en-US" sz="2800" dirty="0">
                <a:solidFill>
                  <a:schemeClr val="tx1"/>
                </a:solidFill>
              </a:rPr>
              <a:t>factors could you </a:t>
            </a:r>
            <a:r>
              <a:rPr lang="en-US" sz="2800" u="sng" dirty="0">
                <a:solidFill>
                  <a:schemeClr val="tx1"/>
                </a:solidFill>
              </a:rPr>
              <a:t>Evaluate</a:t>
            </a:r>
            <a:r>
              <a:rPr lang="en-US" sz="2800" dirty="0">
                <a:solidFill>
                  <a:schemeClr val="tx1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957164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05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609600" y="152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How </a:t>
            </a:r>
            <a:r>
              <a:rPr lang="en-US" sz="2800" dirty="0">
                <a:solidFill>
                  <a:schemeClr val="tx1"/>
                </a:solidFill>
              </a:rPr>
              <a:t>does ASU </a:t>
            </a:r>
            <a:r>
              <a:rPr lang="en-US" sz="2800" u="sng" dirty="0">
                <a:solidFill>
                  <a:schemeClr val="tx1"/>
                </a:solidFill>
              </a:rPr>
              <a:t>Evaluate</a:t>
            </a:r>
            <a:r>
              <a:rPr lang="en-US" sz="2800" dirty="0">
                <a:solidFill>
                  <a:schemeClr val="tx1"/>
                </a:solidFill>
              </a:rPr>
              <a:t> our efforts?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38200" y="1595122"/>
            <a:ext cx="7467600" cy="4998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3200" dirty="0">
                <a:solidFill>
                  <a:srgbClr val="FFC000"/>
                </a:solidFill>
                <a:latin typeface="Arial Black" pitchFamily="34" charset="0"/>
                <a:cs typeface="Arial"/>
              </a:rPr>
              <a:t>MISSION:</a:t>
            </a:r>
            <a:r>
              <a:rPr lang="en-US" sz="3200" dirty="0">
                <a:solidFill>
                  <a:srgbClr val="FF6600"/>
                </a:solidFill>
                <a:latin typeface="Arial"/>
                <a:cs typeface="Arial"/>
              </a:rPr>
              <a:t>  </a:t>
            </a:r>
            <a:r>
              <a:rPr lang="en-US" sz="2800" b="1" dirty="0">
                <a:latin typeface="Arial"/>
                <a:cs typeface="Arial"/>
              </a:rPr>
              <a:t>Enable Student Success</a:t>
            </a:r>
          </a:p>
          <a:p>
            <a:pPr>
              <a:lnSpc>
                <a:spcPct val="130000"/>
              </a:lnSpc>
            </a:pPr>
            <a:endParaRPr lang="en-US" sz="3200" dirty="0">
              <a:solidFill>
                <a:srgbClr val="FFC000"/>
              </a:solidFill>
              <a:latin typeface="Arial Black" pitchFamily="34" charset="0"/>
              <a:cs typeface="Arial"/>
            </a:endParaRPr>
          </a:p>
          <a:p>
            <a:pPr>
              <a:lnSpc>
                <a:spcPct val="130000"/>
              </a:lnSpc>
            </a:pPr>
            <a:r>
              <a:rPr lang="en-US" sz="3200" dirty="0">
                <a:solidFill>
                  <a:srgbClr val="FFC000"/>
                </a:solidFill>
                <a:latin typeface="Arial Black" pitchFamily="34" charset="0"/>
                <a:cs typeface="Arial"/>
              </a:rPr>
              <a:t>OBJECTIVES:</a:t>
            </a:r>
          </a:p>
          <a:p>
            <a:pPr marL="520700" indent="-520700">
              <a:lnSpc>
                <a:spcPct val="150000"/>
              </a:lnSpc>
              <a:spcBef>
                <a:spcPts val="600"/>
              </a:spcBef>
              <a:buSzPct val="63000"/>
              <a:buFont typeface="Wingdings" panose="05000000000000000000" pitchFamily="2" charset="2"/>
              <a:buChar char="Ø"/>
            </a:pPr>
            <a:r>
              <a:rPr lang="en-US" sz="2800" i="1" dirty="0">
                <a:cs typeface="Arial"/>
              </a:rPr>
              <a:t>Improve critical thinking &amp; problem solving </a:t>
            </a:r>
          </a:p>
          <a:p>
            <a:pPr marL="520700" indent="-520700">
              <a:lnSpc>
                <a:spcPct val="150000"/>
              </a:lnSpc>
              <a:spcBef>
                <a:spcPts val="600"/>
              </a:spcBef>
              <a:buSzPct val="63000"/>
              <a:buFont typeface="Wingdings" panose="05000000000000000000" pitchFamily="2" charset="2"/>
              <a:buChar char="Ø"/>
            </a:pPr>
            <a:r>
              <a:rPr lang="en-US" sz="2800" i="1" dirty="0">
                <a:cs typeface="Arial"/>
              </a:rPr>
              <a:t>Increase student subject mastery</a:t>
            </a:r>
          </a:p>
          <a:p>
            <a:pPr marL="520700" indent="-520700">
              <a:lnSpc>
                <a:spcPct val="150000"/>
              </a:lnSpc>
              <a:spcBef>
                <a:spcPts val="600"/>
              </a:spcBef>
              <a:buSzPct val="63000"/>
              <a:buFont typeface="Wingdings" panose="05000000000000000000" pitchFamily="2" charset="2"/>
              <a:buChar char="Ø"/>
            </a:pPr>
            <a:r>
              <a:rPr lang="en-US" sz="2800" i="1" dirty="0">
                <a:cs typeface="Arial"/>
              </a:rPr>
              <a:t>Increase student retention</a:t>
            </a:r>
          </a:p>
          <a:p>
            <a:pPr marL="520700" indent="-520700">
              <a:lnSpc>
                <a:spcPct val="150000"/>
              </a:lnSpc>
              <a:spcBef>
                <a:spcPts val="600"/>
              </a:spcBef>
              <a:buSzPct val="63000"/>
              <a:buFont typeface="Wingdings" panose="05000000000000000000" pitchFamily="2" charset="2"/>
              <a:buChar char="Ø"/>
            </a:pPr>
            <a:r>
              <a:rPr lang="en-US" sz="2800" i="1" dirty="0">
                <a:cs typeface="Arial"/>
              </a:rPr>
              <a:t>Improve instructor insight</a:t>
            </a:r>
            <a:r>
              <a:rPr lang="en-US" sz="3200" dirty="0">
                <a:cs typeface="Arial"/>
              </a:rPr>
              <a:t>    </a:t>
            </a:r>
            <a:endParaRPr lang="en-US" sz="2800" dirty="0">
              <a:cs typeface="Arial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200400" y="1707356"/>
            <a:ext cx="5715000" cy="8229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292934"/>
                </a:solidFill>
                <a:cs typeface="Arial"/>
              </a:rPr>
              <a:t>Achieve 90% freshman retention</a:t>
            </a:r>
            <a:endParaRPr lang="en-US" sz="2800" dirty="0"/>
          </a:p>
        </p:txBody>
      </p:sp>
      <p:grpSp>
        <p:nvGrpSpPr>
          <p:cNvPr id="21" name="Group 20"/>
          <p:cNvGrpSpPr/>
          <p:nvPr/>
        </p:nvGrpSpPr>
        <p:grpSpPr>
          <a:xfrm>
            <a:off x="838200" y="3581400"/>
            <a:ext cx="8077200" cy="738664"/>
            <a:chOff x="838200" y="3581400"/>
            <a:chExt cx="8077200" cy="738664"/>
          </a:xfrm>
        </p:grpSpPr>
        <p:sp>
          <p:nvSpPr>
            <p:cNvPr id="15" name="Rectangle 14"/>
            <p:cNvSpPr/>
            <p:nvPr/>
          </p:nvSpPr>
          <p:spPr>
            <a:xfrm>
              <a:off x="838200" y="3581400"/>
              <a:ext cx="8077200" cy="73866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  <a:spcBef>
                  <a:spcPts val="600"/>
                </a:spcBef>
                <a:buSzPct val="63000"/>
              </a:pPr>
              <a:r>
                <a:rPr lang="en-US" sz="2800" i="1" dirty="0">
                  <a:solidFill>
                    <a:srgbClr val="292934"/>
                  </a:solidFill>
                  <a:cs typeface="Arial"/>
                </a:rPr>
                <a:t>	Do Applied Concept Exercise every class </a:t>
              </a:r>
            </a:p>
          </p:txBody>
        </p:sp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7609" y="3677680"/>
              <a:ext cx="430191" cy="5895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3" name="Group 22"/>
          <p:cNvGrpSpPr/>
          <p:nvPr/>
        </p:nvGrpSpPr>
        <p:grpSpPr>
          <a:xfrm>
            <a:off x="838200" y="4290536"/>
            <a:ext cx="7696200" cy="738664"/>
            <a:chOff x="838200" y="4290536"/>
            <a:chExt cx="6400800" cy="738664"/>
          </a:xfrm>
        </p:grpSpPr>
        <p:sp>
          <p:nvSpPr>
            <p:cNvPr id="17" name="Rectangle 16"/>
            <p:cNvSpPr/>
            <p:nvPr/>
          </p:nvSpPr>
          <p:spPr>
            <a:xfrm>
              <a:off x="838200" y="4290536"/>
              <a:ext cx="6400800" cy="73866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  <a:spcBef>
                  <a:spcPts val="600"/>
                </a:spcBef>
                <a:buSzPct val="63000"/>
              </a:pPr>
              <a:r>
                <a:rPr lang="en-US" sz="2800" i="1" dirty="0">
                  <a:solidFill>
                    <a:srgbClr val="292934"/>
                  </a:solidFill>
                  <a:cs typeface="Arial"/>
                </a:rPr>
                <a:t>	Help 90% of students get C or better </a:t>
              </a: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7609" y="4379327"/>
              <a:ext cx="430191" cy="5895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8" name="Group 27"/>
          <p:cNvGrpSpPr/>
          <p:nvPr/>
        </p:nvGrpSpPr>
        <p:grpSpPr>
          <a:xfrm>
            <a:off x="838200" y="5015805"/>
            <a:ext cx="8077200" cy="686568"/>
            <a:chOff x="838200" y="5015805"/>
            <a:chExt cx="8077200" cy="686568"/>
          </a:xfrm>
        </p:grpSpPr>
        <p:sp>
          <p:nvSpPr>
            <p:cNvPr id="19" name="Rectangle 18"/>
            <p:cNvSpPr/>
            <p:nvPr/>
          </p:nvSpPr>
          <p:spPr>
            <a:xfrm>
              <a:off x="838200" y="5015805"/>
              <a:ext cx="8077200" cy="65883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  <a:spcBef>
                  <a:spcPts val="600"/>
                </a:spcBef>
                <a:buSzPct val="63000"/>
              </a:pPr>
              <a:r>
                <a:rPr lang="en-US" sz="2800" i="1" dirty="0">
                  <a:solidFill>
                    <a:srgbClr val="292934"/>
                  </a:solidFill>
                  <a:cs typeface="Arial"/>
                </a:rPr>
                <a:t>	Re-enroll 90% of students next semester</a:t>
              </a:r>
            </a:p>
          </p:txBody>
        </p:sp>
        <p:pic>
          <p:nvPicPr>
            <p:cNvPr id="24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1259" y="5112853"/>
              <a:ext cx="486899" cy="5895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7" name="Group 26"/>
          <p:cNvGrpSpPr/>
          <p:nvPr/>
        </p:nvGrpSpPr>
        <p:grpSpPr>
          <a:xfrm>
            <a:off x="838200" y="5805278"/>
            <a:ext cx="7467600" cy="671722"/>
            <a:chOff x="838200" y="5722203"/>
            <a:chExt cx="7467600" cy="671722"/>
          </a:xfrm>
        </p:grpSpPr>
        <p:sp>
          <p:nvSpPr>
            <p:cNvPr id="10" name="TextBox 9"/>
            <p:cNvSpPr txBox="1"/>
            <p:nvPr/>
          </p:nvSpPr>
          <p:spPr>
            <a:xfrm>
              <a:off x="838200" y="5722203"/>
              <a:ext cx="7467600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>
                <a:spcBef>
                  <a:spcPts val="600"/>
                </a:spcBef>
                <a:buSzPct val="63000"/>
              </a:pPr>
              <a:r>
                <a:rPr lang="en-US" sz="2800" i="1" dirty="0">
                  <a:cs typeface="Arial"/>
                </a:rPr>
                <a:t>	Identify struggling students by week 2</a:t>
              </a:r>
              <a:r>
                <a:rPr lang="en-US" sz="3200" dirty="0">
                  <a:cs typeface="Arial"/>
                </a:rPr>
                <a:t>   </a:t>
              </a:r>
              <a:endParaRPr lang="en-US" sz="2800" dirty="0">
                <a:cs typeface="Arial"/>
              </a:endParaRPr>
            </a:p>
          </p:txBody>
        </p:sp>
        <p:pic>
          <p:nvPicPr>
            <p:cNvPr id="2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7967" y="5804405"/>
              <a:ext cx="430191" cy="5895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62974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609600" y="76200"/>
            <a:ext cx="5045227" cy="1015663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What </a:t>
            </a:r>
            <a:r>
              <a:rPr lang="en-US" sz="2800" dirty="0"/>
              <a:t>is this going to cost?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685800" y="1295400"/>
            <a:ext cx="8229600" cy="5410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800" dirty="0"/>
          </a:p>
          <a:p>
            <a:pPr marL="465138" indent="-465138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b="1" u="sng" dirty="0"/>
              <a:t>Implementation</a:t>
            </a:r>
          </a:p>
          <a:p>
            <a:pPr lvl="2"/>
            <a:r>
              <a:rPr lang="en-US" sz="2400" dirty="0"/>
              <a:t>Construct</a:t>
            </a:r>
          </a:p>
          <a:p>
            <a:pPr lvl="3"/>
            <a:endParaRPr lang="en-US" sz="2200" dirty="0"/>
          </a:p>
          <a:p>
            <a:pPr lvl="2"/>
            <a:endParaRPr lang="en-US" sz="2200" dirty="0"/>
          </a:p>
          <a:p>
            <a:pPr lvl="2"/>
            <a:endParaRPr lang="en-US" sz="2200" dirty="0"/>
          </a:p>
          <a:p>
            <a:pPr lvl="2"/>
            <a:endParaRPr lang="en-US" sz="2200" dirty="0"/>
          </a:p>
          <a:p>
            <a:pPr lvl="2"/>
            <a:r>
              <a:rPr lang="en-US" sz="2400" dirty="0"/>
              <a:t>Configure</a:t>
            </a:r>
          </a:p>
          <a:p>
            <a:pPr lvl="2"/>
            <a:endParaRPr lang="en-US" sz="2200" b="1" u="sng" dirty="0"/>
          </a:p>
          <a:p>
            <a:pPr lvl="2"/>
            <a:endParaRPr lang="en-US" sz="2200" b="1" u="sng" dirty="0"/>
          </a:p>
          <a:p>
            <a:pPr marL="465138" indent="-465138">
              <a:buClrTx/>
              <a:buSzPct val="62000"/>
              <a:buFont typeface="Wingdings" panose="05000000000000000000" pitchFamily="2" charset="2"/>
              <a:buChar char="Ø"/>
            </a:pPr>
            <a:r>
              <a:rPr lang="en-US" b="1" u="sng" dirty="0"/>
              <a:t>Operation</a:t>
            </a:r>
          </a:p>
          <a:p>
            <a:pPr marL="274320" lvl="1" indent="0">
              <a:buClrTx/>
              <a:buSzPct val="62000"/>
              <a:buNone/>
            </a:pPr>
            <a:endParaRPr lang="en-US" sz="2400" b="1" u="sng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685800" y="1295400"/>
            <a:ext cx="8229600" cy="5410200"/>
          </a:xfrm>
        </p:spPr>
        <p:txBody>
          <a:bodyPr>
            <a:normAutofit/>
          </a:bodyPr>
          <a:lstStyle/>
          <a:p>
            <a:pPr lvl="0"/>
            <a:endParaRPr lang="en-US" sz="800" dirty="0"/>
          </a:p>
          <a:p>
            <a:pPr marL="465138" lvl="0" indent="-465138">
              <a:buClrTx/>
              <a:buSzPct val="63000"/>
              <a:buFont typeface="Wingdings" panose="05000000000000000000" pitchFamily="2" charset="2"/>
              <a:buChar char="Ø"/>
            </a:pPr>
            <a:r>
              <a:rPr lang="en-US" b="1" u="sng" dirty="0"/>
              <a:t>Implementation</a:t>
            </a:r>
          </a:p>
          <a:p>
            <a:pPr lvl="2"/>
            <a:r>
              <a:rPr lang="en-US" sz="2400" dirty="0"/>
              <a:t>Construct ~ $50,000</a:t>
            </a:r>
          </a:p>
          <a:p>
            <a:pPr lvl="3"/>
            <a:r>
              <a:rPr lang="en-US" sz="2200" dirty="0"/>
              <a:t>Faculty time ~ 9 months </a:t>
            </a:r>
          </a:p>
          <a:p>
            <a:pPr lvl="3"/>
            <a:r>
              <a:rPr lang="en-US" sz="2200" dirty="0"/>
              <a:t>Staff time ~ 12 months</a:t>
            </a:r>
          </a:p>
          <a:p>
            <a:pPr lvl="3"/>
            <a:r>
              <a:rPr lang="en-US" sz="2200" dirty="0"/>
              <a:t>Systems integration ~ 1 month</a:t>
            </a:r>
          </a:p>
          <a:p>
            <a:pPr lvl="3"/>
            <a:r>
              <a:rPr lang="en-US" sz="2200" dirty="0"/>
              <a:t>Content development and licensing</a:t>
            </a:r>
          </a:p>
          <a:p>
            <a:pPr lvl="2"/>
            <a:r>
              <a:rPr lang="en-US" sz="2400" dirty="0"/>
              <a:t>Configure ~ $5,000</a:t>
            </a:r>
          </a:p>
          <a:p>
            <a:pPr lvl="3"/>
            <a:r>
              <a:rPr lang="en-US" sz="2200" dirty="0"/>
              <a:t>Faculty time ~ 1 month</a:t>
            </a:r>
          </a:p>
          <a:p>
            <a:pPr lvl="3"/>
            <a:r>
              <a:rPr lang="en-US" sz="2200" dirty="0"/>
              <a:t>Staff time ~ 3 months</a:t>
            </a:r>
            <a:endParaRPr lang="en-US" b="1" u="sng" dirty="0"/>
          </a:p>
          <a:p>
            <a:pPr marL="465138" indent="-465138">
              <a:buClrTx/>
              <a:buSzPct val="62000"/>
              <a:buFont typeface="Wingdings" panose="05000000000000000000" pitchFamily="2" charset="2"/>
              <a:buChar char="Ø"/>
            </a:pPr>
            <a:r>
              <a:rPr lang="en-US" b="1" u="sng" dirty="0"/>
              <a:t>Operation</a:t>
            </a:r>
          </a:p>
          <a:p>
            <a:pPr marL="744538" lvl="1" indent="0">
              <a:buClrTx/>
              <a:buSzPct val="62000"/>
              <a:buNone/>
            </a:pPr>
            <a:r>
              <a:rPr lang="en-US" sz="2400" dirty="0"/>
              <a:t>Student license $35 - $100</a:t>
            </a:r>
          </a:p>
          <a:p>
            <a:pPr marL="744538" lvl="1" indent="0">
              <a:buClrTx/>
              <a:buSzPct val="62000"/>
              <a:buNone/>
            </a:pPr>
            <a:r>
              <a:rPr lang="en-US" sz="2400" dirty="0"/>
              <a:t>Faculty training – every semester</a:t>
            </a:r>
          </a:p>
          <a:p>
            <a:pPr marL="739458" lvl="1" indent="-465138">
              <a:buClrTx/>
              <a:buSzPct val="62000"/>
              <a:buFont typeface="Wingdings" panose="05000000000000000000" pitchFamily="2" charset="2"/>
              <a:buChar char="Ø"/>
            </a:pPr>
            <a:endParaRPr lang="en-US" sz="2400" b="1" u="sng" dirty="0"/>
          </a:p>
        </p:txBody>
      </p:sp>
    </p:spTree>
    <p:extLst>
      <p:ext uri="{BB962C8B-B14F-4D97-AF65-F5344CB8AC3E}">
        <p14:creationId xmlns:p14="http://schemas.microsoft.com/office/powerpoint/2010/main" val="410756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sz="3200" b="1" dirty="0"/>
              <a:t>Dale Johnson</a:t>
            </a:r>
          </a:p>
          <a:p>
            <a:endParaRPr lang="en-US" dirty="0"/>
          </a:p>
          <a:p>
            <a:r>
              <a:rPr lang="en-US" dirty="0">
                <a:hlinkClick r:id="rId2"/>
              </a:rPr>
              <a:t>Dale.Johnson@asu.edu</a:t>
            </a:r>
            <a:endParaRPr lang="en-US" dirty="0"/>
          </a:p>
          <a:p>
            <a:endParaRPr lang="en-US" dirty="0"/>
          </a:p>
          <a:p>
            <a:r>
              <a:rPr lang="en-US" dirty="0"/>
              <a:t>480-884-1927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5D839-6E09-48DA-84DC-60C3103C1438}" type="slidenum">
              <a:rPr lang="en-US" smtClean="0"/>
              <a:pPr/>
              <a:t>42</a:t>
            </a:fld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685800" y="76200"/>
            <a:ext cx="8229600" cy="10896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For More Information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957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ustom 1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FFFFFF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259052</TotalTime>
  <Words>1696</Words>
  <Application>Microsoft Office PowerPoint</Application>
  <PresentationFormat>On-screen Show (4:3)</PresentationFormat>
  <Paragraphs>608</Paragraphs>
  <Slides>42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9" baseType="lpstr">
      <vt:lpstr>Arial</vt:lpstr>
      <vt:lpstr>Arial Black</vt:lpstr>
      <vt:lpstr>Calibri</vt:lpstr>
      <vt:lpstr>Courier</vt:lpstr>
      <vt:lpstr>Lucida Grande</vt:lpstr>
      <vt:lpstr>Wingdings</vt:lpstr>
      <vt:lpstr>Clarity</vt:lpstr>
      <vt:lpstr>PowerPoint Presentation</vt:lpstr>
      <vt:lpstr>PowerPoint Presentation</vt:lpstr>
      <vt:lpstr>What subjects are we working on at ASU?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Arizona State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dpjohns4@mainex1.asu.edu</dc:creator>
  <cp:lastModifiedBy>HP</cp:lastModifiedBy>
  <cp:revision>1054</cp:revision>
  <cp:lastPrinted>2016-10-17T15:30:40Z</cp:lastPrinted>
  <dcterms:created xsi:type="dcterms:W3CDTF">2012-03-26T13:40:26Z</dcterms:created>
  <dcterms:modified xsi:type="dcterms:W3CDTF">2020-09-23T13:50:14Z</dcterms:modified>
</cp:coreProperties>
</file>