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wdp" ContentType="image/vnd.ms-photo"/>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4.xml" ContentType="application/vnd.openxmlformats-officedocument.theme+xml"/>
  <Override PartName="/ppt/slideLayouts/slideLayout47.xml" ContentType="application/vnd.openxmlformats-officedocument.presentationml.slideLayout+xml"/>
  <Override PartName="/ppt/theme/theme5.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6.xml" ContentType="application/vnd.openxmlformats-officedocument.theme+xml"/>
  <Override PartName="/ppt/slideLayouts/slideLayout65.xml" ContentType="application/vnd.openxmlformats-officedocument.presentationml.slideLayout+xml"/>
  <Override PartName="/ppt/theme/theme7.xml" ContentType="application/vnd.openxmlformats-officedocument.theme+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8.xml" ContentType="application/vnd.openxmlformats-officedocument.theme+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9.xml" ContentType="application/vnd.openxmlformats-officedocument.theme+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10.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theme/theme11.xml" ContentType="application/vnd.openxmlformats-officedocument.theme+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theme/theme12.xml" ContentType="application/vnd.openxmlformats-officedocument.theme+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theme/theme13.xml" ContentType="application/vnd.openxmlformats-officedocument.theme+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theme/theme14.xml" ContentType="application/vnd.openxmlformats-officedocument.theme+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theme/theme15.xml" ContentType="application/vnd.openxmlformats-officedocument.theme+xml"/>
  <Override PartName="/ppt/slideLayouts/slideLayout189.xml" ContentType="application/vnd.openxmlformats-officedocument.presentationml.slideLayout+xml"/>
  <Override PartName="/ppt/theme/theme16.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theme/theme17.xml" ContentType="application/vnd.openxmlformats-officedocument.theme+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theme/theme18.xml" ContentType="application/vnd.openxmlformats-officedocument.theme+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theme/theme19.xml" ContentType="application/vnd.openxmlformats-officedocument.theme+xml"/>
  <Override PartName="/ppt/theme/theme20.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9.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0" r:id="rId1"/>
    <p:sldMasterId id="2147483652" r:id="rId2"/>
    <p:sldMasterId id="2147483684" r:id="rId3"/>
    <p:sldMasterId id="2147483747" r:id="rId4"/>
    <p:sldMasterId id="2147483774" r:id="rId5"/>
    <p:sldMasterId id="2147483777" r:id="rId6"/>
    <p:sldMasterId id="2147483799" r:id="rId7"/>
    <p:sldMasterId id="2147483801" r:id="rId8"/>
    <p:sldMasterId id="2147483821" r:id="rId9"/>
    <p:sldMasterId id="2147483838" r:id="rId10"/>
    <p:sldMasterId id="2147483853" r:id="rId11"/>
    <p:sldMasterId id="2147483868" r:id="rId12"/>
    <p:sldMasterId id="2147483883" r:id="rId13"/>
    <p:sldMasterId id="2147483905" r:id="rId14"/>
    <p:sldMasterId id="2147483909" r:id="rId15"/>
    <p:sldMasterId id="2147483936" r:id="rId16"/>
    <p:sldMasterId id="2147483938" r:id="rId17"/>
    <p:sldMasterId id="2147483965" r:id="rId18"/>
    <p:sldMasterId id="2147483984" r:id="rId19"/>
  </p:sldMasterIdLst>
  <p:notesMasterIdLst>
    <p:notesMasterId r:id="rId241"/>
  </p:notesMasterIdLst>
  <p:sldIdLst>
    <p:sldId id="397" r:id="rId20"/>
    <p:sldId id="859" r:id="rId21"/>
    <p:sldId id="861" r:id="rId22"/>
    <p:sldId id="863" r:id="rId23"/>
    <p:sldId id="877" r:id="rId24"/>
    <p:sldId id="878" r:id="rId25"/>
    <p:sldId id="879" r:id="rId26"/>
    <p:sldId id="880" r:id="rId27"/>
    <p:sldId id="881" r:id="rId28"/>
    <p:sldId id="882" r:id="rId29"/>
    <p:sldId id="875" r:id="rId30"/>
    <p:sldId id="883" r:id="rId31"/>
    <p:sldId id="872" r:id="rId32"/>
    <p:sldId id="873" r:id="rId33"/>
    <p:sldId id="874" r:id="rId34"/>
    <p:sldId id="884" r:id="rId35"/>
    <p:sldId id="885" r:id="rId36"/>
    <p:sldId id="886" r:id="rId37"/>
    <p:sldId id="887" r:id="rId38"/>
    <p:sldId id="888" r:id="rId39"/>
    <p:sldId id="889" r:id="rId40"/>
    <p:sldId id="890" r:id="rId41"/>
    <p:sldId id="891" r:id="rId42"/>
    <p:sldId id="892" r:id="rId43"/>
    <p:sldId id="893" r:id="rId44"/>
    <p:sldId id="894" r:id="rId45"/>
    <p:sldId id="895" r:id="rId46"/>
    <p:sldId id="896" r:id="rId47"/>
    <p:sldId id="897" r:id="rId48"/>
    <p:sldId id="898" r:id="rId49"/>
    <p:sldId id="904" r:id="rId50"/>
    <p:sldId id="907" r:id="rId51"/>
    <p:sldId id="906" r:id="rId52"/>
    <p:sldId id="909" r:id="rId53"/>
    <p:sldId id="908" r:id="rId54"/>
    <p:sldId id="899" r:id="rId55"/>
    <p:sldId id="900" r:id="rId56"/>
    <p:sldId id="901" r:id="rId57"/>
    <p:sldId id="914" r:id="rId58"/>
    <p:sldId id="915" r:id="rId59"/>
    <p:sldId id="916" r:id="rId60"/>
    <p:sldId id="917" r:id="rId61"/>
    <p:sldId id="944" r:id="rId62"/>
    <p:sldId id="918" r:id="rId63"/>
    <p:sldId id="920" r:id="rId64"/>
    <p:sldId id="921" r:id="rId65"/>
    <p:sldId id="922" r:id="rId66"/>
    <p:sldId id="923" r:id="rId67"/>
    <p:sldId id="924" r:id="rId68"/>
    <p:sldId id="925" r:id="rId69"/>
    <p:sldId id="926" r:id="rId70"/>
    <p:sldId id="927" r:id="rId71"/>
    <p:sldId id="928" r:id="rId72"/>
    <p:sldId id="929" r:id="rId73"/>
    <p:sldId id="930" r:id="rId74"/>
    <p:sldId id="934" r:id="rId75"/>
    <p:sldId id="935" r:id="rId76"/>
    <p:sldId id="937" r:id="rId77"/>
    <p:sldId id="941" r:id="rId78"/>
    <p:sldId id="945" r:id="rId79"/>
    <p:sldId id="946" r:id="rId80"/>
    <p:sldId id="947" r:id="rId81"/>
    <p:sldId id="949" r:id="rId82"/>
    <p:sldId id="942" r:id="rId83"/>
    <p:sldId id="950" r:id="rId84"/>
    <p:sldId id="952" r:id="rId85"/>
    <p:sldId id="953" r:id="rId86"/>
    <p:sldId id="954" r:id="rId87"/>
    <p:sldId id="955" r:id="rId88"/>
    <p:sldId id="956" r:id="rId89"/>
    <p:sldId id="957" r:id="rId90"/>
    <p:sldId id="958" r:id="rId91"/>
    <p:sldId id="959" r:id="rId92"/>
    <p:sldId id="960" r:id="rId93"/>
    <p:sldId id="961" r:id="rId94"/>
    <p:sldId id="962" r:id="rId95"/>
    <p:sldId id="963" r:id="rId96"/>
    <p:sldId id="964" r:id="rId97"/>
    <p:sldId id="965" r:id="rId98"/>
    <p:sldId id="966" r:id="rId99"/>
    <p:sldId id="967" r:id="rId100"/>
    <p:sldId id="968" r:id="rId101"/>
    <p:sldId id="969" r:id="rId102"/>
    <p:sldId id="970" r:id="rId103"/>
    <p:sldId id="971" r:id="rId104"/>
    <p:sldId id="972" r:id="rId105"/>
    <p:sldId id="973" r:id="rId106"/>
    <p:sldId id="975" r:id="rId107"/>
    <p:sldId id="976" r:id="rId108"/>
    <p:sldId id="977" r:id="rId109"/>
    <p:sldId id="978" r:id="rId110"/>
    <p:sldId id="979" r:id="rId111"/>
    <p:sldId id="980" r:id="rId112"/>
    <p:sldId id="981" r:id="rId113"/>
    <p:sldId id="982" r:id="rId114"/>
    <p:sldId id="983" r:id="rId115"/>
    <p:sldId id="984" r:id="rId116"/>
    <p:sldId id="985" r:id="rId117"/>
    <p:sldId id="986" r:id="rId118"/>
    <p:sldId id="987" r:id="rId119"/>
    <p:sldId id="988" r:id="rId120"/>
    <p:sldId id="990" r:id="rId121"/>
    <p:sldId id="991" r:id="rId122"/>
    <p:sldId id="992" r:id="rId123"/>
    <p:sldId id="993" r:id="rId124"/>
    <p:sldId id="994" r:id="rId125"/>
    <p:sldId id="995" r:id="rId126"/>
    <p:sldId id="996" r:id="rId127"/>
    <p:sldId id="997" r:id="rId128"/>
    <p:sldId id="998" r:id="rId129"/>
    <p:sldId id="999" r:id="rId130"/>
    <p:sldId id="1000" r:id="rId131"/>
    <p:sldId id="1001" r:id="rId132"/>
    <p:sldId id="1002" r:id="rId133"/>
    <p:sldId id="1003" r:id="rId134"/>
    <p:sldId id="1004" r:id="rId135"/>
    <p:sldId id="1005" r:id="rId136"/>
    <p:sldId id="1006" r:id="rId137"/>
    <p:sldId id="1007" r:id="rId138"/>
    <p:sldId id="1008" r:id="rId139"/>
    <p:sldId id="1009" r:id="rId140"/>
    <p:sldId id="1010" r:id="rId141"/>
    <p:sldId id="1011" r:id="rId142"/>
    <p:sldId id="1012" r:id="rId143"/>
    <p:sldId id="1013" r:id="rId144"/>
    <p:sldId id="1014" r:id="rId145"/>
    <p:sldId id="1015" r:id="rId146"/>
    <p:sldId id="1016" r:id="rId147"/>
    <p:sldId id="1017" r:id="rId148"/>
    <p:sldId id="1018" r:id="rId149"/>
    <p:sldId id="1019" r:id="rId150"/>
    <p:sldId id="1020" r:id="rId151"/>
    <p:sldId id="1021" r:id="rId152"/>
    <p:sldId id="1022" r:id="rId153"/>
    <p:sldId id="1023" r:id="rId154"/>
    <p:sldId id="1024" r:id="rId155"/>
    <p:sldId id="1025" r:id="rId156"/>
    <p:sldId id="1026" r:id="rId157"/>
    <p:sldId id="1027" r:id="rId158"/>
    <p:sldId id="1028" r:id="rId159"/>
    <p:sldId id="1029" r:id="rId160"/>
    <p:sldId id="1030" r:id="rId161"/>
    <p:sldId id="1031" r:id="rId162"/>
    <p:sldId id="1032" r:id="rId163"/>
    <p:sldId id="1033" r:id="rId164"/>
    <p:sldId id="1034" r:id="rId165"/>
    <p:sldId id="1035" r:id="rId166"/>
    <p:sldId id="1036" r:id="rId167"/>
    <p:sldId id="1037" r:id="rId168"/>
    <p:sldId id="1038" r:id="rId169"/>
    <p:sldId id="1039" r:id="rId170"/>
    <p:sldId id="1040" r:id="rId171"/>
    <p:sldId id="1041" r:id="rId172"/>
    <p:sldId id="1042" r:id="rId173"/>
    <p:sldId id="1043" r:id="rId174"/>
    <p:sldId id="1044" r:id="rId175"/>
    <p:sldId id="1045" r:id="rId176"/>
    <p:sldId id="1046" r:id="rId177"/>
    <p:sldId id="1047" r:id="rId178"/>
    <p:sldId id="1048" r:id="rId179"/>
    <p:sldId id="1049" r:id="rId180"/>
    <p:sldId id="1050" r:id="rId181"/>
    <p:sldId id="1051" r:id="rId182"/>
    <p:sldId id="1052" r:id="rId183"/>
    <p:sldId id="1053" r:id="rId184"/>
    <p:sldId id="1054" r:id="rId185"/>
    <p:sldId id="1055" r:id="rId186"/>
    <p:sldId id="1056" r:id="rId187"/>
    <p:sldId id="1057" r:id="rId188"/>
    <p:sldId id="1058" r:id="rId189"/>
    <p:sldId id="1059" r:id="rId190"/>
    <p:sldId id="1060" r:id="rId191"/>
    <p:sldId id="1061" r:id="rId192"/>
    <p:sldId id="1062" r:id="rId193"/>
    <p:sldId id="1063" r:id="rId194"/>
    <p:sldId id="1064" r:id="rId195"/>
    <p:sldId id="1065" r:id="rId196"/>
    <p:sldId id="1066" r:id="rId197"/>
    <p:sldId id="1067" r:id="rId198"/>
    <p:sldId id="1068" r:id="rId199"/>
    <p:sldId id="1069" r:id="rId200"/>
    <p:sldId id="1070" r:id="rId201"/>
    <p:sldId id="1071" r:id="rId202"/>
    <p:sldId id="1072" r:id="rId203"/>
    <p:sldId id="1073" r:id="rId204"/>
    <p:sldId id="1074" r:id="rId205"/>
    <p:sldId id="1075" r:id="rId206"/>
    <p:sldId id="1076" r:id="rId207"/>
    <p:sldId id="1077" r:id="rId208"/>
    <p:sldId id="1078" r:id="rId209"/>
    <p:sldId id="1079" r:id="rId210"/>
    <p:sldId id="1080" r:id="rId211"/>
    <p:sldId id="1081" r:id="rId212"/>
    <p:sldId id="1082" r:id="rId213"/>
    <p:sldId id="1083" r:id="rId214"/>
    <p:sldId id="1084" r:id="rId215"/>
    <p:sldId id="1085" r:id="rId216"/>
    <p:sldId id="1086" r:id="rId217"/>
    <p:sldId id="1087" r:id="rId218"/>
    <p:sldId id="1088" r:id="rId219"/>
    <p:sldId id="1089" r:id="rId220"/>
    <p:sldId id="1090" r:id="rId221"/>
    <p:sldId id="1091" r:id="rId222"/>
    <p:sldId id="1092" r:id="rId223"/>
    <p:sldId id="1093" r:id="rId224"/>
    <p:sldId id="1094" r:id="rId225"/>
    <p:sldId id="1095" r:id="rId226"/>
    <p:sldId id="1096" r:id="rId227"/>
    <p:sldId id="1097" r:id="rId228"/>
    <p:sldId id="1098" r:id="rId229"/>
    <p:sldId id="1099" r:id="rId230"/>
    <p:sldId id="1100" r:id="rId231"/>
    <p:sldId id="1101" r:id="rId232"/>
    <p:sldId id="1102" r:id="rId233"/>
    <p:sldId id="1103" r:id="rId234"/>
    <p:sldId id="1104" r:id="rId235"/>
    <p:sldId id="1105" r:id="rId236"/>
    <p:sldId id="1106" r:id="rId237"/>
    <p:sldId id="1107" r:id="rId238"/>
    <p:sldId id="842" r:id="rId239"/>
    <p:sldId id="673" r:id="rId240"/>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99"/>
    <a:srgbClr val="FF0000"/>
    <a:srgbClr val="0033CC"/>
    <a:srgbClr val="D60093"/>
    <a:srgbClr val="800000"/>
    <a:srgbClr val="996633"/>
    <a:srgbClr val="008000"/>
    <a:srgbClr val="996600"/>
    <a:srgbClr val="9900CC"/>
    <a:srgbClr val="FF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769" autoAdjust="0"/>
    <p:restoredTop sz="96196" autoAdjust="0"/>
  </p:normalViewPr>
  <p:slideViewPr>
    <p:cSldViewPr snapToGrid="0">
      <p:cViewPr varScale="1">
        <p:scale>
          <a:sx n="74" d="100"/>
          <a:sy n="74" d="100"/>
        </p:scale>
        <p:origin x="504" y="72"/>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98.xml"/><Relationship Id="rId21" Type="http://schemas.openxmlformats.org/officeDocument/2006/relationships/slide" Target="slides/slide2.xml"/><Relationship Id="rId42" Type="http://schemas.openxmlformats.org/officeDocument/2006/relationships/slide" Target="slides/slide23.xml"/><Relationship Id="rId63" Type="http://schemas.openxmlformats.org/officeDocument/2006/relationships/slide" Target="slides/slide44.xml"/><Relationship Id="rId84" Type="http://schemas.openxmlformats.org/officeDocument/2006/relationships/slide" Target="slides/slide65.xml"/><Relationship Id="rId138" Type="http://schemas.openxmlformats.org/officeDocument/2006/relationships/slide" Target="slides/slide119.xml"/><Relationship Id="rId159" Type="http://schemas.openxmlformats.org/officeDocument/2006/relationships/slide" Target="slides/slide140.xml"/><Relationship Id="rId170" Type="http://schemas.openxmlformats.org/officeDocument/2006/relationships/slide" Target="slides/slide151.xml"/><Relationship Id="rId191" Type="http://schemas.openxmlformats.org/officeDocument/2006/relationships/slide" Target="slides/slide172.xml"/><Relationship Id="rId205" Type="http://schemas.openxmlformats.org/officeDocument/2006/relationships/slide" Target="slides/slide186.xml"/><Relationship Id="rId226" Type="http://schemas.openxmlformats.org/officeDocument/2006/relationships/slide" Target="slides/slide207.xml"/><Relationship Id="rId107" Type="http://schemas.openxmlformats.org/officeDocument/2006/relationships/slide" Target="slides/slide88.xml"/><Relationship Id="rId11" Type="http://schemas.openxmlformats.org/officeDocument/2006/relationships/slideMaster" Target="slideMasters/slideMaster11.xml"/><Relationship Id="rId32" Type="http://schemas.openxmlformats.org/officeDocument/2006/relationships/slide" Target="slides/slide13.xml"/><Relationship Id="rId53" Type="http://schemas.openxmlformats.org/officeDocument/2006/relationships/slide" Target="slides/slide34.xml"/><Relationship Id="rId74" Type="http://schemas.openxmlformats.org/officeDocument/2006/relationships/slide" Target="slides/slide55.xml"/><Relationship Id="rId128" Type="http://schemas.openxmlformats.org/officeDocument/2006/relationships/slide" Target="slides/slide109.xml"/><Relationship Id="rId149" Type="http://schemas.openxmlformats.org/officeDocument/2006/relationships/slide" Target="slides/slide130.xml"/><Relationship Id="rId5" Type="http://schemas.openxmlformats.org/officeDocument/2006/relationships/slideMaster" Target="slideMasters/slideMaster5.xml"/><Relationship Id="rId95" Type="http://schemas.openxmlformats.org/officeDocument/2006/relationships/slide" Target="slides/slide76.xml"/><Relationship Id="rId160" Type="http://schemas.openxmlformats.org/officeDocument/2006/relationships/slide" Target="slides/slide141.xml"/><Relationship Id="rId181" Type="http://schemas.openxmlformats.org/officeDocument/2006/relationships/slide" Target="slides/slide162.xml"/><Relationship Id="rId216" Type="http://schemas.openxmlformats.org/officeDocument/2006/relationships/slide" Target="slides/slide197.xml"/><Relationship Id="rId237" Type="http://schemas.openxmlformats.org/officeDocument/2006/relationships/slide" Target="slides/slide218.xml"/><Relationship Id="rId22" Type="http://schemas.openxmlformats.org/officeDocument/2006/relationships/slide" Target="slides/slide3.xml"/><Relationship Id="rId43" Type="http://schemas.openxmlformats.org/officeDocument/2006/relationships/slide" Target="slides/slide24.xml"/><Relationship Id="rId64" Type="http://schemas.openxmlformats.org/officeDocument/2006/relationships/slide" Target="slides/slide45.xml"/><Relationship Id="rId118" Type="http://schemas.openxmlformats.org/officeDocument/2006/relationships/slide" Target="slides/slide99.xml"/><Relationship Id="rId139" Type="http://schemas.openxmlformats.org/officeDocument/2006/relationships/slide" Target="slides/slide120.xml"/><Relationship Id="rId85" Type="http://schemas.openxmlformats.org/officeDocument/2006/relationships/slide" Target="slides/slide66.xml"/><Relationship Id="rId150" Type="http://schemas.openxmlformats.org/officeDocument/2006/relationships/slide" Target="slides/slide131.xml"/><Relationship Id="rId171" Type="http://schemas.openxmlformats.org/officeDocument/2006/relationships/slide" Target="slides/slide152.xml"/><Relationship Id="rId192" Type="http://schemas.openxmlformats.org/officeDocument/2006/relationships/slide" Target="slides/slide173.xml"/><Relationship Id="rId206" Type="http://schemas.openxmlformats.org/officeDocument/2006/relationships/slide" Target="slides/slide187.xml"/><Relationship Id="rId227" Type="http://schemas.openxmlformats.org/officeDocument/2006/relationships/slide" Target="slides/slide208.xml"/><Relationship Id="rId201" Type="http://schemas.openxmlformats.org/officeDocument/2006/relationships/slide" Target="slides/slide182.xml"/><Relationship Id="rId222" Type="http://schemas.openxmlformats.org/officeDocument/2006/relationships/slide" Target="slides/slide203.xml"/><Relationship Id="rId243" Type="http://schemas.openxmlformats.org/officeDocument/2006/relationships/viewProps" Target="viewProps.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 Target="slides/slide14.xml"/><Relationship Id="rId38" Type="http://schemas.openxmlformats.org/officeDocument/2006/relationships/slide" Target="slides/slide19.xml"/><Relationship Id="rId59" Type="http://schemas.openxmlformats.org/officeDocument/2006/relationships/slide" Target="slides/slide40.xml"/><Relationship Id="rId103" Type="http://schemas.openxmlformats.org/officeDocument/2006/relationships/slide" Target="slides/slide84.xml"/><Relationship Id="rId108" Type="http://schemas.openxmlformats.org/officeDocument/2006/relationships/slide" Target="slides/slide89.xml"/><Relationship Id="rId124" Type="http://schemas.openxmlformats.org/officeDocument/2006/relationships/slide" Target="slides/slide105.xml"/><Relationship Id="rId129" Type="http://schemas.openxmlformats.org/officeDocument/2006/relationships/slide" Target="slides/slide110.xml"/><Relationship Id="rId54" Type="http://schemas.openxmlformats.org/officeDocument/2006/relationships/slide" Target="slides/slide35.xml"/><Relationship Id="rId70" Type="http://schemas.openxmlformats.org/officeDocument/2006/relationships/slide" Target="slides/slide51.xml"/><Relationship Id="rId75" Type="http://schemas.openxmlformats.org/officeDocument/2006/relationships/slide" Target="slides/slide56.xml"/><Relationship Id="rId91" Type="http://schemas.openxmlformats.org/officeDocument/2006/relationships/slide" Target="slides/slide72.xml"/><Relationship Id="rId96" Type="http://schemas.openxmlformats.org/officeDocument/2006/relationships/slide" Target="slides/slide77.xml"/><Relationship Id="rId140" Type="http://schemas.openxmlformats.org/officeDocument/2006/relationships/slide" Target="slides/slide121.xml"/><Relationship Id="rId145" Type="http://schemas.openxmlformats.org/officeDocument/2006/relationships/slide" Target="slides/slide126.xml"/><Relationship Id="rId161" Type="http://schemas.openxmlformats.org/officeDocument/2006/relationships/slide" Target="slides/slide142.xml"/><Relationship Id="rId166" Type="http://schemas.openxmlformats.org/officeDocument/2006/relationships/slide" Target="slides/slide147.xml"/><Relationship Id="rId182" Type="http://schemas.openxmlformats.org/officeDocument/2006/relationships/slide" Target="slides/slide163.xml"/><Relationship Id="rId187" Type="http://schemas.openxmlformats.org/officeDocument/2006/relationships/slide" Target="slides/slide168.xml"/><Relationship Id="rId217" Type="http://schemas.openxmlformats.org/officeDocument/2006/relationships/slide" Target="slides/slide198.xml"/><Relationship Id="rId1" Type="http://schemas.openxmlformats.org/officeDocument/2006/relationships/slideMaster" Target="slideMasters/slideMaster1.xml"/><Relationship Id="rId6" Type="http://schemas.openxmlformats.org/officeDocument/2006/relationships/slideMaster" Target="slideMasters/slideMaster6.xml"/><Relationship Id="rId212" Type="http://schemas.openxmlformats.org/officeDocument/2006/relationships/slide" Target="slides/slide193.xml"/><Relationship Id="rId233" Type="http://schemas.openxmlformats.org/officeDocument/2006/relationships/slide" Target="slides/slide214.xml"/><Relationship Id="rId238" Type="http://schemas.openxmlformats.org/officeDocument/2006/relationships/slide" Target="slides/slide219.xml"/><Relationship Id="rId23" Type="http://schemas.openxmlformats.org/officeDocument/2006/relationships/slide" Target="slides/slide4.xml"/><Relationship Id="rId28" Type="http://schemas.openxmlformats.org/officeDocument/2006/relationships/slide" Target="slides/slide9.xml"/><Relationship Id="rId49" Type="http://schemas.openxmlformats.org/officeDocument/2006/relationships/slide" Target="slides/slide30.xml"/><Relationship Id="rId114" Type="http://schemas.openxmlformats.org/officeDocument/2006/relationships/slide" Target="slides/slide95.xml"/><Relationship Id="rId119" Type="http://schemas.openxmlformats.org/officeDocument/2006/relationships/slide" Target="slides/slide100.xml"/><Relationship Id="rId44" Type="http://schemas.openxmlformats.org/officeDocument/2006/relationships/slide" Target="slides/slide25.xml"/><Relationship Id="rId60" Type="http://schemas.openxmlformats.org/officeDocument/2006/relationships/slide" Target="slides/slide41.xml"/><Relationship Id="rId65" Type="http://schemas.openxmlformats.org/officeDocument/2006/relationships/slide" Target="slides/slide46.xml"/><Relationship Id="rId81" Type="http://schemas.openxmlformats.org/officeDocument/2006/relationships/slide" Target="slides/slide62.xml"/><Relationship Id="rId86" Type="http://schemas.openxmlformats.org/officeDocument/2006/relationships/slide" Target="slides/slide67.xml"/><Relationship Id="rId130" Type="http://schemas.openxmlformats.org/officeDocument/2006/relationships/slide" Target="slides/slide111.xml"/><Relationship Id="rId135" Type="http://schemas.openxmlformats.org/officeDocument/2006/relationships/slide" Target="slides/slide116.xml"/><Relationship Id="rId151" Type="http://schemas.openxmlformats.org/officeDocument/2006/relationships/slide" Target="slides/slide132.xml"/><Relationship Id="rId156" Type="http://schemas.openxmlformats.org/officeDocument/2006/relationships/slide" Target="slides/slide137.xml"/><Relationship Id="rId177" Type="http://schemas.openxmlformats.org/officeDocument/2006/relationships/slide" Target="slides/slide158.xml"/><Relationship Id="rId198" Type="http://schemas.openxmlformats.org/officeDocument/2006/relationships/slide" Target="slides/slide179.xml"/><Relationship Id="rId172" Type="http://schemas.openxmlformats.org/officeDocument/2006/relationships/slide" Target="slides/slide153.xml"/><Relationship Id="rId193" Type="http://schemas.openxmlformats.org/officeDocument/2006/relationships/slide" Target="slides/slide174.xml"/><Relationship Id="rId202" Type="http://schemas.openxmlformats.org/officeDocument/2006/relationships/slide" Target="slides/slide183.xml"/><Relationship Id="rId207" Type="http://schemas.openxmlformats.org/officeDocument/2006/relationships/slide" Target="slides/slide188.xml"/><Relationship Id="rId223" Type="http://schemas.openxmlformats.org/officeDocument/2006/relationships/slide" Target="slides/slide204.xml"/><Relationship Id="rId228" Type="http://schemas.openxmlformats.org/officeDocument/2006/relationships/slide" Target="slides/slide209.xml"/><Relationship Id="rId244" Type="http://schemas.openxmlformats.org/officeDocument/2006/relationships/theme" Target="theme/theme1.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20.xml"/><Relationship Id="rId109" Type="http://schemas.openxmlformats.org/officeDocument/2006/relationships/slide" Target="slides/slide90.xml"/><Relationship Id="rId34" Type="http://schemas.openxmlformats.org/officeDocument/2006/relationships/slide" Target="slides/slide15.xml"/><Relationship Id="rId50" Type="http://schemas.openxmlformats.org/officeDocument/2006/relationships/slide" Target="slides/slide31.xml"/><Relationship Id="rId55" Type="http://schemas.openxmlformats.org/officeDocument/2006/relationships/slide" Target="slides/slide36.xml"/><Relationship Id="rId76" Type="http://schemas.openxmlformats.org/officeDocument/2006/relationships/slide" Target="slides/slide57.xml"/><Relationship Id="rId97" Type="http://schemas.openxmlformats.org/officeDocument/2006/relationships/slide" Target="slides/slide78.xml"/><Relationship Id="rId104" Type="http://schemas.openxmlformats.org/officeDocument/2006/relationships/slide" Target="slides/slide85.xml"/><Relationship Id="rId120" Type="http://schemas.openxmlformats.org/officeDocument/2006/relationships/slide" Target="slides/slide101.xml"/><Relationship Id="rId125" Type="http://schemas.openxmlformats.org/officeDocument/2006/relationships/slide" Target="slides/slide106.xml"/><Relationship Id="rId141" Type="http://schemas.openxmlformats.org/officeDocument/2006/relationships/slide" Target="slides/slide122.xml"/><Relationship Id="rId146" Type="http://schemas.openxmlformats.org/officeDocument/2006/relationships/slide" Target="slides/slide127.xml"/><Relationship Id="rId167" Type="http://schemas.openxmlformats.org/officeDocument/2006/relationships/slide" Target="slides/slide148.xml"/><Relationship Id="rId188" Type="http://schemas.openxmlformats.org/officeDocument/2006/relationships/slide" Target="slides/slide169.xml"/><Relationship Id="rId7" Type="http://schemas.openxmlformats.org/officeDocument/2006/relationships/slideMaster" Target="slideMasters/slideMaster7.xml"/><Relationship Id="rId71" Type="http://schemas.openxmlformats.org/officeDocument/2006/relationships/slide" Target="slides/slide52.xml"/><Relationship Id="rId92" Type="http://schemas.openxmlformats.org/officeDocument/2006/relationships/slide" Target="slides/slide73.xml"/><Relationship Id="rId162" Type="http://schemas.openxmlformats.org/officeDocument/2006/relationships/slide" Target="slides/slide143.xml"/><Relationship Id="rId183" Type="http://schemas.openxmlformats.org/officeDocument/2006/relationships/slide" Target="slides/slide164.xml"/><Relationship Id="rId213" Type="http://schemas.openxmlformats.org/officeDocument/2006/relationships/slide" Target="slides/slide194.xml"/><Relationship Id="rId218" Type="http://schemas.openxmlformats.org/officeDocument/2006/relationships/slide" Target="slides/slide199.xml"/><Relationship Id="rId234" Type="http://schemas.openxmlformats.org/officeDocument/2006/relationships/slide" Target="slides/slide215.xml"/><Relationship Id="rId239" Type="http://schemas.openxmlformats.org/officeDocument/2006/relationships/slide" Target="slides/slide220.xml"/><Relationship Id="rId2" Type="http://schemas.openxmlformats.org/officeDocument/2006/relationships/slideMaster" Target="slideMasters/slideMaster2.xml"/><Relationship Id="rId29" Type="http://schemas.openxmlformats.org/officeDocument/2006/relationships/slide" Target="slides/slide10.xml"/><Relationship Id="rId24" Type="http://schemas.openxmlformats.org/officeDocument/2006/relationships/slide" Target="slides/slide5.xml"/><Relationship Id="rId40" Type="http://schemas.openxmlformats.org/officeDocument/2006/relationships/slide" Target="slides/slide21.xml"/><Relationship Id="rId45" Type="http://schemas.openxmlformats.org/officeDocument/2006/relationships/slide" Target="slides/slide26.xml"/><Relationship Id="rId66" Type="http://schemas.openxmlformats.org/officeDocument/2006/relationships/slide" Target="slides/slide47.xml"/><Relationship Id="rId87" Type="http://schemas.openxmlformats.org/officeDocument/2006/relationships/slide" Target="slides/slide68.xml"/><Relationship Id="rId110" Type="http://schemas.openxmlformats.org/officeDocument/2006/relationships/slide" Target="slides/slide91.xml"/><Relationship Id="rId115" Type="http://schemas.openxmlformats.org/officeDocument/2006/relationships/slide" Target="slides/slide96.xml"/><Relationship Id="rId131" Type="http://schemas.openxmlformats.org/officeDocument/2006/relationships/slide" Target="slides/slide112.xml"/><Relationship Id="rId136" Type="http://schemas.openxmlformats.org/officeDocument/2006/relationships/slide" Target="slides/slide117.xml"/><Relationship Id="rId157" Type="http://schemas.openxmlformats.org/officeDocument/2006/relationships/slide" Target="slides/slide138.xml"/><Relationship Id="rId178" Type="http://schemas.openxmlformats.org/officeDocument/2006/relationships/slide" Target="slides/slide159.xml"/><Relationship Id="rId61" Type="http://schemas.openxmlformats.org/officeDocument/2006/relationships/slide" Target="slides/slide42.xml"/><Relationship Id="rId82" Type="http://schemas.openxmlformats.org/officeDocument/2006/relationships/slide" Target="slides/slide63.xml"/><Relationship Id="rId152" Type="http://schemas.openxmlformats.org/officeDocument/2006/relationships/slide" Target="slides/slide133.xml"/><Relationship Id="rId173" Type="http://schemas.openxmlformats.org/officeDocument/2006/relationships/slide" Target="slides/slide154.xml"/><Relationship Id="rId194" Type="http://schemas.openxmlformats.org/officeDocument/2006/relationships/slide" Target="slides/slide175.xml"/><Relationship Id="rId199" Type="http://schemas.openxmlformats.org/officeDocument/2006/relationships/slide" Target="slides/slide180.xml"/><Relationship Id="rId203" Type="http://schemas.openxmlformats.org/officeDocument/2006/relationships/slide" Target="slides/slide184.xml"/><Relationship Id="rId208" Type="http://schemas.openxmlformats.org/officeDocument/2006/relationships/slide" Target="slides/slide189.xml"/><Relationship Id="rId229" Type="http://schemas.openxmlformats.org/officeDocument/2006/relationships/slide" Target="slides/slide210.xml"/><Relationship Id="rId19" Type="http://schemas.openxmlformats.org/officeDocument/2006/relationships/slideMaster" Target="slideMasters/slideMaster19.xml"/><Relationship Id="rId224" Type="http://schemas.openxmlformats.org/officeDocument/2006/relationships/slide" Target="slides/slide205.xml"/><Relationship Id="rId240" Type="http://schemas.openxmlformats.org/officeDocument/2006/relationships/slide" Target="slides/slide221.xml"/><Relationship Id="rId245" Type="http://schemas.openxmlformats.org/officeDocument/2006/relationships/tableStyles" Target="tableStyles.xml"/><Relationship Id="rId14" Type="http://schemas.openxmlformats.org/officeDocument/2006/relationships/slideMaster" Target="slideMasters/slideMaster14.xml"/><Relationship Id="rId30" Type="http://schemas.openxmlformats.org/officeDocument/2006/relationships/slide" Target="slides/slide11.xml"/><Relationship Id="rId35" Type="http://schemas.openxmlformats.org/officeDocument/2006/relationships/slide" Target="slides/slide16.xml"/><Relationship Id="rId56" Type="http://schemas.openxmlformats.org/officeDocument/2006/relationships/slide" Target="slides/slide37.xml"/><Relationship Id="rId77" Type="http://schemas.openxmlformats.org/officeDocument/2006/relationships/slide" Target="slides/slide58.xml"/><Relationship Id="rId100" Type="http://schemas.openxmlformats.org/officeDocument/2006/relationships/slide" Target="slides/slide81.xml"/><Relationship Id="rId105" Type="http://schemas.openxmlformats.org/officeDocument/2006/relationships/slide" Target="slides/slide86.xml"/><Relationship Id="rId126" Type="http://schemas.openxmlformats.org/officeDocument/2006/relationships/slide" Target="slides/slide107.xml"/><Relationship Id="rId147" Type="http://schemas.openxmlformats.org/officeDocument/2006/relationships/slide" Target="slides/slide128.xml"/><Relationship Id="rId168" Type="http://schemas.openxmlformats.org/officeDocument/2006/relationships/slide" Target="slides/slide149.xml"/><Relationship Id="rId8" Type="http://schemas.openxmlformats.org/officeDocument/2006/relationships/slideMaster" Target="slideMasters/slideMaster8.xml"/><Relationship Id="rId51" Type="http://schemas.openxmlformats.org/officeDocument/2006/relationships/slide" Target="slides/slide32.xml"/><Relationship Id="rId72" Type="http://schemas.openxmlformats.org/officeDocument/2006/relationships/slide" Target="slides/slide53.xml"/><Relationship Id="rId93" Type="http://schemas.openxmlformats.org/officeDocument/2006/relationships/slide" Target="slides/slide74.xml"/><Relationship Id="rId98" Type="http://schemas.openxmlformats.org/officeDocument/2006/relationships/slide" Target="slides/slide79.xml"/><Relationship Id="rId121" Type="http://schemas.openxmlformats.org/officeDocument/2006/relationships/slide" Target="slides/slide102.xml"/><Relationship Id="rId142" Type="http://schemas.openxmlformats.org/officeDocument/2006/relationships/slide" Target="slides/slide123.xml"/><Relationship Id="rId163" Type="http://schemas.openxmlformats.org/officeDocument/2006/relationships/slide" Target="slides/slide144.xml"/><Relationship Id="rId184" Type="http://schemas.openxmlformats.org/officeDocument/2006/relationships/slide" Target="slides/slide165.xml"/><Relationship Id="rId189" Type="http://schemas.openxmlformats.org/officeDocument/2006/relationships/slide" Target="slides/slide170.xml"/><Relationship Id="rId219" Type="http://schemas.openxmlformats.org/officeDocument/2006/relationships/slide" Target="slides/slide200.xml"/><Relationship Id="rId3" Type="http://schemas.openxmlformats.org/officeDocument/2006/relationships/slideMaster" Target="slideMasters/slideMaster3.xml"/><Relationship Id="rId214" Type="http://schemas.openxmlformats.org/officeDocument/2006/relationships/slide" Target="slides/slide195.xml"/><Relationship Id="rId230" Type="http://schemas.openxmlformats.org/officeDocument/2006/relationships/slide" Target="slides/slide211.xml"/><Relationship Id="rId235" Type="http://schemas.openxmlformats.org/officeDocument/2006/relationships/slide" Target="slides/slide216.xml"/><Relationship Id="rId25" Type="http://schemas.openxmlformats.org/officeDocument/2006/relationships/slide" Target="slides/slide6.xml"/><Relationship Id="rId46" Type="http://schemas.openxmlformats.org/officeDocument/2006/relationships/slide" Target="slides/slide27.xml"/><Relationship Id="rId67" Type="http://schemas.openxmlformats.org/officeDocument/2006/relationships/slide" Target="slides/slide48.xml"/><Relationship Id="rId116" Type="http://schemas.openxmlformats.org/officeDocument/2006/relationships/slide" Target="slides/slide97.xml"/><Relationship Id="rId137" Type="http://schemas.openxmlformats.org/officeDocument/2006/relationships/slide" Target="slides/slide118.xml"/><Relationship Id="rId158" Type="http://schemas.openxmlformats.org/officeDocument/2006/relationships/slide" Target="slides/slide139.xml"/><Relationship Id="rId20" Type="http://schemas.openxmlformats.org/officeDocument/2006/relationships/slide" Target="slides/slide1.xml"/><Relationship Id="rId41" Type="http://schemas.openxmlformats.org/officeDocument/2006/relationships/slide" Target="slides/slide22.xml"/><Relationship Id="rId62" Type="http://schemas.openxmlformats.org/officeDocument/2006/relationships/slide" Target="slides/slide43.xml"/><Relationship Id="rId83" Type="http://schemas.openxmlformats.org/officeDocument/2006/relationships/slide" Target="slides/slide64.xml"/><Relationship Id="rId88" Type="http://schemas.openxmlformats.org/officeDocument/2006/relationships/slide" Target="slides/slide69.xml"/><Relationship Id="rId111" Type="http://schemas.openxmlformats.org/officeDocument/2006/relationships/slide" Target="slides/slide92.xml"/><Relationship Id="rId132" Type="http://schemas.openxmlformats.org/officeDocument/2006/relationships/slide" Target="slides/slide113.xml"/><Relationship Id="rId153" Type="http://schemas.openxmlformats.org/officeDocument/2006/relationships/slide" Target="slides/slide134.xml"/><Relationship Id="rId174" Type="http://schemas.openxmlformats.org/officeDocument/2006/relationships/slide" Target="slides/slide155.xml"/><Relationship Id="rId179" Type="http://schemas.openxmlformats.org/officeDocument/2006/relationships/slide" Target="slides/slide160.xml"/><Relationship Id="rId195" Type="http://schemas.openxmlformats.org/officeDocument/2006/relationships/slide" Target="slides/slide176.xml"/><Relationship Id="rId209" Type="http://schemas.openxmlformats.org/officeDocument/2006/relationships/slide" Target="slides/slide190.xml"/><Relationship Id="rId190" Type="http://schemas.openxmlformats.org/officeDocument/2006/relationships/slide" Target="slides/slide171.xml"/><Relationship Id="rId204" Type="http://schemas.openxmlformats.org/officeDocument/2006/relationships/slide" Target="slides/slide185.xml"/><Relationship Id="rId220" Type="http://schemas.openxmlformats.org/officeDocument/2006/relationships/slide" Target="slides/slide201.xml"/><Relationship Id="rId225" Type="http://schemas.openxmlformats.org/officeDocument/2006/relationships/slide" Target="slides/slide206.xml"/><Relationship Id="rId241" Type="http://schemas.openxmlformats.org/officeDocument/2006/relationships/notesMaster" Target="notesMasters/notesMaster1.xml"/><Relationship Id="rId15" Type="http://schemas.openxmlformats.org/officeDocument/2006/relationships/slideMaster" Target="slideMasters/slideMaster15.xml"/><Relationship Id="rId36" Type="http://schemas.openxmlformats.org/officeDocument/2006/relationships/slide" Target="slides/slide17.xml"/><Relationship Id="rId57" Type="http://schemas.openxmlformats.org/officeDocument/2006/relationships/slide" Target="slides/slide38.xml"/><Relationship Id="rId106" Type="http://schemas.openxmlformats.org/officeDocument/2006/relationships/slide" Target="slides/slide87.xml"/><Relationship Id="rId127" Type="http://schemas.openxmlformats.org/officeDocument/2006/relationships/slide" Target="slides/slide108.xml"/><Relationship Id="rId10" Type="http://schemas.openxmlformats.org/officeDocument/2006/relationships/slideMaster" Target="slideMasters/slideMaster10.xml"/><Relationship Id="rId31" Type="http://schemas.openxmlformats.org/officeDocument/2006/relationships/slide" Target="slides/slide12.xml"/><Relationship Id="rId52" Type="http://schemas.openxmlformats.org/officeDocument/2006/relationships/slide" Target="slides/slide33.xml"/><Relationship Id="rId73" Type="http://schemas.openxmlformats.org/officeDocument/2006/relationships/slide" Target="slides/slide54.xml"/><Relationship Id="rId78" Type="http://schemas.openxmlformats.org/officeDocument/2006/relationships/slide" Target="slides/slide59.xml"/><Relationship Id="rId94" Type="http://schemas.openxmlformats.org/officeDocument/2006/relationships/slide" Target="slides/slide75.xml"/><Relationship Id="rId99" Type="http://schemas.openxmlformats.org/officeDocument/2006/relationships/slide" Target="slides/slide80.xml"/><Relationship Id="rId101" Type="http://schemas.openxmlformats.org/officeDocument/2006/relationships/slide" Target="slides/slide82.xml"/><Relationship Id="rId122" Type="http://schemas.openxmlformats.org/officeDocument/2006/relationships/slide" Target="slides/slide103.xml"/><Relationship Id="rId143" Type="http://schemas.openxmlformats.org/officeDocument/2006/relationships/slide" Target="slides/slide124.xml"/><Relationship Id="rId148" Type="http://schemas.openxmlformats.org/officeDocument/2006/relationships/slide" Target="slides/slide129.xml"/><Relationship Id="rId164" Type="http://schemas.openxmlformats.org/officeDocument/2006/relationships/slide" Target="slides/slide145.xml"/><Relationship Id="rId169" Type="http://schemas.openxmlformats.org/officeDocument/2006/relationships/slide" Target="slides/slide150.xml"/><Relationship Id="rId185" Type="http://schemas.openxmlformats.org/officeDocument/2006/relationships/slide" Target="slides/slide166.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61.xml"/><Relationship Id="rId210" Type="http://schemas.openxmlformats.org/officeDocument/2006/relationships/slide" Target="slides/slide191.xml"/><Relationship Id="rId215" Type="http://schemas.openxmlformats.org/officeDocument/2006/relationships/slide" Target="slides/slide196.xml"/><Relationship Id="rId236" Type="http://schemas.openxmlformats.org/officeDocument/2006/relationships/slide" Target="slides/slide217.xml"/><Relationship Id="rId26" Type="http://schemas.openxmlformats.org/officeDocument/2006/relationships/slide" Target="slides/slide7.xml"/><Relationship Id="rId231" Type="http://schemas.openxmlformats.org/officeDocument/2006/relationships/slide" Target="slides/slide212.xml"/><Relationship Id="rId47" Type="http://schemas.openxmlformats.org/officeDocument/2006/relationships/slide" Target="slides/slide28.xml"/><Relationship Id="rId68" Type="http://schemas.openxmlformats.org/officeDocument/2006/relationships/slide" Target="slides/slide49.xml"/><Relationship Id="rId89" Type="http://schemas.openxmlformats.org/officeDocument/2006/relationships/slide" Target="slides/slide70.xml"/><Relationship Id="rId112" Type="http://schemas.openxmlformats.org/officeDocument/2006/relationships/slide" Target="slides/slide93.xml"/><Relationship Id="rId133" Type="http://schemas.openxmlformats.org/officeDocument/2006/relationships/slide" Target="slides/slide114.xml"/><Relationship Id="rId154" Type="http://schemas.openxmlformats.org/officeDocument/2006/relationships/slide" Target="slides/slide135.xml"/><Relationship Id="rId175" Type="http://schemas.openxmlformats.org/officeDocument/2006/relationships/slide" Target="slides/slide156.xml"/><Relationship Id="rId196" Type="http://schemas.openxmlformats.org/officeDocument/2006/relationships/slide" Target="slides/slide177.xml"/><Relationship Id="rId200" Type="http://schemas.openxmlformats.org/officeDocument/2006/relationships/slide" Target="slides/slide181.xml"/><Relationship Id="rId16" Type="http://schemas.openxmlformats.org/officeDocument/2006/relationships/slideMaster" Target="slideMasters/slideMaster16.xml"/><Relationship Id="rId221" Type="http://schemas.openxmlformats.org/officeDocument/2006/relationships/slide" Target="slides/slide202.xml"/><Relationship Id="rId242" Type="http://schemas.openxmlformats.org/officeDocument/2006/relationships/presProps" Target="presProps.xml"/><Relationship Id="rId37" Type="http://schemas.openxmlformats.org/officeDocument/2006/relationships/slide" Target="slides/slide18.xml"/><Relationship Id="rId58" Type="http://schemas.openxmlformats.org/officeDocument/2006/relationships/slide" Target="slides/slide39.xml"/><Relationship Id="rId79" Type="http://schemas.openxmlformats.org/officeDocument/2006/relationships/slide" Target="slides/slide60.xml"/><Relationship Id="rId102" Type="http://schemas.openxmlformats.org/officeDocument/2006/relationships/slide" Target="slides/slide83.xml"/><Relationship Id="rId123" Type="http://schemas.openxmlformats.org/officeDocument/2006/relationships/slide" Target="slides/slide104.xml"/><Relationship Id="rId144" Type="http://schemas.openxmlformats.org/officeDocument/2006/relationships/slide" Target="slides/slide125.xml"/><Relationship Id="rId90" Type="http://schemas.openxmlformats.org/officeDocument/2006/relationships/slide" Target="slides/slide71.xml"/><Relationship Id="rId165" Type="http://schemas.openxmlformats.org/officeDocument/2006/relationships/slide" Target="slides/slide146.xml"/><Relationship Id="rId186" Type="http://schemas.openxmlformats.org/officeDocument/2006/relationships/slide" Target="slides/slide167.xml"/><Relationship Id="rId211" Type="http://schemas.openxmlformats.org/officeDocument/2006/relationships/slide" Target="slides/slide192.xml"/><Relationship Id="rId232" Type="http://schemas.openxmlformats.org/officeDocument/2006/relationships/slide" Target="slides/slide213.xml"/><Relationship Id="rId27" Type="http://schemas.openxmlformats.org/officeDocument/2006/relationships/slide" Target="slides/slide8.xml"/><Relationship Id="rId48" Type="http://schemas.openxmlformats.org/officeDocument/2006/relationships/slide" Target="slides/slide29.xml"/><Relationship Id="rId69" Type="http://schemas.openxmlformats.org/officeDocument/2006/relationships/slide" Target="slides/slide50.xml"/><Relationship Id="rId113" Type="http://schemas.openxmlformats.org/officeDocument/2006/relationships/slide" Target="slides/slide94.xml"/><Relationship Id="rId134" Type="http://schemas.openxmlformats.org/officeDocument/2006/relationships/slide" Target="slides/slide115.xml"/><Relationship Id="rId80" Type="http://schemas.openxmlformats.org/officeDocument/2006/relationships/slide" Target="slides/slide61.xml"/><Relationship Id="rId155" Type="http://schemas.openxmlformats.org/officeDocument/2006/relationships/slide" Target="slides/slide136.xml"/><Relationship Id="rId176" Type="http://schemas.openxmlformats.org/officeDocument/2006/relationships/slide" Target="slides/slide157.xml"/><Relationship Id="rId197" Type="http://schemas.openxmlformats.org/officeDocument/2006/relationships/slide" Target="slides/slide178.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3_4">
  <dgm:title val=""/>
  <dgm:desc val=""/>
  <dgm:catLst>
    <dgm:cat type="accent3" pri="11400"/>
  </dgm:catLst>
  <dgm:styleLbl name="node0">
    <dgm:fillClrLst meth="cycle">
      <a:schemeClr val="accent3">
        <a:shade val="60000"/>
      </a:schemeClr>
    </dgm:fillClrLst>
    <dgm:linClrLst meth="repeat">
      <a:schemeClr val="lt1"/>
    </dgm:linClrLst>
    <dgm:effectClrLst/>
    <dgm:txLinClrLst/>
    <dgm:txFillClrLst/>
    <dgm:txEffectClrLst/>
  </dgm:styleLbl>
  <dgm:styleLbl name="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alignNode1">
    <dgm:fillClrLst meth="cycle">
      <a:schemeClr val="accent3">
        <a:shade val="50000"/>
      </a:schemeClr>
      <a:schemeClr val="accent3">
        <a:tint val="55000"/>
      </a:schemeClr>
    </dgm:fillClrLst>
    <dgm:linClrLst meth="cycle">
      <a:schemeClr val="accent3">
        <a:shade val="50000"/>
      </a:schemeClr>
      <a:schemeClr val="accent3">
        <a:tint val="55000"/>
      </a:schemeClr>
    </dgm:linClrLst>
    <dgm:effectClrLst/>
    <dgm:txLinClrLst/>
    <dgm:txFillClrLst/>
    <dgm:txEffectClrLst/>
  </dgm:styleLbl>
  <dgm:styleLbl name="ln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vennNode1">
    <dgm:fillClrLst meth="cycle">
      <a:schemeClr val="accent3">
        <a:shade val="80000"/>
        <a:alpha val="50000"/>
      </a:schemeClr>
      <a:schemeClr val="accent3">
        <a:tint val="50000"/>
        <a:alpha val="50000"/>
      </a:schemeClr>
    </dgm:fillClrLst>
    <dgm:linClrLst meth="repeat">
      <a:schemeClr val="lt1"/>
    </dgm:linClrLst>
    <dgm:effectClrLst/>
    <dgm:txLinClrLst/>
    <dgm:txFillClrLst/>
    <dgm:txEffectClrLst/>
  </dgm:styleLbl>
  <dgm:styleLbl name="node2">
    <dgm:fillClrLst>
      <a:schemeClr val="accent3">
        <a:shade val="80000"/>
      </a:schemeClr>
    </dgm:fillClrLst>
    <dgm:linClrLst meth="repeat">
      <a:schemeClr val="lt1"/>
    </dgm:linClrLst>
    <dgm:effectClrLst/>
    <dgm:txLinClrLst/>
    <dgm:txFillClrLst/>
    <dgm:txEffectClrLst/>
  </dgm:styleLbl>
  <dgm:styleLbl name="node3">
    <dgm:fillClrLst>
      <a:schemeClr val="accent3">
        <a:tint val="99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f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b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sibTrans1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0000"/>
      </a:schemeClr>
    </dgm:fillClrLst>
    <dgm:linClrLst meth="repeat">
      <a:schemeClr val="lt1"/>
    </dgm:linClrLst>
    <dgm:effectClrLst/>
    <dgm:txLinClrLst/>
    <dgm:txFillClrLst/>
    <dgm:txEffectClrLst/>
  </dgm:styleLbl>
  <dgm:styleLbl name="asst3">
    <dgm:fillClrLst>
      <a:schemeClr val="accent3">
        <a:tint val="70000"/>
      </a:schemeClr>
    </dgm:fillClrLst>
    <dgm:linClrLst meth="repeat">
      <a:schemeClr val="lt1"/>
    </dgm:linClrLst>
    <dgm:effectClrLst/>
    <dgm:txLinClrLst/>
    <dgm:txFillClrLst/>
    <dgm:txEffectClrLst/>
  </dgm:styleLbl>
  <dgm:styleLbl name="asst4">
    <dgm:fillClrLst>
      <a:schemeClr val="accent3">
        <a:tint val="5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align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bgAccFollowNode1">
    <dgm:fillClrLst meth="repeat">
      <a:schemeClr val="accent3">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55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2_4">
  <dgm:title val=""/>
  <dgm:desc val=""/>
  <dgm:catLst>
    <dgm:cat type="accent2" pri="11400"/>
  </dgm:catLst>
  <dgm:styleLbl name="node0">
    <dgm:fillClrLst meth="cycle">
      <a:schemeClr val="accent2">
        <a:shade val="60000"/>
      </a:schemeClr>
    </dgm:fillClrLst>
    <dgm:linClrLst meth="repeat">
      <a:schemeClr val="lt1"/>
    </dgm:linClrLst>
    <dgm:effectClrLst/>
    <dgm:txLinClrLst/>
    <dgm:txFillClrLst/>
    <dgm:txEffectClrLst/>
  </dgm:styleLbl>
  <dgm:styleLbl name="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alignNode1">
    <dgm:fillClrLst meth="cycle">
      <a:schemeClr val="accent2">
        <a:shade val="50000"/>
      </a:schemeClr>
      <a:schemeClr val="accent2">
        <a:tint val="45000"/>
      </a:schemeClr>
    </dgm:fillClrLst>
    <dgm:linClrLst meth="cycle">
      <a:schemeClr val="accent2">
        <a:shade val="50000"/>
      </a:schemeClr>
      <a:schemeClr val="accent2">
        <a:tint val="45000"/>
      </a:schemeClr>
    </dgm:linClrLst>
    <dgm:effectClrLst/>
    <dgm:txLinClrLst/>
    <dgm:txFillClrLst/>
    <dgm:txEffectClrLst/>
  </dgm:styleLbl>
  <dgm:styleLbl name="ln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vennNode1">
    <dgm:fillClrLst meth="cycle">
      <a:schemeClr val="accent2">
        <a:shade val="80000"/>
        <a:alpha val="50000"/>
      </a:schemeClr>
      <a:schemeClr val="accent2">
        <a:tint val="45000"/>
        <a:alpha val="50000"/>
      </a:schemeClr>
    </dgm:fillClrLst>
    <dgm:linClrLst meth="repeat">
      <a:schemeClr val="lt1"/>
    </dgm:linClrLst>
    <dgm:effectClrLst/>
    <dgm:txLinClrLst/>
    <dgm:txFillClrLst/>
    <dgm:txEffectClrLst/>
  </dgm:styleLbl>
  <dgm:styleLbl name="node2">
    <dgm:fillClrLst>
      <a:schemeClr val="accent2">
        <a:shade val="80000"/>
      </a:schemeClr>
    </dgm:fillClrLst>
    <dgm:linClrLst meth="repeat">
      <a:schemeClr val="lt1"/>
    </dgm:linClrLst>
    <dgm:effectClrLst/>
    <dgm:txLinClrLst/>
    <dgm:txFillClrLst/>
    <dgm:txEffectClrLst/>
  </dgm:styleLbl>
  <dgm:styleLbl name="node3">
    <dgm:fillClrLst>
      <a:schemeClr val="accent2">
        <a:tint val="99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f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b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sibTrans1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0000"/>
      </a:schemeClr>
    </dgm:fillClrLst>
    <dgm:linClrLst meth="repeat">
      <a:schemeClr val="lt1"/>
    </dgm:linClrLst>
    <dgm:effectClrLst/>
    <dgm:txLinClrLst/>
    <dgm:txFillClrLst/>
    <dgm:txEffectClrLst/>
  </dgm:styleLbl>
  <dgm:styleLbl name="asst3">
    <dgm:fillClrLst>
      <a:schemeClr val="accent2">
        <a:tint val="70000"/>
      </a:schemeClr>
    </dgm:fillClrLst>
    <dgm:linClrLst meth="repeat">
      <a:schemeClr val="lt1"/>
    </dgm:linClrLst>
    <dgm:effectClrLst/>
    <dgm:txLinClrLst/>
    <dgm:txFillClrLst/>
    <dgm:txEffectClrLst/>
  </dgm:styleLbl>
  <dgm:styleLbl name="asst4">
    <dgm:fillClrLst>
      <a:schemeClr val="accent2">
        <a:tint val="5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align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bgAccFollowNode1">
    <dgm:fillClrLst meth="repeat">
      <a:schemeClr val="accent2">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55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1" smtClean="0">
              <a:solidFill>
                <a:srgbClr val="F8F8F8"/>
              </a:solidFill>
              <a:latin typeface="Tahoma" pitchFamily="34" charset="0"/>
            </a:rPr>
            <a:t>Triết học</a:t>
          </a:r>
        </a:p>
        <a:p>
          <a:r>
            <a:rPr lang="en-US" sz="2800" b="1" smtClean="0">
              <a:solidFill>
                <a:srgbClr val="F8F8F8"/>
              </a:solidFill>
              <a:latin typeface="Tahoma" pitchFamily="34" charset="0"/>
            </a:rPr>
            <a:t>Mác - Lênin</a:t>
          </a:r>
          <a:endParaRPr lang="en-US" sz="2800"/>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r>
            <a:rPr lang="en-US" sz="2400" dirty="0" smtClean="0">
              <a:solidFill>
                <a:srgbClr val="0000CC"/>
              </a:solidFill>
            </a:rPr>
            <a:t>B</a:t>
          </a:r>
          <a:r>
            <a:rPr lang="vi-VN" sz="2400" dirty="0" smtClean="0">
              <a:solidFill>
                <a:srgbClr val="0000CC"/>
              </a:solidFill>
            </a:rPr>
            <a:t>ao gồm </a:t>
          </a:r>
          <a:r>
            <a:rPr lang="vi-VN" sz="2400" b="1" u="sng" dirty="0" smtClean="0">
              <a:solidFill>
                <a:srgbClr val="D60093"/>
              </a:solidFill>
            </a:rPr>
            <a:t>chủ nghĩa duy vật biện chứng</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chủ nghĩa duy vật lịch sử</a:t>
          </a:r>
          <a:endParaRPr lang="en-US" sz="2400" b="1" u="sng" dirty="0">
            <a:solidFill>
              <a:srgbClr val="D60093"/>
            </a:solidFill>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400" dirty="0" smtClean="0">
              <a:solidFill>
                <a:srgbClr val="0000CC"/>
              </a:solidFill>
            </a:rPr>
            <a:t>L</a:t>
          </a:r>
          <a:r>
            <a:rPr lang="vi-VN" sz="2400" dirty="0" smtClean="0">
              <a:solidFill>
                <a:srgbClr val="0000CC"/>
              </a:solidFill>
            </a:rPr>
            <a:t>à khoa học về những </a:t>
          </a:r>
          <a:r>
            <a:rPr lang="vi-VN" sz="2400" b="1" dirty="0" smtClean="0">
              <a:solidFill>
                <a:srgbClr val="FF0000"/>
              </a:solidFill>
            </a:rPr>
            <a:t>quy luật</a:t>
          </a:r>
          <a:r>
            <a:rPr lang="vi-VN" sz="2400" dirty="0" smtClean="0">
              <a:solidFill>
                <a:srgbClr val="0000CC"/>
              </a:solidFill>
            </a:rPr>
            <a:t> chung nhất của </a:t>
          </a:r>
          <a:r>
            <a:rPr lang="vi-VN" sz="2400" b="1" u="sng" dirty="0" smtClean="0">
              <a:solidFill>
                <a:srgbClr val="660066"/>
              </a:solidFill>
            </a:rPr>
            <a:t>tự nhiên</a:t>
          </a:r>
          <a:r>
            <a:rPr lang="vi-VN" sz="2400" dirty="0" smtClean="0">
              <a:solidFill>
                <a:srgbClr val="0000CC"/>
              </a:solidFill>
            </a:rPr>
            <a:t>, </a:t>
          </a:r>
          <a:r>
            <a:rPr lang="vi-VN" sz="2400" b="1" u="sng" dirty="0" smtClean="0">
              <a:solidFill>
                <a:srgbClr val="660066"/>
              </a:solidFill>
            </a:rPr>
            <a:t>xã hội</a:t>
          </a:r>
          <a:r>
            <a:rPr lang="vi-VN" sz="2400" b="1" dirty="0" smtClean="0">
              <a:solidFill>
                <a:srgbClr val="660066"/>
              </a:solidFill>
            </a:rPr>
            <a:t> </a:t>
          </a:r>
          <a:r>
            <a:rPr lang="vi-VN" sz="2400" dirty="0" smtClean="0">
              <a:solidFill>
                <a:srgbClr val="0000CC"/>
              </a:solidFill>
            </a:rPr>
            <a:t>và </a:t>
          </a:r>
          <a:r>
            <a:rPr lang="vi-VN" sz="2400" b="1" u="sng" dirty="0" smtClean="0">
              <a:solidFill>
                <a:srgbClr val="660066"/>
              </a:solidFill>
            </a:rPr>
            <a:t>tư duy</a:t>
          </a:r>
          <a:endParaRPr lang="en-US" sz="24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400" dirty="0" smtClean="0">
              <a:solidFill>
                <a:srgbClr val="0000CC"/>
              </a:solidFill>
            </a:rPr>
            <a:t>Đ</a:t>
          </a:r>
          <a:r>
            <a:rPr lang="vi-VN" sz="2400" dirty="0" smtClean="0">
              <a:solidFill>
                <a:srgbClr val="0000CC"/>
              </a:solidFill>
            </a:rPr>
            <a:t>em lại cho con người </a:t>
          </a:r>
          <a:r>
            <a:rPr lang="vi-VN" sz="2400" b="1" dirty="0" smtClean="0">
              <a:solidFill>
                <a:srgbClr val="C00000"/>
              </a:solidFill>
            </a:rPr>
            <a:t>thế giới quan khoa học</a:t>
          </a:r>
          <a:r>
            <a:rPr lang="vi-VN" sz="2400" dirty="0" smtClean="0">
              <a:solidFill>
                <a:srgbClr val="0000CC"/>
              </a:solidFill>
            </a:rPr>
            <a:t> và </a:t>
          </a:r>
          <a:r>
            <a:rPr lang="vi-VN" sz="2400" b="1" dirty="0" smtClean="0">
              <a:solidFill>
                <a:srgbClr val="C00000"/>
              </a:solidFill>
            </a:rPr>
            <a:t>phương pháp luận </a:t>
          </a:r>
          <a:r>
            <a:rPr lang="vi-VN" sz="2400" dirty="0" smtClean="0">
              <a:solidFill>
                <a:srgbClr val="0000CC"/>
              </a:solidFill>
            </a:rPr>
            <a:t>đúng đắn để </a:t>
          </a:r>
          <a:r>
            <a:rPr lang="vi-VN" sz="2400" b="1" u="sng" dirty="0" smtClean="0">
              <a:solidFill>
                <a:srgbClr val="D60093"/>
              </a:solidFill>
            </a:rPr>
            <a:t>nhận thức</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cải tạo</a:t>
          </a:r>
          <a:r>
            <a:rPr lang="vi-VN" sz="2400" dirty="0" smtClean="0">
              <a:solidFill>
                <a:srgbClr val="0000CC"/>
              </a:solidFill>
            </a:rPr>
            <a:t> thế giới</a:t>
          </a:r>
          <a:endParaRPr lang="en-US" sz="24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t>
        <a:bodyPr/>
        <a:lstStyle/>
        <a:p>
          <a:endParaRPr lang="en-US"/>
        </a:p>
      </dgm:t>
    </dgm:pt>
    <dgm:pt modelId="{FE8330A4-7BB3-487D-80B8-88CFB8F7EDDA}" type="pres">
      <dgm:prSet presAssocID="{073AD901-0C10-4AA4-96FE-CCEF59E36933}" presName="Parent" presStyleLbl="node1" presStyleIdx="0" presStyleCnt="2" custScaleX="109521" custLinFactNeighborX="-10081" custLinFactNeighborY="671">
        <dgm:presLayoutVars>
          <dgm:chMax val="4"/>
          <dgm:chPref val="3"/>
        </dgm:presLayoutVars>
      </dgm:prSet>
      <dgm:spPr/>
      <dgm:t>
        <a:bodyPr/>
        <a:lstStyle/>
        <a:p>
          <a:endParaRPr lang="en-US"/>
        </a:p>
      </dgm:t>
    </dgm:pt>
    <dgm:pt modelId="{C4903F81-46F5-442A-A2AA-E1A2B022C7DF}" type="pres">
      <dgm:prSet presAssocID="{D075839E-A957-4782-922D-B213D89D9744}" presName="Accent" presStyleLbl="node1" presStyleIdx="1" presStyleCnt="2" custScaleX="84998" custLinFactNeighborX="-9252"/>
      <dgm:spPr>
        <a:solidFill>
          <a:srgbClr val="FF3300"/>
        </a:solidFill>
      </dgm:spPr>
    </dgm:pt>
    <dgm:pt modelId="{066DA549-CD24-4A94-9BA0-DB0C9E2FBB87}" type="pres">
      <dgm:prSet presAssocID="{D075839E-A957-4782-922D-B213D89D9744}" presName="Image1" presStyleLbl="fgImgPlace1" presStyleIdx="0" presStyleCnt="3" custScaleX="43022" custScaleY="42718" custLinFactNeighborX="-61455" custLinFactNeighborY="-18738"/>
      <dgm:spPr>
        <a:solidFill>
          <a:srgbClr val="33CC33"/>
        </a:solidFill>
      </dgm:spPr>
    </dgm:pt>
    <dgm:pt modelId="{2C27B982-9D80-4C0A-BA83-7D46D1697D0E}" type="pres">
      <dgm:prSet presAssocID="{D075839E-A957-4782-922D-B213D89D9744}" presName="Child1" presStyleLbl="revTx" presStyleIdx="0" presStyleCnt="3" custScaleX="213617" custLinFactNeighborX="-8920" custLinFactNeighborY="-11158">
        <dgm:presLayoutVars>
          <dgm:chMax val="0"/>
          <dgm:chPref val="0"/>
          <dgm:bulletEnabled val="1"/>
        </dgm:presLayoutVars>
      </dgm:prSet>
      <dgm:spPr/>
      <dgm:t>
        <a:bodyPr/>
        <a:lstStyle/>
        <a:p>
          <a:endParaRPr lang="en-US"/>
        </a:p>
      </dgm:t>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48701" custScaleY="42719" custLinFactNeighborX="-59019" custLinFactNeighborY="-13165"/>
      <dgm:spPr>
        <a:solidFill>
          <a:srgbClr val="D60093"/>
        </a:solidFill>
      </dgm:spPr>
    </dgm:pt>
    <dgm:pt modelId="{C58F067C-BDB8-470D-B392-484740C3C44A}" type="pres">
      <dgm:prSet presAssocID="{7F620D08-2CE6-4593-9810-2EE9CE5C2020}" presName="Child2" presStyleLbl="revTx" presStyleIdx="1" presStyleCnt="3" custScaleX="182424" custLinFactNeighborX="-16352" custLinFactNeighborY="-265">
        <dgm:presLayoutVars>
          <dgm:chMax val="0"/>
          <dgm:chPref val="0"/>
          <dgm:bulletEnabled val="1"/>
        </dgm:presLayoutVars>
      </dgm:prSet>
      <dgm:spPr/>
      <dgm:t>
        <a:bodyPr/>
        <a:lstStyle/>
        <a:p>
          <a:endParaRPr lang="en-US"/>
        </a:p>
      </dgm:t>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7081" custScaleY="43205" custLinFactNeighborX="-54602" custLinFactNeighborY="-13731"/>
      <dgm:spPr>
        <a:solidFill>
          <a:srgbClr val="FF9900"/>
        </a:solidFill>
      </dgm:spPr>
    </dgm:pt>
    <dgm:pt modelId="{12E49E7C-C578-41FA-9D93-1E89E4BE1C37}" type="pres">
      <dgm:prSet presAssocID="{441AF097-C8E6-480C-B110-4104D8D9F72E}" presName="Child3" presStyleLbl="revTx" presStyleIdx="2" presStyleCnt="3" custScaleX="210878" custLinFactNeighborX="413" custLinFactNeighborY="8115">
        <dgm:presLayoutVars>
          <dgm:chMax val="0"/>
          <dgm:chPref val="0"/>
          <dgm:bulletEnabled val="1"/>
        </dgm:presLayoutVars>
      </dgm:prSet>
      <dgm:spPr/>
      <dgm:t>
        <a:bodyPr/>
        <a:lstStyle/>
        <a:p>
          <a:endParaRPr lang="en-US"/>
        </a:p>
      </dgm:t>
    </dgm:pt>
  </dgm:ptLst>
  <dgm:cxnLst>
    <dgm:cxn modelId="{55EADDA9-8655-4805-9DCF-F5E4887E3F0E}" type="presOf" srcId="{7F620D08-2CE6-4593-9810-2EE9CE5C2020}" destId="{C58F067C-BDB8-470D-B392-484740C3C44A}" srcOrd="0" destOrd="0" presId="urn:microsoft.com/office/officeart/2011/layout/RadialPictureList"/>
    <dgm:cxn modelId="{25A5B85D-A276-46ED-BD2F-3CD1C7A5A96F}" type="presOf" srcId="{073AD901-0C10-4AA4-96FE-CCEF59E36933}" destId="{FE8330A4-7BB3-487D-80B8-88CFB8F7EDDA}" srcOrd="0" destOrd="0" presId="urn:microsoft.com/office/officeart/2011/layout/RadialPictureList"/>
    <dgm:cxn modelId="{71827EEA-5040-4903-922D-DE94F7A32557}" srcId="{073AD901-0C10-4AA4-96FE-CCEF59E36933}" destId="{D075839E-A957-4782-922D-B213D89D9744}" srcOrd="0" destOrd="0" parTransId="{5959F9EE-5DC8-4A46-B2C9-0FCFAAB8F5B3}" sibTransId="{E7B1BCFA-4A78-415A-8C83-26118597AC86}"/>
    <dgm:cxn modelId="{8A532B3C-6CF4-465C-A67D-955DD6EBECC8}" type="presOf" srcId="{441AF097-C8E6-480C-B110-4104D8D9F72E}" destId="{12E49E7C-C578-41FA-9D93-1E89E4BE1C37}" srcOrd="0" destOrd="0" presId="urn:microsoft.com/office/officeart/2011/layout/RadialPictureList"/>
    <dgm:cxn modelId="{AEA9DBD9-D328-4CC3-BFF6-EFEAA406DA28}" srcId="{073AD901-0C10-4AA4-96FE-CCEF59E36933}" destId="{7F620D08-2CE6-4593-9810-2EE9CE5C2020}" srcOrd="1" destOrd="0" parTransId="{1DE000F7-EE94-4389-A432-34ACCF6D28AA}" sibTransId="{01DD5B0D-671D-4E4A-882F-1C02F74A04CF}"/>
    <dgm:cxn modelId="{FE16CAD3-3BB2-4E02-82F9-28C146A7F3B2}" srcId="{073AD901-0C10-4AA4-96FE-CCEF59E36933}" destId="{441AF097-C8E6-480C-B110-4104D8D9F72E}" srcOrd="2" destOrd="0" parTransId="{05833B39-50AD-44EE-B613-94617D374B43}" sibTransId="{5181645E-08D5-41CD-AE13-A0B33AAA728B}"/>
    <dgm:cxn modelId="{C79766E4-D718-4B7E-9646-BB02C17BC671}" type="presOf" srcId="{852AA29C-74EE-4972-BFEC-9B304AA71072}" destId="{60E9E51D-C5B9-44D3-B2F6-8B489BCA30D0}" srcOrd="0" destOrd="0" presId="urn:microsoft.com/office/officeart/2011/layout/RadialPictureList"/>
    <dgm:cxn modelId="{A0640915-BC58-4122-8D02-DB4CEE09DE97}" type="presOf" srcId="{D075839E-A957-4782-922D-B213D89D9744}" destId="{2C27B982-9D80-4C0A-BA83-7D46D1697D0E}" srcOrd="0" destOrd="0" presId="urn:microsoft.com/office/officeart/2011/layout/RadialPictureList"/>
    <dgm:cxn modelId="{F1C265E6-039A-49A4-B305-419EB2A2ED7D}" srcId="{852AA29C-74EE-4972-BFEC-9B304AA71072}" destId="{073AD901-0C10-4AA4-96FE-CCEF59E36933}" srcOrd="0" destOrd="0" parTransId="{98CB0ABD-BF7B-4568-9D48-545E5B6E045C}" sibTransId="{B08A839C-18AE-4B38-B30B-D3E013700ED8}"/>
    <dgm:cxn modelId="{6027F336-3B85-4B22-814A-DC2B45C0B56E}" type="presParOf" srcId="{60E9E51D-C5B9-44D3-B2F6-8B489BCA30D0}" destId="{FE8330A4-7BB3-487D-80B8-88CFB8F7EDDA}" srcOrd="0" destOrd="0" presId="urn:microsoft.com/office/officeart/2011/layout/RadialPictureList"/>
    <dgm:cxn modelId="{828C4F7C-77B6-481B-8FBF-CD06D94178F1}" type="presParOf" srcId="{60E9E51D-C5B9-44D3-B2F6-8B489BCA30D0}" destId="{C4903F81-46F5-442A-A2AA-E1A2B022C7DF}" srcOrd="1" destOrd="0" presId="urn:microsoft.com/office/officeart/2011/layout/RadialPictureList"/>
    <dgm:cxn modelId="{FB54B8C1-A8B6-422C-84AF-341248EB3A21}" type="presParOf" srcId="{60E9E51D-C5B9-44D3-B2F6-8B489BCA30D0}" destId="{066DA549-CD24-4A94-9BA0-DB0C9E2FBB87}" srcOrd="2" destOrd="0" presId="urn:microsoft.com/office/officeart/2011/layout/RadialPictureList"/>
    <dgm:cxn modelId="{EAB2904A-2949-4C35-B503-EFCDEF59951C}" type="presParOf" srcId="{60E9E51D-C5B9-44D3-B2F6-8B489BCA30D0}" destId="{2C27B982-9D80-4C0A-BA83-7D46D1697D0E}" srcOrd="3" destOrd="0" presId="urn:microsoft.com/office/officeart/2011/layout/RadialPictureList"/>
    <dgm:cxn modelId="{C9B4590D-DDAB-42E8-AA1E-F853F53E2606}" type="presParOf" srcId="{60E9E51D-C5B9-44D3-B2F6-8B489BCA30D0}" destId="{30B4BE2A-1177-4E4D-B0BC-140DF60FFBD4}" srcOrd="4" destOrd="0" presId="urn:microsoft.com/office/officeart/2011/layout/RadialPictureList"/>
    <dgm:cxn modelId="{A3BEF8DE-F533-4718-8BD5-4EAE9235511C}" type="presParOf" srcId="{30B4BE2A-1177-4E4D-B0BC-140DF60FFBD4}" destId="{0590E5DE-65AC-41A9-A140-011D5A1FA11F}" srcOrd="0" destOrd="0" presId="urn:microsoft.com/office/officeart/2011/layout/RadialPictureList"/>
    <dgm:cxn modelId="{91498074-DC63-4B7F-8250-F983186DEA72}" type="presParOf" srcId="{60E9E51D-C5B9-44D3-B2F6-8B489BCA30D0}" destId="{C58F067C-BDB8-470D-B392-484740C3C44A}" srcOrd="5" destOrd="0" presId="urn:microsoft.com/office/officeart/2011/layout/RadialPictureList"/>
    <dgm:cxn modelId="{47B72596-C3BE-428B-8E5B-C397BB60917C}" type="presParOf" srcId="{60E9E51D-C5B9-44D3-B2F6-8B489BCA30D0}" destId="{F908D13C-3FBE-4B66-A3D5-A224760AFA0F}" srcOrd="6" destOrd="0" presId="urn:microsoft.com/office/officeart/2011/layout/RadialPictureList"/>
    <dgm:cxn modelId="{EFD86421-AC1C-431B-A085-269FCC6859CC}" type="presParOf" srcId="{F908D13C-3FBE-4B66-A3D5-A224760AFA0F}" destId="{68F8DACF-3B50-4085-964B-B496557E9CAA}" srcOrd="0" destOrd="0" presId="urn:microsoft.com/office/officeart/2011/layout/RadialPictureList"/>
    <dgm:cxn modelId="{D340E664-081A-468F-86D3-F108090F649A}"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dgm:spPr>
        <a:solidFill>
          <a:srgbClr val="FF9900"/>
        </a:solidFill>
      </dgm:spPr>
      <dgm:t>
        <a:bodyPr/>
        <a:lstStyle/>
        <a:p>
          <a:pPr algn="ctr"/>
          <a:endParaRPr lang="en-US" b="1" smtClean="0">
            <a:solidFill>
              <a:srgbClr val="D60093"/>
            </a:solidFill>
            <a:latin typeface="Tahoma" pitchFamily="34" charset="0"/>
          </a:endParaRPr>
        </a:p>
        <a:p>
          <a:pPr algn="ctr"/>
          <a:r>
            <a:rPr lang="en-US" b="1" smtClean="0">
              <a:solidFill>
                <a:schemeClr val="bg1"/>
              </a:solidFill>
              <a:latin typeface="Tahoma" pitchFamily="34" charset="0"/>
            </a:rPr>
            <a:t>Kinh tế </a:t>
          </a:r>
        </a:p>
        <a:p>
          <a:pPr algn="ctr"/>
          <a:r>
            <a:rPr lang="en-US" b="1" smtClean="0">
              <a:solidFill>
                <a:schemeClr val="bg1"/>
              </a:solidFill>
              <a:latin typeface="Tahoma" pitchFamily="34" charset="0"/>
            </a:rPr>
            <a:t>chính trị Mác - Lênin</a:t>
          </a:r>
          <a:endParaRPr lang="en-US">
            <a:solidFill>
              <a:schemeClr val="bg1"/>
            </a:solidFill>
          </a:endParaRPr>
        </a:p>
      </dgm:t>
    </dgm:pt>
    <dgm:pt modelId="{A1F09A48-CB16-4386-AA39-9E542F4A4298}" type="parTrans" cxnId="{60905FC2-C610-4A86-8068-6A2B1566B839}">
      <dgm:prSet/>
      <dgm:spPr/>
      <dgm:t>
        <a:bodyPr/>
        <a:lstStyle/>
        <a:p>
          <a:endParaRPr lang="en-US"/>
        </a:p>
      </dgm:t>
    </dgm:pt>
    <dgm:pt modelId="{7C5E0CBF-CAFB-46D6-A552-2B418BF7C1C4}" type="sibTrans" cxnId="{60905FC2-C610-4A86-8068-6A2B1566B839}">
      <dgm:prSet/>
      <dgm:spPr/>
      <dgm:t>
        <a:bodyPr/>
        <a:lstStyle/>
        <a:p>
          <a:endParaRPr lang="en-US"/>
        </a:p>
      </dgm:t>
    </dgm:pt>
    <dgm:pt modelId="{02B3A7DC-7358-4F0A-BACE-A45A6EC1D938}">
      <dgm:prSet phldrT="[Text]" custT="1"/>
      <dgm:spPr/>
      <dgm:t>
        <a:bodyPr/>
        <a:lstStyle/>
        <a:p>
          <a:pPr algn="just"/>
          <a:r>
            <a:rPr lang="en-US" sz="2400" dirty="0" smtClean="0">
              <a:solidFill>
                <a:srgbClr val="000099"/>
              </a:solidFill>
            </a:rPr>
            <a:t>-</a:t>
          </a:r>
          <a:r>
            <a:rPr lang="en-US" sz="2400" dirty="0" smtClean="0"/>
            <a:t> </a:t>
          </a:r>
          <a:r>
            <a:rPr lang="en-US" sz="2400" dirty="0" smtClean="0">
              <a:solidFill>
                <a:srgbClr val="000099"/>
              </a:solidFill>
            </a:rPr>
            <a:t>L</a:t>
          </a:r>
          <a:r>
            <a:rPr lang="vi-VN" sz="2400" dirty="0" smtClean="0">
              <a:solidFill>
                <a:srgbClr val="000099"/>
              </a:solidFill>
            </a:rPr>
            <a:t>à khoa học nghiên cứu </a:t>
          </a:r>
          <a:r>
            <a:rPr lang="vi-VN" sz="2400" b="1" u="sng" dirty="0" smtClean="0">
              <a:solidFill>
                <a:srgbClr val="D60093"/>
              </a:solidFill>
            </a:rPr>
            <a:t>phương thức sản xuất </a:t>
          </a:r>
          <a:r>
            <a:rPr lang="en-US" sz="2400" b="1" u="sng" dirty="0" smtClean="0">
              <a:solidFill>
                <a:srgbClr val="D60093"/>
              </a:solidFill>
            </a:rPr>
            <a:t>TBCN</a:t>
          </a:r>
          <a:r>
            <a:rPr lang="vi-VN" sz="2400" dirty="0" smtClean="0">
              <a:solidFill>
                <a:srgbClr val="000099"/>
              </a:solidFill>
            </a:rPr>
            <a:t>, chỉ rõ </a:t>
          </a:r>
          <a:r>
            <a:rPr lang="vi-VN" sz="2400" b="1" u="sng" dirty="0" smtClean="0">
              <a:solidFill>
                <a:srgbClr val="FF3300"/>
              </a:solidFill>
            </a:rPr>
            <a:t>bản chất bóc lột</a:t>
          </a:r>
          <a:r>
            <a:rPr lang="vi-VN" sz="2400" dirty="0" smtClean="0">
              <a:solidFill>
                <a:srgbClr val="000099"/>
              </a:solidFill>
            </a:rPr>
            <a:t> của quan hệ sản xuất</a:t>
          </a:r>
          <a:r>
            <a:rPr lang="en-US" sz="2400" dirty="0" smtClean="0">
              <a:solidFill>
                <a:srgbClr val="000099"/>
              </a:solidFill>
            </a:rPr>
            <a:t> TBCN</a:t>
          </a:r>
          <a:endParaRPr lang="en-US" sz="2400" dirty="0">
            <a:solidFill>
              <a:srgbClr val="000099"/>
            </a:solidFill>
          </a:endParaRPr>
        </a:p>
      </dgm:t>
    </dgm:pt>
    <dgm:pt modelId="{83D70E44-55C6-41A8-9D5C-C61A48528591}" type="parTrans" cxnId="{5856DCB3-40D5-4D19-B8DA-F3E65DD711B3}">
      <dgm:prSet/>
      <dgm:spPr/>
      <dgm:t>
        <a:bodyPr/>
        <a:lstStyle/>
        <a:p>
          <a:endParaRPr lang="en-US"/>
        </a:p>
      </dgm:t>
    </dgm:pt>
    <dgm:pt modelId="{6946AEF8-06F5-40CD-874F-D82D324B2EDA}" type="sibTrans" cxnId="{5856DCB3-40D5-4D19-B8DA-F3E65DD711B3}">
      <dgm:prSet/>
      <dgm:spPr/>
      <dgm:t>
        <a:bodyPr/>
        <a:lstStyle/>
        <a:p>
          <a:endParaRPr lang="en-US"/>
        </a:p>
      </dgm:t>
    </dgm:pt>
    <dgm:pt modelId="{8DCAA57F-A9BF-4DE7-B243-40C3404649FD}">
      <dgm:prSet phldrT="[Text]" custT="1"/>
      <dgm:spPr/>
      <dgm:t>
        <a:bodyPr/>
        <a:lstStyle/>
        <a:p>
          <a:pPr algn="just"/>
          <a:r>
            <a:rPr lang="en-US" sz="2400" dirty="0" smtClean="0">
              <a:solidFill>
                <a:srgbClr val="000099"/>
              </a:solidFill>
            </a:rPr>
            <a:t>- N</a:t>
          </a:r>
          <a:r>
            <a:rPr lang="vi-VN" sz="2400" dirty="0" smtClean="0">
              <a:solidFill>
                <a:srgbClr val="000099"/>
              </a:solidFill>
            </a:rPr>
            <a:t>hững </a:t>
          </a:r>
          <a:r>
            <a:rPr lang="vi-VN" sz="2400" b="1" dirty="0" smtClean="0">
              <a:solidFill>
                <a:srgbClr val="C00000"/>
              </a:solidFill>
            </a:rPr>
            <a:t>quy luật kinh tế</a:t>
          </a:r>
          <a:r>
            <a:rPr lang="vi-VN" sz="2400" dirty="0" smtClean="0">
              <a:solidFill>
                <a:srgbClr val="000099"/>
              </a:solidFill>
            </a:rPr>
            <a:t> chủ yếu hình thành, phát triển và đưa </a:t>
          </a:r>
          <a:r>
            <a:rPr lang="en-US" sz="2400" dirty="0" smtClean="0">
              <a:solidFill>
                <a:srgbClr val="000099"/>
              </a:solidFill>
            </a:rPr>
            <a:t>CNTB </a:t>
          </a:r>
          <a:r>
            <a:rPr lang="vi-VN" sz="2400" dirty="0" smtClean="0">
              <a:solidFill>
                <a:srgbClr val="000099"/>
              </a:solidFill>
            </a:rPr>
            <a:t>tới chỗ </a:t>
          </a:r>
          <a:r>
            <a:rPr lang="vi-VN" sz="2400" b="1" u="sng" dirty="0" smtClean="0">
              <a:solidFill>
                <a:srgbClr val="CC6600"/>
              </a:solidFill>
            </a:rPr>
            <a:t>diệt vong</a:t>
          </a:r>
          <a:endParaRPr lang="en-US" sz="2400" b="1" u="sng" dirty="0">
            <a:solidFill>
              <a:srgbClr val="CC6600"/>
            </a:solidFill>
          </a:endParaRPr>
        </a:p>
      </dgm:t>
    </dgm:pt>
    <dgm:pt modelId="{02BBB6AB-5DFD-486B-900E-A8D9233367CA}" type="parTrans" cxnId="{992B52F6-CB57-46FD-A811-3584F17BA612}">
      <dgm:prSet/>
      <dgm:spPr/>
      <dgm:t>
        <a:bodyPr/>
        <a:lstStyle/>
        <a:p>
          <a:endParaRPr lang="en-US"/>
        </a:p>
      </dgm:t>
    </dgm:pt>
    <dgm:pt modelId="{A12DA53C-46FB-4AC8-A184-238E87479D12}" type="sibTrans" cxnId="{992B52F6-CB57-46FD-A811-3584F17BA612}">
      <dgm:prSet/>
      <dgm:spPr/>
      <dgm:t>
        <a:bodyPr/>
        <a:lstStyle/>
        <a:p>
          <a:endParaRPr lang="en-US"/>
        </a:p>
      </dgm:t>
    </dgm:pt>
    <dgm:pt modelId="{E21CDF12-71A4-4296-855E-98DB789D5E48}">
      <dgm:prSet phldrT="[Text]" custT="1"/>
      <dgm:spPr/>
      <dgm:t>
        <a:bodyPr/>
        <a:lstStyle/>
        <a:p>
          <a:pPr algn="just"/>
          <a:r>
            <a:rPr lang="en-US" sz="2400" dirty="0" smtClean="0">
              <a:solidFill>
                <a:srgbClr val="000099"/>
              </a:solidFill>
            </a:rPr>
            <a:t>- N</a:t>
          </a:r>
          <a:r>
            <a:rPr lang="vi-VN" sz="2400" dirty="0" smtClean="0">
              <a:solidFill>
                <a:srgbClr val="000099"/>
              </a:solidFill>
            </a:rPr>
            <a:t>hững quy luật phát triển của </a:t>
          </a:r>
          <a:r>
            <a:rPr lang="vi-VN" sz="2400" b="1" u="sng" dirty="0" smtClean="0">
              <a:solidFill>
                <a:srgbClr val="008000"/>
              </a:solidFill>
            </a:rPr>
            <a:t>quan hệ sản xuất</a:t>
          </a:r>
          <a:r>
            <a:rPr lang="en-US" sz="2400" b="1" u="sng" dirty="0" smtClean="0">
              <a:solidFill>
                <a:srgbClr val="008000"/>
              </a:solidFill>
            </a:rPr>
            <a:t> XHCN</a:t>
          </a:r>
          <a:r>
            <a:rPr lang="vi-VN" sz="2400" dirty="0" smtClean="0">
              <a:solidFill>
                <a:srgbClr val="000099"/>
              </a:solidFill>
            </a:rPr>
            <a:t>. </a:t>
          </a:r>
          <a:endParaRPr lang="en-US" sz="2400" dirty="0">
            <a:solidFill>
              <a:srgbClr val="000099"/>
            </a:solidFill>
          </a:endParaRPr>
        </a:p>
      </dgm:t>
    </dgm:pt>
    <dgm:pt modelId="{F8E5D9E8-B6C9-431B-81EB-9E0086A62E7C}" type="parTrans" cxnId="{855FF767-8702-4398-95CA-B37C96924A08}">
      <dgm:prSet/>
      <dgm:spPr/>
      <dgm:t>
        <a:bodyPr/>
        <a:lstStyle/>
        <a:p>
          <a:endParaRPr lang="en-US"/>
        </a:p>
      </dgm:t>
    </dgm:pt>
    <dgm:pt modelId="{361AF3E6-2DEE-420A-AD90-129ECC237C26}" type="sibTrans" cxnId="{855FF767-8702-4398-95CA-B37C96924A08}">
      <dgm:prSet/>
      <dgm:spPr/>
      <dgm:t>
        <a:bodyPr/>
        <a:lstStyle/>
        <a:p>
          <a:endParaRPr lang="en-US"/>
        </a:p>
      </dgm:t>
    </dgm:pt>
    <dgm:pt modelId="{AFB6821B-D0CB-440A-94B6-4C2CE22BC996}" type="pres">
      <dgm:prSet presAssocID="{7B7B7C78-168A-448C-8E2A-03F6F50AE391}" presName="vert0" presStyleCnt="0">
        <dgm:presLayoutVars>
          <dgm:dir/>
          <dgm:animOne val="branch"/>
          <dgm:animLvl val="lvl"/>
        </dgm:presLayoutVars>
      </dgm:prSet>
      <dgm:spPr/>
      <dgm:t>
        <a:bodyPr/>
        <a:lstStyle/>
        <a:p>
          <a:endParaRPr lang="en-US"/>
        </a:p>
      </dgm:t>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dgm:spPr/>
      <dgm:t>
        <a:bodyPr/>
        <a:lstStyle/>
        <a:p>
          <a:endParaRPr lang="en-US"/>
        </a:p>
      </dgm:t>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548" custLinFactNeighborY="9312"/>
      <dgm:spPr/>
      <dgm:t>
        <a:bodyPr/>
        <a:lstStyle/>
        <a:p>
          <a:endParaRPr lang="en-US"/>
        </a:p>
      </dgm:t>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dgm:spPr/>
      <dgm:t>
        <a:bodyPr/>
        <a:lstStyle/>
        <a:p>
          <a:endParaRPr lang="en-US"/>
        </a:p>
      </dgm:t>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dgm:spPr/>
      <dgm:t>
        <a:bodyPr/>
        <a:lstStyle/>
        <a:p>
          <a:endParaRPr lang="en-US"/>
        </a:p>
      </dgm:t>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7D4810E4-FD9F-4DAA-8EF7-543B9CF00FCB}" type="presOf" srcId="{02B3A7DC-7358-4F0A-BACE-A45A6EC1D938}" destId="{E31149F0-54AB-49E5-8426-62970BA096AE}" srcOrd="0" destOrd="0" presId="urn:microsoft.com/office/officeart/2008/layout/LinedList"/>
    <dgm:cxn modelId="{855FF767-8702-4398-95CA-B37C96924A08}" srcId="{A404ED01-5B49-4749-9CE7-44259A74FC0F}" destId="{E21CDF12-71A4-4296-855E-98DB789D5E48}" srcOrd="2" destOrd="0" parTransId="{F8E5D9E8-B6C9-431B-81EB-9E0086A62E7C}" sibTransId="{361AF3E6-2DEE-420A-AD90-129ECC237C26}"/>
    <dgm:cxn modelId="{EF035202-7F78-4496-BD93-C4D64C0294F9}" type="presOf" srcId="{E21CDF12-71A4-4296-855E-98DB789D5E48}" destId="{3206CC91-6C14-4711-976C-7F8E9F1D54C7}" srcOrd="0" destOrd="0" presId="urn:microsoft.com/office/officeart/2008/layout/LinedList"/>
    <dgm:cxn modelId="{ED636452-64C4-4442-B9CC-E867B60C1D51}" type="presOf" srcId="{A404ED01-5B49-4749-9CE7-44259A74FC0F}" destId="{B0B30C30-BD8C-4E53-9165-0519B482DEC7}" srcOrd="0" destOrd="0" presId="urn:microsoft.com/office/officeart/2008/layout/LinedList"/>
    <dgm:cxn modelId="{992B52F6-CB57-46FD-A811-3584F17BA612}" srcId="{A404ED01-5B49-4749-9CE7-44259A74FC0F}" destId="{8DCAA57F-A9BF-4DE7-B243-40C3404649FD}" srcOrd="1" destOrd="0" parTransId="{02BBB6AB-5DFD-486B-900E-A8D9233367CA}" sibTransId="{A12DA53C-46FB-4AC8-A184-238E87479D12}"/>
    <dgm:cxn modelId="{5856DCB3-40D5-4D19-B8DA-F3E65DD711B3}" srcId="{A404ED01-5B49-4749-9CE7-44259A74FC0F}" destId="{02B3A7DC-7358-4F0A-BACE-A45A6EC1D938}" srcOrd="0" destOrd="0" parTransId="{83D70E44-55C6-41A8-9D5C-C61A48528591}" sibTransId="{6946AEF8-06F5-40CD-874F-D82D324B2EDA}"/>
    <dgm:cxn modelId="{60905FC2-C610-4A86-8068-6A2B1566B839}" srcId="{7B7B7C78-168A-448C-8E2A-03F6F50AE391}" destId="{A404ED01-5B49-4749-9CE7-44259A74FC0F}" srcOrd="0" destOrd="0" parTransId="{A1F09A48-CB16-4386-AA39-9E542F4A4298}" sibTransId="{7C5E0CBF-CAFB-46D6-A552-2B418BF7C1C4}"/>
    <dgm:cxn modelId="{356A2B48-A190-42AD-BFC9-45C98BB4BFA9}" type="presOf" srcId="{8DCAA57F-A9BF-4DE7-B243-40C3404649FD}" destId="{339ED7F1-CEF0-41CE-B3ED-A95615683B29}" srcOrd="0" destOrd="0" presId="urn:microsoft.com/office/officeart/2008/layout/LinedList"/>
    <dgm:cxn modelId="{694C9ECA-63B7-412C-BF55-E50642C613AF}" type="presOf" srcId="{7B7B7C78-168A-448C-8E2A-03F6F50AE391}" destId="{AFB6821B-D0CB-440A-94B6-4C2CE22BC996}" srcOrd="0" destOrd="0" presId="urn:microsoft.com/office/officeart/2008/layout/LinedList"/>
    <dgm:cxn modelId="{45F251BC-E5F8-4AAB-BD5D-1073CAFD5776}" type="presParOf" srcId="{AFB6821B-D0CB-440A-94B6-4C2CE22BC996}" destId="{5D9D962E-901D-4A98-B628-BEB9A0C5CA49}" srcOrd="0" destOrd="0" presId="urn:microsoft.com/office/officeart/2008/layout/LinedList"/>
    <dgm:cxn modelId="{1CFB5268-A3FD-4934-A54A-83DA37F4A6F9}" type="presParOf" srcId="{AFB6821B-D0CB-440A-94B6-4C2CE22BC996}" destId="{5C58FCD9-9A29-44B2-90E8-44A30DF77DEB}" srcOrd="1" destOrd="0" presId="urn:microsoft.com/office/officeart/2008/layout/LinedList"/>
    <dgm:cxn modelId="{0F656D6F-6160-4E78-9F27-A5DEBD33D9F7}" type="presParOf" srcId="{5C58FCD9-9A29-44B2-90E8-44A30DF77DEB}" destId="{B0B30C30-BD8C-4E53-9165-0519B482DEC7}" srcOrd="0" destOrd="0" presId="urn:microsoft.com/office/officeart/2008/layout/LinedList"/>
    <dgm:cxn modelId="{F8A85D7C-152D-4670-9C56-887592B7EDFE}" type="presParOf" srcId="{5C58FCD9-9A29-44B2-90E8-44A30DF77DEB}" destId="{ADBABD2F-4CDF-4ECB-82DE-797A4CB0CA4A}" srcOrd="1" destOrd="0" presId="urn:microsoft.com/office/officeart/2008/layout/LinedList"/>
    <dgm:cxn modelId="{CAFA0D70-726A-46B6-8D9D-EEE772638C03}" type="presParOf" srcId="{ADBABD2F-4CDF-4ECB-82DE-797A4CB0CA4A}" destId="{D1E2E584-DC86-4637-B789-D1F6A342591C}" srcOrd="0" destOrd="0" presId="urn:microsoft.com/office/officeart/2008/layout/LinedList"/>
    <dgm:cxn modelId="{51D88104-825C-4149-8420-556046845C35}" type="presParOf" srcId="{ADBABD2F-4CDF-4ECB-82DE-797A4CB0CA4A}" destId="{DDE2A7B5-24EC-420F-BFFB-BBE99AA08AD4}" srcOrd="1" destOrd="0" presId="urn:microsoft.com/office/officeart/2008/layout/LinedList"/>
    <dgm:cxn modelId="{1ED3A0CE-CD2E-4E5E-AA61-0C5C237C77F3}" type="presParOf" srcId="{DDE2A7B5-24EC-420F-BFFB-BBE99AA08AD4}" destId="{6832CECA-F56D-4E9E-B262-F516D89FAFCE}" srcOrd="0" destOrd="0" presId="urn:microsoft.com/office/officeart/2008/layout/LinedList"/>
    <dgm:cxn modelId="{E47EE967-D0EB-4FB8-8B6B-5184AA9A9195}" type="presParOf" srcId="{DDE2A7B5-24EC-420F-BFFB-BBE99AA08AD4}" destId="{E31149F0-54AB-49E5-8426-62970BA096AE}" srcOrd="1" destOrd="0" presId="urn:microsoft.com/office/officeart/2008/layout/LinedList"/>
    <dgm:cxn modelId="{BF530D3E-F37B-4B7D-A453-727478CB3D79}" type="presParOf" srcId="{DDE2A7B5-24EC-420F-BFFB-BBE99AA08AD4}" destId="{9B7BF963-41A6-4068-881A-159417BD09EF}" srcOrd="2" destOrd="0" presId="urn:microsoft.com/office/officeart/2008/layout/LinedList"/>
    <dgm:cxn modelId="{FF8E7B6D-639E-4C25-AC60-94D01E5E0840}" type="presParOf" srcId="{ADBABD2F-4CDF-4ECB-82DE-797A4CB0CA4A}" destId="{C0C2CE3E-9D21-4226-9B03-A6F372CEC701}" srcOrd="2" destOrd="0" presId="urn:microsoft.com/office/officeart/2008/layout/LinedList"/>
    <dgm:cxn modelId="{A1CE3C68-AAB9-432F-910D-5778CAD69D81}" type="presParOf" srcId="{ADBABD2F-4CDF-4ECB-82DE-797A4CB0CA4A}" destId="{460029DD-2E00-4BAD-95A6-EFF4730CE5DD}" srcOrd="3" destOrd="0" presId="urn:microsoft.com/office/officeart/2008/layout/LinedList"/>
    <dgm:cxn modelId="{3DD030FD-00DF-4079-8D7E-8FFB82F80201}" type="presParOf" srcId="{ADBABD2F-4CDF-4ECB-82DE-797A4CB0CA4A}" destId="{D384DD9D-E228-46F3-B778-EC522CAF3CDA}" srcOrd="4" destOrd="0" presId="urn:microsoft.com/office/officeart/2008/layout/LinedList"/>
    <dgm:cxn modelId="{E7C55870-6F22-42A7-BB38-4A145DC6D5A4}" type="presParOf" srcId="{D384DD9D-E228-46F3-B778-EC522CAF3CDA}" destId="{AFF32A06-5A76-4772-8B2D-881AF14EC0CE}" srcOrd="0" destOrd="0" presId="urn:microsoft.com/office/officeart/2008/layout/LinedList"/>
    <dgm:cxn modelId="{25C2D86B-DDE4-4F22-9A41-14FD76DEBFC6}" type="presParOf" srcId="{D384DD9D-E228-46F3-B778-EC522CAF3CDA}" destId="{339ED7F1-CEF0-41CE-B3ED-A95615683B29}" srcOrd="1" destOrd="0" presId="urn:microsoft.com/office/officeart/2008/layout/LinedList"/>
    <dgm:cxn modelId="{0825F184-D1F0-4CAF-9F02-5DFCCA4F4EFC}" type="presParOf" srcId="{D384DD9D-E228-46F3-B778-EC522CAF3CDA}" destId="{4B5E4BFB-0BEC-4D68-B095-A1D07B9E8C69}" srcOrd="2" destOrd="0" presId="urn:microsoft.com/office/officeart/2008/layout/LinedList"/>
    <dgm:cxn modelId="{92184F03-A1CB-4AD5-906D-A0E67C809FEF}" type="presParOf" srcId="{ADBABD2F-4CDF-4ECB-82DE-797A4CB0CA4A}" destId="{C1EEB32A-0372-4C33-BEEF-E614ECB97AF4}" srcOrd="5" destOrd="0" presId="urn:microsoft.com/office/officeart/2008/layout/LinedList"/>
    <dgm:cxn modelId="{5D30616F-4417-43F3-9181-27A882111941}" type="presParOf" srcId="{ADBABD2F-4CDF-4ECB-82DE-797A4CB0CA4A}" destId="{A2DB6355-58BD-45B6-B5BD-B48EADD217E5}" srcOrd="6" destOrd="0" presId="urn:microsoft.com/office/officeart/2008/layout/LinedList"/>
    <dgm:cxn modelId="{0DEADFCB-3488-4498-9225-75FE390ADB7F}" type="presParOf" srcId="{ADBABD2F-4CDF-4ECB-82DE-797A4CB0CA4A}" destId="{C2097E24-A336-4FAC-B615-56C0B148FDF2}" srcOrd="7" destOrd="0" presId="urn:microsoft.com/office/officeart/2008/layout/LinedList"/>
    <dgm:cxn modelId="{7676F17C-1AE4-49C4-B859-0174863C8E87}" type="presParOf" srcId="{C2097E24-A336-4FAC-B615-56C0B148FDF2}" destId="{7CE7E324-C7AC-40D2-BA71-A6E474D85139}" srcOrd="0" destOrd="0" presId="urn:microsoft.com/office/officeart/2008/layout/LinedList"/>
    <dgm:cxn modelId="{0EAF327A-ABAB-4291-B042-58B0A17A84D1}" type="presParOf" srcId="{C2097E24-A336-4FAC-B615-56C0B148FDF2}" destId="{3206CC91-6C14-4711-976C-7F8E9F1D54C7}" srcOrd="1" destOrd="0" presId="urn:microsoft.com/office/officeart/2008/layout/LinedList"/>
    <dgm:cxn modelId="{8E8B4F19-BDD0-40DC-8F0B-A1683809FE98}" type="presParOf" srcId="{C2097E24-A336-4FAC-B615-56C0B148FDF2}" destId="{60C68F5B-2E03-407D-99B0-5EE48975C07B}" srcOrd="2" destOrd="0" presId="urn:microsoft.com/office/officeart/2008/layout/LinedList"/>
    <dgm:cxn modelId="{BB91E09B-E5D1-4EA1-9127-5382DBCC8A22}" type="presParOf" srcId="{ADBABD2F-4CDF-4ECB-82DE-797A4CB0CA4A}" destId="{561B2B28-2C7C-4156-9E15-05182751822A}" srcOrd="8" destOrd="0" presId="urn:microsoft.com/office/officeart/2008/layout/LinedList"/>
    <dgm:cxn modelId="{58C0A810-3538-4867-A1B5-A876391D8780}"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B28DD6C3-B219-4A05-9B1B-2DC58F6EEAFC}"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6EE168A3-BAD3-4341-988B-5DD292914A5D}">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2. </a:t>
          </a:r>
          <a:r>
            <a:rPr lang="en-US" sz="2400" b="1" dirty="0" err="1">
              <a:solidFill>
                <a:schemeClr val="bg1"/>
              </a:solidFill>
              <a:latin typeface="Times New Roman" panose="02020603050405020304" pitchFamily="18" charset="0"/>
              <a:cs typeface="Times New Roman" panose="02020603050405020304" pitchFamily="18" charset="0"/>
            </a:rPr>
            <a:t>Cung</a:t>
          </a:r>
          <a:r>
            <a:rPr lang="en-US" sz="2400" b="1" dirty="0">
              <a:solidFill>
                <a:schemeClr val="bg1"/>
              </a:solidFill>
              <a:latin typeface="Times New Roman" panose="02020603050405020304" pitchFamily="18" charset="0"/>
              <a:cs typeface="Times New Roman" panose="02020603050405020304" pitchFamily="18" charset="0"/>
            </a:rPr>
            <a:t> </a:t>
          </a:r>
          <a:r>
            <a:rPr lang="en-US" sz="2400" b="1" dirty="0" err="1">
              <a:solidFill>
                <a:schemeClr val="bg1"/>
              </a:solidFill>
              <a:latin typeface="Times New Roman" panose="02020603050405020304" pitchFamily="18" charset="0"/>
              <a:cs typeface="Times New Roman" panose="02020603050405020304" pitchFamily="18" charset="0"/>
            </a:rPr>
            <a:t>cấp</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50CEBA18-50D0-4AFF-86F4-0DF63FF15AA0}" type="parTrans" cxnId="{F2ACADA3-46E1-4211-BB5D-9758A8C5A0FF}">
      <dgm:prSet/>
      <dgm:spPr/>
      <dgm:t>
        <a:bodyPr/>
        <a:lstStyle/>
        <a:p>
          <a:endParaRPr lang="en-US"/>
        </a:p>
      </dgm:t>
    </dgm:pt>
    <dgm:pt modelId="{9004E6EA-2531-4312-9188-5F631033D612}" type="sibTrans" cxnId="{F2ACADA3-46E1-4211-BB5D-9758A8C5A0FF}">
      <dgm:prSet/>
      <dgm:spPr/>
      <dgm:t>
        <a:bodyPr/>
        <a:lstStyle/>
        <a:p>
          <a:endParaRPr lang="en-US"/>
        </a:p>
      </dgm:t>
    </dgm:pt>
    <dgm:pt modelId="{84C09F22-DD5D-4A2A-A276-E3EE9C3199E5}">
      <dgm:prSet phldrT="[Text]"/>
      <dgm:spPr>
        <a:solidFill>
          <a:schemeClr val="accent2">
            <a:lumMod val="20000"/>
            <a:lumOff val="80000"/>
          </a:schemeClr>
        </a:solidFill>
      </dgm:spPr>
      <dgm:t>
        <a:bodyPr/>
        <a:lstStyle/>
        <a:p>
          <a:r>
            <a:rPr lang="en-US" dirty="0"/>
            <a:t>.</a:t>
          </a:r>
        </a:p>
      </dgm:t>
    </dgm:pt>
    <dgm:pt modelId="{EAECB5A4-68C9-46A7-9F81-FFF006A258B2}" type="parTrans" cxnId="{ABA19E29-9C35-4D5A-B90B-28FF7F417F44}">
      <dgm:prSet/>
      <dgm:spPr/>
      <dgm:t>
        <a:bodyPr/>
        <a:lstStyle/>
        <a:p>
          <a:endParaRPr lang="en-US"/>
        </a:p>
      </dgm:t>
    </dgm:pt>
    <dgm:pt modelId="{59028129-56BB-4A8C-B14B-EF14EA9A1485}" type="sibTrans" cxnId="{ABA19E29-9C35-4D5A-B90B-28FF7F417F44}">
      <dgm:prSet/>
      <dgm:spPr/>
      <dgm:t>
        <a:bodyPr/>
        <a:lstStyle/>
        <a:p>
          <a:endParaRPr lang="en-US"/>
        </a:p>
      </dgm:t>
    </dgm:pt>
    <dgm:pt modelId="{32D6A73B-402A-4B4F-BCA8-E5C7C242654F}">
      <dgm:prSet phldrT="[Text]" custT="1"/>
      <dgm:spPr>
        <a:solidFill>
          <a:srgbClr val="996633"/>
        </a:solidFill>
        <a:ln>
          <a:solidFill>
            <a:srgbClr val="FF0000"/>
          </a:solidFill>
        </a:ln>
      </dgm:spPr>
      <dgm:t>
        <a:bodyPr/>
        <a:lstStyle/>
        <a:p>
          <a:pPr algn="just"/>
          <a:r>
            <a:rPr lang="en-US" sz="2400" b="0" dirty="0" err="1" smtClean="0">
              <a:solidFill>
                <a:schemeClr val="bg1"/>
              </a:solidFill>
              <a:latin typeface="+mj-lt"/>
              <a:cs typeface="Times New Roman" panose="02020603050405020304" pitchFamily="18" charset="0"/>
            </a:rPr>
            <a:t>Những</a:t>
          </a:r>
          <a:r>
            <a:rPr lang="en-US" sz="2400" b="0" dirty="0" smtClean="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nguyên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tắc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thế</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giới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quan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phương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pháp</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luận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khoa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học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đấu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tranh</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chống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mọi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biểu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hiện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xuyên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bỏ</a:t>
          </a:r>
          <a:r>
            <a:rPr lang="en-US" sz="2400" b="0" dirty="0">
              <a:solidFill>
                <a:schemeClr val="bg1"/>
              </a:solidFill>
              <a:latin typeface="+mj-lt"/>
              <a:cs typeface="Times New Roman" panose="02020603050405020304" pitchFamily="18" charset="0"/>
            </a:rPr>
            <a:t> CMDVBC </a:t>
          </a:r>
        </a:p>
      </dgm:t>
    </dgm:pt>
    <dgm:pt modelId="{4E454B5A-4707-4DC8-B384-84F51876A0B9}" type="parTrans" cxnId="{8989A4A0-3816-45AD-A453-585370A2D62B}">
      <dgm:prSet/>
      <dgm:spPr/>
      <dgm:t>
        <a:bodyPr/>
        <a:lstStyle/>
        <a:p>
          <a:endParaRPr lang="en-US"/>
        </a:p>
      </dgm:t>
    </dgm:pt>
    <dgm:pt modelId="{BE97FD2A-6F5B-4720-9EFE-C71E015D8ED0}" type="sibTrans" cxnId="{8989A4A0-3816-45AD-A453-585370A2D62B}">
      <dgm:prSet/>
      <dgm:spPr/>
      <dgm:t>
        <a:bodyPr/>
        <a:lstStyle/>
        <a:p>
          <a:endParaRPr lang="en-US"/>
        </a:p>
      </dgm:t>
    </dgm:pt>
    <dgm:pt modelId="{FAEDAEDC-A910-414B-9F12-2A2B0263A3F9}">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3. </a:t>
          </a:r>
          <a:r>
            <a:rPr lang="en-US" sz="2400" b="1" dirty="0" err="1" smtClean="0">
              <a:solidFill>
                <a:schemeClr val="bg1"/>
              </a:solidFill>
              <a:latin typeface="Times New Roman" panose="02020603050405020304" pitchFamily="18" charset="0"/>
              <a:cs typeface="Times New Roman" panose="02020603050405020304" pitchFamily="18" charset="0"/>
            </a:rPr>
            <a:t>Đem</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lại</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niềm</a:t>
          </a:r>
          <a:r>
            <a:rPr lang="en-US" sz="2400" b="1" dirty="0" smtClean="0">
              <a:solidFill>
                <a:schemeClr val="bg1"/>
              </a:solidFill>
              <a:latin typeface="Times New Roman" panose="02020603050405020304" pitchFamily="18" charset="0"/>
              <a:cs typeface="Times New Roman" panose="02020603050405020304" pitchFamily="18" charset="0"/>
            </a:rPr>
            <a:t> tin</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8122066-5121-4344-B82F-C3A1A76CDD63}" type="parTrans" cxnId="{A46F36D7-1D2D-4988-8944-E4C28E7C36C5}">
      <dgm:prSet/>
      <dgm:spPr/>
      <dgm:t>
        <a:bodyPr/>
        <a:lstStyle/>
        <a:p>
          <a:endParaRPr lang="en-US"/>
        </a:p>
      </dgm:t>
    </dgm:pt>
    <dgm:pt modelId="{ABE8049E-2179-4B09-A47B-8F7C7FA4198C}" type="sibTrans" cxnId="{A46F36D7-1D2D-4988-8944-E4C28E7C36C5}">
      <dgm:prSet/>
      <dgm:spPr/>
      <dgm:t>
        <a:bodyPr/>
        <a:lstStyle/>
        <a:p>
          <a:endParaRPr lang="en-US"/>
        </a:p>
      </dgm:t>
    </dgm:pt>
    <dgm:pt modelId="{28182647-DB33-4789-BB29-9B1CD5C06BCB}">
      <dgm:prSet phldrT="[Text]"/>
      <dgm:spPr>
        <a:solidFill>
          <a:schemeClr val="accent2">
            <a:lumMod val="20000"/>
            <a:lumOff val="80000"/>
          </a:schemeClr>
        </a:solidFill>
      </dgm:spPr>
      <dgm:t>
        <a:bodyPr/>
        <a:lstStyle/>
        <a:p>
          <a:r>
            <a:rPr lang="en-US" dirty="0"/>
            <a:t>.</a:t>
          </a:r>
        </a:p>
      </dgm:t>
    </dgm:pt>
    <dgm:pt modelId="{3C7E4C83-B196-40F6-B032-24CB09F870BA}" type="parTrans" cxnId="{13B81819-10A2-4AC9-BD33-35007F570C26}">
      <dgm:prSet/>
      <dgm:spPr/>
      <dgm:t>
        <a:bodyPr/>
        <a:lstStyle/>
        <a:p>
          <a:endParaRPr lang="en-US"/>
        </a:p>
      </dgm:t>
    </dgm:pt>
    <dgm:pt modelId="{9867B038-8427-4CAD-9BB3-E769B2FB70FA}" type="sibTrans" cxnId="{13B81819-10A2-4AC9-BD33-35007F570C26}">
      <dgm:prSet/>
      <dgm:spPr/>
      <dgm:t>
        <a:bodyPr/>
        <a:lstStyle/>
        <a:p>
          <a:endParaRPr lang="en-US"/>
        </a:p>
      </dgm:t>
    </dgm:pt>
    <dgm:pt modelId="{82F985B4-8F98-411A-A4DF-A3DA449EE2F7}">
      <dgm:prSet phldrT="[Text]"/>
      <dgm:spPr>
        <a:solidFill>
          <a:schemeClr val="accent2">
            <a:lumMod val="20000"/>
            <a:lumOff val="80000"/>
          </a:schemeClr>
        </a:solidFill>
      </dgm:spPr>
      <dgm:t>
        <a:bodyPr/>
        <a:lstStyle/>
        <a:p>
          <a:r>
            <a:rPr lang="en-US" dirty="0"/>
            <a:t>.</a:t>
          </a:r>
        </a:p>
      </dgm:t>
    </dgm:pt>
    <dgm:pt modelId="{C3F0FE1E-7C77-4745-BE05-55249C3D0887}" type="sibTrans" cxnId="{CF8C41B6-E929-4BA0-ACBE-D914E1B82FE3}">
      <dgm:prSet/>
      <dgm:spPr/>
      <dgm:t>
        <a:bodyPr/>
        <a:lstStyle/>
        <a:p>
          <a:endParaRPr lang="en-US"/>
        </a:p>
      </dgm:t>
    </dgm:pt>
    <dgm:pt modelId="{0AA2E5F0-C8FF-4D99-A512-5C83CC1F3B41}" type="parTrans" cxnId="{CF8C41B6-E929-4BA0-ACBE-D914E1B82FE3}">
      <dgm:prSet/>
      <dgm:spPr/>
      <dgm:t>
        <a:bodyPr/>
        <a:lstStyle/>
        <a:p>
          <a:endParaRPr lang="en-US"/>
        </a:p>
      </dgm:t>
    </dgm:pt>
    <dgm:pt modelId="{FC70EFE2-2B04-468B-86A5-3B09A2F120C8}">
      <dgm:prSet phldrT="[Text]" custT="1"/>
      <dgm:spPr>
        <a:solidFill>
          <a:srgbClr val="0033CC"/>
        </a:solidFill>
        <a:ln>
          <a:solidFill>
            <a:srgbClr val="FF0000"/>
          </a:solidFill>
        </a:ln>
      </dgm:spPr>
      <dgm:t>
        <a:bodyPr/>
        <a:lstStyle/>
        <a:p>
          <a:pPr algn="just"/>
          <a:r>
            <a:rPr lang="en-US" sz="2400" b="0" dirty="0" err="1" smtClean="0">
              <a:solidFill>
                <a:schemeClr val="bg1"/>
              </a:solidFill>
              <a:latin typeface="+mj-lt"/>
              <a:ea typeface="Tahoma" panose="020B0604030504040204" pitchFamily="34" charset="0"/>
              <a:cs typeface="Times New Roman" panose="02020603050405020304" pitchFamily="18" charset="0"/>
            </a:rPr>
            <a:t>Hai</a:t>
          </a:r>
          <a:r>
            <a:rPr lang="en-US" sz="2400" b="0" dirty="0" smtClean="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mặt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vấn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đề</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cơ</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bản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triết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học</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trên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lập</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trường</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CNDVBC</a:t>
          </a:r>
        </a:p>
      </dgm:t>
    </dgm:pt>
    <dgm:pt modelId="{8AAF17AD-3C28-49CC-8DF9-29B1A1989B3A}" type="sibTrans" cxnId="{74DA071E-946D-4AB6-B062-7D44C9F2CFE6}">
      <dgm:prSet/>
      <dgm:spPr/>
      <dgm:t>
        <a:bodyPr/>
        <a:lstStyle/>
        <a:p>
          <a:endParaRPr lang="en-US"/>
        </a:p>
      </dgm:t>
    </dgm:pt>
    <dgm:pt modelId="{82262807-742F-445C-A82D-E00150B4758A}" type="parTrans" cxnId="{74DA071E-946D-4AB6-B062-7D44C9F2CFE6}">
      <dgm:prSet/>
      <dgm:spPr/>
      <dgm:t>
        <a:bodyPr/>
        <a:lstStyle/>
        <a:p>
          <a:endParaRPr lang="en-US"/>
        </a:p>
      </dgm:t>
    </dgm:pt>
    <dgm:pt modelId="{F4EE96B1-B727-4581-90E9-BB92B122D611}">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1.Giải </a:t>
          </a:r>
          <a:r>
            <a:rPr lang="en-US" sz="2400" b="1" dirty="0" err="1">
              <a:solidFill>
                <a:schemeClr val="bg1"/>
              </a:solidFill>
              <a:latin typeface="Times New Roman" panose="02020603050405020304" pitchFamily="18" charset="0"/>
              <a:cs typeface="Times New Roman" panose="02020603050405020304" pitchFamily="18" charset="0"/>
            </a:rPr>
            <a:t>quyết</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9F2C854-2A0F-44F6-A949-0E71E82FF691}" type="sibTrans" cxnId="{C17D3FAF-49A6-4171-B3CC-B6EBBD95711F}">
      <dgm:prSet/>
      <dgm:spPr/>
      <dgm:t>
        <a:bodyPr/>
        <a:lstStyle/>
        <a:p>
          <a:endParaRPr lang="en-US"/>
        </a:p>
      </dgm:t>
    </dgm:pt>
    <dgm:pt modelId="{FD5C1ED2-65ED-45F9-AC56-B9C0A59E0BE1}" type="parTrans" cxnId="{C17D3FAF-49A6-4171-B3CC-B6EBBD95711F}">
      <dgm:prSet/>
      <dgm:spPr/>
      <dgm:t>
        <a:bodyPr/>
        <a:lstStyle/>
        <a:p>
          <a:endParaRPr lang="en-US"/>
        </a:p>
      </dgm:t>
    </dgm:pt>
    <dgm:pt modelId="{C1740357-4F87-45E9-9215-B6DC8AFCBD2A}">
      <dgm:prSet phldrT="[Text]" custT="1"/>
      <dgm:spPr>
        <a:solidFill>
          <a:srgbClr val="0033CC"/>
        </a:solidFill>
        <a:ln>
          <a:solidFill>
            <a:srgbClr val="FF0000"/>
          </a:solidFill>
        </a:ln>
      </dgm:spPr>
      <dgm:t>
        <a:bodyPr/>
        <a:lstStyle/>
        <a:p>
          <a:pPr algn="just"/>
          <a:endParaRPr lang="en-US" sz="1000" b="0" dirty="0">
            <a:solidFill>
              <a:schemeClr val="tx2"/>
            </a:solidFill>
            <a:latin typeface="+mj-lt"/>
            <a:ea typeface="Tahoma" panose="020B0604030504040204" pitchFamily="34" charset="0"/>
            <a:cs typeface="Times New Roman" panose="02020603050405020304" pitchFamily="18" charset="0"/>
          </a:endParaRPr>
        </a:p>
      </dgm:t>
    </dgm:pt>
    <dgm:pt modelId="{2617709C-36BD-40F2-BF31-4E589F08E93D}" type="parTrans" cxnId="{462E4B12-E4E8-4314-8666-65462710D5F3}">
      <dgm:prSet/>
      <dgm:spPr/>
      <dgm:t>
        <a:bodyPr/>
        <a:lstStyle/>
        <a:p>
          <a:endParaRPr lang="en-US"/>
        </a:p>
      </dgm:t>
    </dgm:pt>
    <dgm:pt modelId="{2C836481-4BA9-4EDB-9B85-9DF2A581F4C8}" type="sibTrans" cxnId="{462E4B12-E4E8-4314-8666-65462710D5F3}">
      <dgm:prSet/>
      <dgm:spPr/>
      <dgm:t>
        <a:bodyPr/>
        <a:lstStyle/>
        <a:p>
          <a:endParaRPr lang="en-US"/>
        </a:p>
      </dgm:t>
    </dgm:pt>
    <dgm:pt modelId="{D353122E-74B4-415B-B242-6C56472B85DB}">
      <dgm:prSet phldrT="[Text]" custT="1"/>
      <dgm:spPr>
        <a:solidFill>
          <a:srgbClr val="996633"/>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FD038D29-40D1-4960-8535-19910CFC5BB2}" type="parTrans" cxnId="{5F9B0400-FF8B-4025-994B-DFC777E67B3D}">
      <dgm:prSet/>
      <dgm:spPr/>
      <dgm:t>
        <a:bodyPr/>
        <a:lstStyle/>
        <a:p>
          <a:endParaRPr lang="en-US"/>
        </a:p>
      </dgm:t>
    </dgm:pt>
    <dgm:pt modelId="{808CA499-E48B-4704-AEAA-3E556C40D8BE}" type="sibTrans" cxnId="{5F9B0400-FF8B-4025-994B-DFC777E67B3D}">
      <dgm:prSet/>
      <dgm:spPr/>
      <dgm:t>
        <a:bodyPr/>
        <a:lstStyle/>
        <a:p>
          <a:endParaRPr lang="en-US"/>
        </a:p>
      </dgm:t>
    </dgm:pt>
    <dgm:pt modelId="{ECC415A6-1C54-4D1F-A785-4B3104A61804}">
      <dgm:prSet phldrT="[Text]" custT="1"/>
      <dgm:spPr>
        <a:solidFill>
          <a:srgbClr val="00B050"/>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87EA2313-CC8D-4007-BEC5-4AA63887D5BD}" type="parTrans" cxnId="{8F147ACD-02D2-49A4-99B2-14F2FFA5C4AB}">
      <dgm:prSet/>
      <dgm:spPr/>
      <dgm:t>
        <a:bodyPr/>
        <a:lstStyle/>
        <a:p>
          <a:endParaRPr lang="en-US"/>
        </a:p>
      </dgm:t>
    </dgm:pt>
    <dgm:pt modelId="{04326F9C-13C2-461A-B239-16AF43C13DE7}" type="sibTrans" cxnId="{8F147ACD-02D2-49A4-99B2-14F2FFA5C4AB}">
      <dgm:prSet/>
      <dgm:spPr/>
      <dgm:t>
        <a:bodyPr/>
        <a:lstStyle/>
        <a:p>
          <a:endParaRPr lang="en-US"/>
        </a:p>
      </dgm:t>
    </dgm:pt>
    <dgm:pt modelId="{2FDDBBE4-69EE-4407-A1C5-F3ACF36E5E7C}" type="pres">
      <dgm:prSet presAssocID="{B28DD6C3-B219-4A05-9B1B-2DC58F6EEAFC}" presName="Name0" presStyleCnt="0">
        <dgm:presLayoutVars>
          <dgm:chMax/>
          <dgm:chPref val="3"/>
          <dgm:dir/>
          <dgm:animOne val="branch"/>
          <dgm:animLvl val="lvl"/>
        </dgm:presLayoutVars>
      </dgm:prSet>
      <dgm:spPr/>
      <dgm:t>
        <a:bodyPr/>
        <a:lstStyle/>
        <a:p>
          <a:endParaRPr lang="en-US"/>
        </a:p>
      </dgm:t>
    </dgm:pt>
    <dgm:pt modelId="{B5204C25-82B8-4274-A7D7-4AE61B9F5A74}" type="pres">
      <dgm:prSet presAssocID="{F4EE96B1-B727-4581-90E9-BB92B122D611}" presName="composite" presStyleCnt="0"/>
      <dgm:spPr/>
    </dgm:pt>
    <dgm:pt modelId="{EFEE8269-3D05-4C18-9054-9F2A8367E5E0}" type="pres">
      <dgm:prSet presAssocID="{F4EE96B1-B727-4581-90E9-BB92B122D611}" presName="FirstChild" presStyleLbl="revTx" presStyleIdx="0" presStyleCnt="6">
        <dgm:presLayoutVars>
          <dgm:chMax val="0"/>
          <dgm:chPref val="0"/>
          <dgm:bulletEnabled val="1"/>
        </dgm:presLayoutVars>
      </dgm:prSet>
      <dgm:spPr/>
      <dgm:t>
        <a:bodyPr/>
        <a:lstStyle/>
        <a:p>
          <a:endParaRPr lang="en-US"/>
        </a:p>
      </dgm:t>
    </dgm:pt>
    <dgm:pt modelId="{95AA686E-C137-4A3E-9FEF-D3AD0912EC31}" type="pres">
      <dgm:prSet presAssocID="{F4EE96B1-B727-4581-90E9-BB92B122D611}" presName="Parent" presStyleLbl="alignNode1" presStyleIdx="0" presStyleCnt="3" custScaleX="100063" custLinFactNeighborX="-499" custLinFactNeighborY="5912">
        <dgm:presLayoutVars>
          <dgm:chMax val="3"/>
          <dgm:chPref val="3"/>
          <dgm:bulletEnabled val="1"/>
        </dgm:presLayoutVars>
      </dgm:prSet>
      <dgm:spPr/>
      <dgm:t>
        <a:bodyPr/>
        <a:lstStyle/>
        <a:p>
          <a:endParaRPr lang="en-US"/>
        </a:p>
      </dgm:t>
    </dgm:pt>
    <dgm:pt modelId="{96B90B6B-7448-4611-8EA7-F766776FCBB0}" type="pres">
      <dgm:prSet presAssocID="{F4EE96B1-B727-4581-90E9-BB92B122D611}" presName="Accent" presStyleLbl="parChTrans1D1" presStyleIdx="0" presStyleCnt="3"/>
      <dgm:spPr/>
    </dgm:pt>
    <dgm:pt modelId="{7614B290-0C2E-4744-B26B-D7F2B8EE6BE5}" type="pres">
      <dgm:prSet presAssocID="{F4EE96B1-B727-4581-90E9-BB92B122D611}" presName="Child" presStyleLbl="revTx" presStyleIdx="1" presStyleCnt="6">
        <dgm:presLayoutVars>
          <dgm:chMax val="0"/>
          <dgm:chPref val="0"/>
          <dgm:bulletEnabled val="1"/>
        </dgm:presLayoutVars>
      </dgm:prSet>
      <dgm:spPr/>
      <dgm:t>
        <a:bodyPr/>
        <a:lstStyle/>
        <a:p>
          <a:endParaRPr lang="en-US"/>
        </a:p>
      </dgm:t>
    </dgm:pt>
    <dgm:pt modelId="{98761C60-44CF-4126-9EC0-832BBCFA8E82}" type="pres">
      <dgm:prSet presAssocID="{09F2C854-2A0F-44F6-A949-0E71E82FF691}" presName="sibTrans" presStyleCnt="0"/>
      <dgm:spPr/>
    </dgm:pt>
    <dgm:pt modelId="{293EEE4D-C62A-44E2-8973-713AE27AE670}" type="pres">
      <dgm:prSet presAssocID="{6EE168A3-BAD3-4341-988B-5DD292914A5D}" presName="composite" presStyleCnt="0"/>
      <dgm:spPr/>
    </dgm:pt>
    <dgm:pt modelId="{99AB1CB7-AD60-4AC4-8294-C4C512DEC9C5}" type="pres">
      <dgm:prSet presAssocID="{6EE168A3-BAD3-4341-988B-5DD292914A5D}" presName="FirstChild" presStyleLbl="revTx" presStyleIdx="2" presStyleCnt="6">
        <dgm:presLayoutVars>
          <dgm:chMax val="0"/>
          <dgm:chPref val="0"/>
          <dgm:bulletEnabled val="1"/>
        </dgm:presLayoutVars>
      </dgm:prSet>
      <dgm:spPr/>
      <dgm:t>
        <a:bodyPr/>
        <a:lstStyle/>
        <a:p>
          <a:endParaRPr lang="en-US"/>
        </a:p>
      </dgm:t>
    </dgm:pt>
    <dgm:pt modelId="{35A2A7BB-015C-43D2-BF83-AC92864CEFEF}" type="pres">
      <dgm:prSet presAssocID="{6EE168A3-BAD3-4341-988B-5DD292914A5D}" presName="Parent" presStyleLbl="alignNode1" presStyleIdx="1" presStyleCnt="3" custScaleX="102060" custLinFactNeighborX="499">
        <dgm:presLayoutVars>
          <dgm:chMax val="3"/>
          <dgm:chPref val="3"/>
          <dgm:bulletEnabled val="1"/>
        </dgm:presLayoutVars>
      </dgm:prSet>
      <dgm:spPr/>
      <dgm:t>
        <a:bodyPr/>
        <a:lstStyle/>
        <a:p>
          <a:endParaRPr lang="en-US"/>
        </a:p>
      </dgm:t>
    </dgm:pt>
    <dgm:pt modelId="{2F63A709-0449-4007-990E-9AEBBB59B971}" type="pres">
      <dgm:prSet presAssocID="{6EE168A3-BAD3-4341-988B-5DD292914A5D}" presName="Accent" presStyleLbl="parChTrans1D1" presStyleIdx="1" presStyleCnt="3"/>
      <dgm:spPr/>
    </dgm:pt>
    <dgm:pt modelId="{5302FF2D-792F-459A-96EF-9AA82992B7BC}" type="pres">
      <dgm:prSet presAssocID="{6EE168A3-BAD3-4341-988B-5DD292914A5D}" presName="Child" presStyleLbl="revTx" presStyleIdx="3" presStyleCnt="6">
        <dgm:presLayoutVars>
          <dgm:chMax val="0"/>
          <dgm:chPref val="0"/>
          <dgm:bulletEnabled val="1"/>
        </dgm:presLayoutVars>
      </dgm:prSet>
      <dgm:spPr/>
      <dgm:t>
        <a:bodyPr/>
        <a:lstStyle/>
        <a:p>
          <a:endParaRPr lang="en-US"/>
        </a:p>
      </dgm:t>
    </dgm:pt>
    <dgm:pt modelId="{192158F7-D4BF-49C3-929B-53DD0CC7D42A}" type="pres">
      <dgm:prSet presAssocID="{9004E6EA-2531-4312-9188-5F631033D612}" presName="sibTrans" presStyleCnt="0"/>
      <dgm:spPr/>
    </dgm:pt>
    <dgm:pt modelId="{842910B8-8D0C-4C1E-8060-971F37287F12}" type="pres">
      <dgm:prSet presAssocID="{FAEDAEDC-A910-414B-9F12-2A2B0263A3F9}" presName="composite" presStyleCnt="0"/>
      <dgm:spPr/>
    </dgm:pt>
    <dgm:pt modelId="{FA569536-F33F-41D7-94FC-DEC6393CC89C}" type="pres">
      <dgm:prSet presAssocID="{FAEDAEDC-A910-414B-9F12-2A2B0263A3F9}" presName="FirstChild" presStyleLbl="revTx" presStyleIdx="4" presStyleCnt="6">
        <dgm:presLayoutVars>
          <dgm:chMax val="0"/>
          <dgm:chPref val="0"/>
          <dgm:bulletEnabled val="1"/>
        </dgm:presLayoutVars>
      </dgm:prSet>
      <dgm:spPr/>
      <dgm:t>
        <a:bodyPr/>
        <a:lstStyle/>
        <a:p>
          <a:endParaRPr lang="en-US"/>
        </a:p>
      </dgm:t>
    </dgm:pt>
    <dgm:pt modelId="{CAFF16D3-8520-47DB-867D-62AAB3E9B6DC}" type="pres">
      <dgm:prSet presAssocID="{FAEDAEDC-A910-414B-9F12-2A2B0263A3F9}" presName="Parent" presStyleLbl="alignNode1" presStyleIdx="2" presStyleCnt="3" custScaleX="104056" custLinFactNeighborX="1998" custLinFactNeighborY="2956">
        <dgm:presLayoutVars>
          <dgm:chMax val="3"/>
          <dgm:chPref val="3"/>
          <dgm:bulletEnabled val="1"/>
        </dgm:presLayoutVars>
      </dgm:prSet>
      <dgm:spPr/>
      <dgm:t>
        <a:bodyPr/>
        <a:lstStyle/>
        <a:p>
          <a:endParaRPr lang="en-US"/>
        </a:p>
      </dgm:t>
    </dgm:pt>
    <dgm:pt modelId="{B0558FC4-4B64-4AD1-A2B4-086059AEA95E}" type="pres">
      <dgm:prSet presAssocID="{FAEDAEDC-A910-414B-9F12-2A2B0263A3F9}" presName="Accent" presStyleLbl="parChTrans1D1" presStyleIdx="2" presStyleCnt="3"/>
      <dgm:spPr/>
    </dgm:pt>
    <dgm:pt modelId="{6006F572-17F4-4C7C-97F9-A69521F64595}" type="pres">
      <dgm:prSet presAssocID="{FAEDAEDC-A910-414B-9F12-2A2B0263A3F9}" presName="Child" presStyleLbl="revTx" presStyleIdx="5" presStyleCnt="6" custLinFactNeighborY="41864">
        <dgm:presLayoutVars>
          <dgm:chMax val="0"/>
          <dgm:chPref val="0"/>
          <dgm:bulletEnabled val="1"/>
        </dgm:presLayoutVars>
      </dgm:prSet>
      <dgm:spPr/>
      <dgm:t>
        <a:bodyPr/>
        <a:lstStyle/>
        <a:p>
          <a:endParaRPr lang="en-US"/>
        </a:p>
      </dgm:t>
    </dgm:pt>
  </dgm:ptLst>
  <dgm:cxnLst>
    <dgm:cxn modelId="{F2ACADA3-46E1-4211-BB5D-9758A8C5A0FF}" srcId="{B28DD6C3-B219-4A05-9B1B-2DC58F6EEAFC}" destId="{6EE168A3-BAD3-4341-988B-5DD292914A5D}" srcOrd="1" destOrd="0" parTransId="{50CEBA18-50D0-4AFF-86F4-0DF63FF15AA0}" sibTransId="{9004E6EA-2531-4312-9188-5F631033D612}"/>
    <dgm:cxn modelId="{959EBC86-A229-4A18-8BFC-84B8095028F8}" type="presOf" srcId="{FAEDAEDC-A910-414B-9F12-2A2B0263A3F9}" destId="{CAFF16D3-8520-47DB-867D-62AAB3E9B6DC}" srcOrd="0" destOrd="0" presId="urn:microsoft.com/office/officeart/2011/layout/TabList"/>
    <dgm:cxn modelId="{13B81819-10A2-4AC9-BD33-35007F570C26}" srcId="{FAEDAEDC-A910-414B-9F12-2A2B0263A3F9}" destId="{28182647-DB33-4789-BB29-9B1CD5C06BCB}" srcOrd="0" destOrd="0" parTransId="{3C7E4C83-B196-40F6-B032-24CB09F870BA}" sibTransId="{9867B038-8427-4CAD-9BB3-E769B2FB70FA}"/>
    <dgm:cxn modelId="{8989A4A0-3816-45AD-A453-585370A2D62B}" srcId="{6EE168A3-BAD3-4341-988B-5DD292914A5D}" destId="{32D6A73B-402A-4B4F-BCA8-E5C7C242654F}" srcOrd="2" destOrd="0" parTransId="{4E454B5A-4707-4DC8-B384-84F51876A0B9}" sibTransId="{BE97FD2A-6F5B-4720-9EFE-C71E015D8ED0}"/>
    <dgm:cxn modelId="{679EB7BE-49A9-402B-9C7A-E029A40A590C}" type="presOf" srcId="{84C09F22-DD5D-4A2A-A276-E3EE9C3199E5}" destId="{99AB1CB7-AD60-4AC4-8294-C4C512DEC9C5}" srcOrd="0" destOrd="0" presId="urn:microsoft.com/office/officeart/2011/layout/TabList"/>
    <dgm:cxn modelId="{F60608E9-9D7C-471C-A719-0FFAC2631DFD}" type="presOf" srcId="{B28DD6C3-B219-4A05-9B1B-2DC58F6EEAFC}" destId="{2FDDBBE4-69EE-4407-A1C5-F3ACF36E5E7C}" srcOrd="0" destOrd="0" presId="urn:microsoft.com/office/officeart/2011/layout/TabList"/>
    <dgm:cxn modelId="{A46F36D7-1D2D-4988-8944-E4C28E7C36C5}" srcId="{B28DD6C3-B219-4A05-9B1B-2DC58F6EEAFC}" destId="{FAEDAEDC-A910-414B-9F12-2A2B0263A3F9}" srcOrd="2" destOrd="0" parTransId="{08122066-5121-4344-B82F-C3A1A76CDD63}" sibTransId="{ABE8049E-2179-4B09-A47B-8F7C7FA4198C}"/>
    <dgm:cxn modelId="{FA3EB30C-8E07-4247-9F6E-B6E53F9A527C}" type="presOf" srcId="{C1740357-4F87-45E9-9215-B6DC8AFCBD2A}" destId="{7614B290-0C2E-4744-B26B-D7F2B8EE6BE5}" srcOrd="0" destOrd="0" presId="urn:microsoft.com/office/officeart/2011/layout/TabList"/>
    <dgm:cxn modelId="{8F147ACD-02D2-49A4-99B2-14F2FFA5C4AB}" srcId="{FAEDAEDC-A910-414B-9F12-2A2B0263A3F9}" destId="{ECC415A6-1C54-4D1F-A785-4B3104A61804}" srcOrd="1" destOrd="0" parTransId="{87EA2313-CC8D-4007-BEC5-4AA63887D5BD}" sibTransId="{04326F9C-13C2-461A-B239-16AF43C13DE7}"/>
    <dgm:cxn modelId="{2C5503DB-7346-4F50-AD78-F48E53021867}" type="presOf" srcId="{ECC415A6-1C54-4D1F-A785-4B3104A61804}" destId="{6006F572-17F4-4C7C-97F9-A69521F64595}" srcOrd="0" destOrd="0" presId="urn:microsoft.com/office/officeart/2011/layout/TabList"/>
    <dgm:cxn modelId="{2893E46D-50B6-4785-918B-FD3D32B37BC1}" type="presOf" srcId="{D353122E-74B4-415B-B242-6C56472B85DB}" destId="{5302FF2D-792F-459A-96EF-9AA82992B7BC}" srcOrd="0" destOrd="0" presId="urn:microsoft.com/office/officeart/2011/layout/TabList"/>
    <dgm:cxn modelId="{8A5CF5F9-61F7-4527-8CFF-8E4161B28ACA}" type="presOf" srcId="{82F985B4-8F98-411A-A4DF-A3DA449EE2F7}" destId="{EFEE8269-3D05-4C18-9054-9F2A8367E5E0}" srcOrd="0" destOrd="0" presId="urn:microsoft.com/office/officeart/2011/layout/TabList"/>
    <dgm:cxn modelId="{BBB24D2C-A3D6-4802-B23B-8C9181AA88C2}" type="presOf" srcId="{FC70EFE2-2B04-468B-86A5-3B09A2F120C8}" destId="{7614B290-0C2E-4744-B26B-D7F2B8EE6BE5}" srcOrd="0" destOrd="1" presId="urn:microsoft.com/office/officeart/2011/layout/TabList"/>
    <dgm:cxn modelId="{C17D3FAF-49A6-4171-B3CC-B6EBBD95711F}" srcId="{B28DD6C3-B219-4A05-9B1B-2DC58F6EEAFC}" destId="{F4EE96B1-B727-4581-90E9-BB92B122D611}" srcOrd="0" destOrd="0" parTransId="{FD5C1ED2-65ED-45F9-AC56-B9C0A59E0BE1}" sibTransId="{09F2C854-2A0F-44F6-A949-0E71E82FF691}"/>
    <dgm:cxn modelId="{5F9B0400-FF8B-4025-994B-DFC777E67B3D}" srcId="{6EE168A3-BAD3-4341-988B-5DD292914A5D}" destId="{D353122E-74B4-415B-B242-6C56472B85DB}" srcOrd="1" destOrd="0" parTransId="{FD038D29-40D1-4960-8535-19910CFC5BB2}" sibTransId="{808CA499-E48B-4704-AEAA-3E556C40D8BE}"/>
    <dgm:cxn modelId="{74DA071E-946D-4AB6-B062-7D44C9F2CFE6}" srcId="{F4EE96B1-B727-4581-90E9-BB92B122D611}" destId="{FC70EFE2-2B04-468B-86A5-3B09A2F120C8}" srcOrd="2" destOrd="0" parTransId="{82262807-742F-445C-A82D-E00150B4758A}" sibTransId="{8AAF17AD-3C28-49CC-8DF9-29B1A1989B3A}"/>
    <dgm:cxn modelId="{8981D8F7-6B2B-4C14-B8A2-A7E179DCD2E2}" type="presOf" srcId="{28182647-DB33-4789-BB29-9B1CD5C06BCB}" destId="{FA569536-F33F-41D7-94FC-DEC6393CC89C}" srcOrd="0" destOrd="0" presId="urn:microsoft.com/office/officeart/2011/layout/TabList"/>
    <dgm:cxn modelId="{397A061B-A197-4288-AF42-9F753F901926}" type="presOf" srcId="{32D6A73B-402A-4B4F-BCA8-E5C7C242654F}" destId="{5302FF2D-792F-459A-96EF-9AA82992B7BC}" srcOrd="0" destOrd="1" presId="urn:microsoft.com/office/officeart/2011/layout/TabList"/>
    <dgm:cxn modelId="{ABA19E29-9C35-4D5A-B90B-28FF7F417F44}" srcId="{6EE168A3-BAD3-4341-988B-5DD292914A5D}" destId="{84C09F22-DD5D-4A2A-A276-E3EE9C3199E5}" srcOrd="0" destOrd="0" parTransId="{EAECB5A4-68C9-46A7-9F81-FFF006A258B2}" sibTransId="{59028129-56BB-4A8C-B14B-EF14EA9A1485}"/>
    <dgm:cxn modelId="{462E4B12-E4E8-4314-8666-65462710D5F3}" srcId="{F4EE96B1-B727-4581-90E9-BB92B122D611}" destId="{C1740357-4F87-45E9-9215-B6DC8AFCBD2A}" srcOrd="1" destOrd="0" parTransId="{2617709C-36BD-40F2-BF31-4E589F08E93D}" sibTransId="{2C836481-4BA9-4EDB-9B85-9DF2A581F4C8}"/>
    <dgm:cxn modelId="{7AC5F903-042D-4DB4-8D6B-D4454D9F616B}" type="presOf" srcId="{F4EE96B1-B727-4581-90E9-BB92B122D611}" destId="{95AA686E-C137-4A3E-9FEF-D3AD0912EC31}" srcOrd="0" destOrd="0" presId="urn:microsoft.com/office/officeart/2011/layout/TabList"/>
    <dgm:cxn modelId="{3B165FE5-0422-4F38-95EA-80AC2405AEC2}" type="presOf" srcId="{6EE168A3-BAD3-4341-988B-5DD292914A5D}" destId="{35A2A7BB-015C-43D2-BF83-AC92864CEFEF}" srcOrd="0" destOrd="0" presId="urn:microsoft.com/office/officeart/2011/layout/TabList"/>
    <dgm:cxn modelId="{CF8C41B6-E929-4BA0-ACBE-D914E1B82FE3}" srcId="{F4EE96B1-B727-4581-90E9-BB92B122D611}" destId="{82F985B4-8F98-411A-A4DF-A3DA449EE2F7}" srcOrd="0" destOrd="0" parTransId="{0AA2E5F0-C8FF-4D99-A512-5C83CC1F3B41}" sibTransId="{C3F0FE1E-7C77-4745-BE05-55249C3D0887}"/>
    <dgm:cxn modelId="{41C9F2F2-E8EB-446D-9AB6-3ED863544DFA}" type="presParOf" srcId="{2FDDBBE4-69EE-4407-A1C5-F3ACF36E5E7C}" destId="{B5204C25-82B8-4274-A7D7-4AE61B9F5A74}" srcOrd="0" destOrd="0" presId="urn:microsoft.com/office/officeart/2011/layout/TabList"/>
    <dgm:cxn modelId="{F30013C1-0FB0-4775-9281-721DFE0A1050}" type="presParOf" srcId="{B5204C25-82B8-4274-A7D7-4AE61B9F5A74}" destId="{EFEE8269-3D05-4C18-9054-9F2A8367E5E0}" srcOrd="0" destOrd="0" presId="urn:microsoft.com/office/officeart/2011/layout/TabList"/>
    <dgm:cxn modelId="{10183656-9729-4D2F-8CE4-2102CE475475}" type="presParOf" srcId="{B5204C25-82B8-4274-A7D7-4AE61B9F5A74}" destId="{95AA686E-C137-4A3E-9FEF-D3AD0912EC31}" srcOrd="1" destOrd="0" presId="urn:microsoft.com/office/officeart/2011/layout/TabList"/>
    <dgm:cxn modelId="{FEED0E76-DE08-48A1-BB45-FAC01E345C8C}" type="presParOf" srcId="{B5204C25-82B8-4274-A7D7-4AE61B9F5A74}" destId="{96B90B6B-7448-4611-8EA7-F766776FCBB0}" srcOrd="2" destOrd="0" presId="urn:microsoft.com/office/officeart/2011/layout/TabList"/>
    <dgm:cxn modelId="{24F31A88-6973-438B-BB85-2416DEFEB1C1}" type="presParOf" srcId="{2FDDBBE4-69EE-4407-A1C5-F3ACF36E5E7C}" destId="{7614B290-0C2E-4744-B26B-D7F2B8EE6BE5}" srcOrd="1" destOrd="0" presId="urn:microsoft.com/office/officeart/2011/layout/TabList"/>
    <dgm:cxn modelId="{75F88098-FC11-46EB-82BB-2157B6F6ED46}" type="presParOf" srcId="{2FDDBBE4-69EE-4407-A1C5-F3ACF36E5E7C}" destId="{98761C60-44CF-4126-9EC0-832BBCFA8E82}" srcOrd="2" destOrd="0" presId="urn:microsoft.com/office/officeart/2011/layout/TabList"/>
    <dgm:cxn modelId="{9A82F14F-4072-48B5-9CB6-A4728F6926B1}" type="presParOf" srcId="{2FDDBBE4-69EE-4407-A1C5-F3ACF36E5E7C}" destId="{293EEE4D-C62A-44E2-8973-713AE27AE670}" srcOrd="3" destOrd="0" presId="urn:microsoft.com/office/officeart/2011/layout/TabList"/>
    <dgm:cxn modelId="{FFB494EA-D78E-457D-980B-8ADE66D09342}" type="presParOf" srcId="{293EEE4D-C62A-44E2-8973-713AE27AE670}" destId="{99AB1CB7-AD60-4AC4-8294-C4C512DEC9C5}" srcOrd="0" destOrd="0" presId="urn:microsoft.com/office/officeart/2011/layout/TabList"/>
    <dgm:cxn modelId="{CA27FBAF-7078-44BC-B628-31444EBCB3DF}" type="presParOf" srcId="{293EEE4D-C62A-44E2-8973-713AE27AE670}" destId="{35A2A7BB-015C-43D2-BF83-AC92864CEFEF}" srcOrd="1" destOrd="0" presId="urn:microsoft.com/office/officeart/2011/layout/TabList"/>
    <dgm:cxn modelId="{42514674-CAC1-41AA-BE3C-76F60C1195FF}" type="presParOf" srcId="{293EEE4D-C62A-44E2-8973-713AE27AE670}" destId="{2F63A709-0449-4007-990E-9AEBBB59B971}" srcOrd="2" destOrd="0" presId="urn:microsoft.com/office/officeart/2011/layout/TabList"/>
    <dgm:cxn modelId="{25CF1E56-E75C-452D-B163-79A52ACCD80C}" type="presParOf" srcId="{2FDDBBE4-69EE-4407-A1C5-F3ACF36E5E7C}" destId="{5302FF2D-792F-459A-96EF-9AA82992B7BC}" srcOrd="4" destOrd="0" presId="urn:microsoft.com/office/officeart/2011/layout/TabList"/>
    <dgm:cxn modelId="{334FAD56-D1AF-4A58-A982-0CD5D8DEBE65}" type="presParOf" srcId="{2FDDBBE4-69EE-4407-A1C5-F3ACF36E5E7C}" destId="{192158F7-D4BF-49C3-929B-53DD0CC7D42A}" srcOrd="5" destOrd="0" presId="urn:microsoft.com/office/officeart/2011/layout/TabList"/>
    <dgm:cxn modelId="{D969FEAD-9F27-4621-8247-915AD958975D}" type="presParOf" srcId="{2FDDBBE4-69EE-4407-A1C5-F3ACF36E5E7C}" destId="{842910B8-8D0C-4C1E-8060-971F37287F12}" srcOrd="6" destOrd="0" presId="urn:microsoft.com/office/officeart/2011/layout/TabList"/>
    <dgm:cxn modelId="{97C7A4C9-59DB-4E68-B9CD-BB0032D4C712}" type="presParOf" srcId="{842910B8-8D0C-4C1E-8060-971F37287F12}" destId="{FA569536-F33F-41D7-94FC-DEC6393CC89C}" srcOrd="0" destOrd="0" presId="urn:microsoft.com/office/officeart/2011/layout/TabList"/>
    <dgm:cxn modelId="{B1DD03B7-305B-441D-9600-CCB59A795A97}" type="presParOf" srcId="{842910B8-8D0C-4C1E-8060-971F37287F12}" destId="{CAFF16D3-8520-47DB-867D-62AAB3E9B6DC}" srcOrd="1" destOrd="0" presId="urn:microsoft.com/office/officeart/2011/layout/TabList"/>
    <dgm:cxn modelId="{0D9A48F9-7CB8-4CEF-A60B-4D42AAC31F77}" type="presParOf" srcId="{842910B8-8D0C-4C1E-8060-971F37287F12}" destId="{B0558FC4-4B64-4AD1-A2B4-086059AEA95E}" srcOrd="2" destOrd="0" presId="urn:microsoft.com/office/officeart/2011/layout/TabList"/>
    <dgm:cxn modelId="{645F1573-CB11-441F-B610-2174C6B397E2}" type="presParOf" srcId="{2FDDBBE4-69EE-4407-A1C5-F3ACF36E5E7C}" destId="{6006F572-17F4-4C7C-97F9-A69521F64595}" srcOrd="7" destOrd="0" presId="urn:microsoft.com/office/officeart/2011/layout/TabList"/>
  </dgm:cxnLst>
  <dgm:bg>
    <a:solidFill>
      <a:srgbClr val="333399"/>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FD5F3D4-0ABE-4B65-929E-9B61CA75EFC8}" type="doc">
      <dgm:prSet loTypeId="urn:microsoft.com/office/officeart/2005/8/layout/radial6" loCatId="cycle" qsTypeId="urn:microsoft.com/office/officeart/2005/8/quickstyle/simple5" qsCatId="simple" csTypeId="urn:microsoft.com/office/officeart/2005/8/colors/accent3_4" csCatId="accent3" phldr="1"/>
      <dgm:spPr/>
      <dgm:t>
        <a:bodyPr/>
        <a:lstStyle/>
        <a:p>
          <a:endParaRPr lang="en-US"/>
        </a:p>
      </dgm:t>
    </dgm:pt>
    <dgm:pt modelId="{375F1BDB-33C3-4B9F-B160-A0A98F3AB536}">
      <dgm:prSet phldrT="[Text]" custT="1"/>
      <dgm:spPr>
        <a:solidFill>
          <a:srgbClr val="FF5050"/>
        </a:solidFill>
      </dgm:spPr>
      <dgm:t>
        <a:bodyPr/>
        <a:lstStyle/>
        <a:p>
          <a:r>
            <a:rPr lang="en-US" sz="3200" b="1" dirty="0" err="1">
              <a:solidFill>
                <a:schemeClr val="bg1"/>
              </a:solidFill>
              <a:latin typeface="Times New Roman" panose="02020603050405020304" pitchFamily="18" charset="0"/>
              <a:cs typeface="Times New Roman" panose="02020603050405020304" pitchFamily="18" charset="0"/>
            </a:rPr>
            <a:t>Vật</a:t>
          </a:r>
          <a:r>
            <a:rPr lang="en-US" sz="3200" b="1" dirty="0">
              <a:solidFill>
                <a:schemeClr val="bg1"/>
              </a:solidFill>
              <a:latin typeface="Times New Roman" panose="02020603050405020304" pitchFamily="18" charset="0"/>
              <a:cs typeface="Times New Roman" panose="02020603050405020304" pitchFamily="18" charset="0"/>
            </a:rPr>
            <a:t> </a:t>
          </a:r>
          <a:r>
            <a:rPr lang="en-US" sz="3200" b="1" dirty="0" err="1">
              <a:solidFill>
                <a:schemeClr val="bg1"/>
              </a:solidFill>
              <a:latin typeface="Times New Roman" panose="02020603050405020304" pitchFamily="18" charset="0"/>
              <a:cs typeface="Times New Roman" panose="02020603050405020304" pitchFamily="18" charset="0"/>
            </a:rPr>
            <a:t>chất</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4C55D430-98FD-4F2E-ADD5-3E823CD3EE10}" type="par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56CDE16-D232-46F9-A0FE-12CD78801077}" type="sib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0448289-6983-4F21-9EA1-A80BE59AFBA9}">
      <dgm:prSet phldrT="[Text]" custT="1"/>
      <dgm:spPr>
        <a:solidFill>
          <a:srgbClr val="0000CC"/>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Vận</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a:solidFill>
                <a:schemeClr val="bg1"/>
              </a:solidFill>
              <a:latin typeface="Times New Roman" panose="02020603050405020304" pitchFamily="18" charset="0"/>
              <a:cs typeface="Times New Roman" panose="02020603050405020304" pitchFamily="18" charset="0"/>
            </a:rPr>
            <a:t>động</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C6F97E74-0A27-4B3D-8375-647239409D4E}" type="par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6CFC2A85-C60A-4D0E-8D23-57BB203C3252}" type="sib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72891BBF-75C4-4315-9A9F-AF29AA021486}">
      <dgm:prSet phldrT="[Text]" custT="1"/>
      <dgm:spPr>
        <a:solidFill>
          <a:srgbClr val="006600"/>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Thời</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err="1">
              <a:solidFill>
                <a:schemeClr val="bg1"/>
              </a:solidFill>
              <a:latin typeface="Times New Roman" panose="02020603050405020304" pitchFamily="18" charset="0"/>
              <a:cs typeface="Times New Roman" panose="02020603050405020304" pitchFamily="18" charset="0"/>
            </a:rPr>
            <a:t>gian</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70B76CE7-53B9-43A9-84FF-27B5A7565CA9}" type="par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48035BAC-C99E-48C2-9FF8-2CB1D05253D1}" type="sib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62FDC2FC-CDA1-4E26-BABE-6B15AB7F0C80}">
      <dgm:prSet phldrT="[Text]" custT="1"/>
      <dgm:spPr>
        <a:solidFill>
          <a:srgbClr val="FF00FF"/>
        </a:solidFill>
      </dgm:spPr>
      <dgm:t>
        <a:bodyPr/>
        <a:lstStyle/>
        <a:p>
          <a:pPr algn="ctr"/>
          <a:r>
            <a:rPr lang="en-US" sz="2100" b="1" dirty="0" err="1">
              <a:solidFill>
                <a:schemeClr val="bg1"/>
              </a:solidFill>
              <a:latin typeface="Times New Roman" panose="02020603050405020304" pitchFamily="18" charset="0"/>
              <a:cs typeface="Times New Roman" panose="02020603050405020304" pitchFamily="18" charset="0"/>
            </a:rPr>
            <a:t>Không</a:t>
          </a:r>
          <a:r>
            <a:rPr lang="en-US" sz="2100" b="1" dirty="0">
              <a:solidFill>
                <a:schemeClr val="bg1"/>
              </a:solidFill>
              <a:latin typeface="Times New Roman" panose="02020603050405020304" pitchFamily="18" charset="0"/>
              <a:cs typeface="Times New Roman" panose="02020603050405020304" pitchFamily="18" charset="0"/>
            </a:rPr>
            <a:t> </a:t>
          </a:r>
          <a:r>
            <a:rPr lang="en-US" sz="2100" b="1" dirty="0" err="1">
              <a:solidFill>
                <a:schemeClr val="bg1"/>
              </a:solidFill>
              <a:latin typeface="Times New Roman" panose="02020603050405020304" pitchFamily="18" charset="0"/>
              <a:cs typeface="Times New Roman" panose="02020603050405020304" pitchFamily="18" charset="0"/>
            </a:rPr>
            <a:t>gian</a:t>
          </a:r>
          <a:endParaRPr lang="en-US" sz="2100" b="1" dirty="0">
            <a:solidFill>
              <a:schemeClr val="bg1"/>
            </a:solidFill>
            <a:latin typeface="Times New Roman" panose="02020603050405020304" pitchFamily="18" charset="0"/>
            <a:cs typeface="Times New Roman" panose="02020603050405020304" pitchFamily="18" charset="0"/>
          </a:endParaRPr>
        </a:p>
      </dgm:t>
    </dgm:pt>
    <dgm:pt modelId="{4CF4DA9E-ED71-40AF-B284-B349698A448E}" type="par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772C971C-7B70-471C-88BF-1BA1953B0952}" type="sib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FDC4E1E8-8B08-447E-94E3-5DFE8D717455}" type="pres">
      <dgm:prSet presAssocID="{0FD5F3D4-0ABE-4B65-929E-9B61CA75EFC8}" presName="Name0" presStyleCnt="0">
        <dgm:presLayoutVars>
          <dgm:chMax val="1"/>
          <dgm:dir/>
          <dgm:animLvl val="ctr"/>
          <dgm:resizeHandles val="exact"/>
        </dgm:presLayoutVars>
      </dgm:prSet>
      <dgm:spPr/>
      <dgm:t>
        <a:bodyPr/>
        <a:lstStyle/>
        <a:p>
          <a:endParaRPr lang="en-US"/>
        </a:p>
      </dgm:t>
    </dgm:pt>
    <dgm:pt modelId="{A216F96A-1D89-4CA9-B0D7-DBE2F782459C}" type="pres">
      <dgm:prSet presAssocID="{375F1BDB-33C3-4B9F-B160-A0A98F3AB536}" presName="centerShape" presStyleLbl="node0" presStyleIdx="0" presStyleCnt="1" custScaleX="190964" custScaleY="180839" custLinFactNeighborX="-2836"/>
      <dgm:spPr/>
      <dgm:t>
        <a:bodyPr/>
        <a:lstStyle/>
        <a:p>
          <a:endParaRPr lang="en-US"/>
        </a:p>
      </dgm:t>
    </dgm:pt>
    <dgm:pt modelId="{62961EDB-5DA6-447D-8DD7-F2B542EF8C41}" type="pres">
      <dgm:prSet presAssocID="{40448289-6983-4F21-9EA1-A80BE59AFBA9}" presName="node" presStyleLbl="node1" presStyleIdx="0" presStyleCnt="3" custScaleX="147062">
        <dgm:presLayoutVars>
          <dgm:bulletEnabled val="1"/>
        </dgm:presLayoutVars>
      </dgm:prSet>
      <dgm:spPr/>
      <dgm:t>
        <a:bodyPr/>
        <a:lstStyle/>
        <a:p>
          <a:endParaRPr lang="en-US"/>
        </a:p>
      </dgm:t>
    </dgm:pt>
    <dgm:pt modelId="{8BC6DBD8-52C2-42E6-9601-8C054DF3E44F}" type="pres">
      <dgm:prSet presAssocID="{40448289-6983-4F21-9EA1-A80BE59AFBA9}" presName="dummy" presStyleCnt="0"/>
      <dgm:spPr/>
    </dgm:pt>
    <dgm:pt modelId="{CE0125A6-1DA4-47FE-9E60-7AB4F81ACD0E}" type="pres">
      <dgm:prSet presAssocID="{6CFC2A85-C60A-4D0E-8D23-57BB203C3252}" presName="sibTrans" presStyleLbl="sibTrans2D1" presStyleIdx="0" presStyleCnt="3"/>
      <dgm:spPr/>
      <dgm:t>
        <a:bodyPr/>
        <a:lstStyle/>
        <a:p>
          <a:endParaRPr lang="en-US"/>
        </a:p>
      </dgm:t>
    </dgm:pt>
    <dgm:pt modelId="{788F753D-5E46-4C0C-8740-123F8AA55954}" type="pres">
      <dgm:prSet presAssocID="{72891BBF-75C4-4315-9A9F-AF29AA021486}" presName="node" presStyleLbl="node1" presStyleIdx="1" presStyleCnt="3" custScaleX="147062" custRadScaleRad="95117" custRadScaleInc="-13931">
        <dgm:presLayoutVars>
          <dgm:bulletEnabled val="1"/>
        </dgm:presLayoutVars>
      </dgm:prSet>
      <dgm:spPr/>
      <dgm:t>
        <a:bodyPr/>
        <a:lstStyle/>
        <a:p>
          <a:endParaRPr lang="en-US"/>
        </a:p>
      </dgm:t>
    </dgm:pt>
    <dgm:pt modelId="{0DF5A5E3-84FA-4602-B7F5-5B20B3C40BE7}" type="pres">
      <dgm:prSet presAssocID="{72891BBF-75C4-4315-9A9F-AF29AA021486}" presName="dummy" presStyleCnt="0"/>
      <dgm:spPr/>
    </dgm:pt>
    <dgm:pt modelId="{BDA7CC98-FFA3-4432-83CB-A725681E080C}" type="pres">
      <dgm:prSet presAssocID="{48035BAC-C99E-48C2-9FF8-2CB1D05253D1}" presName="sibTrans" presStyleLbl="sibTrans2D1" presStyleIdx="1" presStyleCnt="3"/>
      <dgm:spPr/>
      <dgm:t>
        <a:bodyPr/>
        <a:lstStyle/>
        <a:p>
          <a:endParaRPr lang="en-US"/>
        </a:p>
      </dgm:t>
    </dgm:pt>
    <dgm:pt modelId="{59C3BFCF-94D8-4A14-9353-FACD95AA2DA3}" type="pres">
      <dgm:prSet presAssocID="{62FDC2FC-CDA1-4E26-BABE-6B15AB7F0C80}" presName="node" presStyleLbl="node1" presStyleIdx="2" presStyleCnt="3" custScaleX="147062">
        <dgm:presLayoutVars>
          <dgm:bulletEnabled val="1"/>
        </dgm:presLayoutVars>
      </dgm:prSet>
      <dgm:spPr/>
      <dgm:t>
        <a:bodyPr/>
        <a:lstStyle/>
        <a:p>
          <a:endParaRPr lang="en-US"/>
        </a:p>
      </dgm:t>
    </dgm:pt>
    <dgm:pt modelId="{0695EF98-3149-4E68-B51C-DB790E6C7990}" type="pres">
      <dgm:prSet presAssocID="{62FDC2FC-CDA1-4E26-BABE-6B15AB7F0C80}" presName="dummy" presStyleCnt="0"/>
      <dgm:spPr/>
    </dgm:pt>
    <dgm:pt modelId="{F7310F56-114A-4D69-A4DE-84381FA4983D}" type="pres">
      <dgm:prSet presAssocID="{772C971C-7B70-471C-88BF-1BA1953B0952}" presName="sibTrans" presStyleLbl="sibTrans2D1" presStyleIdx="2" presStyleCnt="3"/>
      <dgm:spPr/>
      <dgm:t>
        <a:bodyPr/>
        <a:lstStyle/>
        <a:p>
          <a:endParaRPr lang="en-US"/>
        </a:p>
      </dgm:t>
    </dgm:pt>
  </dgm:ptLst>
  <dgm:cxnLst>
    <dgm:cxn modelId="{B534C130-8636-4A6F-9E84-E14C713A3D34}" type="presOf" srcId="{0FD5F3D4-0ABE-4B65-929E-9B61CA75EFC8}" destId="{FDC4E1E8-8B08-447E-94E3-5DFE8D717455}" srcOrd="0" destOrd="0" presId="urn:microsoft.com/office/officeart/2005/8/layout/radial6"/>
    <dgm:cxn modelId="{7E692284-B87E-41D6-B481-F90387B4D889}" type="presOf" srcId="{72891BBF-75C4-4315-9A9F-AF29AA021486}" destId="{788F753D-5E46-4C0C-8740-123F8AA55954}" srcOrd="0" destOrd="0" presId="urn:microsoft.com/office/officeart/2005/8/layout/radial6"/>
    <dgm:cxn modelId="{DEE635E5-C9F6-46B9-A82B-6E2782BE1D4C}" srcId="{375F1BDB-33C3-4B9F-B160-A0A98F3AB536}" destId="{40448289-6983-4F21-9EA1-A80BE59AFBA9}" srcOrd="0" destOrd="0" parTransId="{C6F97E74-0A27-4B3D-8375-647239409D4E}" sibTransId="{6CFC2A85-C60A-4D0E-8D23-57BB203C3252}"/>
    <dgm:cxn modelId="{4CB29EBD-D913-4EEC-B0B6-0CCF9712F4E2}" type="presOf" srcId="{48035BAC-C99E-48C2-9FF8-2CB1D05253D1}" destId="{BDA7CC98-FFA3-4432-83CB-A725681E080C}" srcOrd="0" destOrd="0" presId="urn:microsoft.com/office/officeart/2005/8/layout/radial6"/>
    <dgm:cxn modelId="{90043AD8-BC82-4A3F-A19C-756BCAD9A75D}" type="presOf" srcId="{375F1BDB-33C3-4B9F-B160-A0A98F3AB536}" destId="{A216F96A-1D89-4CA9-B0D7-DBE2F782459C}" srcOrd="0" destOrd="0" presId="urn:microsoft.com/office/officeart/2005/8/layout/radial6"/>
    <dgm:cxn modelId="{54BA1483-8317-473C-943F-5B00E280AA78}" srcId="{375F1BDB-33C3-4B9F-B160-A0A98F3AB536}" destId="{72891BBF-75C4-4315-9A9F-AF29AA021486}" srcOrd="1" destOrd="0" parTransId="{70B76CE7-53B9-43A9-84FF-27B5A7565CA9}" sibTransId="{48035BAC-C99E-48C2-9FF8-2CB1D05253D1}"/>
    <dgm:cxn modelId="{B1F7A9E0-C120-4B8B-96C9-97BB01FB72A2}" type="presOf" srcId="{62FDC2FC-CDA1-4E26-BABE-6B15AB7F0C80}" destId="{59C3BFCF-94D8-4A14-9353-FACD95AA2DA3}" srcOrd="0" destOrd="0" presId="urn:microsoft.com/office/officeart/2005/8/layout/radial6"/>
    <dgm:cxn modelId="{BDD0EE1E-DF94-43EB-B085-037CC055BED0}" type="presOf" srcId="{772C971C-7B70-471C-88BF-1BA1953B0952}" destId="{F7310F56-114A-4D69-A4DE-84381FA4983D}" srcOrd="0" destOrd="0" presId="urn:microsoft.com/office/officeart/2005/8/layout/radial6"/>
    <dgm:cxn modelId="{5C1A3726-3534-46D9-A20A-62F6CDABEAB2}" type="presOf" srcId="{40448289-6983-4F21-9EA1-A80BE59AFBA9}" destId="{62961EDB-5DA6-447D-8DD7-F2B542EF8C41}" srcOrd="0" destOrd="0" presId="urn:microsoft.com/office/officeart/2005/8/layout/radial6"/>
    <dgm:cxn modelId="{CBD6929C-EABD-4EE8-B8B8-0B35C0517E5E}" srcId="{375F1BDB-33C3-4B9F-B160-A0A98F3AB536}" destId="{62FDC2FC-CDA1-4E26-BABE-6B15AB7F0C80}" srcOrd="2" destOrd="0" parTransId="{4CF4DA9E-ED71-40AF-B284-B349698A448E}" sibTransId="{772C971C-7B70-471C-88BF-1BA1953B0952}"/>
    <dgm:cxn modelId="{894FE9D8-A89C-4F4B-955E-DA9678B63D02}" srcId="{0FD5F3D4-0ABE-4B65-929E-9B61CA75EFC8}" destId="{375F1BDB-33C3-4B9F-B160-A0A98F3AB536}" srcOrd="0" destOrd="0" parTransId="{4C55D430-98FD-4F2E-ADD5-3E823CD3EE10}" sibTransId="{456CDE16-D232-46F9-A0FE-12CD78801077}"/>
    <dgm:cxn modelId="{BA08A507-7B9C-4142-8A40-E9388CEA5FEE}" type="presOf" srcId="{6CFC2A85-C60A-4D0E-8D23-57BB203C3252}" destId="{CE0125A6-1DA4-47FE-9E60-7AB4F81ACD0E}" srcOrd="0" destOrd="0" presId="urn:microsoft.com/office/officeart/2005/8/layout/radial6"/>
    <dgm:cxn modelId="{1006E891-2224-4D5B-9415-E380D9BD8EB5}" type="presParOf" srcId="{FDC4E1E8-8B08-447E-94E3-5DFE8D717455}" destId="{A216F96A-1D89-4CA9-B0D7-DBE2F782459C}" srcOrd="0" destOrd="0" presId="urn:microsoft.com/office/officeart/2005/8/layout/radial6"/>
    <dgm:cxn modelId="{BE9FF3D4-E55E-42B7-8328-2AFCE53F0406}" type="presParOf" srcId="{FDC4E1E8-8B08-447E-94E3-5DFE8D717455}" destId="{62961EDB-5DA6-447D-8DD7-F2B542EF8C41}" srcOrd="1" destOrd="0" presId="urn:microsoft.com/office/officeart/2005/8/layout/radial6"/>
    <dgm:cxn modelId="{98BF049B-2E11-462F-A0A3-F768EB09AF29}" type="presParOf" srcId="{FDC4E1E8-8B08-447E-94E3-5DFE8D717455}" destId="{8BC6DBD8-52C2-42E6-9601-8C054DF3E44F}" srcOrd="2" destOrd="0" presId="urn:microsoft.com/office/officeart/2005/8/layout/radial6"/>
    <dgm:cxn modelId="{6169E21D-68CC-459E-8FA3-BFB332853731}" type="presParOf" srcId="{FDC4E1E8-8B08-447E-94E3-5DFE8D717455}" destId="{CE0125A6-1DA4-47FE-9E60-7AB4F81ACD0E}" srcOrd="3" destOrd="0" presId="urn:microsoft.com/office/officeart/2005/8/layout/radial6"/>
    <dgm:cxn modelId="{CD6BDDB3-DE79-4ABE-A96B-FFB649A9BC4A}" type="presParOf" srcId="{FDC4E1E8-8B08-447E-94E3-5DFE8D717455}" destId="{788F753D-5E46-4C0C-8740-123F8AA55954}" srcOrd="4" destOrd="0" presId="urn:microsoft.com/office/officeart/2005/8/layout/radial6"/>
    <dgm:cxn modelId="{39A180A7-96D4-4C86-8BEC-9F21AB8B02F0}" type="presParOf" srcId="{FDC4E1E8-8B08-447E-94E3-5DFE8D717455}" destId="{0DF5A5E3-84FA-4602-B7F5-5B20B3C40BE7}" srcOrd="5" destOrd="0" presId="urn:microsoft.com/office/officeart/2005/8/layout/radial6"/>
    <dgm:cxn modelId="{6F204B83-432E-46E1-8954-D938462EE130}" type="presParOf" srcId="{FDC4E1E8-8B08-447E-94E3-5DFE8D717455}" destId="{BDA7CC98-FFA3-4432-83CB-A725681E080C}" srcOrd="6" destOrd="0" presId="urn:microsoft.com/office/officeart/2005/8/layout/radial6"/>
    <dgm:cxn modelId="{4E446F8B-42DA-49DA-BFC7-CF6E35C215CD}" type="presParOf" srcId="{FDC4E1E8-8B08-447E-94E3-5DFE8D717455}" destId="{59C3BFCF-94D8-4A14-9353-FACD95AA2DA3}" srcOrd="7" destOrd="0" presId="urn:microsoft.com/office/officeart/2005/8/layout/radial6"/>
    <dgm:cxn modelId="{56C3E58E-FD4B-4ED3-A052-AEBE6CA36E14}" type="presParOf" srcId="{FDC4E1E8-8B08-447E-94E3-5DFE8D717455}" destId="{0695EF98-3149-4E68-B51C-DB790E6C7990}" srcOrd="8" destOrd="0" presId="urn:microsoft.com/office/officeart/2005/8/layout/radial6"/>
    <dgm:cxn modelId="{54E290A2-0BF9-451F-BB25-DA214BEC10FC}" type="presParOf" srcId="{FDC4E1E8-8B08-447E-94E3-5DFE8D717455}" destId="{F7310F56-114A-4D69-A4DE-84381FA4983D}" srcOrd="9" destOrd="0" presId="urn:microsoft.com/office/officeart/2005/8/layout/radial6"/>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3F5F7BF-1374-4437-966C-4A58D41B2F88}" type="doc">
      <dgm:prSet loTypeId="urn:microsoft.com/office/officeart/2005/8/layout/hierarchy3" loCatId="hierarchy" qsTypeId="urn:microsoft.com/office/officeart/2005/8/quickstyle/simple1" qsCatId="simple" csTypeId="urn:microsoft.com/office/officeart/2005/8/colors/accent1_2" csCatId="accent1" phldr="1"/>
      <dgm:spPr/>
      <dgm:t>
        <a:bodyPr/>
        <a:lstStyle/>
        <a:p>
          <a:endParaRPr lang="en-US"/>
        </a:p>
      </dgm:t>
    </dgm:pt>
    <dgm:pt modelId="{D8DF8F77-4E89-4880-A133-64B775EB4A41}">
      <dgm:prSet phldrT="[Text]" custT="1"/>
      <dgm:spPr>
        <a:solidFill>
          <a:schemeClr val="bg1"/>
        </a:solidFill>
        <a:ln w="28575">
          <a:solidFill>
            <a:srgbClr val="0033CC"/>
          </a:solidFill>
        </a:ln>
      </dgm:spPr>
      <dgm:t>
        <a:bodyPr/>
        <a:lstStyle/>
        <a:p>
          <a:pPr algn="just"/>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trong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thăng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bằng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sự</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còn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nó</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mà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chưa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chuyển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thành</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cái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khác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trường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hợp</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đặc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biệt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của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endParaRPr lang="en-US" sz="2800" b="0" i="1" dirty="0">
            <a:solidFill>
              <a:srgbClr val="333399"/>
            </a:solidFill>
            <a:latin typeface="Times New Roman" panose="02020603050405020304" pitchFamily="18" charset="0"/>
            <a:cs typeface="Times New Roman" panose="02020603050405020304" pitchFamily="18" charset="0"/>
          </a:endParaRPr>
        </a:p>
      </dgm:t>
    </dgm:pt>
    <dgm:pt modelId="{F231EA51-7294-4EFC-B790-1092370CE05B}" type="parTrans" cxnId="{BCC6AD91-4803-4AFA-82FF-254D91FC7BD4}">
      <dgm:prSet/>
      <dgm:spPr/>
      <dgm:t>
        <a:bodyPr/>
        <a:lstStyle/>
        <a:p>
          <a:endParaRPr lang="en-US"/>
        </a:p>
      </dgm:t>
    </dgm:pt>
    <dgm:pt modelId="{D193F95F-1E8D-4F27-8945-F9B1A6AFC171}" type="sibTrans" cxnId="{BCC6AD91-4803-4AFA-82FF-254D91FC7BD4}">
      <dgm:prSet/>
      <dgm:spPr/>
      <dgm:t>
        <a:bodyPr/>
        <a:lstStyle/>
        <a:p>
          <a:endParaRPr lang="en-US"/>
        </a:p>
      </dgm:t>
    </dgm:pt>
    <dgm:pt modelId="{A1792D05-BC4E-422A-BD4F-CF3D6F24EFA7}">
      <dgm:prSet phldrT="[Text]" custT="1"/>
      <dgm:spPr/>
      <dgm:t>
        <a:bodyPr/>
        <a:lstStyle/>
        <a:p>
          <a:r>
            <a:rPr lang="en-US" sz="2800" b="1" dirty="0" err="1">
              <a:solidFill>
                <a:srgbClr val="CC0066"/>
              </a:solidFill>
              <a:effectLst/>
              <a:latin typeface="Times New Roman" panose="02020603050405020304" pitchFamily="18" charset="0"/>
              <a:cs typeface="Times New Roman" panose="02020603050405020304" pitchFamily="18" charset="0"/>
            </a:rPr>
            <a:t>Đứng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im</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là</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tương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đối</a:t>
          </a:r>
          <a:endParaRPr lang="en-US" sz="2800" b="1" dirty="0">
            <a:solidFill>
              <a:srgbClr val="CC0066"/>
            </a:solidFill>
            <a:effectLst/>
            <a:latin typeface="Times New Roman" panose="02020603050405020304" pitchFamily="18" charset="0"/>
            <a:cs typeface="Times New Roman" panose="02020603050405020304" pitchFamily="18" charset="0"/>
          </a:endParaRPr>
        </a:p>
      </dgm:t>
    </dgm:pt>
    <dgm:pt modelId="{81EF97B2-59C1-4BED-A7E8-6EB5DEEDEC0F}" type="parTrans" cxnId="{EBCDB0F7-3EAE-468D-B9EA-DF09A08A81B2}">
      <dgm:prSet/>
      <dgm:spPr/>
      <dgm:t>
        <a:bodyPr/>
        <a:lstStyle/>
        <a:p>
          <a:endParaRPr lang="en-US"/>
        </a:p>
      </dgm:t>
    </dgm:pt>
    <dgm:pt modelId="{F329FC88-0CA0-48CC-B5C0-3E9D968A3146}" type="sibTrans" cxnId="{EBCDB0F7-3EAE-468D-B9EA-DF09A08A81B2}">
      <dgm:prSet/>
      <dgm:spPr/>
      <dgm:t>
        <a:bodyPr/>
        <a:lstStyle/>
        <a:p>
          <a:endParaRPr lang="en-US"/>
        </a:p>
      </dgm:t>
    </dgm:pt>
    <dgm:pt modelId="{B408AF59-57ED-4F4A-947B-1CE2592ACECB}">
      <dgm:prSet phldrT="[Text]" custT="1"/>
      <dgm:spPr/>
      <dgm:t>
        <a:bodyPr/>
        <a:lstStyle/>
        <a:p>
          <a:r>
            <a:rPr lang="en-US" sz="2800" b="1" dirty="0" err="1">
              <a:solidFill>
                <a:srgbClr val="006600"/>
              </a:solidFill>
              <a:effectLst/>
              <a:latin typeface="Times New Roman" panose="02020603050405020304" pitchFamily="18" charset="0"/>
              <a:cs typeface="Times New Roman" panose="02020603050405020304" pitchFamily="18" charset="0"/>
            </a:rPr>
            <a:t>Vận</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động</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là</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tuyệt</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đối</a:t>
          </a:r>
          <a:endParaRPr lang="en-US" sz="2800" b="1" dirty="0">
            <a:solidFill>
              <a:srgbClr val="006600"/>
            </a:solidFill>
            <a:effectLst/>
            <a:latin typeface="Times New Roman" panose="02020603050405020304" pitchFamily="18" charset="0"/>
            <a:cs typeface="Times New Roman" panose="02020603050405020304" pitchFamily="18" charset="0"/>
          </a:endParaRPr>
        </a:p>
      </dgm:t>
    </dgm:pt>
    <dgm:pt modelId="{13465940-8FEB-4FA1-9722-E5DAF846739D}" type="parTrans" cxnId="{E185A4BD-4B9D-4CED-A5B6-94B38A7ED9E9}">
      <dgm:prSet/>
      <dgm:spPr/>
      <dgm:t>
        <a:bodyPr/>
        <a:lstStyle/>
        <a:p>
          <a:endParaRPr lang="en-US"/>
        </a:p>
      </dgm:t>
    </dgm:pt>
    <dgm:pt modelId="{5FE5AAED-FE88-4C49-94F3-7443472F4F4C}" type="sibTrans" cxnId="{E185A4BD-4B9D-4CED-A5B6-94B38A7ED9E9}">
      <dgm:prSet/>
      <dgm:spPr/>
      <dgm:t>
        <a:bodyPr/>
        <a:lstStyle/>
        <a:p>
          <a:endParaRPr lang="en-US"/>
        </a:p>
      </dgm:t>
    </dgm:pt>
    <dgm:pt modelId="{AC1AA61E-812E-4981-89FC-B6556CB9F651}" type="pres">
      <dgm:prSet presAssocID="{83F5F7BF-1374-4437-966C-4A58D41B2F88}" presName="diagram" presStyleCnt="0">
        <dgm:presLayoutVars>
          <dgm:chPref val="1"/>
          <dgm:dir/>
          <dgm:animOne val="branch"/>
          <dgm:animLvl val="lvl"/>
          <dgm:resizeHandles/>
        </dgm:presLayoutVars>
      </dgm:prSet>
      <dgm:spPr/>
      <dgm:t>
        <a:bodyPr/>
        <a:lstStyle/>
        <a:p>
          <a:endParaRPr lang="en-US"/>
        </a:p>
      </dgm:t>
    </dgm:pt>
    <dgm:pt modelId="{1B165F8B-0838-419D-8AD0-97219A0BCF65}" type="pres">
      <dgm:prSet presAssocID="{D8DF8F77-4E89-4880-A133-64B775EB4A41}" presName="root" presStyleCnt="0"/>
      <dgm:spPr/>
    </dgm:pt>
    <dgm:pt modelId="{A84A4C24-DC59-4B15-B5E5-66F3BCAEB1C2}" type="pres">
      <dgm:prSet presAssocID="{D8DF8F77-4E89-4880-A133-64B775EB4A41}" presName="rootComposite" presStyleCnt="0"/>
      <dgm:spPr/>
    </dgm:pt>
    <dgm:pt modelId="{214B4455-AC8A-4A08-AB5A-26B2192599D0}" type="pres">
      <dgm:prSet presAssocID="{D8DF8F77-4E89-4880-A133-64B775EB4A41}" presName="rootText" presStyleLbl="node1" presStyleIdx="0" presStyleCnt="1" custScaleX="302951" custScaleY="131100" custLinFactNeighborX="-2171" custLinFactNeighborY="-19844"/>
      <dgm:spPr/>
      <dgm:t>
        <a:bodyPr/>
        <a:lstStyle/>
        <a:p>
          <a:endParaRPr lang="en-US"/>
        </a:p>
      </dgm:t>
    </dgm:pt>
    <dgm:pt modelId="{1A7B2FA6-3154-48B2-A2CC-C0424A36A2C5}" type="pres">
      <dgm:prSet presAssocID="{D8DF8F77-4E89-4880-A133-64B775EB4A41}" presName="rootConnector" presStyleLbl="node1" presStyleIdx="0" presStyleCnt="1"/>
      <dgm:spPr/>
      <dgm:t>
        <a:bodyPr/>
        <a:lstStyle/>
        <a:p>
          <a:endParaRPr lang="en-US"/>
        </a:p>
      </dgm:t>
    </dgm:pt>
    <dgm:pt modelId="{8003A058-B656-4435-A781-EC98ECE40912}" type="pres">
      <dgm:prSet presAssocID="{D8DF8F77-4E89-4880-A133-64B775EB4A41}" presName="childShape" presStyleCnt="0"/>
      <dgm:spPr/>
    </dgm:pt>
    <dgm:pt modelId="{B95D5CB1-C961-4C9D-AAB3-5A50103E86F9}" type="pres">
      <dgm:prSet presAssocID="{81EF97B2-59C1-4BED-A7E8-6EB5DEEDEC0F}" presName="Name13" presStyleLbl="parChTrans1D2" presStyleIdx="0" presStyleCnt="2"/>
      <dgm:spPr/>
      <dgm:t>
        <a:bodyPr/>
        <a:lstStyle/>
        <a:p>
          <a:endParaRPr lang="en-US"/>
        </a:p>
      </dgm:t>
    </dgm:pt>
    <dgm:pt modelId="{664DBB2C-D112-4382-8E7A-AB4842C446DD}" type="pres">
      <dgm:prSet presAssocID="{A1792D05-BC4E-422A-BD4F-CF3D6F24EFA7}" presName="childText" presStyleLbl="bgAcc1" presStyleIdx="0" presStyleCnt="2" custScaleX="218963" custScaleY="55648">
        <dgm:presLayoutVars>
          <dgm:bulletEnabled val="1"/>
        </dgm:presLayoutVars>
      </dgm:prSet>
      <dgm:spPr/>
      <dgm:t>
        <a:bodyPr/>
        <a:lstStyle/>
        <a:p>
          <a:endParaRPr lang="en-US"/>
        </a:p>
      </dgm:t>
    </dgm:pt>
    <dgm:pt modelId="{25C9957C-A1C5-4E72-8558-FADC391CDE79}" type="pres">
      <dgm:prSet presAssocID="{13465940-8FEB-4FA1-9722-E5DAF846739D}" presName="Name13" presStyleLbl="parChTrans1D2" presStyleIdx="1" presStyleCnt="2"/>
      <dgm:spPr/>
      <dgm:t>
        <a:bodyPr/>
        <a:lstStyle/>
        <a:p>
          <a:endParaRPr lang="en-US"/>
        </a:p>
      </dgm:t>
    </dgm:pt>
    <dgm:pt modelId="{E8B53FCF-B614-45A1-8A06-B98D6F21264D}" type="pres">
      <dgm:prSet presAssocID="{B408AF59-57ED-4F4A-947B-1CE2592ACECB}" presName="childText" presStyleLbl="bgAcc1" presStyleIdx="1" presStyleCnt="2" custScaleX="218963" custScaleY="59367">
        <dgm:presLayoutVars>
          <dgm:bulletEnabled val="1"/>
        </dgm:presLayoutVars>
      </dgm:prSet>
      <dgm:spPr/>
      <dgm:t>
        <a:bodyPr/>
        <a:lstStyle/>
        <a:p>
          <a:endParaRPr lang="en-US"/>
        </a:p>
      </dgm:t>
    </dgm:pt>
  </dgm:ptLst>
  <dgm:cxnLst>
    <dgm:cxn modelId="{7DAF3DF5-0018-424B-8B2B-1A26A257E8C5}" type="presOf" srcId="{A1792D05-BC4E-422A-BD4F-CF3D6F24EFA7}" destId="{664DBB2C-D112-4382-8E7A-AB4842C446DD}" srcOrd="0" destOrd="0" presId="urn:microsoft.com/office/officeart/2005/8/layout/hierarchy3"/>
    <dgm:cxn modelId="{E185A4BD-4B9D-4CED-A5B6-94B38A7ED9E9}" srcId="{D8DF8F77-4E89-4880-A133-64B775EB4A41}" destId="{B408AF59-57ED-4F4A-947B-1CE2592ACECB}" srcOrd="1" destOrd="0" parTransId="{13465940-8FEB-4FA1-9722-E5DAF846739D}" sibTransId="{5FE5AAED-FE88-4C49-94F3-7443472F4F4C}"/>
    <dgm:cxn modelId="{DDF7F317-EF78-4C79-BA2C-B96BAD9453FB}" type="presOf" srcId="{D8DF8F77-4E89-4880-A133-64B775EB4A41}" destId="{214B4455-AC8A-4A08-AB5A-26B2192599D0}" srcOrd="0" destOrd="0" presId="urn:microsoft.com/office/officeart/2005/8/layout/hierarchy3"/>
    <dgm:cxn modelId="{AB1F943F-5E8A-456C-857E-C434AE410E9C}" type="presOf" srcId="{13465940-8FEB-4FA1-9722-E5DAF846739D}" destId="{25C9957C-A1C5-4E72-8558-FADC391CDE79}" srcOrd="0" destOrd="0" presId="urn:microsoft.com/office/officeart/2005/8/layout/hierarchy3"/>
    <dgm:cxn modelId="{338FFD2E-7212-45D5-A16F-6B3D77A18B95}" type="presOf" srcId="{D8DF8F77-4E89-4880-A133-64B775EB4A41}" destId="{1A7B2FA6-3154-48B2-A2CC-C0424A36A2C5}" srcOrd="1" destOrd="0" presId="urn:microsoft.com/office/officeart/2005/8/layout/hierarchy3"/>
    <dgm:cxn modelId="{BCC6AD91-4803-4AFA-82FF-254D91FC7BD4}" srcId="{83F5F7BF-1374-4437-966C-4A58D41B2F88}" destId="{D8DF8F77-4E89-4880-A133-64B775EB4A41}" srcOrd="0" destOrd="0" parTransId="{F231EA51-7294-4EFC-B790-1092370CE05B}" sibTransId="{D193F95F-1E8D-4F27-8945-F9B1A6AFC171}"/>
    <dgm:cxn modelId="{73F8BD1D-3A90-4497-90DB-505A1A9F066D}" type="presOf" srcId="{B408AF59-57ED-4F4A-947B-1CE2592ACECB}" destId="{E8B53FCF-B614-45A1-8A06-B98D6F21264D}" srcOrd="0" destOrd="0" presId="urn:microsoft.com/office/officeart/2005/8/layout/hierarchy3"/>
    <dgm:cxn modelId="{52384308-03FE-47A9-BBE2-B9D7D930DC64}" type="presOf" srcId="{83F5F7BF-1374-4437-966C-4A58D41B2F88}" destId="{AC1AA61E-812E-4981-89FC-B6556CB9F651}" srcOrd="0" destOrd="0" presId="urn:microsoft.com/office/officeart/2005/8/layout/hierarchy3"/>
    <dgm:cxn modelId="{BCCB5DEA-6163-4D83-BEC6-A47E9BF125AC}" type="presOf" srcId="{81EF97B2-59C1-4BED-A7E8-6EB5DEEDEC0F}" destId="{B95D5CB1-C961-4C9D-AAB3-5A50103E86F9}" srcOrd="0" destOrd="0" presId="urn:microsoft.com/office/officeart/2005/8/layout/hierarchy3"/>
    <dgm:cxn modelId="{EBCDB0F7-3EAE-468D-B9EA-DF09A08A81B2}" srcId="{D8DF8F77-4E89-4880-A133-64B775EB4A41}" destId="{A1792D05-BC4E-422A-BD4F-CF3D6F24EFA7}" srcOrd="0" destOrd="0" parTransId="{81EF97B2-59C1-4BED-A7E8-6EB5DEEDEC0F}" sibTransId="{F329FC88-0CA0-48CC-B5C0-3E9D968A3146}"/>
    <dgm:cxn modelId="{F287A1E8-BA4E-441E-B69B-84C4B360D3BC}" type="presParOf" srcId="{AC1AA61E-812E-4981-89FC-B6556CB9F651}" destId="{1B165F8B-0838-419D-8AD0-97219A0BCF65}" srcOrd="0" destOrd="0" presId="urn:microsoft.com/office/officeart/2005/8/layout/hierarchy3"/>
    <dgm:cxn modelId="{69758A32-8F61-4EB7-8901-F509D86D0CDB}" type="presParOf" srcId="{1B165F8B-0838-419D-8AD0-97219A0BCF65}" destId="{A84A4C24-DC59-4B15-B5E5-66F3BCAEB1C2}" srcOrd="0" destOrd="0" presId="urn:microsoft.com/office/officeart/2005/8/layout/hierarchy3"/>
    <dgm:cxn modelId="{4CBEEA05-B34D-4F0C-85CB-0C0FEF68F2EA}" type="presParOf" srcId="{A84A4C24-DC59-4B15-B5E5-66F3BCAEB1C2}" destId="{214B4455-AC8A-4A08-AB5A-26B2192599D0}" srcOrd="0" destOrd="0" presId="urn:microsoft.com/office/officeart/2005/8/layout/hierarchy3"/>
    <dgm:cxn modelId="{FEBA80F1-9C64-40FB-B5B2-F6249B2D5534}" type="presParOf" srcId="{A84A4C24-DC59-4B15-B5E5-66F3BCAEB1C2}" destId="{1A7B2FA6-3154-48B2-A2CC-C0424A36A2C5}" srcOrd="1" destOrd="0" presId="urn:microsoft.com/office/officeart/2005/8/layout/hierarchy3"/>
    <dgm:cxn modelId="{41EB82B8-5ED7-4752-BFCD-690E9F15F204}" type="presParOf" srcId="{1B165F8B-0838-419D-8AD0-97219A0BCF65}" destId="{8003A058-B656-4435-A781-EC98ECE40912}" srcOrd="1" destOrd="0" presId="urn:microsoft.com/office/officeart/2005/8/layout/hierarchy3"/>
    <dgm:cxn modelId="{A4965880-D1F0-439F-A913-1BB4F597A6DD}" type="presParOf" srcId="{8003A058-B656-4435-A781-EC98ECE40912}" destId="{B95D5CB1-C961-4C9D-AAB3-5A50103E86F9}" srcOrd="0" destOrd="0" presId="urn:microsoft.com/office/officeart/2005/8/layout/hierarchy3"/>
    <dgm:cxn modelId="{C7EDCE67-C0B5-42E9-8945-580A4837C657}" type="presParOf" srcId="{8003A058-B656-4435-A781-EC98ECE40912}" destId="{664DBB2C-D112-4382-8E7A-AB4842C446DD}" srcOrd="1" destOrd="0" presId="urn:microsoft.com/office/officeart/2005/8/layout/hierarchy3"/>
    <dgm:cxn modelId="{E95CB081-BDD8-4433-80BF-7A2BD03CC309}" type="presParOf" srcId="{8003A058-B656-4435-A781-EC98ECE40912}" destId="{25C9957C-A1C5-4E72-8558-FADC391CDE79}" srcOrd="2" destOrd="0" presId="urn:microsoft.com/office/officeart/2005/8/layout/hierarchy3"/>
    <dgm:cxn modelId="{8E9455C7-A1DC-4D70-92F0-8235D9A450AB}" type="presParOf" srcId="{8003A058-B656-4435-A781-EC98ECE40912}" destId="{E8B53FCF-B614-45A1-8A06-B98D6F21264D}"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800000">
            <a:alpha val="89804"/>
          </a:srgbClr>
        </a:solidFill>
        <a:ln>
          <a:solidFill>
            <a:schemeClr val="bg1">
              <a:alpha val="9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solidFill>
          <a:srgbClr val="800000">
            <a:alpha val="90000"/>
          </a:srgbClr>
        </a:solidFill>
        <a:ln>
          <a:solidFill>
            <a:schemeClr val="bg1">
              <a:alpha val="90000"/>
            </a:schemeClr>
          </a:solidFill>
        </a:ln>
      </dgm:spPr>
      <dgm:t>
        <a:bodyPr/>
        <a:lstStyle/>
        <a:p>
          <a:r>
            <a:rPr lang="en-US" sz="2400" b="1" dirty="0" err="1">
              <a:solidFill>
                <a:schemeClr val="bg1"/>
              </a:solidFill>
              <a:latin typeface="+mj-lt"/>
              <a:cs typeface="Times New Roman" pitchFamily="18" charset="0"/>
            </a:rPr>
            <a:t>Hai</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nguyên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lý</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3333CC">
            <a:alpha val="70000"/>
          </a:srgbClr>
        </a:solidFill>
        <a:ln>
          <a:solidFill>
            <a:schemeClr val="bg1">
              <a:alpha val="7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solidFill>
          <a:srgbClr val="3333CC">
            <a:alpha val="90000"/>
          </a:srgbClr>
        </a:solidFill>
      </dgm:spPr>
      <dgm:t>
        <a:bodyPr/>
        <a:lstStyle/>
        <a:p>
          <a:pPr algn="l"/>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cặp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phạm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trù</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DC42BACD-08E6-49F3-AAED-60577AACFB6D}">
      <dgm:prSet phldrT="[Text]" custT="1"/>
      <dgm:spPr>
        <a:solidFill>
          <a:srgbClr val="008000">
            <a:alpha val="49804"/>
          </a:srgbClr>
        </a:solidFill>
        <a:ln>
          <a:solidFill>
            <a:schemeClr val="bg1">
              <a:alpha val="5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CA765CE-994B-4F33-B218-2CA29D2489C5}" type="parTrans" cxnId="{20CDCF7D-25C7-4F6D-A508-AC635B0B3988}">
      <dgm:prSet/>
      <dgm:spPr/>
      <dgm:t>
        <a:bodyPr/>
        <a:lstStyle/>
        <a:p>
          <a:endParaRPr lang="en-US"/>
        </a:p>
      </dgm:t>
    </dgm:pt>
    <dgm:pt modelId="{FABC2F2B-EFB4-4A5A-A999-11550B82B86F}" type="sibTrans" cxnId="{20CDCF7D-25C7-4F6D-A508-AC635B0B3988}">
      <dgm:prSet/>
      <dgm:spPr/>
      <dgm:t>
        <a:bodyPr/>
        <a:lstStyle/>
        <a:p>
          <a:endParaRPr lang="en-US"/>
        </a:p>
      </dgm:t>
    </dgm:pt>
    <dgm:pt modelId="{D4275A7B-427C-438F-B1EA-617F2DABC7D2}">
      <dgm:prSet phldrT="[Text]" custT="1"/>
      <dgm:spPr>
        <a:solidFill>
          <a:srgbClr val="008000">
            <a:alpha val="90000"/>
          </a:srgbClr>
        </a:solidFill>
      </dgm:spPr>
      <dgm:t>
        <a:bodyPr/>
        <a:lstStyle/>
        <a:p>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quy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luật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2AFD156-2C05-440F-8854-297DD8305057}" type="parTrans" cxnId="{5D59FE69-D685-4A96-B7C0-10765D576984}">
      <dgm:prSet/>
      <dgm:spPr/>
      <dgm:t>
        <a:bodyPr/>
        <a:lstStyle/>
        <a:p>
          <a:endParaRPr lang="en-US"/>
        </a:p>
      </dgm:t>
    </dgm:pt>
    <dgm:pt modelId="{39F56AC2-42A5-4B46-9516-539730B81BE1}" type="sibTrans" cxnId="{5D59FE69-D685-4A96-B7C0-10765D576984}">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256" custLinFactNeighborY="-25712">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t>
        <a:bodyPr/>
        <a:lstStyle/>
        <a:p>
          <a:endParaRPr lang="en-US"/>
        </a:p>
      </dgm:t>
    </dgm:pt>
    <dgm:pt modelId="{237ACEA1-FB05-4A5D-AD29-C4F65B20DFC9}" type="pres">
      <dgm:prSet presAssocID="{DC42BACD-08E6-49F3-AAED-60577AACFB6D}" presName="descendantText" presStyleLbl="alignAcc1" presStyleIdx="2" presStyleCnt="3" custLinFactNeighborY="0">
        <dgm:presLayoutVars>
          <dgm:bulletEnabled val="1"/>
        </dgm:presLayoutVars>
      </dgm:prSet>
      <dgm:spPr/>
      <dgm:t>
        <a:bodyPr/>
        <a:lstStyle/>
        <a:p>
          <a:endParaRPr lang="en-US"/>
        </a:p>
      </dgm:t>
    </dgm:pt>
  </dgm:ptLst>
  <dgm:cxnLst>
    <dgm:cxn modelId="{D304629A-F275-472F-AAAB-59EAFFD880AF}" type="presOf" srcId="{D4275A7B-427C-438F-B1EA-617F2DABC7D2}" destId="{237ACEA1-FB05-4A5D-AD29-C4F65B20DFC9}"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2F0860A5-0A74-4995-9C77-4252140B04C0}" type="presOf" srcId="{6D78E838-C40B-4A2D-96AB-3C36A2D0DC16}" destId="{A7A3CE45-31EC-4F1E-B460-AE5C11441564}" srcOrd="0" destOrd="0" presId="urn:microsoft.com/office/officeart/2005/8/layout/chevron2"/>
    <dgm:cxn modelId="{20CDCF7D-25C7-4F6D-A508-AC635B0B3988}" srcId="{06499D92-1B58-4ABB-B177-83C497903464}" destId="{DC42BACD-08E6-49F3-AAED-60577AACFB6D}" srcOrd="2" destOrd="0" parTransId="{6CA765CE-994B-4F33-B218-2CA29D2489C5}" sibTransId="{FABC2F2B-EFB4-4A5A-A999-11550B82B86F}"/>
    <dgm:cxn modelId="{868B515E-678A-49F9-8687-BA199F2C0505}" type="presOf" srcId="{EE87098A-61D7-40D5-AB9C-74ADF2D7BC2A}" destId="{66EE8A80-F4D4-4B0E-81C4-C67A772FA914}" srcOrd="0" destOrd="0" presId="urn:microsoft.com/office/officeart/2005/8/layout/chevron2"/>
    <dgm:cxn modelId="{CAEEC3D7-2218-4DA9-8D94-30CD7A8FF2A4}"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676E118D-0A28-4204-AE9D-CA39EA09E559}" type="presOf" srcId="{DC42BACD-08E6-49F3-AAED-60577AACFB6D}" destId="{8BB90DC9-FAEA-4DC3-BFB6-D251300D131F}"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909B32E5-6526-4C7F-B8C9-AF3C660AADC5}" type="presOf" srcId="{9FF8373A-6519-49BB-9B1C-267FE05AD0D1}" destId="{D2E498E5-5D32-477C-AD89-F3DFDEA2421E}" srcOrd="0" destOrd="0" presId="urn:microsoft.com/office/officeart/2005/8/layout/chevron2"/>
    <dgm:cxn modelId="{2C0A1BEA-43C4-4212-988A-4DDF8D635416}"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34856E3F-B398-4E52-AD38-C8BF181B9088}" type="presParOf" srcId="{A8385CC5-9E3D-4630-8A14-80529E56AA25}" destId="{983C9849-91B6-45B4-BBE3-096EDDB9258B}" srcOrd="0" destOrd="0" presId="urn:microsoft.com/office/officeart/2005/8/layout/chevron2"/>
    <dgm:cxn modelId="{08EF49AC-95BF-45EF-93AB-689EC8F5460E}" type="presParOf" srcId="{983C9849-91B6-45B4-BBE3-096EDDB9258B}" destId="{A7A3CE45-31EC-4F1E-B460-AE5C11441564}" srcOrd="0" destOrd="0" presId="urn:microsoft.com/office/officeart/2005/8/layout/chevron2"/>
    <dgm:cxn modelId="{955A0D7C-5486-4AE4-B970-142DE03C97DB}" type="presParOf" srcId="{983C9849-91B6-45B4-BBE3-096EDDB9258B}" destId="{0DAB1469-03E9-4D9F-BEEA-7BAD8D0AC49F}" srcOrd="1" destOrd="0" presId="urn:microsoft.com/office/officeart/2005/8/layout/chevron2"/>
    <dgm:cxn modelId="{B9311C71-7988-45E0-A9C4-3FFBCEE2C81A}" type="presParOf" srcId="{A8385CC5-9E3D-4630-8A14-80529E56AA25}" destId="{263644C0-3AEF-472C-BC5B-C2E99FB885CD}" srcOrd="1" destOrd="0" presId="urn:microsoft.com/office/officeart/2005/8/layout/chevron2"/>
    <dgm:cxn modelId="{1F5FFCD0-6379-414E-8136-310A5A6F42CB}" type="presParOf" srcId="{A8385CC5-9E3D-4630-8A14-80529E56AA25}" destId="{0EC25FD6-90FD-4D80-8465-5C87A0822180}" srcOrd="2" destOrd="0" presId="urn:microsoft.com/office/officeart/2005/8/layout/chevron2"/>
    <dgm:cxn modelId="{77ED1561-683A-4EA1-9CD0-57FC95D9D91E}" type="presParOf" srcId="{0EC25FD6-90FD-4D80-8465-5C87A0822180}" destId="{D2E498E5-5D32-477C-AD89-F3DFDEA2421E}" srcOrd="0" destOrd="0" presId="urn:microsoft.com/office/officeart/2005/8/layout/chevron2"/>
    <dgm:cxn modelId="{957E2AC6-BF82-44D3-A44F-CB42AEE42204}" type="presParOf" srcId="{0EC25FD6-90FD-4D80-8465-5C87A0822180}" destId="{66EE8A80-F4D4-4B0E-81C4-C67A772FA914}" srcOrd="1" destOrd="0" presId="urn:microsoft.com/office/officeart/2005/8/layout/chevron2"/>
    <dgm:cxn modelId="{29A0D274-CC0C-4256-9F37-944C5F76C170}" type="presParOf" srcId="{A8385CC5-9E3D-4630-8A14-80529E56AA25}" destId="{CB6D562F-A83F-4040-BA6B-C3EAEC7F1B56}" srcOrd="3" destOrd="0" presId="urn:microsoft.com/office/officeart/2005/8/layout/chevron2"/>
    <dgm:cxn modelId="{4450FA92-E420-4710-9609-25C1CBCD9DC8}" type="presParOf" srcId="{A8385CC5-9E3D-4630-8A14-80529E56AA25}" destId="{28C8D5A9-BE5A-470D-A98A-95DA3769CF4C}" srcOrd="4" destOrd="0" presId="urn:microsoft.com/office/officeart/2005/8/layout/chevron2"/>
    <dgm:cxn modelId="{1B15A3C8-1F5C-431D-BFBB-61742F953CB0}" type="presParOf" srcId="{28C8D5A9-BE5A-470D-A98A-95DA3769CF4C}" destId="{8BB90DC9-FAEA-4DC3-BFB6-D251300D131F}" srcOrd="0" destOrd="0" presId="urn:microsoft.com/office/officeart/2005/8/layout/chevron2"/>
    <dgm:cxn modelId="{884E9975-AC30-4AB4-A8B8-D64324CD9B7B}"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AB732CC-ABFE-45CC-9A55-850F511F6F9B}" type="doc">
      <dgm:prSet loTypeId="urn:microsoft.com/office/officeart/2005/8/layout/vProcess5" loCatId="process" qsTypeId="urn:microsoft.com/office/officeart/2005/8/quickstyle/simple1" qsCatId="simple" csTypeId="urn:microsoft.com/office/officeart/2005/8/colors/accent1_2" csCatId="accent1" phldr="1"/>
      <dgm:spPr/>
      <dgm:t>
        <a:bodyPr/>
        <a:lstStyle/>
        <a:p>
          <a:endParaRPr lang="en-US"/>
        </a:p>
      </dgm:t>
    </dgm:pt>
    <dgm:pt modelId="{C6798B14-00E8-4227-B9B0-1BFD695EED57}">
      <dgm:prSet phldrT="[Text]" custT="1"/>
      <dgm:spPr>
        <a:solidFill>
          <a:schemeClr val="bg1"/>
        </a:solidFill>
        <a:ln>
          <a:solidFill>
            <a:schemeClr val="accent6">
              <a:lumMod val="60000"/>
              <a:lumOff val="40000"/>
            </a:schemeClr>
          </a:solidFill>
        </a:ln>
      </dgm:spPr>
      <dgm:t>
        <a:bodyPr/>
        <a:lstStyle/>
        <a:p>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Các</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khái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niệm</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cơ</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bản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0EEB08F4-E5B0-4B4F-B80F-DBDFECA29924}" type="parTrans" cxnId="{B3398FAC-F91E-4BFE-B553-8F9A06835131}">
      <dgm:prSet/>
      <dgm:spPr/>
      <dgm:t>
        <a:bodyPr/>
        <a:lstStyle/>
        <a:p>
          <a:endParaRPr lang="en-US" sz="1200"/>
        </a:p>
      </dgm:t>
    </dgm:pt>
    <dgm:pt modelId="{C7341BA2-17F4-4E9C-9D15-595773E41E8C}" type="sibTrans" cxnId="{B3398FAC-F91E-4BFE-B553-8F9A06835131}">
      <dgm:prSet custT="1"/>
      <dgm:spPr>
        <a:solidFill>
          <a:srgbClr val="FF0000">
            <a:alpha val="90000"/>
          </a:srgbClr>
        </a:solidFill>
        <a:ln>
          <a:solidFill>
            <a:schemeClr val="bg1">
              <a:alpha val="90000"/>
            </a:schemeClr>
          </a:solidFill>
        </a:ln>
      </dgm:spPr>
      <dgm:t>
        <a:bodyPr/>
        <a:lstStyle/>
        <a:p>
          <a:endParaRPr lang="en-US" sz="2400"/>
        </a:p>
      </dgm:t>
    </dgm:pt>
    <dgm:pt modelId="{7FCF0FBD-A420-41B9-A99E-9A9D4579279D}">
      <dgm:prSet phldrT="[Text]" custT="1"/>
      <dgm:spPr>
        <a:solidFill>
          <a:schemeClr val="bg1"/>
        </a:solidFill>
        <a:ln>
          <a:solidFill>
            <a:schemeClr val="accent6">
              <a:lumMod val="60000"/>
              <a:lumOff val="40000"/>
            </a:schemeClr>
          </a:solidFill>
        </a:ln>
      </dgm:spPr>
      <dgm:t>
        <a:bodyPr/>
        <a:lstStyle/>
        <a:p>
          <a:pPr algn="just"/>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Tính</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chất</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BD85992E-4339-4EEF-B313-B8486D4EEAC9}" type="parTrans" cxnId="{F7F75789-9A7B-4270-8E7F-D1480ACBD012}">
      <dgm:prSet/>
      <dgm:spPr/>
      <dgm:t>
        <a:bodyPr/>
        <a:lstStyle/>
        <a:p>
          <a:endParaRPr lang="en-US" sz="1200"/>
        </a:p>
      </dgm:t>
    </dgm:pt>
    <dgm:pt modelId="{2ADF1E98-289B-476D-9B62-60257B937EF1}" type="sibTrans" cxnId="{F7F75789-9A7B-4270-8E7F-D1480ACBD012}">
      <dgm:prSet custT="1"/>
      <dgm:spPr>
        <a:solidFill>
          <a:srgbClr val="FF0000">
            <a:alpha val="90000"/>
          </a:srgbClr>
        </a:solidFill>
        <a:ln>
          <a:solidFill>
            <a:schemeClr val="bg1">
              <a:alpha val="90000"/>
            </a:schemeClr>
          </a:solidFill>
        </a:ln>
      </dgm:spPr>
      <dgm:t>
        <a:bodyPr/>
        <a:lstStyle/>
        <a:p>
          <a:endParaRPr lang="en-US" sz="2400"/>
        </a:p>
      </dgm:t>
    </dgm:pt>
    <dgm:pt modelId="{ACD81660-1D2B-4305-9C91-3E78C9C93203}">
      <dgm:prSet phldrT="[Text]" custT="1"/>
      <dgm:spPr>
        <a:solidFill>
          <a:schemeClr val="bg1"/>
        </a:solidFill>
        <a:ln>
          <a:solidFill>
            <a:schemeClr val="accent6">
              <a:lumMod val="60000"/>
              <a:lumOff val="40000"/>
            </a:schemeClr>
          </a:solidFill>
        </a:ln>
      </dgm:spPr>
      <dgm:t>
        <a:bodyPr/>
        <a:lstStyle/>
        <a:p>
          <a:pPr algn="ctr">
            <a:lnSpc>
              <a:spcPct val="100000"/>
            </a:lnSpc>
          </a:pPr>
          <a:r>
            <a:rPr lang="en-US" sz="2800" b="0" dirty="0">
              <a:solidFill>
                <a:srgbClr val="3333CC"/>
              </a:solidFill>
              <a:latin typeface="+mj-lt"/>
              <a:cs typeface="Times New Roman" panose="02020603050405020304" pitchFamily="18" charset="0"/>
            </a:rPr>
            <a:t>* Ý </a:t>
          </a:r>
          <a:r>
            <a:rPr lang="en-US" sz="2800" b="0" dirty="0" err="1">
              <a:solidFill>
                <a:srgbClr val="3333CC"/>
              </a:solidFill>
              <a:latin typeface="+mj-lt"/>
              <a:cs typeface="Times New Roman" panose="02020603050405020304" pitchFamily="18" charset="0"/>
            </a:rPr>
            <a:t>nghĩa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phương</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pháp</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luận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nguyên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lý</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về</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7A5C555C-DD34-41C4-9F4C-6D7F4E38C5DB}" type="parTrans" cxnId="{196C0948-A461-4406-A6BC-C5827750D7F9}">
      <dgm:prSet/>
      <dgm:spPr/>
      <dgm:t>
        <a:bodyPr/>
        <a:lstStyle/>
        <a:p>
          <a:endParaRPr lang="en-US" sz="1200"/>
        </a:p>
      </dgm:t>
    </dgm:pt>
    <dgm:pt modelId="{FDCD4D9C-89A1-4438-AF18-6E6546400FFD}" type="sibTrans" cxnId="{196C0948-A461-4406-A6BC-C5827750D7F9}">
      <dgm:prSet/>
      <dgm:spPr/>
      <dgm:t>
        <a:bodyPr/>
        <a:lstStyle/>
        <a:p>
          <a:endParaRPr lang="en-US" sz="1200"/>
        </a:p>
      </dgm:t>
    </dgm:pt>
    <dgm:pt modelId="{AA9BA4B1-86DA-4F81-940D-D5B5875DD6FF}" type="pres">
      <dgm:prSet presAssocID="{2AB732CC-ABFE-45CC-9A55-850F511F6F9B}" presName="outerComposite" presStyleCnt="0">
        <dgm:presLayoutVars>
          <dgm:chMax val="5"/>
          <dgm:dir/>
          <dgm:resizeHandles val="exact"/>
        </dgm:presLayoutVars>
      </dgm:prSet>
      <dgm:spPr/>
      <dgm:t>
        <a:bodyPr/>
        <a:lstStyle/>
        <a:p>
          <a:endParaRPr lang="en-US"/>
        </a:p>
      </dgm:t>
    </dgm:pt>
    <dgm:pt modelId="{50E7329F-461C-426F-ACBA-64B3EA28D670}" type="pres">
      <dgm:prSet presAssocID="{2AB732CC-ABFE-45CC-9A55-850F511F6F9B}" presName="dummyMaxCanvas" presStyleCnt="0">
        <dgm:presLayoutVars/>
      </dgm:prSet>
      <dgm:spPr/>
    </dgm:pt>
    <dgm:pt modelId="{20DF7ED5-9E13-41B3-A09A-7AAB0B1C6D57}" type="pres">
      <dgm:prSet presAssocID="{2AB732CC-ABFE-45CC-9A55-850F511F6F9B}" presName="ThreeNodes_1" presStyleLbl="node1" presStyleIdx="0" presStyleCnt="3" custScaleX="106106" custLinFactNeighborX="746" custLinFactNeighborY="6300">
        <dgm:presLayoutVars>
          <dgm:bulletEnabled val="1"/>
        </dgm:presLayoutVars>
      </dgm:prSet>
      <dgm:spPr/>
      <dgm:t>
        <a:bodyPr/>
        <a:lstStyle/>
        <a:p>
          <a:endParaRPr lang="en-US"/>
        </a:p>
      </dgm:t>
    </dgm:pt>
    <dgm:pt modelId="{F51B5DF8-3BFE-4361-9480-6E553D71FAC4}" type="pres">
      <dgm:prSet presAssocID="{2AB732CC-ABFE-45CC-9A55-850F511F6F9B}" presName="ThreeNodes_2" presStyleLbl="node1" presStyleIdx="1" presStyleCnt="3">
        <dgm:presLayoutVars>
          <dgm:bulletEnabled val="1"/>
        </dgm:presLayoutVars>
      </dgm:prSet>
      <dgm:spPr/>
      <dgm:t>
        <a:bodyPr/>
        <a:lstStyle/>
        <a:p>
          <a:endParaRPr lang="en-US"/>
        </a:p>
      </dgm:t>
    </dgm:pt>
    <dgm:pt modelId="{81558EFB-EFD4-47FE-91D5-621A77C01E81}" type="pres">
      <dgm:prSet presAssocID="{2AB732CC-ABFE-45CC-9A55-850F511F6F9B}" presName="ThreeNodes_3" presStyleLbl="node1" presStyleIdx="2" presStyleCnt="3">
        <dgm:presLayoutVars>
          <dgm:bulletEnabled val="1"/>
        </dgm:presLayoutVars>
      </dgm:prSet>
      <dgm:spPr/>
      <dgm:t>
        <a:bodyPr/>
        <a:lstStyle/>
        <a:p>
          <a:endParaRPr lang="en-US"/>
        </a:p>
      </dgm:t>
    </dgm:pt>
    <dgm:pt modelId="{80527E6E-558D-4241-A2A4-DCEB2F73F2CD}" type="pres">
      <dgm:prSet presAssocID="{2AB732CC-ABFE-45CC-9A55-850F511F6F9B}" presName="ThreeConn_1-2" presStyleLbl="fgAccFollowNode1" presStyleIdx="0" presStyleCnt="2">
        <dgm:presLayoutVars>
          <dgm:bulletEnabled val="1"/>
        </dgm:presLayoutVars>
      </dgm:prSet>
      <dgm:spPr/>
      <dgm:t>
        <a:bodyPr/>
        <a:lstStyle/>
        <a:p>
          <a:endParaRPr lang="en-US"/>
        </a:p>
      </dgm:t>
    </dgm:pt>
    <dgm:pt modelId="{9D4844CB-C877-4B2D-AD69-AEFFB41AEEF0}" type="pres">
      <dgm:prSet presAssocID="{2AB732CC-ABFE-45CC-9A55-850F511F6F9B}" presName="ThreeConn_2-3" presStyleLbl="fgAccFollowNode1" presStyleIdx="1" presStyleCnt="2">
        <dgm:presLayoutVars>
          <dgm:bulletEnabled val="1"/>
        </dgm:presLayoutVars>
      </dgm:prSet>
      <dgm:spPr/>
      <dgm:t>
        <a:bodyPr/>
        <a:lstStyle/>
        <a:p>
          <a:endParaRPr lang="en-US"/>
        </a:p>
      </dgm:t>
    </dgm:pt>
    <dgm:pt modelId="{08775F5E-328A-487E-A87D-B3F64B39FD47}" type="pres">
      <dgm:prSet presAssocID="{2AB732CC-ABFE-45CC-9A55-850F511F6F9B}" presName="ThreeNodes_1_text" presStyleLbl="node1" presStyleIdx="2" presStyleCnt="3">
        <dgm:presLayoutVars>
          <dgm:bulletEnabled val="1"/>
        </dgm:presLayoutVars>
      </dgm:prSet>
      <dgm:spPr/>
      <dgm:t>
        <a:bodyPr/>
        <a:lstStyle/>
        <a:p>
          <a:endParaRPr lang="en-US"/>
        </a:p>
      </dgm:t>
    </dgm:pt>
    <dgm:pt modelId="{840371D3-68D5-4CC8-949E-628B8D20641C}" type="pres">
      <dgm:prSet presAssocID="{2AB732CC-ABFE-45CC-9A55-850F511F6F9B}" presName="ThreeNodes_2_text" presStyleLbl="node1" presStyleIdx="2" presStyleCnt="3">
        <dgm:presLayoutVars>
          <dgm:bulletEnabled val="1"/>
        </dgm:presLayoutVars>
      </dgm:prSet>
      <dgm:spPr/>
      <dgm:t>
        <a:bodyPr/>
        <a:lstStyle/>
        <a:p>
          <a:endParaRPr lang="en-US"/>
        </a:p>
      </dgm:t>
    </dgm:pt>
    <dgm:pt modelId="{F0A5EFDE-B1D0-47E1-AA34-048196D0587E}" type="pres">
      <dgm:prSet presAssocID="{2AB732CC-ABFE-45CC-9A55-850F511F6F9B}" presName="ThreeNodes_3_text" presStyleLbl="node1" presStyleIdx="2" presStyleCnt="3">
        <dgm:presLayoutVars>
          <dgm:bulletEnabled val="1"/>
        </dgm:presLayoutVars>
      </dgm:prSet>
      <dgm:spPr/>
      <dgm:t>
        <a:bodyPr/>
        <a:lstStyle/>
        <a:p>
          <a:endParaRPr lang="en-US"/>
        </a:p>
      </dgm:t>
    </dgm:pt>
  </dgm:ptLst>
  <dgm:cxnLst>
    <dgm:cxn modelId="{AE6A3684-1339-43B3-AFA9-F8B23D710571}" type="presOf" srcId="{2ADF1E98-289B-476D-9B62-60257B937EF1}" destId="{9D4844CB-C877-4B2D-AD69-AEFFB41AEEF0}" srcOrd="0" destOrd="0" presId="urn:microsoft.com/office/officeart/2005/8/layout/vProcess5"/>
    <dgm:cxn modelId="{F7F75789-9A7B-4270-8E7F-D1480ACBD012}" srcId="{2AB732CC-ABFE-45CC-9A55-850F511F6F9B}" destId="{7FCF0FBD-A420-41B9-A99E-9A9D4579279D}" srcOrd="1" destOrd="0" parTransId="{BD85992E-4339-4EEF-B313-B8486D4EEAC9}" sibTransId="{2ADF1E98-289B-476D-9B62-60257B937EF1}"/>
    <dgm:cxn modelId="{2419C678-C556-4724-9685-9CAB9B9C2855}" type="presOf" srcId="{C6798B14-00E8-4227-B9B0-1BFD695EED57}" destId="{20DF7ED5-9E13-41B3-A09A-7AAB0B1C6D57}" srcOrd="0" destOrd="0" presId="urn:microsoft.com/office/officeart/2005/8/layout/vProcess5"/>
    <dgm:cxn modelId="{DFF02533-E28E-42B5-A3DA-365F779D5D97}" type="presOf" srcId="{7FCF0FBD-A420-41B9-A99E-9A9D4579279D}" destId="{840371D3-68D5-4CC8-949E-628B8D20641C}" srcOrd="1" destOrd="0" presId="urn:microsoft.com/office/officeart/2005/8/layout/vProcess5"/>
    <dgm:cxn modelId="{B3398FAC-F91E-4BFE-B553-8F9A06835131}" srcId="{2AB732CC-ABFE-45CC-9A55-850F511F6F9B}" destId="{C6798B14-00E8-4227-B9B0-1BFD695EED57}" srcOrd="0" destOrd="0" parTransId="{0EEB08F4-E5B0-4B4F-B80F-DBDFECA29924}" sibTransId="{C7341BA2-17F4-4E9C-9D15-595773E41E8C}"/>
    <dgm:cxn modelId="{DDA18954-AFEF-4D2E-A83D-F434742C89D7}" type="presOf" srcId="{2AB732CC-ABFE-45CC-9A55-850F511F6F9B}" destId="{AA9BA4B1-86DA-4F81-940D-D5B5875DD6FF}" srcOrd="0" destOrd="0" presId="urn:microsoft.com/office/officeart/2005/8/layout/vProcess5"/>
    <dgm:cxn modelId="{EC4855CB-9B2B-4F33-BF8C-1A0A0B6CA752}" type="presOf" srcId="{7FCF0FBD-A420-41B9-A99E-9A9D4579279D}" destId="{F51B5DF8-3BFE-4361-9480-6E553D71FAC4}" srcOrd="0" destOrd="0" presId="urn:microsoft.com/office/officeart/2005/8/layout/vProcess5"/>
    <dgm:cxn modelId="{196C0948-A461-4406-A6BC-C5827750D7F9}" srcId="{2AB732CC-ABFE-45CC-9A55-850F511F6F9B}" destId="{ACD81660-1D2B-4305-9C91-3E78C9C93203}" srcOrd="2" destOrd="0" parTransId="{7A5C555C-DD34-41C4-9F4C-6D7F4E38C5DB}" sibTransId="{FDCD4D9C-89A1-4438-AF18-6E6546400FFD}"/>
    <dgm:cxn modelId="{140E1E6C-E0C6-4E3A-B881-14D9B9F22E3A}" type="presOf" srcId="{C6798B14-00E8-4227-B9B0-1BFD695EED57}" destId="{08775F5E-328A-487E-A87D-B3F64B39FD47}" srcOrd="1" destOrd="0" presId="urn:microsoft.com/office/officeart/2005/8/layout/vProcess5"/>
    <dgm:cxn modelId="{AE180FC8-D97E-4417-AE32-D10B9683E68D}" type="presOf" srcId="{C7341BA2-17F4-4E9C-9D15-595773E41E8C}" destId="{80527E6E-558D-4241-A2A4-DCEB2F73F2CD}" srcOrd="0" destOrd="0" presId="urn:microsoft.com/office/officeart/2005/8/layout/vProcess5"/>
    <dgm:cxn modelId="{B64B1041-E50B-4BB9-9175-B3A8FFE45864}" type="presOf" srcId="{ACD81660-1D2B-4305-9C91-3E78C9C93203}" destId="{F0A5EFDE-B1D0-47E1-AA34-048196D0587E}" srcOrd="1" destOrd="0" presId="urn:microsoft.com/office/officeart/2005/8/layout/vProcess5"/>
    <dgm:cxn modelId="{DDBBDAF8-34F5-4FEA-B8B5-2FAA86F4F346}" type="presOf" srcId="{ACD81660-1D2B-4305-9C91-3E78C9C93203}" destId="{81558EFB-EFD4-47FE-91D5-621A77C01E81}" srcOrd="0" destOrd="0" presId="urn:microsoft.com/office/officeart/2005/8/layout/vProcess5"/>
    <dgm:cxn modelId="{16D210DC-C1E2-4670-8CB1-C6C1227241E7}" type="presParOf" srcId="{AA9BA4B1-86DA-4F81-940D-D5B5875DD6FF}" destId="{50E7329F-461C-426F-ACBA-64B3EA28D670}" srcOrd="0" destOrd="0" presId="urn:microsoft.com/office/officeart/2005/8/layout/vProcess5"/>
    <dgm:cxn modelId="{FD0F7DCC-98D5-4899-8852-8E9843F77DA7}" type="presParOf" srcId="{AA9BA4B1-86DA-4F81-940D-D5B5875DD6FF}" destId="{20DF7ED5-9E13-41B3-A09A-7AAB0B1C6D57}" srcOrd="1" destOrd="0" presId="urn:microsoft.com/office/officeart/2005/8/layout/vProcess5"/>
    <dgm:cxn modelId="{9855FAA7-4350-4E82-A3B6-5EF295610BFF}" type="presParOf" srcId="{AA9BA4B1-86DA-4F81-940D-D5B5875DD6FF}" destId="{F51B5DF8-3BFE-4361-9480-6E553D71FAC4}" srcOrd="2" destOrd="0" presId="urn:microsoft.com/office/officeart/2005/8/layout/vProcess5"/>
    <dgm:cxn modelId="{9DFE0675-F705-40B4-AA6D-FCC11A0842BB}" type="presParOf" srcId="{AA9BA4B1-86DA-4F81-940D-D5B5875DD6FF}" destId="{81558EFB-EFD4-47FE-91D5-621A77C01E81}" srcOrd="3" destOrd="0" presId="urn:microsoft.com/office/officeart/2005/8/layout/vProcess5"/>
    <dgm:cxn modelId="{CA12BEE6-492C-4EBF-9933-FF60DD70A07D}" type="presParOf" srcId="{AA9BA4B1-86DA-4F81-940D-D5B5875DD6FF}" destId="{80527E6E-558D-4241-A2A4-DCEB2F73F2CD}" srcOrd="4" destOrd="0" presId="urn:microsoft.com/office/officeart/2005/8/layout/vProcess5"/>
    <dgm:cxn modelId="{B2A42367-38B9-4C5B-AD38-C37B135E2991}" type="presParOf" srcId="{AA9BA4B1-86DA-4F81-940D-D5B5875DD6FF}" destId="{9D4844CB-C877-4B2D-AD69-AEFFB41AEEF0}" srcOrd="5" destOrd="0" presId="urn:microsoft.com/office/officeart/2005/8/layout/vProcess5"/>
    <dgm:cxn modelId="{EF675739-E540-4B2A-B118-C2F547A406B1}" type="presParOf" srcId="{AA9BA4B1-86DA-4F81-940D-D5B5875DD6FF}" destId="{08775F5E-328A-487E-A87D-B3F64B39FD47}" srcOrd="6" destOrd="0" presId="urn:microsoft.com/office/officeart/2005/8/layout/vProcess5"/>
    <dgm:cxn modelId="{E8C98969-C70F-4174-8819-0B49E9CB50DD}" type="presParOf" srcId="{AA9BA4B1-86DA-4F81-940D-D5B5875DD6FF}" destId="{840371D3-68D5-4CC8-949E-628B8D20641C}" srcOrd="7" destOrd="0" presId="urn:microsoft.com/office/officeart/2005/8/layout/vProcess5"/>
    <dgm:cxn modelId="{2B85EC35-E592-4D78-99A9-620481B60021}" type="presParOf" srcId="{AA9BA4B1-86DA-4F81-940D-D5B5875DD6FF}" destId="{F0A5EFDE-B1D0-47E1-AA34-048196D0587E}"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B129FE8F-7384-423F-9832-1249A3C02A69}" type="doc">
      <dgm:prSet loTypeId="urn:microsoft.com/office/officeart/2009/layout/ReverseList" loCatId="relationship" qsTypeId="urn:microsoft.com/office/officeart/2005/8/quickstyle/simple2" qsCatId="simple" csTypeId="urn:microsoft.com/office/officeart/2005/8/colors/accent1_2" csCatId="accent1" phldr="1"/>
      <dgm:spPr/>
      <dgm:t>
        <a:bodyPr/>
        <a:lstStyle/>
        <a:p>
          <a:endParaRPr lang="en-US"/>
        </a:p>
      </dgm:t>
    </dgm:pt>
    <dgm:pt modelId="{1DE15911-C334-4E89-8D6E-6BF16923FBA0}" type="pres">
      <dgm:prSet presAssocID="{B129FE8F-7384-423F-9832-1249A3C02A69}" presName="Name0" presStyleCnt="0">
        <dgm:presLayoutVars>
          <dgm:chMax val="2"/>
          <dgm:chPref val="2"/>
          <dgm:animLvl val="lvl"/>
        </dgm:presLayoutVars>
      </dgm:prSet>
      <dgm:spPr/>
      <dgm:t>
        <a:bodyPr/>
        <a:lstStyle/>
        <a:p>
          <a:endParaRPr lang="en-US"/>
        </a:p>
      </dgm:t>
    </dgm:pt>
  </dgm:ptLst>
  <dgm:cxnLst>
    <dgm:cxn modelId="{F3446FB9-3362-45ED-8140-F639E38F9EF7}" type="presOf" srcId="{B129FE8F-7384-423F-9832-1249A3C02A69}" destId="{1DE15911-C334-4E89-8D6E-6BF16923FBA0}" srcOrd="0" destOrd="0" presId="urn:microsoft.com/office/officeart/2009/layout/Revers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9D40075B-0CA4-4135-A7C5-4A93C3CCA1F9}" type="doc">
      <dgm:prSet loTypeId="urn:microsoft.com/office/officeart/2005/8/layout/arrow2" loCatId="process" qsTypeId="urn:microsoft.com/office/officeart/2005/8/quickstyle/simple1" qsCatId="simple" csTypeId="urn:microsoft.com/office/officeart/2005/8/colors/accent1_2" csCatId="accent1" phldr="1"/>
      <dgm:spPr/>
      <dgm:t>
        <a:bodyPr/>
        <a:lstStyle/>
        <a:p>
          <a:endParaRPr lang="en-US"/>
        </a:p>
      </dgm:t>
    </dgm:pt>
    <dgm:pt modelId="{AF073B42-5435-40B9-AE70-33049B15E9AC}">
      <dgm:prSet phldrT="[Text]" custT="1"/>
      <dgm:spPr/>
      <dgm:t>
        <a:bodyPr/>
        <a:lstStyle/>
        <a:p>
          <a:r>
            <a:rPr lang="en-US" sz="2400" b="1" dirty="0" smtClean="0">
              <a:solidFill>
                <a:srgbClr val="FF3399"/>
              </a:solidFill>
            </a:rPr>
            <a:t>CXNT</a:t>
          </a:r>
          <a:endParaRPr lang="en-US" sz="2400" b="1" dirty="0">
            <a:solidFill>
              <a:srgbClr val="FF3399"/>
            </a:solidFill>
          </a:endParaRPr>
        </a:p>
      </dgm:t>
    </dgm:pt>
    <dgm:pt modelId="{627A0039-4283-4BBE-82BA-79B0654CD568}" type="parTrans" cxnId="{18EFDD73-7BD0-4B1C-B90D-FC76B28AAAAC}">
      <dgm:prSet/>
      <dgm:spPr/>
      <dgm:t>
        <a:bodyPr/>
        <a:lstStyle/>
        <a:p>
          <a:endParaRPr lang="en-US"/>
        </a:p>
      </dgm:t>
    </dgm:pt>
    <dgm:pt modelId="{08EB9F66-2D9E-4789-86FD-C84BE93D99AE}" type="sibTrans" cxnId="{18EFDD73-7BD0-4B1C-B90D-FC76B28AAAAC}">
      <dgm:prSet/>
      <dgm:spPr/>
      <dgm:t>
        <a:bodyPr/>
        <a:lstStyle/>
        <a:p>
          <a:endParaRPr lang="en-US"/>
        </a:p>
      </dgm:t>
    </dgm:pt>
    <dgm:pt modelId="{B0544642-4AE0-4BA3-B4AC-701AC0BAD7D8}">
      <dgm:prSet phldrT="[Text]" custT="1"/>
      <dgm:spPr/>
      <dgm:t>
        <a:bodyPr/>
        <a:lstStyle/>
        <a:p>
          <a:endParaRPr lang="en-US" sz="3000" dirty="0" smtClean="0"/>
        </a:p>
        <a:p>
          <a:r>
            <a:rPr lang="en-US" sz="2400" b="1" dirty="0" smtClean="0">
              <a:solidFill>
                <a:srgbClr val="660066"/>
              </a:solidFill>
            </a:rPr>
            <a:t>PK</a:t>
          </a:r>
          <a:endParaRPr lang="en-US" sz="2400" b="1" dirty="0">
            <a:solidFill>
              <a:srgbClr val="660066"/>
            </a:solidFill>
          </a:endParaRPr>
        </a:p>
      </dgm:t>
    </dgm:pt>
    <dgm:pt modelId="{010C9FAC-A471-4131-B4A9-511EFD47540F}" type="parTrans" cxnId="{2C91AEFA-7C68-44FA-A758-FA1EE0737280}">
      <dgm:prSet/>
      <dgm:spPr/>
      <dgm:t>
        <a:bodyPr/>
        <a:lstStyle/>
        <a:p>
          <a:endParaRPr lang="en-US"/>
        </a:p>
      </dgm:t>
    </dgm:pt>
    <dgm:pt modelId="{C257A4E0-5467-47BC-9B53-12C33FF93B2F}" type="sibTrans" cxnId="{2C91AEFA-7C68-44FA-A758-FA1EE0737280}">
      <dgm:prSet/>
      <dgm:spPr/>
      <dgm:t>
        <a:bodyPr/>
        <a:lstStyle/>
        <a:p>
          <a:endParaRPr lang="en-US"/>
        </a:p>
      </dgm:t>
    </dgm:pt>
    <dgm:pt modelId="{E9AF63D7-F8E8-4A3B-BE75-5F254F45EE7C}">
      <dgm:prSet phldrT="[Text]" custT="1"/>
      <dgm:spPr/>
      <dgm:t>
        <a:bodyPr/>
        <a:lstStyle/>
        <a:p>
          <a:endParaRPr lang="en-US" sz="3000" dirty="0" smtClean="0"/>
        </a:p>
        <a:p>
          <a:r>
            <a:rPr lang="en-US" sz="2400" b="1" dirty="0" smtClean="0">
              <a:solidFill>
                <a:srgbClr val="C00000"/>
              </a:solidFill>
            </a:rPr>
            <a:t>TBCN</a:t>
          </a:r>
          <a:endParaRPr lang="en-US" sz="2400" b="1" dirty="0">
            <a:solidFill>
              <a:srgbClr val="C00000"/>
            </a:solidFill>
          </a:endParaRPr>
        </a:p>
      </dgm:t>
    </dgm:pt>
    <dgm:pt modelId="{C6D1BE91-4355-4B49-A68C-64E3CD125092}" type="parTrans" cxnId="{776726C3-21D2-4CBA-A4D1-420FB49DAF05}">
      <dgm:prSet/>
      <dgm:spPr/>
      <dgm:t>
        <a:bodyPr/>
        <a:lstStyle/>
        <a:p>
          <a:endParaRPr lang="en-US"/>
        </a:p>
      </dgm:t>
    </dgm:pt>
    <dgm:pt modelId="{60E54B7A-E5F1-4F32-B290-750C617B8AA0}" type="sibTrans" cxnId="{776726C3-21D2-4CBA-A4D1-420FB49DAF05}">
      <dgm:prSet/>
      <dgm:spPr/>
      <dgm:t>
        <a:bodyPr/>
        <a:lstStyle/>
        <a:p>
          <a:endParaRPr lang="en-US"/>
        </a:p>
      </dgm:t>
    </dgm:pt>
    <dgm:pt modelId="{579E8D12-E11C-4439-A62D-0FB34E4566D9}">
      <dgm:prSet custT="1"/>
      <dgm:spPr/>
      <dgm:t>
        <a:bodyPr/>
        <a:lstStyle/>
        <a:p>
          <a:endParaRPr lang="en-US" sz="1000" dirty="0" smtClean="0"/>
        </a:p>
        <a:p>
          <a:r>
            <a:rPr lang="en-US" sz="2400" b="1" dirty="0" smtClean="0">
              <a:solidFill>
                <a:srgbClr val="006600"/>
              </a:solidFill>
            </a:rPr>
            <a:t>CHNL</a:t>
          </a:r>
          <a:endParaRPr lang="en-US" sz="2400" b="1" dirty="0">
            <a:solidFill>
              <a:srgbClr val="006600"/>
            </a:solidFill>
          </a:endParaRPr>
        </a:p>
      </dgm:t>
    </dgm:pt>
    <dgm:pt modelId="{BD8ADA8C-B708-4FF1-96A3-07F019BB6782}" type="parTrans" cxnId="{F5FB33F3-FB61-4D58-8983-5D3A915119DB}">
      <dgm:prSet/>
      <dgm:spPr/>
      <dgm:t>
        <a:bodyPr/>
        <a:lstStyle/>
        <a:p>
          <a:endParaRPr lang="en-US"/>
        </a:p>
      </dgm:t>
    </dgm:pt>
    <dgm:pt modelId="{2BCC8CE3-C59A-4B08-BD9D-95A1C3ACD137}" type="sibTrans" cxnId="{F5FB33F3-FB61-4D58-8983-5D3A915119DB}">
      <dgm:prSet/>
      <dgm:spPr/>
      <dgm:t>
        <a:bodyPr/>
        <a:lstStyle/>
        <a:p>
          <a:endParaRPr lang="en-US"/>
        </a:p>
      </dgm:t>
    </dgm:pt>
    <dgm:pt modelId="{BBAF512A-0DFD-4FB0-8A7D-BDE86F88AFCC}">
      <dgm:prSet custT="1"/>
      <dgm:spPr/>
      <dgm:t>
        <a:bodyPr/>
        <a:lstStyle/>
        <a:p>
          <a:endParaRPr lang="en-US" sz="2400" dirty="0" smtClean="0"/>
        </a:p>
        <a:p>
          <a:r>
            <a:rPr lang="en-US" sz="2400" b="1" dirty="0" smtClean="0">
              <a:solidFill>
                <a:srgbClr val="0000CC"/>
              </a:solidFill>
            </a:rPr>
            <a:t>CSCN</a:t>
          </a:r>
          <a:endParaRPr lang="en-US" sz="2400" b="1" dirty="0">
            <a:solidFill>
              <a:srgbClr val="0000CC"/>
            </a:solidFill>
          </a:endParaRPr>
        </a:p>
      </dgm:t>
    </dgm:pt>
    <dgm:pt modelId="{F91D063A-8D9B-41BC-86C1-B315B3C73EE3}" type="parTrans" cxnId="{C89BEFA5-C84A-42CC-B21D-19573908B613}">
      <dgm:prSet/>
      <dgm:spPr/>
      <dgm:t>
        <a:bodyPr/>
        <a:lstStyle/>
        <a:p>
          <a:endParaRPr lang="en-US"/>
        </a:p>
      </dgm:t>
    </dgm:pt>
    <dgm:pt modelId="{1FF0B33B-9E97-48CC-8812-A414352D2FE7}" type="sibTrans" cxnId="{C89BEFA5-C84A-42CC-B21D-19573908B613}">
      <dgm:prSet/>
      <dgm:spPr/>
      <dgm:t>
        <a:bodyPr/>
        <a:lstStyle/>
        <a:p>
          <a:endParaRPr lang="en-US"/>
        </a:p>
      </dgm:t>
    </dgm:pt>
    <dgm:pt modelId="{3CF1EF2B-0404-483F-88E3-BCE2082E48A1}" type="pres">
      <dgm:prSet presAssocID="{9D40075B-0CA4-4135-A7C5-4A93C3CCA1F9}" presName="arrowDiagram" presStyleCnt="0">
        <dgm:presLayoutVars>
          <dgm:chMax val="5"/>
          <dgm:dir/>
          <dgm:resizeHandles val="exact"/>
        </dgm:presLayoutVars>
      </dgm:prSet>
      <dgm:spPr/>
      <dgm:t>
        <a:bodyPr/>
        <a:lstStyle/>
        <a:p>
          <a:endParaRPr lang="en-US"/>
        </a:p>
      </dgm:t>
    </dgm:pt>
    <dgm:pt modelId="{D920E982-A220-4616-9FCF-B4603982A4B3}" type="pres">
      <dgm:prSet presAssocID="{9D40075B-0CA4-4135-A7C5-4A93C3CCA1F9}" presName="arrow" presStyleLbl="bgShp" presStyleIdx="0" presStyleCnt="1" custScaleX="104542" custScaleY="88948" custLinFactNeighborX="-5072" custLinFactNeighborY="-6351"/>
      <dgm:spPr>
        <a:solidFill>
          <a:srgbClr val="000099"/>
        </a:solidFill>
      </dgm:spPr>
      <dgm:t>
        <a:bodyPr/>
        <a:lstStyle/>
        <a:p>
          <a:endParaRPr lang="en-US"/>
        </a:p>
      </dgm:t>
    </dgm:pt>
    <dgm:pt modelId="{24EE678A-8BEB-4B80-8F69-343A9D2BF890}" type="pres">
      <dgm:prSet presAssocID="{9D40075B-0CA4-4135-A7C5-4A93C3CCA1F9}" presName="arrowDiagram5" presStyleCnt="0"/>
      <dgm:spPr/>
    </dgm:pt>
    <dgm:pt modelId="{D96F5940-80D2-4EB3-8056-E61D9343438B}" type="pres">
      <dgm:prSet presAssocID="{AF073B42-5435-40B9-AE70-33049B15E9AC}" presName="bullet5a" presStyleLbl="node1" presStyleIdx="0" presStyleCnt="5" custLinFactY="-68261" custLinFactNeighborX="-56342" custLinFactNeighborY="-100000"/>
      <dgm:spPr>
        <a:solidFill>
          <a:srgbClr val="FF0000"/>
        </a:solidFill>
      </dgm:spPr>
      <dgm:t>
        <a:bodyPr/>
        <a:lstStyle/>
        <a:p>
          <a:endParaRPr lang="en-US"/>
        </a:p>
      </dgm:t>
    </dgm:pt>
    <dgm:pt modelId="{45E4E1ED-9153-4A76-B3B1-149236FBB899}" type="pres">
      <dgm:prSet presAssocID="{AF073B42-5435-40B9-AE70-33049B15E9AC}" presName="textBox5a" presStyleLbl="revTx" presStyleIdx="0" presStyleCnt="5" custScaleX="192978">
        <dgm:presLayoutVars>
          <dgm:bulletEnabled val="1"/>
        </dgm:presLayoutVars>
      </dgm:prSet>
      <dgm:spPr/>
      <dgm:t>
        <a:bodyPr/>
        <a:lstStyle/>
        <a:p>
          <a:endParaRPr lang="en-US"/>
        </a:p>
      </dgm:t>
    </dgm:pt>
    <dgm:pt modelId="{59D7BD49-0486-4070-BAA5-2F90258E814D}" type="pres">
      <dgm:prSet presAssocID="{579E8D12-E11C-4439-A62D-0FB34E4566D9}" presName="bullet5b" presStyleLbl="node1" presStyleIdx="1" presStyleCnt="5"/>
      <dgm:spPr>
        <a:solidFill>
          <a:srgbClr val="FF0000"/>
        </a:solidFill>
      </dgm:spPr>
      <dgm:t>
        <a:bodyPr/>
        <a:lstStyle/>
        <a:p>
          <a:endParaRPr lang="en-US"/>
        </a:p>
      </dgm:t>
    </dgm:pt>
    <dgm:pt modelId="{3FBD5236-1D91-44F4-B5AD-A60D1AAB2E18}" type="pres">
      <dgm:prSet presAssocID="{579E8D12-E11C-4439-A62D-0FB34E4566D9}" presName="textBox5b" presStyleLbl="revTx" presStyleIdx="1" presStyleCnt="5" custLinFactNeighborX="-11048" custLinFactNeighborY="6256">
        <dgm:presLayoutVars>
          <dgm:bulletEnabled val="1"/>
        </dgm:presLayoutVars>
      </dgm:prSet>
      <dgm:spPr/>
      <dgm:t>
        <a:bodyPr/>
        <a:lstStyle/>
        <a:p>
          <a:endParaRPr lang="en-US"/>
        </a:p>
      </dgm:t>
    </dgm:pt>
    <dgm:pt modelId="{B2112C25-00F9-4385-87B6-9674DD11BE4B}" type="pres">
      <dgm:prSet presAssocID="{B0544642-4AE0-4BA3-B4AC-701AC0BAD7D8}" presName="bullet5c" presStyleLbl="node1" presStyleIdx="2" presStyleCnt="5"/>
      <dgm:spPr>
        <a:solidFill>
          <a:srgbClr val="FF0000"/>
        </a:solidFill>
      </dgm:spPr>
      <dgm:t>
        <a:bodyPr/>
        <a:lstStyle/>
        <a:p>
          <a:endParaRPr lang="en-US"/>
        </a:p>
      </dgm:t>
    </dgm:pt>
    <dgm:pt modelId="{8419E86F-C7F0-4695-86EB-D5C9971CE1A4}" type="pres">
      <dgm:prSet presAssocID="{B0544642-4AE0-4BA3-B4AC-701AC0BAD7D8}" presName="textBox5c" presStyleLbl="revTx" presStyleIdx="2" presStyleCnt="5" custLinFactNeighborX="10062" custLinFactNeighborY="7550">
        <dgm:presLayoutVars>
          <dgm:bulletEnabled val="1"/>
        </dgm:presLayoutVars>
      </dgm:prSet>
      <dgm:spPr/>
      <dgm:t>
        <a:bodyPr/>
        <a:lstStyle/>
        <a:p>
          <a:endParaRPr lang="en-US"/>
        </a:p>
      </dgm:t>
    </dgm:pt>
    <dgm:pt modelId="{E086CA02-320F-4ED6-9125-FC934716CFCE}" type="pres">
      <dgm:prSet presAssocID="{E9AF63D7-F8E8-4A3B-BE75-5F254F45EE7C}" presName="bullet5d" presStyleLbl="node1" presStyleIdx="3" presStyleCnt="5"/>
      <dgm:spPr>
        <a:solidFill>
          <a:srgbClr val="FF0000"/>
        </a:solidFill>
      </dgm:spPr>
      <dgm:t>
        <a:bodyPr/>
        <a:lstStyle/>
        <a:p>
          <a:endParaRPr lang="en-US"/>
        </a:p>
      </dgm:t>
    </dgm:pt>
    <dgm:pt modelId="{E8171F96-AB08-49D5-8510-CD604E58A450}" type="pres">
      <dgm:prSet presAssocID="{E9AF63D7-F8E8-4A3B-BE75-5F254F45EE7C}" presName="textBox5d" presStyleLbl="revTx" presStyleIdx="3" presStyleCnt="5" custLinFactNeighborX="-30190" custLinFactNeighborY="3529">
        <dgm:presLayoutVars>
          <dgm:bulletEnabled val="1"/>
        </dgm:presLayoutVars>
      </dgm:prSet>
      <dgm:spPr/>
      <dgm:t>
        <a:bodyPr/>
        <a:lstStyle/>
        <a:p>
          <a:endParaRPr lang="en-US"/>
        </a:p>
      </dgm:t>
    </dgm:pt>
    <dgm:pt modelId="{07C5891A-9C91-4BF1-BEBF-61BCF6F0D88C}" type="pres">
      <dgm:prSet presAssocID="{BBAF512A-0DFD-4FB0-8A7D-BDE86F88AFCC}" presName="bullet5e" presStyleLbl="node1" presStyleIdx="4" presStyleCnt="5"/>
      <dgm:spPr>
        <a:solidFill>
          <a:srgbClr val="FF0000"/>
        </a:solidFill>
      </dgm:spPr>
      <dgm:t>
        <a:bodyPr/>
        <a:lstStyle/>
        <a:p>
          <a:endParaRPr lang="en-US"/>
        </a:p>
      </dgm:t>
    </dgm:pt>
    <dgm:pt modelId="{35BCC83D-AF54-4772-8507-D4F95306AD86}" type="pres">
      <dgm:prSet presAssocID="{BBAF512A-0DFD-4FB0-8A7D-BDE86F88AFCC}" presName="textBox5e" presStyleLbl="revTx" presStyleIdx="4" presStyleCnt="5" custLinFactNeighborX="-33970" custLinFactNeighborY="4797">
        <dgm:presLayoutVars>
          <dgm:bulletEnabled val="1"/>
        </dgm:presLayoutVars>
      </dgm:prSet>
      <dgm:spPr/>
      <dgm:t>
        <a:bodyPr/>
        <a:lstStyle/>
        <a:p>
          <a:endParaRPr lang="en-US"/>
        </a:p>
      </dgm:t>
    </dgm:pt>
  </dgm:ptLst>
  <dgm:cxnLst>
    <dgm:cxn modelId="{2C91AEFA-7C68-44FA-A758-FA1EE0737280}" srcId="{9D40075B-0CA4-4135-A7C5-4A93C3CCA1F9}" destId="{B0544642-4AE0-4BA3-B4AC-701AC0BAD7D8}" srcOrd="2" destOrd="0" parTransId="{010C9FAC-A471-4131-B4A9-511EFD47540F}" sibTransId="{C257A4E0-5467-47BC-9B53-12C33FF93B2F}"/>
    <dgm:cxn modelId="{F5FB33F3-FB61-4D58-8983-5D3A915119DB}" srcId="{9D40075B-0CA4-4135-A7C5-4A93C3CCA1F9}" destId="{579E8D12-E11C-4439-A62D-0FB34E4566D9}" srcOrd="1" destOrd="0" parTransId="{BD8ADA8C-B708-4FF1-96A3-07F019BB6782}" sibTransId="{2BCC8CE3-C59A-4B08-BD9D-95A1C3ACD137}"/>
    <dgm:cxn modelId="{18EFDD73-7BD0-4B1C-B90D-FC76B28AAAAC}" srcId="{9D40075B-0CA4-4135-A7C5-4A93C3CCA1F9}" destId="{AF073B42-5435-40B9-AE70-33049B15E9AC}" srcOrd="0" destOrd="0" parTransId="{627A0039-4283-4BBE-82BA-79B0654CD568}" sibTransId="{08EB9F66-2D9E-4789-86FD-C84BE93D99AE}"/>
    <dgm:cxn modelId="{776726C3-21D2-4CBA-A4D1-420FB49DAF05}" srcId="{9D40075B-0CA4-4135-A7C5-4A93C3CCA1F9}" destId="{E9AF63D7-F8E8-4A3B-BE75-5F254F45EE7C}" srcOrd="3" destOrd="0" parTransId="{C6D1BE91-4355-4B49-A68C-64E3CD125092}" sibTransId="{60E54B7A-E5F1-4F32-B290-750C617B8AA0}"/>
    <dgm:cxn modelId="{D9AF08A1-5FDF-4C29-9597-FAC8AB15B191}" type="presOf" srcId="{E9AF63D7-F8E8-4A3B-BE75-5F254F45EE7C}" destId="{E8171F96-AB08-49D5-8510-CD604E58A450}" srcOrd="0" destOrd="0" presId="urn:microsoft.com/office/officeart/2005/8/layout/arrow2"/>
    <dgm:cxn modelId="{3F0C52F9-132B-457F-8B3B-360EFE95C6B0}" type="presOf" srcId="{BBAF512A-0DFD-4FB0-8A7D-BDE86F88AFCC}" destId="{35BCC83D-AF54-4772-8507-D4F95306AD86}" srcOrd="0" destOrd="0" presId="urn:microsoft.com/office/officeart/2005/8/layout/arrow2"/>
    <dgm:cxn modelId="{A61C5F2F-958B-4289-801B-06B7A3570519}" type="presOf" srcId="{AF073B42-5435-40B9-AE70-33049B15E9AC}" destId="{45E4E1ED-9153-4A76-B3B1-149236FBB899}" srcOrd="0" destOrd="0" presId="urn:microsoft.com/office/officeart/2005/8/layout/arrow2"/>
    <dgm:cxn modelId="{FA064FB3-99D6-4EA5-8D8E-30AB94578F8E}" type="presOf" srcId="{9D40075B-0CA4-4135-A7C5-4A93C3CCA1F9}" destId="{3CF1EF2B-0404-483F-88E3-BCE2082E48A1}" srcOrd="0" destOrd="0" presId="urn:microsoft.com/office/officeart/2005/8/layout/arrow2"/>
    <dgm:cxn modelId="{D440E989-5960-47BD-879B-5FD345076303}" type="presOf" srcId="{B0544642-4AE0-4BA3-B4AC-701AC0BAD7D8}" destId="{8419E86F-C7F0-4695-86EB-D5C9971CE1A4}" srcOrd="0" destOrd="0" presId="urn:microsoft.com/office/officeart/2005/8/layout/arrow2"/>
    <dgm:cxn modelId="{C89BEFA5-C84A-42CC-B21D-19573908B613}" srcId="{9D40075B-0CA4-4135-A7C5-4A93C3CCA1F9}" destId="{BBAF512A-0DFD-4FB0-8A7D-BDE86F88AFCC}" srcOrd="4" destOrd="0" parTransId="{F91D063A-8D9B-41BC-86C1-B315B3C73EE3}" sibTransId="{1FF0B33B-9E97-48CC-8812-A414352D2FE7}"/>
    <dgm:cxn modelId="{A4CD948C-02A7-4F55-AD9F-4CAFB1D32706}" type="presOf" srcId="{579E8D12-E11C-4439-A62D-0FB34E4566D9}" destId="{3FBD5236-1D91-44F4-B5AD-A60D1AAB2E18}" srcOrd="0" destOrd="0" presId="urn:microsoft.com/office/officeart/2005/8/layout/arrow2"/>
    <dgm:cxn modelId="{1B64DBD2-DEFC-4518-8EC8-26786602C6AA}" type="presParOf" srcId="{3CF1EF2B-0404-483F-88E3-BCE2082E48A1}" destId="{D920E982-A220-4616-9FCF-B4603982A4B3}" srcOrd="0" destOrd="0" presId="urn:microsoft.com/office/officeart/2005/8/layout/arrow2"/>
    <dgm:cxn modelId="{1B2D8CD4-CF18-43B1-89C4-4FD1A37DBE18}" type="presParOf" srcId="{3CF1EF2B-0404-483F-88E3-BCE2082E48A1}" destId="{24EE678A-8BEB-4B80-8F69-343A9D2BF890}" srcOrd="1" destOrd="0" presId="urn:microsoft.com/office/officeart/2005/8/layout/arrow2"/>
    <dgm:cxn modelId="{ADC8B885-691A-4627-AF57-B931474D59AD}" type="presParOf" srcId="{24EE678A-8BEB-4B80-8F69-343A9D2BF890}" destId="{D96F5940-80D2-4EB3-8056-E61D9343438B}" srcOrd="0" destOrd="0" presId="urn:microsoft.com/office/officeart/2005/8/layout/arrow2"/>
    <dgm:cxn modelId="{69B22670-B026-4575-BEB0-2DCEB76D64FA}" type="presParOf" srcId="{24EE678A-8BEB-4B80-8F69-343A9D2BF890}" destId="{45E4E1ED-9153-4A76-B3B1-149236FBB899}" srcOrd="1" destOrd="0" presId="urn:microsoft.com/office/officeart/2005/8/layout/arrow2"/>
    <dgm:cxn modelId="{B4428C88-8754-4D4E-819F-1FDF243AFDB1}" type="presParOf" srcId="{24EE678A-8BEB-4B80-8F69-343A9D2BF890}" destId="{59D7BD49-0486-4070-BAA5-2F90258E814D}" srcOrd="2" destOrd="0" presId="urn:microsoft.com/office/officeart/2005/8/layout/arrow2"/>
    <dgm:cxn modelId="{2224C7D7-3674-4475-B30A-2E8CB912E3C8}" type="presParOf" srcId="{24EE678A-8BEB-4B80-8F69-343A9D2BF890}" destId="{3FBD5236-1D91-44F4-B5AD-A60D1AAB2E18}" srcOrd="3" destOrd="0" presId="urn:microsoft.com/office/officeart/2005/8/layout/arrow2"/>
    <dgm:cxn modelId="{21CD7548-19AC-4FC9-A10F-2C3FCC3146C1}" type="presParOf" srcId="{24EE678A-8BEB-4B80-8F69-343A9D2BF890}" destId="{B2112C25-00F9-4385-87B6-9674DD11BE4B}" srcOrd="4" destOrd="0" presId="urn:microsoft.com/office/officeart/2005/8/layout/arrow2"/>
    <dgm:cxn modelId="{70CDEC32-6F64-47E6-B041-FA47FAB62BF4}" type="presParOf" srcId="{24EE678A-8BEB-4B80-8F69-343A9D2BF890}" destId="{8419E86F-C7F0-4695-86EB-D5C9971CE1A4}" srcOrd="5" destOrd="0" presId="urn:microsoft.com/office/officeart/2005/8/layout/arrow2"/>
    <dgm:cxn modelId="{CA5745CD-331C-41B2-A6ED-77D7F104EFFE}" type="presParOf" srcId="{24EE678A-8BEB-4B80-8F69-343A9D2BF890}" destId="{E086CA02-320F-4ED6-9125-FC934716CFCE}" srcOrd="6" destOrd="0" presId="urn:microsoft.com/office/officeart/2005/8/layout/arrow2"/>
    <dgm:cxn modelId="{6790DEFB-83C2-467F-A67F-F20D09D73047}" type="presParOf" srcId="{24EE678A-8BEB-4B80-8F69-343A9D2BF890}" destId="{E8171F96-AB08-49D5-8510-CD604E58A450}" srcOrd="7" destOrd="0" presId="urn:microsoft.com/office/officeart/2005/8/layout/arrow2"/>
    <dgm:cxn modelId="{308B379E-5297-46D0-A120-7491022546CD}" type="presParOf" srcId="{24EE678A-8BEB-4B80-8F69-343A9D2BF890}" destId="{07C5891A-9C91-4BF1-BEBF-61BCF6F0D88C}" srcOrd="8" destOrd="0" presId="urn:microsoft.com/office/officeart/2005/8/layout/arrow2"/>
    <dgm:cxn modelId="{249896E9-49C3-445E-8473-48DB9814B73E}" type="presParOf" srcId="{24EE678A-8BEB-4B80-8F69-343A9D2BF890}" destId="{35BCC83D-AF54-4772-8507-D4F95306AD86}" srcOrd="9"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ED9819B5-12C3-43D4-81CC-FBD8566D9D0D}" type="doc">
      <dgm:prSet loTypeId="urn:microsoft.com/office/officeart/2005/8/layout/venn2" loCatId="relationship" qsTypeId="urn:microsoft.com/office/officeart/2005/8/quickstyle/simple1" qsCatId="simple" csTypeId="urn:microsoft.com/office/officeart/2005/8/colors/accent2_4" csCatId="accent2" phldr="1"/>
      <dgm:spPr/>
      <dgm:t>
        <a:bodyPr/>
        <a:lstStyle/>
        <a:p>
          <a:endParaRPr lang="en-US"/>
        </a:p>
      </dgm:t>
    </dgm:pt>
    <dgm:pt modelId="{FA86E751-E669-4EB1-BA98-4C6F744CC9E0}">
      <dgm:prSet phldrT="[Text]" custT="1"/>
      <dgm:spPr>
        <a:solidFill>
          <a:srgbClr val="FFFF00"/>
        </a:solidFill>
        <a:scene3d>
          <a:camera prst="orthographicFront"/>
          <a:lightRig rig="threePt" dir="t"/>
        </a:scene3d>
        <a:sp3d>
          <a:bevelT/>
        </a:sp3d>
      </dgm:spPr>
      <dgm:t>
        <a:bodyPr/>
        <a:lstStyle/>
        <a:p>
          <a:r>
            <a:rPr lang="vi-VN" sz="2800" b="1" dirty="0" smtClean="0">
              <a:solidFill>
                <a:srgbClr val="0000CC"/>
              </a:solidFill>
              <a:latin typeface="Arial" panose="020B0604020202020204" pitchFamily="34" charset="0"/>
              <a:cs typeface="Arial" panose="020B0604020202020204" pitchFamily="34" charset="0"/>
            </a:rPr>
            <a:t>Trứng </a:t>
          </a:r>
          <a:r>
            <a:rPr lang="vi-VN" sz="2800" b="1" dirty="0" smtClean="0">
              <a:solidFill>
                <a:srgbClr val="0000CC"/>
              </a:solidFill>
            </a:rPr>
            <a:t>(1)</a:t>
          </a:r>
          <a:endParaRPr lang="en-US" sz="2800" b="1" dirty="0">
            <a:solidFill>
              <a:srgbClr val="0000CC"/>
            </a:solidFill>
          </a:endParaRPr>
        </a:p>
      </dgm:t>
    </dgm:pt>
    <dgm:pt modelId="{B00873BE-2D43-4FFF-8596-E63BD9E7CBE5}" type="parTrans" cxnId="{63214651-A735-43A4-9D2C-C7175134DA42}">
      <dgm:prSet/>
      <dgm:spPr/>
      <dgm:t>
        <a:bodyPr/>
        <a:lstStyle/>
        <a:p>
          <a:endParaRPr lang="en-US"/>
        </a:p>
      </dgm:t>
    </dgm:pt>
    <dgm:pt modelId="{07ECA8EA-F276-47CA-BB67-731D8A1A6A7F}" type="sibTrans" cxnId="{63214651-A735-43A4-9D2C-C7175134DA42}">
      <dgm:prSet/>
      <dgm:spPr/>
      <dgm:t>
        <a:bodyPr/>
        <a:lstStyle/>
        <a:p>
          <a:endParaRPr lang="en-US"/>
        </a:p>
      </dgm:t>
    </dgm:pt>
    <dgm:pt modelId="{707851F7-AFE9-452D-8B01-F912F512A153}">
      <dgm:prSet phldrT="[Text]" custT="1"/>
      <dgm:spPr>
        <a:solidFill>
          <a:srgbClr val="0000CC"/>
        </a:solidFill>
        <a:scene3d>
          <a:camera prst="orthographicFront"/>
          <a:lightRig rig="threePt" dir="t"/>
        </a:scene3d>
        <a:sp3d>
          <a:bevelT/>
        </a:sp3d>
      </dgm:spPr>
      <dgm:t>
        <a:bodyPr/>
        <a:lstStyle/>
        <a:p>
          <a:r>
            <a:rPr lang="vi-VN" sz="2800" b="1" dirty="0" smtClean="0">
              <a:solidFill>
                <a:schemeClr val="bg1"/>
              </a:solidFill>
              <a:latin typeface="Arial" panose="020B0604020202020204" pitchFamily="34" charset="0"/>
              <a:cs typeface="Arial" panose="020B0604020202020204" pitchFamily="34" charset="0"/>
            </a:rPr>
            <a:t>Tằm</a:t>
          </a:r>
          <a:endParaRPr lang="en-US" sz="2800" b="1" dirty="0">
            <a:solidFill>
              <a:schemeClr val="bg1"/>
            </a:solidFill>
            <a:latin typeface="Arial" panose="020B0604020202020204" pitchFamily="34" charset="0"/>
            <a:cs typeface="Arial" panose="020B0604020202020204" pitchFamily="34" charset="0"/>
          </a:endParaRPr>
        </a:p>
      </dgm:t>
    </dgm:pt>
    <dgm:pt modelId="{2EDFCB16-DC1B-42CA-9926-2DF6D23E4476}" type="parTrans" cxnId="{60A41EF6-8349-4D90-8AF7-B22A1F103CD5}">
      <dgm:prSet/>
      <dgm:spPr/>
      <dgm:t>
        <a:bodyPr/>
        <a:lstStyle/>
        <a:p>
          <a:endParaRPr lang="en-US"/>
        </a:p>
      </dgm:t>
    </dgm:pt>
    <dgm:pt modelId="{72C9AA59-4A39-404D-8686-6AD4AA8CD2C2}" type="sibTrans" cxnId="{60A41EF6-8349-4D90-8AF7-B22A1F103CD5}">
      <dgm:prSet/>
      <dgm:spPr/>
      <dgm:t>
        <a:bodyPr/>
        <a:lstStyle/>
        <a:p>
          <a:endParaRPr lang="en-US"/>
        </a:p>
      </dgm:t>
    </dgm:pt>
    <dgm:pt modelId="{59EB106B-2466-4A33-9323-61FDCD0B06F3}">
      <dgm:prSet phldrT="[Text]" custT="1"/>
      <dgm:spPr>
        <a:scene3d>
          <a:camera prst="orthographicFront"/>
          <a:lightRig rig="threePt" dir="t"/>
        </a:scene3d>
        <a:sp3d>
          <a:bevelT/>
        </a:sp3d>
      </dgm:spPr>
      <dgm:t>
        <a:bodyPr/>
        <a:lstStyle/>
        <a:p>
          <a:r>
            <a:rPr lang="vi-VN" sz="2800" b="1" dirty="0" smtClean="0">
              <a:solidFill>
                <a:schemeClr val="bg2">
                  <a:lumMod val="10000"/>
                </a:schemeClr>
              </a:solidFill>
              <a:latin typeface="Arial" panose="020B0604020202020204" pitchFamily="34" charset="0"/>
              <a:cs typeface="Arial" panose="020B0604020202020204" pitchFamily="34" charset="0"/>
            </a:rPr>
            <a:t>Nhộng</a:t>
          </a:r>
          <a:endParaRPr lang="en-US" sz="2800" b="1" dirty="0">
            <a:solidFill>
              <a:schemeClr val="bg2">
                <a:lumMod val="10000"/>
              </a:schemeClr>
            </a:solidFill>
            <a:latin typeface="Arial" panose="020B0604020202020204" pitchFamily="34" charset="0"/>
            <a:cs typeface="Arial" panose="020B0604020202020204" pitchFamily="34" charset="0"/>
          </a:endParaRPr>
        </a:p>
      </dgm:t>
    </dgm:pt>
    <dgm:pt modelId="{F5EC8AC2-29EA-420A-BFBF-42CA1BA5802D}" type="parTrans" cxnId="{B127A5F0-4678-400D-BFC4-1A7F569CB1F5}">
      <dgm:prSet/>
      <dgm:spPr/>
      <dgm:t>
        <a:bodyPr/>
        <a:lstStyle/>
        <a:p>
          <a:endParaRPr lang="en-US"/>
        </a:p>
      </dgm:t>
    </dgm:pt>
    <dgm:pt modelId="{F5A8CB32-72D0-4814-ADE1-F6E337BC9568}" type="sibTrans" cxnId="{B127A5F0-4678-400D-BFC4-1A7F569CB1F5}">
      <dgm:prSet/>
      <dgm:spPr/>
      <dgm:t>
        <a:bodyPr/>
        <a:lstStyle/>
        <a:p>
          <a:endParaRPr lang="en-US"/>
        </a:p>
      </dgm:t>
    </dgm:pt>
    <dgm:pt modelId="{B0A2D89D-7EA3-4D6E-9E62-D69D510CDABF}">
      <dgm:prSet phldrT="[Text]"/>
      <dgm:spPr>
        <a:solidFill>
          <a:srgbClr val="990099"/>
        </a:solidFill>
        <a:scene3d>
          <a:camera prst="orthographicFront"/>
          <a:lightRig rig="threePt" dir="t"/>
        </a:scene3d>
        <a:sp3d>
          <a:bevelT/>
        </a:sp3d>
      </dgm:spPr>
      <dgm:t>
        <a:bodyPr/>
        <a:lstStyle/>
        <a:p>
          <a:endParaRPr lang="en-US" dirty="0"/>
        </a:p>
      </dgm:t>
    </dgm:pt>
    <dgm:pt modelId="{F8AC2FBA-B09B-45D2-950B-CDB6C099E283}" type="parTrans" cxnId="{579E7E28-3E9A-4273-A9A7-8736710AA758}">
      <dgm:prSet/>
      <dgm:spPr/>
      <dgm:t>
        <a:bodyPr/>
        <a:lstStyle/>
        <a:p>
          <a:endParaRPr lang="en-US"/>
        </a:p>
      </dgm:t>
    </dgm:pt>
    <dgm:pt modelId="{ADA82338-3E8F-41D5-A042-45DBEE9BF2D0}" type="sibTrans" cxnId="{579E7E28-3E9A-4273-A9A7-8736710AA758}">
      <dgm:prSet/>
      <dgm:spPr/>
      <dgm:t>
        <a:bodyPr/>
        <a:lstStyle/>
        <a:p>
          <a:endParaRPr lang="en-US"/>
        </a:p>
      </dgm:t>
    </dgm:pt>
    <dgm:pt modelId="{4364F618-5F00-4C65-9E03-14C6C5A51EA1}" type="pres">
      <dgm:prSet presAssocID="{ED9819B5-12C3-43D4-81CC-FBD8566D9D0D}" presName="Name0" presStyleCnt="0">
        <dgm:presLayoutVars>
          <dgm:chMax val="7"/>
          <dgm:resizeHandles val="exact"/>
        </dgm:presLayoutVars>
      </dgm:prSet>
      <dgm:spPr/>
      <dgm:t>
        <a:bodyPr/>
        <a:lstStyle/>
        <a:p>
          <a:endParaRPr lang="en-US"/>
        </a:p>
      </dgm:t>
    </dgm:pt>
    <dgm:pt modelId="{5D953034-896D-4B24-A4E0-B9570B3343AC}" type="pres">
      <dgm:prSet presAssocID="{ED9819B5-12C3-43D4-81CC-FBD8566D9D0D}" presName="comp1" presStyleCnt="0"/>
      <dgm:spPr>
        <a:scene3d>
          <a:camera prst="orthographicFront"/>
          <a:lightRig rig="threePt" dir="t"/>
        </a:scene3d>
        <a:sp3d>
          <a:bevelT/>
        </a:sp3d>
      </dgm:spPr>
      <dgm:t>
        <a:bodyPr/>
        <a:lstStyle/>
        <a:p>
          <a:endParaRPr lang="en-US"/>
        </a:p>
      </dgm:t>
    </dgm:pt>
    <dgm:pt modelId="{34B89764-743F-46F5-AC39-F6FF820C1200}" type="pres">
      <dgm:prSet presAssocID="{ED9819B5-12C3-43D4-81CC-FBD8566D9D0D}" presName="circle1" presStyleLbl="node1" presStyleIdx="0" presStyleCnt="4" custScaleX="116768"/>
      <dgm:spPr/>
      <dgm:t>
        <a:bodyPr/>
        <a:lstStyle/>
        <a:p>
          <a:endParaRPr lang="en-US"/>
        </a:p>
      </dgm:t>
    </dgm:pt>
    <dgm:pt modelId="{49177237-C782-4260-8B21-AC0499084A5F}" type="pres">
      <dgm:prSet presAssocID="{ED9819B5-12C3-43D4-81CC-FBD8566D9D0D}" presName="c1text" presStyleLbl="node1" presStyleIdx="0" presStyleCnt="4">
        <dgm:presLayoutVars>
          <dgm:bulletEnabled val="1"/>
        </dgm:presLayoutVars>
      </dgm:prSet>
      <dgm:spPr/>
      <dgm:t>
        <a:bodyPr/>
        <a:lstStyle/>
        <a:p>
          <a:endParaRPr lang="en-US"/>
        </a:p>
      </dgm:t>
    </dgm:pt>
    <dgm:pt modelId="{9572A76C-CFF0-418A-A29C-ECDA7B759777}" type="pres">
      <dgm:prSet presAssocID="{ED9819B5-12C3-43D4-81CC-FBD8566D9D0D}" presName="comp2" presStyleCnt="0"/>
      <dgm:spPr>
        <a:scene3d>
          <a:camera prst="orthographicFront"/>
          <a:lightRig rig="threePt" dir="t"/>
        </a:scene3d>
        <a:sp3d>
          <a:bevelT/>
        </a:sp3d>
      </dgm:spPr>
      <dgm:t>
        <a:bodyPr/>
        <a:lstStyle/>
        <a:p>
          <a:endParaRPr lang="en-US"/>
        </a:p>
      </dgm:t>
    </dgm:pt>
    <dgm:pt modelId="{138543DC-6E5E-45C3-8BDE-C278254058CE}" type="pres">
      <dgm:prSet presAssocID="{ED9819B5-12C3-43D4-81CC-FBD8566D9D0D}" presName="circle2" presStyleLbl="node1" presStyleIdx="1" presStyleCnt="4"/>
      <dgm:spPr/>
      <dgm:t>
        <a:bodyPr/>
        <a:lstStyle/>
        <a:p>
          <a:endParaRPr lang="en-US"/>
        </a:p>
      </dgm:t>
    </dgm:pt>
    <dgm:pt modelId="{963036BE-FA81-4FB0-9E4B-21DED1F4146F}" type="pres">
      <dgm:prSet presAssocID="{ED9819B5-12C3-43D4-81CC-FBD8566D9D0D}" presName="c2text" presStyleLbl="node1" presStyleIdx="1" presStyleCnt="4">
        <dgm:presLayoutVars>
          <dgm:bulletEnabled val="1"/>
        </dgm:presLayoutVars>
      </dgm:prSet>
      <dgm:spPr/>
      <dgm:t>
        <a:bodyPr/>
        <a:lstStyle/>
        <a:p>
          <a:endParaRPr lang="en-US"/>
        </a:p>
      </dgm:t>
    </dgm:pt>
    <dgm:pt modelId="{E2FD4A0D-D6BB-4EC1-967A-496F4EF98CFE}" type="pres">
      <dgm:prSet presAssocID="{ED9819B5-12C3-43D4-81CC-FBD8566D9D0D}" presName="comp3" presStyleCnt="0"/>
      <dgm:spPr>
        <a:scene3d>
          <a:camera prst="orthographicFront"/>
          <a:lightRig rig="threePt" dir="t"/>
        </a:scene3d>
        <a:sp3d>
          <a:bevelT/>
        </a:sp3d>
      </dgm:spPr>
      <dgm:t>
        <a:bodyPr/>
        <a:lstStyle/>
        <a:p>
          <a:endParaRPr lang="en-US"/>
        </a:p>
      </dgm:t>
    </dgm:pt>
    <dgm:pt modelId="{F690EE61-E09D-4EEA-B476-AB33E9A4AEDD}" type="pres">
      <dgm:prSet presAssocID="{ED9819B5-12C3-43D4-81CC-FBD8566D9D0D}" presName="circle3" presStyleLbl="node1" presStyleIdx="2" presStyleCnt="4" custScaleX="115328"/>
      <dgm:spPr/>
      <dgm:t>
        <a:bodyPr/>
        <a:lstStyle/>
        <a:p>
          <a:endParaRPr lang="en-US"/>
        </a:p>
      </dgm:t>
    </dgm:pt>
    <dgm:pt modelId="{56E50F61-479E-4E33-BB72-5778F02A8EFC}" type="pres">
      <dgm:prSet presAssocID="{ED9819B5-12C3-43D4-81CC-FBD8566D9D0D}" presName="c3text" presStyleLbl="node1" presStyleIdx="2" presStyleCnt="4">
        <dgm:presLayoutVars>
          <dgm:bulletEnabled val="1"/>
        </dgm:presLayoutVars>
      </dgm:prSet>
      <dgm:spPr/>
      <dgm:t>
        <a:bodyPr/>
        <a:lstStyle/>
        <a:p>
          <a:endParaRPr lang="en-US"/>
        </a:p>
      </dgm:t>
    </dgm:pt>
    <dgm:pt modelId="{001BB97F-8347-4EBF-8098-E8D2E5153360}" type="pres">
      <dgm:prSet presAssocID="{ED9819B5-12C3-43D4-81CC-FBD8566D9D0D}" presName="comp4" presStyleCnt="0"/>
      <dgm:spPr>
        <a:scene3d>
          <a:camera prst="orthographicFront"/>
          <a:lightRig rig="threePt" dir="t"/>
        </a:scene3d>
        <a:sp3d>
          <a:bevelT/>
        </a:sp3d>
      </dgm:spPr>
      <dgm:t>
        <a:bodyPr/>
        <a:lstStyle/>
        <a:p>
          <a:endParaRPr lang="en-US"/>
        </a:p>
      </dgm:t>
    </dgm:pt>
    <dgm:pt modelId="{56787847-74DE-4242-848C-8AA87BCAC1C0}" type="pres">
      <dgm:prSet presAssocID="{ED9819B5-12C3-43D4-81CC-FBD8566D9D0D}" presName="circle4" presStyleLbl="node1" presStyleIdx="3" presStyleCnt="4" custScaleX="116349" custLinFactNeighborX="0"/>
      <dgm:spPr/>
      <dgm:t>
        <a:bodyPr/>
        <a:lstStyle/>
        <a:p>
          <a:endParaRPr lang="en-US"/>
        </a:p>
      </dgm:t>
    </dgm:pt>
    <dgm:pt modelId="{2EE6B023-BF92-4B87-9D27-B2D71688BCE1}" type="pres">
      <dgm:prSet presAssocID="{ED9819B5-12C3-43D4-81CC-FBD8566D9D0D}" presName="c4text" presStyleLbl="node1" presStyleIdx="3" presStyleCnt="4">
        <dgm:presLayoutVars>
          <dgm:bulletEnabled val="1"/>
        </dgm:presLayoutVars>
      </dgm:prSet>
      <dgm:spPr/>
      <dgm:t>
        <a:bodyPr/>
        <a:lstStyle/>
        <a:p>
          <a:endParaRPr lang="en-US"/>
        </a:p>
      </dgm:t>
    </dgm:pt>
  </dgm:ptLst>
  <dgm:cxnLst>
    <dgm:cxn modelId="{579E7E28-3E9A-4273-A9A7-8736710AA758}" srcId="{ED9819B5-12C3-43D4-81CC-FBD8566D9D0D}" destId="{B0A2D89D-7EA3-4D6E-9E62-D69D510CDABF}" srcOrd="3" destOrd="0" parTransId="{F8AC2FBA-B09B-45D2-950B-CDB6C099E283}" sibTransId="{ADA82338-3E8F-41D5-A042-45DBEE9BF2D0}"/>
    <dgm:cxn modelId="{CB2B549B-9F1F-43DD-82F8-A5FFA39EFFDE}" type="presOf" srcId="{ED9819B5-12C3-43D4-81CC-FBD8566D9D0D}" destId="{4364F618-5F00-4C65-9E03-14C6C5A51EA1}" srcOrd="0" destOrd="0" presId="urn:microsoft.com/office/officeart/2005/8/layout/venn2"/>
    <dgm:cxn modelId="{13176A19-DD72-402C-861C-E543A7BEDA92}" type="presOf" srcId="{707851F7-AFE9-452D-8B01-F912F512A153}" destId="{138543DC-6E5E-45C3-8BDE-C278254058CE}" srcOrd="0" destOrd="0" presId="urn:microsoft.com/office/officeart/2005/8/layout/venn2"/>
    <dgm:cxn modelId="{63214651-A735-43A4-9D2C-C7175134DA42}" srcId="{ED9819B5-12C3-43D4-81CC-FBD8566D9D0D}" destId="{FA86E751-E669-4EB1-BA98-4C6F744CC9E0}" srcOrd="0" destOrd="0" parTransId="{B00873BE-2D43-4FFF-8596-E63BD9E7CBE5}" sibTransId="{07ECA8EA-F276-47CA-BB67-731D8A1A6A7F}"/>
    <dgm:cxn modelId="{8FCD2C83-3282-4A76-8FF0-0EB50FAF3C4E}" type="presOf" srcId="{707851F7-AFE9-452D-8B01-F912F512A153}" destId="{963036BE-FA81-4FB0-9E4B-21DED1F4146F}" srcOrd="1" destOrd="0" presId="urn:microsoft.com/office/officeart/2005/8/layout/venn2"/>
    <dgm:cxn modelId="{A7D33DB2-72D5-4746-BA9A-B409DF64400C}" type="presOf" srcId="{B0A2D89D-7EA3-4D6E-9E62-D69D510CDABF}" destId="{2EE6B023-BF92-4B87-9D27-B2D71688BCE1}" srcOrd="1" destOrd="0" presId="urn:microsoft.com/office/officeart/2005/8/layout/venn2"/>
    <dgm:cxn modelId="{B127A5F0-4678-400D-BFC4-1A7F569CB1F5}" srcId="{ED9819B5-12C3-43D4-81CC-FBD8566D9D0D}" destId="{59EB106B-2466-4A33-9323-61FDCD0B06F3}" srcOrd="2" destOrd="0" parTransId="{F5EC8AC2-29EA-420A-BFBF-42CA1BA5802D}" sibTransId="{F5A8CB32-72D0-4814-ADE1-F6E337BC9568}"/>
    <dgm:cxn modelId="{A3D00E3C-3F07-4A5A-945D-F6FE9242C1FB}" type="presOf" srcId="{FA86E751-E669-4EB1-BA98-4C6F744CC9E0}" destId="{34B89764-743F-46F5-AC39-F6FF820C1200}" srcOrd="0" destOrd="0" presId="urn:microsoft.com/office/officeart/2005/8/layout/venn2"/>
    <dgm:cxn modelId="{C4CDFC6F-92AF-450F-A5E4-E67BDD3CAC7E}" type="presOf" srcId="{FA86E751-E669-4EB1-BA98-4C6F744CC9E0}" destId="{49177237-C782-4260-8B21-AC0499084A5F}" srcOrd="1" destOrd="0" presId="urn:microsoft.com/office/officeart/2005/8/layout/venn2"/>
    <dgm:cxn modelId="{60A41EF6-8349-4D90-8AF7-B22A1F103CD5}" srcId="{ED9819B5-12C3-43D4-81CC-FBD8566D9D0D}" destId="{707851F7-AFE9-452D-8B01-F912F512A153}" srcOrd="1" destOrd="0" parTransId="{2EDFCB16-DC1B-42CA-9926-2DF6D23E4476}" sibTransId="{72C9AA59-4A39-404D-8686-6AD4AA8CD2C2}"/>
    <dgm:cxn modelId="{F9D6B15A-C973-427D-A938-4A0FE015EB58}" type="presOf" srcId="{59EB106B-2466-4A33-9323-61FDCD0B06F3}" destId="{F690EE61-E09D-4EEA-B476-AB33E9A4AEDD}" srcOrd="0" destOrd="0" presId="urn:microsoft.com/office/officeart/2005/8/layout/venn2"/>
    <dgm:cxn modelId="{51E4E864-0916-4BFD-8F38-386EBB0BFFAA}" type="presOf" srcId="{B0A2D89D-7EA3-4D6E-9E62-D69D510CDABF}" destId="{56787847-74DE-4242-848C-8AA87BCAC1C0}" srcOrd="0" destOrd="0" presId="urn:microsoft.com/office/officeart/2005/8/layout/venn2"/>
    <dgm:cxn modelId="{945CAA95-FF30-4D54-BE02-E2270C98C8D3}" type="presOf" srcId="{59EB106B-2466-4A33-9323-61FDCD0B06F3}" destId="{56E50F61-479E-4E33-BB72-5778F02A8EFC}" srcOrd="1" destOrd="0" presId="urn:microsoft.com/office/officeart/2005/8/layout/venn2"/>
    <dgm:cxn modelId="{CBD99395-9F39-4E8F-8179-AD51B7918185}" type="presParOf" srcId="{4364F618-5F00-4C65-9E03-14C6C5A51EA1}" destId="{5D953034-896D-4B24-A4E0-B9570B3343AC}" srcOrd="0" destOrd="0" presId="urn:microsoft.com/office/officeart/2005/8/layout/venn2"/>
    <dgm:cxn modelId="{9DC7BBEA-41AD-4584-807A-DA314AF6115D}" type="presParOf" srcId="{5D953034-896D-4B24-A4E0-B9570B3343AC}" destId="{34B89764-743F-46F5-AC39-F6FF820C1200}" srcOrd="0" destOrd="0" presId="urn:microsoft.com/office/officeart/2005/8/layout/venn2"/>
    <dgm:cxn modelId="{D9C8E0F5-869B-408A-81AC-8308C8E207FC}" type="presParOf" srcId="{5D953034-896D-4B24-A4E0-B9570B3343AC}" destId="{49177237-C782-4260-8B21-AC0499084A5F}" srcOrd="1" destOrd="0" presId="urn:microsoft.com/office/officeart/2005/8/layout/venn2"/>
    <dgm:cxn modelId="{FDBB8151-346D-4395-AF83-82D30A6282DC}" type="presParOf" srcId="{4364F618-5F00-4C65-9E03-14C6C5A51EA1}" destId="{9572A76C-CFF0-418A-A29C-ECDA7B759777}" srcOrd="1" destOrd="0" presId="urn:microsoft.com/office/officeart/2005/8/layout/venn2"/>
    <dgm:cxn modelId="{F1B9DC6B-F280-4FD2-B923-119D2FEA4BEC}" type="presParOf" srcId="{9572A76C-CFF0-418A-A29C-ECDA7B759777}" destId="{138543DC-6E5E-45C3-8BDE-C278254058CE}" srcOrd="0" destOrd="0" presId="urn:microsoft.com/office/officeart/2005/8/layout/venn2"/>
    <dgm:cxn modelId="{E58A15AD-1CD5-4ACC-AD9E-1E32598D9537}" type="presParOf" srcId="{9572A76C-CFF0-418A-A29C-ECDA7B759777}" destId="{963036BE-FA81-4FB0-9E4B-21DED1F4146F}" srcOrd="1" destOrd="0" presId="urn:microsoft.com/office/officeart/2005/8/layout/venn2"/>
    <dgm:cxn modelId="{E49139C5-6FF1-4B58-92E8-19F0AEF61651}" type="presParOf" srcId="{4364F618-5F00-4C65-9E03-14C6C5A51EA1}" destId="{E2FD4A0D-D6BB-4EC1-967A-496F4EF98CFE}" srcOrd="2" destOrd="0" presId="urn:microsoft.com/office/officeart/2005/8/layout/venn2"/>
    <dgm:cxn modelId="{74CEDA0E-E0B9-4EE9-B10C-8D772CCD0FDE}" type="presParOf" srcId="{E2FD4A0D-D6BB-4EC1-967A-496F4EF98CFE}" destId="{F690EE61-E09D-4EEA-B476-AB33E9A4AEDD}" srcOrd="0" destOrd="0" presId="urn:microsoft.com/office/officeart/2005/8/layout/venn2"/>
    <dgm:cxn modelId="{091A4977-14FB-4998-BB2B-833602A00D20}" type="presParOf" srcId="{E2FD4A0D-D6BB-4EC1-967A-496F4EF98CFE}" destId="{56E50F61-479E-4E33-BB72-5778F02A8EFC}" srcOrd="1" destOrd="0" presId="urn:microsoft.com/office/officeart/2005/8/layout/venn2"/>
    <dgm:cxn modelId="{B4A99266-0D84-4FA4-AFFA-FE4D9145A9BD}" type="presParOf" srcId="{4364F618-5F00-4C65-9E03-14C6C5A51EA1}" destId="{001BB97F-8347-4EBF-8098-E8D2E5153360}" srcOrd="3" destOrd="0" presId="urn:microsoft.com/office/officeart/2005/8/layout/venn2"/>
    <dgm:cxn modelId="{E8755C37-4AFE-4FE3-BCB3-16B7473AEC71}" type="presParOf" srcId="{001BB97F-8347-4EBF-8098-E8D2E5153360}" destId="{56787847-74DE-4242-848C-8AA87BCAC1C0}" srcOrd="0" destOrd="0" presId="urn:microsoft.com/office/officeart/2005/8/layout/venn2"/>
    <dgm:cxn modelId="{24D1A1A4-275C-4632-92EE-A5178B87CC10}" type="presParOf" srcId="{001BB97F-8347-4EBF-8098-E8D2E5153360}" destId="{2EE6B023-BF92-4B87-9D27-B2D71688BCE1}"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E80F9C3F-1275-4703-85C5-3A3DE238D6C6}"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11DDA73C-58A7-4BA2-9608-1ACDB7FD5B06}">
      <dgm:prSet phldrT="[Text]" custT="1"/>
      <dgm:spPr>
        <a:solidFill>
          <a:srgbClr val="002060"/>
        </a:solidFill>
        <a:ln w="19050">
          <a:solidFill>
            <a:srgbClr val="FF0000"/>
          </a:solidFill>
        </a:ln>
      </dgm:spPr>
      <dgm:t>
        <a:bodyPr/>
        <a:lstStyle/>
        <a:p>
          <a:r>
            <a:rPr lang="en-US" sz="3200" b="1" dirty="0" err="1">
              <a:solidFill>
                <a:schemeClr val="bg1"/>
              </a:solidFill>
              <a:effectLst/>
              <a:latin typeface="Times New Roman" panose="02020603050405020304" pitchFamily="18" charset="0"/>
              <a:cs typeface="Times New Roman" panose="02020603050405020304" pitchFamily="18" charset="0"/>
            </a:rPr>
            <a:t>Vai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trò</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tiễn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đối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với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EA64D569-462A-46D0-9257-27E7FF728698}" type="parTrans" cxnId="{16A096F9-01AE-41C5-9F03-7ED01FE6B932}">
      <dgm:prSet/>
      <dgm:spPr/>
      <dgm:t>
        <a:bodyPr/>
        <a:lstStyle/>
        <a:p>
          <a:endParaRPr lang="en-US"/>
        </a:p>
      </dgm:t>
    </dgm:pt>
    <dgm:pt modelId="{FD004A8C-B4E1-4085-A9D2-A69F4FD6BE3B}" type="sibTrans" cxnId="{16A096F9-01AE-41C5-9F03-7ED01FE6B932}">
      <dgm:prSet/>
      <dgm:spPr/>
      <dgm:t>
        <a:bodyPr/>
        <a:lstStyle/>
        <a:p>
          <a:endParaRPr lang="en-US"/>
        </a:p>
      </dgm:t>
    </dgm:pt>
    <dgm:pt modelId="{CB52AE21-D433-4EBF-9EFF-662DB14F029F}">
      <dgm:prSet phldrT="[Text]" custT="1"/>
      <dgm:spPr>
        <a:solidFill>
          <a:srgbClr val="00B050"/>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cơ</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sở</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động</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nhận</a:t>
          </a:r>
          <a:r>
            <a:rPr lang="en-US" sz="3200" b="1" dirty="0" smtClean="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6B8CDCF8-75FE-4CF5-80E7-88CBE5BE6AA5}" type="parTrans" cxnId="{85203007-0848-49FB-94DA-E179092C6B1A}">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F481FFA1-B438-4590-92E4-4DE92E997644}" type="sibTrans" cxnId="{85203007-0848-49FB-94DA-E179092C6B1A}">
      <dgm:prSet/>
      <dgm:spPr/>
      <dgm:t>
        <a:bodyPr/>
        <a:lstStyle/>
        <a:p>
          <a:endParaRPr lang="en-US"/>
        </a:p>
      </dgm:t>
    </dgm:pt>
    <dgm:pt modelId="{D2CB7A0E-2BFE-4F2E-BF90-E4B5F901A05C}">
      <dgm:prSet phldrT="[Text]" custT="1"/>
      <dgm:spPr>
        <a:solidFill>
          <a:srgbClr val="660066"/>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mục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đích</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96BFAB1E-4F3C-4240-AC5F-235AC6DADFCF}" type="parTrans" cxnId="{E26D50F2-A50A-4AE4-9445-E5B7209082C6}">
      <dgm:prSet/>
      <dgm:spPr/>
      <dgm:t>
        <a:bodyPr/>
        <a:lstStyle/>
        <a:p>
          <a:endParaRPr lang="en-US"/>
        </a:p>
      </dgm:t>
    </dgm:pt>
    <dgm:pt modelId="{C0D52DA7-AAD6-4F06-8999-1D1B019B3F5D}" type="sibTrans" cxnId="{E26D50F2-A50A-4AE4-9445-E5B7209082C6}">
      <dgm:prSet/>
      <dgm:spPr/>
      <dgm:t>
        <a:bodyPr/>
        <a:lstStyle/>
        <a:p>
          <a:endParaRPr lang="en-US"/>
        </a:p>
      </dgm:t>
    </dgm:pt>
    <dgm:pt modelId="{30A40C5F-0EDB-4553-B1D5-25D071488E2C}">
      <dgm:prSet phldrT="[Text]" custT="1"/>
      <dgm:spPr>
        <a:solidFill>
          <a:srgbClr val="3333FF"/>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tiêu</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chuẩn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chân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lý</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BDE3BF0F-DB78-48B7-954E-1BB909DD5136}" type="parTrans" cxnId="{C5D60D0B-7FF5-4703-A7F1-BEF92B19D08B}">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548A9409-D1E5-4560-A2F4-597F9EDA41C3}" type="sibTrans" cxnId="{C5D60D0B-7FF5-4703-A7F1-BEF92B19D08B}">
      <dgm:prSet/>
      <dgm:spPr/>
      <dgm:t>
        <a:bodyPr/>
        <a:lstStyle/>
        <a:p>
          <a:endParaRPr lang="en-US"/>
        </a:p>
      </dgm:t>
    </dgm:pt>
    <dgm:pt modelId="{F37A0720-02EF-49F7-BC0C-0DB645CE1B88}" type="pres">
      <dgm:prSet presAssocID="{E80F9C3F-1275-4703-85C5-3A3DE238D6C6}" presName="Name0" presStyleCnt="0">
        <dgm:presLayoutVars>
          <dgm:chPref val="1"/>
          <dgm:dir/>
          <dgm:animOne val="branch"/>
          <dgm:animLvl val="lvl"/>
          <dgm:resizeHandles val="exact"/>
        </dgm:presLayoutVars>
      </dgm:prSet>
      <dgm:spPr/>
      <dgm:t>
        <a:bodyPr/>
        <a:lstStyle/>
        <a:p>
          <a:endParaRPr lang="en-US"/>
        </a:p>
      </dgm:t>
    </dgm:pt>
    <dgm:pt modelId="{BDD91BEF-DE91-4912-9499-7F5B9BA418AE}" type="pres">
      <dgm:prSet presAssocID="{11DDA73C-58A7-4BA2-9608-1ACDB7FD5B06}" presName="root1" presStyleCnt="0"/>
      <dgm:spPr/>
    </dgm:pt>
    <dgm:pt modelId="{1D0588FC-874B-4D0F-8114-512C751E4162}" type="pres">
      <dgm:prSet presAssocID="{11DDA73C-58A7-4BA2-9608-1ACDB7FD5B06}" presName="LevelOneTextNode" presStyleLbl="node0" presStyleIdx="0" presStyleCnt="1" custScaleX="165457" custLinFactNeighborY="0">
        <dgm:presLayoutVars>
          <dgm:chPref val="3"/>
        </dgm:presLayoutVars>
      </dgm:prSet>
      <dgm:spPr/>
      <dgm:t>
        <a:bodyPr/>
        <a:lstStyle/>
        <a:p>
          <a:endParaRPr lang="en-US"/>
        </a:p>
      </dgm:t>
    </dgm:pt>
    <dgm:pt modelId="{97540F6F-D150-4902-B192-3B6B0E0E68B8}" type="pres">
      <dgm:prSet presAssocID="{11DDA73C-58A7-4BA2-9608-1ACDB7FD5B06}" presName="level2hierChild" presStyleCnt="0"/>
      <dgm:spPr/>
    </dgm:pt>
    <dgm:pt modelId="{2F1E0EB0-2C67-413A-A46A-19F89AF95E6F}" type="pres">
      <dgm:prSet presAssocID="{6B8CDCF8-75FE-4CF5-80E7-88CBE5BE6AA5}" presName="conn2-1" presStyleLbl="parChTrans1D2" presStyleIdx="0" presStyleCnt="3"/>
      <dgm:spPr/>
      <dgm:t>
        <a:bodyPr/>
        <a:lstStyle/>
        <a:p>
          <a:endParaRPr lang="en-US"/>
        </a:p>
      </dgm:t>
    </dgm:pt>
    <dgm:pt modelId="{DE963212-E548-4BEB-BFE5-9E7DBB2C0668}" type="pres">
      <dgm:prSet presAssocID="{6B8CDCF8-75FE-4CF5-80E7-88CBE5BE6AA5}" presName="connTx" presStyleLbl="parChTrans1D2" presStyleIdx="0" presStyleCnt="3"/>
      <dgm:spPr/>
      <dgm:t>
        <a:bodyPr/>
        <a:lstStyle/>
        <a:p>
          <a:endParaRPr lang="en-US"/>
        </a:p>
      </dgm:t>
    </dgm:pt>
    <dgm:pt modelId="{C32CFF88-9242-45BD-B7C5-AE7795AB12B6}" type="pres">
      <dgm:prSet presAssocID="{CB52AE21-D433-4EBF-9EFF-662DB14F029F}" presName="root2" presStyleCnt="0"/>
      <dgm:spPr/>
    </dgm:pt>
    <dgm:pt modelId="{837DB715-139A-45B9-9C5C-603FD49FB439}" type="pres">
      <dgm:prSet presAssocID="{CB52AE21-D433-4EBF-9EFF-662DB14F029F}" presName="LevelTwoTextNode" presStyleLbl="node2" presStyleIdx="0" presStyleCnt="3" custScaleX="257746" custLinFactNeighborY="-57106">
        <dgm:presLayoutVars>
          <dgm:chPref val="3"/>
        </dgm:presLayoutVars>
      </dgm:prSet>
      <dgm:spPr/>
      <dgm:t>
        <a:bodyPr/>
        <a:lstStyle/>
        <a:p>
          <a:endParaRPr lang="en-US"/>
        </a:p>
      </dgm:t>
    </dgm:pt>
    <dgm:pt modelId="{C12FF1D9-35EE-4A83-85FA-3AFA99515A2C}" type="pres">
      <dgm:prSet presAssocID="{CB52AE21-D433-4EBF-9EFF-662DB14F029F}" presName="level3hierChild" presStyleCnt="0"/>
      <dgm:spPr/>
    </dgm:pt>
    <dgm:pt modelId="{28E62AC2-45B0-4A8F-B923-05911BA243BE}" type="pres">
      <dgm:prSet presAssocID="{96BFAB1E-4F3C-4240-AC5F-235AC6DADFCF}" presName="conn2-1" presStyleLbl="parChTrans1D2" presStyleIdx="1" presStyleCnt="3"/>
      <dgm:spPr/>
      <dgm:t>
        <a:bodyPr/>
        <a:lstStyle/>
        <a:p>
          <a:endParaRPr lang="en-US"/>
        </a:p>
      </dgm:t>
    </dgm:pt>
    <dgm:pt modelId="{6C1E00FB-E6BB-4AD8-A791-1CA663356766}" type="pres">
      <dgm:prSet presAssocID="{96BFAB1E-4F3C-4240-AC5F-235AC6DADFCF}" presName="connTx" presStyleLbl="parChTrans1D2" presStyleIdx="1" presStyleCnt="3"/>
      <dgm:spPr/>
      <dgm:t>
        <a:bodyPr/>
        <a:lstStyle/>
        <a:p>
          <a:endParaRPr lang="en-US"/>
        </a:p>
      </dgm:t>
    </dgm:pt>
    <dgm:pt modelId="{03ADD544-8F4A-4E3E-B357-8BF56085627D}" type="pres">
      <dgm:prSet presAssocID="{D2CB7A0E-2BFE-4F2E-BF90-E4B5F901A05C}" presName="root2" presStyleCnt="0"/>
      <dgm:spPr/>
    </dgm:pt>
    <dgm:pt modelId="{D2DBB3C2-81D1-4C63-A80C-732A0977D8EA}" type="pres">
      <dgm:prSet presAssocID="{D2CB7A0E-2BFE-4F2E-BF90-E4B5F901A05C}" presName="LevelTwoTextNode" presStyleLbl="node2" presStyleIdx="1" presStyleCnt="3" custScaleX="257746">
        <dgm:presLayoutVars>
          <dgm:chPref val="3"/>
        </dgm:presLayoutVars>
      </dgm:prSet>
      <dgm:spPr/>
      <dgm:t>
        <a:bodyPr/>
        <a:lstStyle/>
        <a:p>
          <a:endParaRPr lang="en-US"/>
        </a:p>
      </dgm:t>
    </dgm:pt>
    <dgm:pt modelId="{3B510DFF-E030-414E-8FEA-8510DDDBC610}" type="pres">
      <dgm:prSet presAssocID="{D2CB7A0E-2BFE-4F2E-BF90-E4B5F901A05C}" presName="level3hierChild" presStyleCnt="0"/>
      <dgm:spPr/>
    </dgm:pt>
    <dgm:pt modelId="{25D27A48-2313-4300-B0F1-9B85E2EABDC5}" type="pres">
      <dgm:prSet presAssocID="{BDE3BF0F-DB78-48B7-954E-1BB909DD5136}" presName="conn2-1" presStyleLbl="parChTrans1D2" presStyleIdx="2" presStyleCnt="3"/>
      <dgm:spPr/>
      <dgm:t>
        <a:bodyPr/>
        <a:lstStyle/>
        <a:p>
          <a:endParaRPr lang="en-US"/>
        </a:p>
      </dgm:t>
    </dgm:pt>
    <dgm:pt modelId="{B5187C3A-5157-47AE-9494-BDAFC563FAAD}" type="pres">
      <dgm:prSet presAssocID="{BDE3BF0F-DB78-48B7-954E-1BB909DD5136}" presName="connTx" presStyleLbl="parChTrans1D2" presStyleIdx="2" presStyleCnt="3"/>
      <dgm:spPr/>
      <dgm:t>
        <a:bodyPr/>
        <a:lstStyle/>
        <a:p>
          <a:endParaRPr lang="en-US"/>
        </a:p>
      </dgm:t>
    </dgm:pt>
    <dgm:pt modelId="{F619044F-D2CD-4034-9170-AD5F523DCA5E}" type="pres">
      <dgm:prSet presAssocID="{30A40C5F-0EDB-4553-B1D5-25D071488E2C}" presName="root2" presStyleCnt="0"/>
      <dgm:spPr/>
    </dgm:pt>
    <dgm:pt modelId="{67F7E68B-4EFD-408B-93DB-BD4472178DF8}" type="pres">
      <dgm:prSet presAssocID="{30A40C5F-0EDB-4553-B1D5-25D071488E2C}" presName="LevelTwoTextNode" presStyleLbl="node2" presStyleIdx="2" presStyleCnt="3" custScaleX="257746" custLinFactNeighborY="54900">
        <dgm:presLayoutVars>
          <dgm:chPref val="3"/>
        </dgm:presLayoutVars>
      </dgm:prSet>
      <dgm:spPr/>
      <dgm:t>
        <a:bodyPr/>
        <a:lstStyle/>
        <a:p>
          <a:endParaRPr lang="en-US"/>
        </a:p>
      </dgm:t>
    </dgm:pt>
    <dgm:pt modelId="{177F84EF-BC92-4E69-A0BA-410F6CF36806}" type="pres">
      <dgm:prSet presAssocID="{30A40C5F-0EDB-4553-B1D5-25D071488E2C}" presName="level3hierChild" presStyleCnt="0"/>
      <dgm:spPr/>
    </dgm:pt>
  </dgm:ptLst>
  <dgm:cxnLst>
    <dgm:cxn modelId="{E26D50F2-A50A-4AE4-9445-E5B7209082C6}" srcId="{11DDA73C-58A7-4BA2-9608-1ACDB7FD5B06}" destId="{D2CB7A0E-2BFE-4F2E-BF90-E4B5F901A05C}" srcOrd="1" destOrd="0" parTransId="{96BFAB1E-4F3C-4240-AC5F-235AC6DADFCF}" sibTransId="{C0D52DA7-AAD6-4F06-8999-1D1B019B3F5D}"/>
    <dgm:cxn modelId="{F80085BC-B750-4902-9BD5-0A13F54F6DC6}" type="presOf" srcId="{6B8CDCF8-75FE-4CF5-80E7-88CBE5BE6AA5}" destId="{2F1E0EB0-2C67-413A-A46A-19F89AF95E6F}" srcOrd="0" destOrd="0" presId="urn:microsoft.com/office/officeart/2008/layout/HorizontalMultiLevelHierarchy"/>
    <dgm:cxn modelId="{01D2653E-FA25-4FDF-A7D3-001FCBB8510C}" type="presOf" srcId="{11DDA73C-58A7-4BA2-9608-1ACDB7FD5B06}" destId="{1D0588FC-874B-4D0F-8114-512C751E4162}" srcOrd="0" destOrd="0" presId="urn:microsoft.com/office/officeart/2008/layout/HorizontalMultiLevelHierarchy"/>
    <dgm:cxn modelId="{B5165446-599B-4715-AD20-6D0C5356FB14}" type="presOf" srcId="{CB52AE21-D433-4EBF-9EFF-662DB14F029F}" destId="{837DB715-139A-45B9-9C5C-603FD49FB439}" srcOrd="0" destOrd="0" presId="urn:microsoft.com/office/officeart/2008/layout/HorizontalMultiLevelHierarchy"/>
    <dgm:cxn modelId="{85203007-0848-49FB-94DA-E179092C6B1A}" srcId="{11DDA73C-58A7-4BA2-9608-1ACDB7FD5B06}" destId="{CB52AE21-D433-4EBF-9EFF-662DB14F029F}" srcOrd="0" destOrd="0" parTransId="{6B8CDCF8-75FE-4CF5-80E7-88CBE5BE6AA5}" sibTransId="{F481FFA1-B438-4590-92E4-4DE92E997644}"/>
    <dgm:cxn modelId="{C178BA9C-2C06-4F09-B3C0-7B3BADCADB61}" type="presOf" srcId="{96BFAB1E-4F3C-4240-AC5F-235AC6DADFCF}" destId="{28E62AC2-45B0-4A8F-B923-05911BA243BE}" srcOrd="0" destOrd="0" presId="urn:microsoft.com/office/officeart/2008/layout/HorizontalMultiLevelHierarchy"/>
    <dgm:cxn modelId="{396FA4B9-3765-41AB-A4B0-E46B6CCF499E}" type="presOf" srcId="{BDE3BF0F-DB78-48B7-954E-1BB909DD5136}" destId="{25D27A48-2313-4300-B0F1-9B85E2EABDC5}" srcOrd="0" destOrd="0" presId="urn:microsoft.com/office/officeart/2008/layout/HorizontalMultiLevelHierarchy"/>
    <dgm:cxn modelId="{44EBA275-58B1-4F2B-8DE1-00B1424898E4}" type="presOf" srcId="{BDE3BF0F-DB78-48B7-954E-1BB909DD5136}" destId="{B5187C3A-5157-47AE-9494-BDAFC563FAAD}" srcOrd="1" destOrd="0" presId="urn:microsoft.com/office/officeart/2008/layout/HorizontalMultiLevelHierarchy"/>
    <dgm:cxn modelId="{691CAA8C-B77F-4B87-ADBC-4D3BFF140D39}" type="presOf" srcId="{96BFAB1E-4F3C-4240-AC5F-235AC6DADFCF}" destId="{6C1E00FB-E6BB-4AD8-A791-1CA663356766}" srcOrd="1" destOrd="0" presId="urn:microsoft.com/office/officeart/2008/layout/HorizontalMultiLevelHierarchy"/>
    <dgm:cxn modelId="{4A4DE879-49B1-4E05-87E9-4C6A1E328175}" type="presOf" srcId="{D2CB7A0E-2BFE-4F2E-BF90-E4B5F901A05C}" destId="{D2DBB3C2-81D1-4C63-A80C-732A0977D8EA}" srcOrd="0" destOrd="0" presId="urn:microsoft.com/office/officeart/2008/layout/HorizontalMultiLevelHierarchy"/>
    <dgm:cxn modelId="{D49F47EB-4DE4-4641-BDAE-1B8FEBFC000C}" type="presOf" srcId="{E80F9C3F-1275-4703-85C5-3A3DE238D6C6}" destId="{F37A0720-02EF-49F7-BC0C-0DB645CE1B88}" srcOrd="0" destOrd="0" presId="urn:microsoft.com/office/officeart/2008/layout/HorizontalMultiLevelHierarchy"/>
    <dgm:cxn modelId="{C35F2143-9E56-41B9-BB5C-4614A26E8E70}" type="presOf" srcId="{30A40C5F-0EDB-4553-B1D5-25D071488E2C}" destId="{67F7E68B-4EFD-408B-93DB-BD4472178DF8}" srcOrd="0" destOrd="0" presId="urn:microsoft.com/office/officeart/2008/layout/HorizontalMultiLevelHierarchy"/>
    <dgm:cxn modelId="{16A096F9-01AE-41C5-9F03-7ED01FE6B932}" srcId="{E80F9C3F-1275-4703-85C5-3A3DE238D6C6}" destId="{11DDA73C-58A7-4BA2-9608-1ACDB7FD5B06}" srcOrd="0" destOrd="0" parTransId="{EA64D569-462A-46D0-9257-27E7FF728698}" sibTransId="{FD004A8C-B4E1-4085-A9D2-A69F4FD6BE3B}"/>
    <dgm:cxn modelId="{C5D60D0B-7FF5-4703-A7F1-BEF92B19D08B}" srcId="{11DDA73C-58A7-4BA2-9608-1ACDB7FD5B06}" destId="{30A40C5F-0EDB-4553-B1D5-25D071488E2C}" srcOrd="2" destOrd="0" parTransId="{BDE3BF0F-DB78-48B7-954E-1BB909DD5136}" sibTransId="{548A9409-D1E5-4560-A2F4-597F9EDA41C3}"/>
    <dgm:cxn modelId="{3BA3370F-DAAF-40EC-8DD0-00CD195431D1}" type="presOf" srcId="{6B8CDCF8-75FE-4CF5-80E7-88CBE5BE6AA5}" destId="{DE963212-E548-4BEB-BFE5-9E7DBB2C0668}" srcOrd="1" destOrd="0" presId="urn:microsoft.com/office/officeart/2008/layout/HorizontalMultiLevelHierarchy"/>
    <dgm:cxn modelId="{E64A93D3-BF68-4F03-9D4A-52A30AF93E03}" type="presParOf" srcId="{F37A0720-02EF-49F7-BC0C-0DB645CE1B88}" destId="{BDD91BEF-DE91-4912-9499-7F5B9BA418AE}" srcOrd="0" destOrd="0" presId="urn:microsoft.com/office/officeart/2008/layout/HorizontalMultiLevelHierarchy"/>
    <dgm:cxn modelId="{9FE5209B-9C76-4A5F-BB39-F69BF7E0BF36}" type="presParOf" srcId="{BDD91BEF-DE91-4912-9499-7F5B9BA418AE}" destId="{1D0588FC-874B-4D0F-8114-512C751E4162}" srcOrd="0" destOrd="0" presId="urn:microsoft.com/office/officeart/2008/layout/HorizontalMultiLevelHierarchy"/>
    <dgm:cxn modelId="{7495270A-04A8-4A2F-8774-DFFAD863416D}" type="presParOf" srcId="{BDD91BEF-DE91-4912-9499-7F5B9BA418AE}" destId="{97540F6F-D150-4902-B192-3B6B0E0E68B8}" srcOrd="1" destOrd="0" presId="urn:microsoft.com/office/officeart/2008/layout/HorizontalMultiLevelHierarchy"/>
    <dgm:cxn modelId="{348B4522-0037-44BB-9FEB-15A47C8ADD92}" type="presParOf" srcId="{97540F6F-D150-4902-B192-3B6B0E0E68B8}" destId="{2F1E0EB0-2C67-413A-A46A-19F89AF95E6F}" srcOrd="0" destOrd="0" presId="urn:microsoft.com/office/officeart/2008/layout/HorizontalMultiLevelHierarchy"/>
    <dgm:cxn modelId="{D7F7FE8F-9F05-4360-AD1F-D47959937552}" type="presParOf" srcId="{2F1E0EB0-2C67-413A-A46A-19F89AF95E6F}" destId="{DE963212-E548-4BEB-BFE5-9E7DBB2C0668}" srcOrd="0" destOrd="0" presId="urn:microsoft.com/office/officeart/2008/layout/HorizontalMultiLevelHierarchy"/>
    <dgm:cxn modelId="{C8F3D684-A6DE-4F92-B302-7363D7B06D34}" type="presParOf" srcId="{97540F6F-D150-4902-B192-3B6B0E0E68B8}" destId="{C32CFF88-9242-45BD-B7C5-AE7795AB12B6}" srcOrd="1" destOrd="0" presId="urn:microsoft.com/office/officeart/2008/layout/HorizontalMultiLevelHierarchy"/>
    <dgm:cxn modelId="{56D2D452-173B-4B0A-BEAF-5554AF72A72D}" type="presParOf" srcId="{C32CFF88-9242-45BD-B7C5-AE7795AB12B6}" destId="{837DB715-139A-45B9-9C5C-603FD49FB439}" srcOrd="0" destOrd="0" presId="urn:microsoft.com/office/officeart/2008/layout/HorizontalMultiLevelHierarchy"/>
    <dgm:cxn modelId="{133CE24B-4FCF-4FD1-AC55-2D8C25E648CD}" type="presParOf" srcId="{C32CFF88-9242-45BD-B7C5-AE7795AB12B6}" destId="{C12FF1D9-35EE-4A83-85FA-3AFA99515A2C}" srcOrd="1" destOrd="0" presId="urn:microsoft.com/office/officeart/2008/layout/HorizontalMultiLevelHierarchy"/>
    <dgm:cxn modelId="{3B635E1D-5776-499F-BB1C-FE02DB502978}" type="presParOf" srcId="{97540F6F-D150-4902-B192-3B6B0E0E68B8}" destId="{28E62AC2-45B0-4A8F-B923-05911BA243BE}" srcOrd="2" destOrd="0" presId="urn:microsoft.com/office/officeart/2008/layout/HorizontalMultiLevelHierarchy"/>
    <dgm:cxn modelId="{EE6F5FF4-9AFC-4095-BCE9-14B29F34A6CA}" type="presParOf" srcId="{28E62AC2-45B0-4A8F-B923-05911BA243BE}" destId="{6C1E00FB-E6BB-4AD8-A791-1CA663356766}" srcOrd="0" destOrd="0" presId="urn:microsoft.com/office/officeart/2008/layout/HorizontalMultiLevelHierarchy"/>
    <dgm:cxn modelId="{32EE5648-6384-4634-B412-D20A4E4C4777}" type="presParOf" srcId="{97540F6F-D150-4902-B192-3B6B0E0E68B8}" destId="{03ADD544-8F4A-4E3E-B357-8BF56085627D}" srcOrd="3" destOrd="0" presId="urn:microsoft.com/office/officeart/2008/layout/HorizontalMultiLevelHierarchy"/>
    <dgm:cxn modelId="{A6872F1E-99D7-4BD7-81D1-5ECD75B12C53}" type="presParOf" srcId="{03ADD544-8F4A-4E3E-B357-8BF56085627D}" destId="{D2DBB3C2-81D1-4C63-A80C-732A0977D8EA}" srcOrd="0" destOrd="0" presId="urn:microsoft.com/office/officeart/2008/layout/HorizontalMultiLevelHierarchy"/>
    <dgm:cxn modelId="{ACBF6608-0963-4D90-96C8-CCCFD6D1261E}" type="presParOf" srcId="{03ADD544-8F4A-4E3E-B357-8BF56085627D}" destId="{3B510DFF-E030-414E-8FEA-8510DDDBC610}" srcOrd="1" destOrd="0" presId="urn:microsoft.com/office/officeart/2008/layout/HorizontalMultiLevelHierarchy"/>
    <dgm:cxn modelId="{18729EBB-7F7A-4C80-8BD8-B4BD5EE36F5E}" type="presParOf" srcId="{97540F6F-D150-4902-B192-3B6B0E0E68B8}" destId="{25D27A48-2313-4300-B0F1-9B85E2EABDC5}" srcOrd="4" destOrd="0" presId="urn:microsoft.com/office/officeart/2008/layout/HorizontalMultiLevelHierarchy"/>
    <dgm:cxn modelId="{64E96E2A-9B25-49F8-AF80-4B3F28FBF518}" type="presParOf" srcId="{25D27A48-2313-4300-B0F1-9B85E2EABDC5}" destId="{B5187C3A-5157-47AE-9494-BDAFC563FAAD}" srcOrd="0" destOrd="0" presId="urn:microsoft.com/office/officeart/2008/layout/HorizontalMultiLevelHierarchy"/>
    <dgm:cxn modelId="{3FBD2A15-B1C1-4A16-B56C-9A31F17907AE}" type="presParOf" srcId="{97540F6F-D150-4902-B192-3B6B0E0E68B8}" destId="{F619044F-D2CD-4034-9170-AD5F523DCA5E}" srcOrd="5" destOrd="0" presId="urn:microsoft.com/office/officeart/2008/layout/HorizontalMultiLevelHierarchy"/>
    <dgm:cxn modelId="{B158EC22-C703-49C3-90A6-F83EE19EBE7C}" type="presParOf" srcId="{F619044F-D2CD-4034-9170-AD5F523DCA5E}" destId="{67F7E68B-4EFD-408B-93DB-BD4472178DF8}" srcOrd="0" destOrd="0" presId="urn:microsoft.com/office/officeart/2008/layout/HorizontalMultiLevelHierarchy"/>
    <dgm:cxn modelId="{452DBE92-AA5F-4DAA-AD85-7975032BF8C9}" type="presParOf" srcId="{F619044F-D2CD-4034-9170-AD5F523DCA5E}" destId="{177F84EF-BC92-4E69-A0BA-410F6CF36806}" srcOrd="1" destOrd="0" presId="urn:microsoft.com/office/officeart/2008/layout/HorizontalMultiLevelHierarchy"/>
  </dgm:cxnLst>
  <dgm:bg>
    <a:solidFill>
      <a:schemeClr val="accent2">
        <a:lumMod val="20000"/>
        <a:lumOff val="80000"/>
      </a:schemeClr>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8330A4-7BB3-487D-80B8-88CFB8F7EDDA}">
      <dsp:nvSpPr>
        <dsp:cNvPr id="0" name=""/>
        <dsp:cNvSpPr/>
      </dsp:nvSpPr>
      <dsp:spPr>
        <a:xfrm>
          <a:off x="448160" y="1584219"/>
          <a:ext cx="3083239" cy="2815343"/>
        </a:xfrm>
        <a:prstGeom prst="ellipse">
          <a:avLst/>
        </a:prstGeom>
        <a:solidFill>
          <a:srgbClr val="990099"/>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lvl="0" algn="ctr" defTabSz="1244600">
            <a:lnSpc>
              <a:spcPct val="90000"/>
            </a:lnSpc>
            <a:spcBef>
              <a:spcPct val="0"/>
            </a:spcBef>
            <a:spcAft>
              <a:spcPct val="35000"/>
            </a:spcAft>
          </a:pPr>
          <a:r>
            <a:rPr lang="en-US" sz="2800" b="1" kern="1200" smtClean="0">
              <a:solidFill>
                <a:srgbClr val="F8F8F8"/>
              </a:solidFill>
              <a:latin typeface="Tahoma" pitchFamily="34" charset="0"/>
            </a:rPr>
            <a:t>Triết học</a:t>
          </a:r>
        </a:p>
        <a:p>
          <a:pPr lvl="0" algn="ctr" defTabSz="1244600">
            <a:lnSpc>
              <a:spcPct val="90000"/>
            </a:lnSpc>
            <a:spcBef>
              <a:spcPct val="0"/>
            </a:spcBef>
            <a:spcAft>
              <a:spcPct val="35000"/>
            </a:spcAft>
          </a:pPr>
          <a:r>
            <a:rPr lang="en-US" sz="2800" b="1" kern="1200" smtClean="0">
              <a:solidFill>
                <a:srgbClr val="F8F8F8"/>
              </a:solidFill>
              <a:latin typeface="Tahoma" pitchFamily="34" charset="0"/>
            </a:rPr>
            <a:t>Mác - Lênin</a:t>
          </a:r>
          <a:endParaRPr lang="en-US" sz="2800" kern="1200"/>
        </a:p>
      </dsp:txBody>
      <dsp:txXfrm>
        <a:off x="899690" y="1996516"/>
        <a:ext cx="2180179" cy="1990749"/>
      </dsp:txXfrm>
    </dsp:sp>
    <dsp:sp modelId="{C4903F81-46F5-442A-A2AA-E1A2B022C7DF}">
      <dsp:nvSpPr>
        <dsp:cNvPr id="0" name=""/>
        <dsp:cNvSpPr/>
      </dsp:nvSpPr>
      <dsp:spPr>
        <a:xfrm>
          <a:off x="-685150" y="0"/>
          <a:ext cx="4823625" cy="5915830"/>
        </a:xfrm>
        <a:prstGeom prst="blockArc">
          <a:avLst>
            <a:gd name="adj1" fmla="val 17527788"/>
            <a:gd name="adj2" fmla="val 4119114"/>
            <a:gd name="adj3" fmla="val 5750"/>
          </a:avLst>
        </a:prstGeom>
        <a:solidFill>
          <a:srgbClr val="FF33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66DA549-CD24-4A94-9BA0-DB0C9E2FBB87}">
      <dsp:nvSpPr>
        <dsp:cNvPr id="0" name=""/>
        <dsp:cNvSpPr/>
      </dsp:nvSpPr>
      <dsp:spPr>
        <a:xfrm>
          <a:off x="3095701" y="648094"/>
          <a:ext cx="648821" cy="644416"/>
        </a:xfrm>
        <a:prstGeom prst="ellipse">
          <a:avLst/>
        </a:prstGeom>
        <a:solidFill>
          <a:srgbClr val="33CC3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C27B982-9D80-4C0A-BA83-7D46D1697D0E}">
      <dsp:nvSpPr>
        <dsp:cNvPr id="0" name=""/>
        <dsp:cNvSpPr/>
      </dsp:nvSpPr>
      <dsp:spPr>
        <a:xfrm>
          <a:off x="3888531" y="360049"/>
          <a:ext cx="4312223"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B</a:t>
          </a:r>
          <a:r>
            <a:rPr lang="vi-VN" sz="2400" kern="1200" dirty="0" smtClean="0">
              <a:solidFill>
                <a:srgbClr val="0000CC"/>
              </a:solidFill>
            </a:rPr>
            <a:t>ao gồm </a:t>
          </a:r>
          <a:r>
            <a:rPr lang="vi-VN" sz="2400" b="1" u="sng" kern="1200" dirty="0" smtClean="0">
              <a:solidFill>
                <a:srgbClr val="D60093"/>
              </a:solidFill>
            </a:rPr>
            <a:t>chủ nghĩa duy vật biện chứng</a:t>
          </a:r>
          <a:r>
            <a:rPr lang="vi-VN" sz="2400" kern="1200" dirty="0" smtClean="0">
              <a:solidFill>
                <a:srgbClr val="D60093"/>
              </a:solidFill>
            </a:rPr>
            <a:t> </a:t>
          </a:r>
          <a:r>
            <a:rPr lang="vi-VN" sz="2400" kern="1200" dirty="0" smtClean="0">
              <a:solidFill>
                <a:srgbClr val="0000CC"/>
              </a:solidFill>
            </a:rPr>
            <a:t>và </a:t>
          </a:r>
          <a:r>
            <a:rPr lang="vi-VN" sz="2400" b="1" u="sng" kern="1200" dirty="0" smtClean="0">
              <a:solidFill>
                <a:srgbClr val="D60093"/>
              </a:solidFill>
            </a:rPr>
            <a:t>chủ nghĩa duy vật lịch sử</a:t>
          </a:r>
          <a:endParaRPr lang="en-US" sz="2400" b="1" u="sng" kern="1200" dirty="0">
            <a:solidFill>
              <a:srgbClr val="D60093"/>
            </a:solidFill>
          </a:endParaRPr>
        </a:p>
      </dsp:txBody>
      <dsp:txXfrm>
        <a:off x="3888531" y="360049"/>
        <a:ext cx="4312223" cy="1460026"/>
      </dsp:txXfrm>
    </dsp:sp>
    <dsp:sp modelId="{0590E5DE-65AC-41A9-A140-011D5A1FA11F}">
      <dsp:nvSpPr>
        <dsp:cNvPr id="0" name=""/>
        <dsp:cNvSpPr/>
      </dsp:nvSpPr>
      <dsp:spPr>
        <a:xfrm>
          <a:off x="3672507" y="2448340"/>
          <a:ext cx="734467" cy="644431"/>
        </a:xfrm>
        <a:prstGeom prst="ellipse">
          <a:avLst/>
        </a:prstGeom>
        <a:solidFill>
          <a:srgbClr val="D6009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58F067C-BDB8-470D-B392-484740C3C44A}">
      <dsp:nvSpPr>
        <dsp:cNvPr id="0" name=""/>
        <dsp:cNvSpPr/>
      </dsp:nvSpPr>
      <dsp:spPr>
        <a:xfrm>
          <a:off x="4644647" y="2232314"/>
          <a:ext cx="3682539"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L</a:t>
          </a:r>
          <a:r>
            <a:rPr lang="vi-VN" sz="2400" kern="1200" dirty="0" smtClean="0">
              <a:solidFill>
                <a:srgbClr val="0000CC"/>
              </a:solidFill>
            </a:rPr>
            <a:t>à khoa học về những </a:t>
          </a:r>
          <a:r>
            <a:rPr lang="vi-VN" sz="2400" b="1" kern="1200" dirty="0" smtClean="0">
              <a:solidFill>
                <a:srgbClr val="FF0000"/>
              </a:solidFill>
            </a:rPr>
            <a:t>quy luật</a:t>
          </a:r>
          <a:r>
            <a:rPr lang="vi-VN" sz="2400" kern="1200" dirty="0" smtClean="0">
              <a:solidFill>
                <a:srgbClr val="0000CC"/>
              </a:solidFill>
            </a:rPr>
            <a:t> chung nhất của </a:t>
          </a:r>
          <a:r>
            <a:rPr lang="vi-VN" sz="2400" b="1" u="sng" kern="1200" dirty="0" smtClean="0">
              <a:solidFill>
                <a:srgbClr val="660066"/>
              </a:solidFill>
            </a:rPr>
            <a:t>tự nhiên</a:t>
          </a:r>
          <a:r>
            <a:rPr lang="vi-VN" sz="2400" kern="1200" dirty="0" smtClean="0">
              <a:solidFill>
                <a:srgbClr val="0000CC"/>
              </a:solidFill>
            </a:rPr>
            <a:t>, </a:t>
          </a:r>
          <a:r>
            <a:rPr lang="vi-VN" sz="2400" b="1" u="sng" kern="1200" dirty="0" smtClean="0">
              <a:solidFill>
                <a:srgbClr val="660066"/>
              </a:solidFill>
            </a:rPr>
            <a:t>xã hội</a:t>
          </a:r>
          <a:r>
            <a:rPr lang="vi-VN" sz="2400" b="1" kern="1200" dirty="0" smtClean="0">
              <a:solidFill>
                <a:srgbClr val="660066"/>
              </a:solidFill>
            </a:rPr>
            <a:t> </a:t>
          </a:r>
          <a:r>
            <a:rPr lang="vi-VN" sz="2400" kern="1200" dirty="0" smtClean="0">
              <a:solidFill>
                <a:srgbClr val="0000CC"/>
              </a:solidFill>
            </a:rPr>
            <a:t>và </a:t>
          </a:r>
          <a:r>
            <a:rPr lang="vi-VN" sz="2400" b="1" u="sng" kern="1200" dirty="0" smtClean="0">
              <a:solidFill>
                <a:srgbClr val="660066"/>
              </a:solidFill>
            </a:rPr>
            <a:t>tư duy</a:t>
          </a:r>
          <a:endParaRPr lang="en-US" sz="2400" b="1" u="sng" kern="1200" dirty="0">
            <a:solidFill>
              <a:srgbClr val="660066"/>
            </a:solidFill>
          </a:endParaRPr>
        </a:p>
      </dsp:txBody>
      <dsp:txXfrm>
        <a:off x="4644647" y="2232314"/>
        <a:ext cx="3682539" cy="1460026"/>
      </dsp:txXfrm>
    </dsp:sp>
    <dsp:sp modelId="{68F8DACF-3B50-4085-964B-B496557E9CAA}">
      <dsp:nvSpPr>
        <dsp:cNvPr id="0" name=""/>
        <dsp:cNvSpPr/>
      </dsp:nvSpPr>
      <dsp:spPr>
        <a:xfrm flipH="1">
          <a:off x="3168445" y="4176573"/>
          <a:ext cx="710035" cy="651763"/>
        </a:xfrm>
        <a:prstGeom prst="ellipse">
          <a:avLst/>
        </a:prstGeom>
        <a:solidFill>
          <a:srgbClr val="FF99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12E49E7C-C578-41FA-9D93-1E89E4BE1C37}">
      <dsp:nvSpPr>
        <dsp:cNvPr id="0" name=""/>
        <dsp:cNvSpPr/>
      </dsp:nvSpPr>
      <dsp:spPr>
        <a:xfrm>
          <a:off x="4104579" y="4104567"/>
          <a:ext cx="4256931"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Đ</a:t>
          </a:r>
          <a:r>
            <a:rPr lang="vi-VN" sz="2400" kern="1200" dirty="0" smtClean="0">
              <a:solidFill>
                <a:srgbClr val="0000CC"/>
              </a:solidFill>
            </a:rPr>
            <a:t>em lại cho con người </a:t>
          </a:r>
          <a:r>
            <a:rPr lang="vi-VN" sz="2400" b="1" kern="1200" dirty="0" smtClean="0">
              <a:solidFill>
                <a:srgbClr val="C00000"/>
              </a:solidFill>
            </a:rPr>
            <a:t>thế giới quan khoa học</a:t>
          </a:r>
          <a:r>
            <a:rPr lang="vi-VN" sz="2400" kern="1200" dirty="0" smtClean="0">
              <a:solidFill>
                <a:srgbClr val="0000CC"/>
              </a:solidFill>
            </a:rPr>
            <a:t> và </a:t>
          </a:r>
          <a:r>
            <a:rPr lang="vi-VN" sz="2400" b="1" kern="1200" dirty="0" smtClean="0">
              <a:solidFill>
                <a:srgbClr val="C00000"/>
              </a:solidFill>
            </a:rPr>
            <a:t>phương pháp luận </a:t>
          </a:r>
          <a:r>
            <a:rPr lang="vi-VN" sz="2400" kern="1200" dirty="0" smtClean="0">
              <a:solidFill>
                <a:srgbClr val="0000CC"/>
              </a:solidFill>
            </a:rPr>
            <a:t>đúng đắn để </a:t>
          </a:r>
          <a:r>
            <a:rPr lang="vi-VN" sz="2400" b="1" u="sng" kern="1200" dirty="0" smtClean="0">
              <a:solidFill>
                <a:srgbClr val="D60093"/>
              </a:solidFill>
            </a:rPr>
            <a:t>nhận thức</a:t>
          </a:r>
          <a:r>
            <a:rPr lang="vi-VN" sz="2400" kern="1200" dirty="0" smtClean="0">
              <a:solidFill>
                <a:srgbClr val="D60093"/>
              </a:solidFill>
            </a:rPr>
            <a:t> </a:t>
          </a:r>
          <a:r>
            <a:rPr lang="vi-VN" sz="2400" kern="1200" dirty="0" smtClean="0">
              <a:solidFill>
                <a:srgbClr val="0000CC"/>
              </a:solidFill>
            </a:rPr>
            <a:t>và </a:t>
          </a:r>
          <a:r>
            <a:rPr lang="vi-VN" sz="2400" b="1" u="sng" kern="1200" dirty="0" smtClean="0">
              <a:solidFill>
                <a:srgbClr val="D60093"/>
              </a:solidFill>
            </a:rPr>
            <a:t>cải tạo</a:t>
          </a:r>
          <a:r>
            <a:rPr lang="vi-VN" sz="2400" kern="1200" dirty="0" smtClean="0">
              <a:solidFill>
                <a:srgbClr val="0000CC"/>
              </a:solidFill>
            </a:rPr>
            <a:t> thế giới</a:t>
          </a:r>
          <a:endParaRPr lang="en-US" sz="2400" kern="1200" dirty="0">
            <a:solidFill>
              <a:srgbClr val="0000CC"/>
            </a:solidFill>
          </a:endParaRPr>
        </a:p>
      </dsp:txBody>
      <dsp:txXfrm>
        <a:off x="4104579" y="4104567"/>
        <a:ext cx="4256931" cy="146002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9D962E-901D-4A98-B628-BEB9A0C5CA49}">
      <dsp:nvSpPr>
        <dsp:cNvPr id="0" name=""/>
        <dsp:cNvSpPr/>
      </dsp:nvSpPr>
      <dsp:spPr>
        <a:xfrm>
          <a:off x="0" y="0"/>
          <a:ext cx="8209140"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0B30C30-BD8C-4E53-9165-0519B482DEC7}">
      <dsp:nvSpPr>
        <dsp:cNvPr id="0" name=""/>
        <dsp:cNvSpPr/>
      </dsp:nvSpPr>
      <dsp:spPr>
        <a:xfrm>
          <a:off x="0" y="0"/>
          <a:ext cx="1641828" cy="5832810"/>
        </a:xfrm>
        <a:prstGeom prst="rect">
          <a:avLst/>
        </a:prstGeom>
        <a:solidFill>
          <a:srgbClr val="FF9900"/>
        </a:solidFill>
        <a:ln>
          <a:noFill/>
        </a:ln>
        <a:effectLst/>
      </dsp:spPr>
      <dsp:style>
        <a:lnRef idx="0">
          <a:scrgbClr r="0" g="0" b="0"/>
        </a:lnRef>
        <a:fillRef idx="0">
          <a:scrgbClr r="0" g="0" b="0"/>
        </a:fillRef>
        <a:effectRef idx="0">
          <a:scrgbClr r="0" g="0" b="0"/>
        </a:effectRef>
        <a:fontRef idx="minor"/>
      </dsp:style>
      <dsp:txBody>
        <a:bodyPr spcFirstLastPara="0" vert="horz" wrap="square" lIns="144780" tIns="144780" rIns="144780" bIns="144780" numCol="1" spcCol="1270" anchor="t" anchorCtr="0">
          <a:noAutofit/>
        </a:bodyPr>
        <a:lstStyle/>
        <a:p>
          <a:pPr lvl="0" algn="ctr" defTabSz="1689100">
            <a:lnSpc>
              <a:spcPct val="90000"/>
            </a:lnSpc>
            <a:spcBef>
              <a:spcPct val="0"/>
            </a:spcBef>
            <a:spcAft>
              <a:spcPct val="35000"/>
            </a:spcAft>
          </a:pPr>
          <a:endParaRPr lang="en-US" sz="3800" b="1" kern="1200" smtClean="0">
            <a:solidFill>
              <a:srgbClr val="D60093"/>
            </a:solidFill>
            <a:latin typeface="Tahoma" pitchFamily="34" charset="0"/>
          </a:endParaRPr>
        </a:p>
        <a:p>
          <a:pPr lvl="0" algn="ctr" defTabSz="1689100">
            <a:lnSpc>
              <a:spcPct val="90000"/>
            </a:lnSpc>
            <a:spcBef>
              <a:spcPct val="0"/>
            </a:spcBef>
            <a:spcAft>
              <a:spcPct val="35000"/>
            </a:spcAft>
          </a:pPr>
          <a:r>
            <a:rPr lang="en-US" sz="3800" b="1" kern="1200" smtClean="0">
              <a:solidFill>
                <a:schemeClr val="bg1"/>
              </a:solidFill>
              <a:latin typeface="Tahoma" pitchFamily="34" charset="0"/>
            </a:rPr>
            <a:t>Kinh tế </a:t>
          </a:r>
        </a:p>
        <a:p>
          <a:pPr lvl="0" algn="ctr" defTabSz="1689100">
            <a:lnSpc>
              <a:spcPct val="90000"/>
            </a:lnSpc>
            <a:spcBef>
              <a:spcPct val="0"/>
            </a:spcBef>
            <a:spcAft>
              <a:spcPct val="35000"/>
            </a:spcAft>
          </a:pPr>
          <a:r>
            <a:rPr lang="en-US" sz="3800" b="1" kern="1200" smtClean="0">
              <a:solidFill>
                <a:schemeClr val="bg1"/>
              </a:solidFill>
              <a:latin typeface="Tahoma" pitchFamily="34" charset="0"/>
            </a:rPr>
            <a:t>chính trị Mác - Lênin</a:t>
          </a:r>
          <a:endParaRPr lang="en-US" sz="3800" kern="1200">
            <a:solidFill>
              <a:schemeClr val="bg1"/>
            </a:solidFill>
          </a:endParaRPr>
        </a:p>
      </dsp:txBody>
      <dsp:txXfrm>
        <a:off x="0" y="0"/>
        <a:ext cx="1641828" cy="5832810"/>
      </dsp:txXfrm>
    </dsp:sp>
    <dsp:sp modelId="{E31149F0-54AB-49E5-8426-62970BA096AE}">
      <dsp:nvSpPr>
        <dsp:cNvPr id="0" name=""/>
        <dsp:cNvSpPr/>
      </dsp:nvSpPr>
      <dsp:spPr>
        <a:xfrm>
          <a:off x="1764965" y="432069"/>
          <a:ext cx="6444174" cy="17951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a:t>
          </a:r>
          <a:r>
            <a:rPr lang="en-US" sz="2400" kern="1200" dirty="0" smtClean="0"/>
            <a:t> </a:t>
          </a:r>
          <a:r>
            <a:rPr lang="en-US" sz="2400" kern="1200" dirty="0" smtClean="0">
              <a:solidFill>
                <a:srgbClr val="000099"/>
              </a:solidFill>
            </a:rPr>
            <a:t>L</a:t>
          </a:r>
          <a:r>
            <a:rPr lang="vi-VN" sz="2400" kern="1200" dirty="0" smtClean="0">
              <a:solidFill>
                <a:srgbClr val="000099"/>
              </a:solidFill>
            </a:rPr>
            <a:t>à khoa học nghiên cứu </a:t>
          </a:r>
          <a:r>
            <a:rPr lang="vi-VN" sz="2400" b="1" u="sng" kern="1200" dirty="0" smtClean="0">
              <a:solidFill>
                <a:srgbClr val="D60093"/>
              </a:solidFill>
            </a:rPr>
            <a:t>phương thức sản xuất </a:t>
          </a:r>
          <a:r>
            <a:rPr lang="en-US" sz="2400" b="1" u="sng" kern="1200" dirty="0" smtClean="0">
              <a:solidFill>
                <a:srgbClr val="D60093"/>
              </a:solidFill>
            </a:rPr>
            <a:t>TBCN</a:t>
          </a:r>
          <a:r>
            <a:rPr lang="vi-VN" sz="2400" kern="1200" dirty="0" smtClean="0">
              <a:solidFill>
                <a:srgbClr val="000099"/>
              </a:solidFill>
            </a:rPr>
            <a:t>, chỉ rõ </a:t>
          </a:r>
          <a:r>
            <a:rPr lang="vi-VN" sz="2400" b="1" u="sng" kern="1200" dirty="0" smtClean="0">
              <a:solidFill>
                <a:srgbClr val="FF3300"/>
              </a:solidFill>
            </a:rPr>
            <a:t>bản chất bóc lột</a:t>
          </a:r>
          <a:r>
            <a:rPr lang="vi-VN" sz="2400" kern="1200" dirty="0" smtClean="0">
              <a:solidFill>
                <a:srgbClr val="000099"/>
              </a:solidFill>
            </a:rPr>
            <a:t> của quan hệ sản xuất</a:t>
          </a:r>
          <a:r>
            <a:rPr lang="en-US" sz="2400" kern="1200" dirty="0" smtClean="0">
              <a:solidFill>
                <a:srgbClr val="000099"/>
              </a:solidFill>
            </a:rPr>
            <a:t> TBCN</a:t>
          </a:r>
          <a:endParaRPr lang="en-US" sz="2400" kern="1200" dirty="0">
            <a:solidFill>
              <a:srgbClr val="000099"/>
            </a:solidFill>
          </a:endParaRPr>
        </a:p>
      </dsp:txBody>
      <dsp:txXfrm>
        <a:off x="1764965" y="432069"/>
        <a:ext cx="6444174" cy="1795149"/>
      </dsp:txXfrm>
    </dsp:sp>
    <dsp:sp modelId="{C0C2CE3E-9D21-4226-9B03-A6F372CEC701}">
      <dsp:nvSpPr>
        <dsp:cNvPr id="0" name=""/>
        <dsp:cNvSpPr/>
      </dsp:nvSpPr>
      <dsp:spPr>
        <a:xfrm>
          <a:off x="1641828" y="1946095"/>
          <a:ext cx="65673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39ED7F1-CEF0-41CE-B3ED-A95615683B29}">
      <dsp:nvSpPr>
        <dsp:cNvPr id="0" name=""/>
        <dsp:cNvSpPr/>
      </dsp:nvSpPr>
      <dsp:spPr>
        <a:xfrm>
          <a:off x="1764965" y="2097042"/>
          <a:ext cx="6444174" cy="20208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a:t>
          </a:r>
          <a:r>
            <a:rPr lang="vi-VN" sz="2400" b="1" kern="1200" dirty="0" smtClean="0">
              <a:solidFill>
                <a:srgbClr val="C00000"/>
              </a:solidFill>
            </a:rPr>
            <a:t>quy luật kinh tế</a:t>
          </a:r>
          <a:r>
            <a:rPr lang="vi-VN" sz="2400" kern="1200" dirty="0" smtClean="0">
              <a:solidFill>
                <a:srgbClr val="000099"/>
              </a:solidFill>
            </a:rPr>
            <a:t> chủ yếu hình thành, phát triển và đưa </a:t>
          </a:r>
          <a:r>
            <a:rPr lang="en-US" sz="2400" kern="1200" dirty="0" smtClean="0">
              <a:solidFill>
                <a:srgbClr val="000099"/>
              </a:solidFill>
            </a:rPr>
            <a:t>CNTB </a:t>
          </a:r>
          <a:r>
            <a:rPr lang="vi-VN" sz="2400" kern="1200" dirty="0" smtClean="0">
              <a:solidFill>
                <a:srgbClr val="000099"/>
              </a:solidFill>
            </a:rPr>
            <a:t>tới chỗ </a:t>
          </a:r>
          <a:r>
            <a:rPr lang="vi-VN" sz="2400" b="1" u="sng" kern="1200" dirty="0" smtClean="0">
              <a:solidFill>
                <a:srgbClr val="CC6600"/>
              </a:solidFill>
            </a:rPr>
            <a:t>diệt vong</a:t>
          </a:r>
          <a:endParaRPr lang="en-US" sz="2400" b="1" u="sng" kern="1200" dirty="0">
            <a:solidFill>
              <a:srgbClr val="CC6600"/>
            </a:solidFill>
          </a:endParaRPr>
        </a:p>
      </dsp:txBody>
      <dsp:txXfrm>
        <a:off x="1764965" y="2097042"/>
        <a:ext cx="6444174" cy="2020844"/>
      </dsp:txXfrm>
    </dsp:sp>
    <dsp:sp modelId="{C1EEB32A-0372-4C33-BEEF-E614ECB97AF4}">
      <dsp:nvSpPr>
        <dsp:cNvPr id="0" name=""/>
        <dsp:cNvSpPr/>
      </dsp:nvSpPr>
      <dsp:spPr>
        <a:xfrm>
          <a:off x="1641828" y="4117887"/>
          <a:ext cx="65673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206CC91-6C14-4711-976C-7F8E9F1D54C7}">
      <dsp:nvSpPr>
        <dsp:cNvPr id="0" name=""/>
        <dsp:cNvSpPr/>
      </dsp:nvSpPr>
      <dsp:spPr>
        <a:xfrm>
          <a:off x="1764965" y="4268834"/>
          <a:ext cx="6444174" cy="14125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quy luật phát triển của </a:t>
          </a:r>
          <a:r>
            <a:rPr lang="vi-VN" sz="2400" b="1" u="sng" kern="1200" dirty="0" smtClean="0">
              <a:solidFill>
                <a:srgbClr val="008000"/>
              </a:solidFill>
            </a:rPr>
            <a:t>quan hệ sản xuất</a:t>
          </a:r>
          <a:r>
            <a:rPr lang="en-US" sz="2400" b="1" u="sng" kern="1200" dirty="0" smtClean="0">
              <a:solidFill>
                <a:srgbClr val="008000"/>
              </a:solidFill>
            </a:rPr>
            <a:t> XHCN</a:t>
          </a:r>
          <a:r>
            <a:rPr lang="vi-VN" sz="2400" kern="1200" dirty="0" smtClean="0">
              <a:solidFill>
                <a:srgbClr val="000099"/>
              </a:solidFill>
            </a:rPr>
            <a:t>. </a:t>
          </a:r>
          <a:endParaRPr lang="en-US" sz="2400" kern="1200" dirty="0">
            <a:solidFill>
              <a:srgbClr val="000099"/>
            </a:solidFill>
          </a:endParaRPr>
        </a:p>
      </dsp:txBody>
      <dsp:txXfrm>
        <a:off x="1764965" y="4268834"/>
        <a:ext cx="6444174" cy="1412559"/>
      </dsp:txXfrm>
    </dsp:sp>
    <dsp:sp modelId="{561B2B28-2C7C-4156-9E15-05182751822A}">
      <dsp:nvSpPr>
        <dsp:cNvPr id="0" name=""/>
        <dsp:cNvSpPr/>
      </dsp:nvSpPr>
      <dsp:spPr>
        <a:xfrm>
          <a:off x="1641828" y="5681393"/>
          <a:ext cx="65673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0558FC4-4B64-4AD1-A2B4-086059AEA95E}">
      <dsp:nvSpPr>
        <dsp:cNvPr id="0" name=""/>
        <dsp:cNvSpPr/>
      </dsp:nvSpPr>
      <dsp:spPr>
        <a:xfrm>
          <a:off x="26156" y="3627083"/>
          <a:ext cx="9921239"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F63A709-0449-4007-990E-9AEBBB59B971}">
      <dsp:nvSpPr>
        <dsp:cNvPr id="0" name=""/>
        <dsp:cNvSpPr/>
      </dsp:nvSpPr>
      <dsp:spPr>
        <a:xfrm>
          <a:off x="13284" y="2069193"/>
          <a:ext cx="9921239"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6B90B6B-7448-4611-8EA7-F766776FCBB0}">
      <dsp:nvSpPr>
        <dsp:cNvPr id="0" name=""/>
        <dsp:cNvSpPr/>
      </dsp:nvSpPr>
      <dsp:spPr>
        <a:xfrm>
          <a:off x="406" y="511303"/>
          <a:ext cx="9921239"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FEE8269-3D05-4C18-9054-9F2A8367E5E0}">
      <dsp:nvSpPr>
        <dsp:cNvPr id="0" name=""/>
        <dsp:cNvSpPr/>
      </dsp:nvSpPr>
      <dsp:spPr>
        <a:xfrm>
          <a:off x="2579928" y="570"/>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b" anchorCtr="0">
          <a:noAutofit/>
        </a:bodyPr>
        <a:lstStyle/>
        <a:p>
          <a:pPr lvl="0" algn="l" defTabSz="1333500">
            <a:lnSpc>
              <a:spcPct val="90000"/>
            </a:lnSpc>
            <a:spcBef>
              <a:spcPct val="0"/>
            </a:spcBef>
            <a:spcAft>
              <a:spcPct val="35000"/>
            </a:spcAft>
          </a:pPr>
          <a:r>
            <a:rPr lang="en-US" sz="3000" kern="1200" dirty="0"/>
            <a:t>.</a:t>
          </a:r>
        </a:p>
      </dsp:txBody>
      <dsp:txXfrm>
        <a:off x="2579928" y="570"/>
        <a:ext cx="7341717" cy="510733"/>
      </dsp:txXfrm>
    </dsp:sp>
    <dsp:sp modelId="{95AA686E-C137-4A3E-9FEF-D3AD0912EC31}">
      <dsp:nvSpPr>
        <dsp:cNvPr id="0" name=""/>
        <dsp:cNvSpPr/>
      </dsp:nvSpPr>
      <dsp:spPr>
        <a:xfrm>
          <a:off x="-406" y="30764"/>
          <a:ext cx="2581147" cy="510733"/>
        </a:xfrm>
        <a:prstGeom prst="round2SameRect">
          <a:avLst>
            <a:gd name="adj1" fmla="val 16670"/>
            <a:gd name="adj2" fmla="val 0"/>
          </a:avLst>
        </a:prstGeom>
        <a:solidFill>
          <a:srgbClr val="C00000"/>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1.Giải </a:t>
          </a:r>
          <a:r>
            <a:rPr lang="en-US" sz="2400" b="1" kern="1200" dirty="0" err="1">
              <a:solidFill>
                <a:schemeClr val="bg1"/>
              </a:solidFill>
              <a:latin typeface="Times New Roman" panose="02020603050405020304" pitchFamily="18" charset="0"/>
              <a:cs typeface="Times New Roman" panose="02020603050405020304" pitchFamily="18" charset="0"/>
            </a:rPr>
            <a:t>quyết</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24530" y="55700"/>
        <a:ext cx="2531275" cy="485797"/>
      </dsp:txXfrm>
    </dsp:sp>
    <dsp:sp modelId="{7614B290-0C2E-4744-B26B-D7F2B8EE6BE5}">
      <dsp:nvSpPr>
        <dsp:cNvPr id="0" name=""/>
        <dsp:cNvSpPr/>
      </dsp:nvSpPr>
      <dsp:spPr>
        <a:xfrm>
          <a:off x="0" y="511303"/>
          <a:ext cx="9921239" cy="1021619"/>
        </a:xfrm>
        <a:prstGeom prst="rect">
          <a:avLst/>
        </a:prstGeom>
        <a:solidFill>
          <a:srgbClr val="0033CC"/>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ea typeface="Tahoma" panose="020B0604030504040204" pitchFamily="34" charset="0"/>
            <a:cs typeface="Times New Roman" panose="02020603050405020304" pitchFamily="18" charset="0"/>
          </a:endParaRPr>
        </a:p>
        <a:p>
          <a:pPr marL="228600" lvl="1" indent="-228600" algn="just" defTabSz="1066800">
            <a:lnSpc>
              <a:spcPct val="90000"/>
            </a:lnSpc>
            <a:spcBef>
              <a:spcPct val="0"/>
            </a:spcBef>
            <a:spcAft>
              <a:spcPct val="15000"/>
            </a:spcAft>
            <a:buChar char="••"/>
          </a:pPr>
          <a:r>
            <a:rPr lang="en-US" sz="2400" b="0" kern="1200" dirty="0" err="1" smtClean="0">
              <a:solidFill>
                <a:schemeClr val="bg1"/>
              </a:solidFill>
              <a:latin typeface="+mj-lt"/>
              <a:ea typeface="Tahoma" panose="020B0604030504040204" pitchFamily="34" charset="0"/>
              <a:cs typeface="Times New Roman" panose="02020603050405020304" pitchFamily="18" charset="0"/>
            </a:rPr>
            <a:t>Hai</a:t>
          </a:r>
          <a:r>
            <a:rPr lang="en-US" sz="2400" b="0" kern="1200" dirty="0" smtClean="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mặt</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vấn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đề</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cơ</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bản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của</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triết</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học</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trên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lập</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trường</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của</a:t>
          </a:r>
          <a:r>
            <a:rPr lang="en-US" sz="2400" b="0" kern="1200" dirty="0">
              <a:solidFill>
                <a:schemeClr val="bg1"/>
              </a:solidFill>
              <a:latin typeface="+mj-lt"/>
              <a:ea typeface="Tahoma" panose="020B0604030504040204" pitchFamily="34" charset="0"/>
              <a:cs typeface="Times New Roman" panose="02020603050405020304" pitchFamily="18" charset="0"/>
            </a:rPr>
            <a:t> CNDVBC</a:t>
          </a:r>
        </a:p>
      </dsp:txBody>
      <dsp:txXfrm>
        <a:off x="0" y="511303"/>
        <a:ext cx="9921239" cy="1021619"/>
      </dsp:txXfrm>
    </dsp:sp>
    <dsp:sp modelId="{99AB1CB7-AD60-4AC4-8294-C4C512DEC9C5}">
      <dsp:nvSpPr>
        <dsp:cNvPr id="0" name=""/>
        <dsp:cNvSpPr/>
      </dsp:nvSpPr>
      <dsp:spPr>
        <a:xfrm>
          <a:off x="2592806" y="1558459"/>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b" anchorCtr="0">
          <a:noAutofit/>
        </a:bodyPr>
        <a:lstStyle/>
        <a:p>
          <a:pPr lvl="0" algn="l" defTabSz="1333500">
            <a:lnSpc>
              <a:spcPct val="90000"/>
            </a:lnSpc>
            <a:spcBef>
              <a:spcPct val="0"/>
            </a:spcBef>
            <a:spcAft>
              <a:spcPct val="35000"/>
            </a:spcAft>
          </a:pPr>
          <a:r>
            <a:rPr lang="en-US" sz="3000" kern="1200" dirty="0"/>
            <a:t>.</a:t>
          </a:r>
        </a:p>
      </dsp:txBody>
      <dsp:txXfrm>
        <a:off x="2592806" y="1558459"/>
        <a:ext cx="7341717" cy="510733"/>
      </dsp:txXfrm>
    </dsp:sp>
    <dsp:sp modelId="{35A2A7BB-015C-43D2-BF83-AC92864CEFEF}">
      <dsp:nvSpPr>
        <dsp:cNvPr id="0" name=""/>
        <dsp:cNvSpPr/>
      </dsp:nvSpPr>
      <dsp:spPr>
        <a:xfrm>
          <a:off x="-412" y="1558459"/>
          <a:ext cx="2632660" cy="510733"/>
        </a:xfrm>
        <a:prstGeom prst="round2SameRect">
          <a:avLst>
            <a:gd name="adj1" fmla="val 16670"/>
            <a:gd name="adj2" fmla="val 0"/>
          </a:avLst>
        </a:prstGeom>
        <a:solidFill>
          <a:srgbClr val="C00000"/>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2. </a:t>
          </a:r>
          <a:r>
            <a:rPr lang="en-US" sz="2400" b="1" kern="1200" dirty="0" err="1">
              <a:solidFill>
                <a:schemeClr val="bg1"/>
              </a:solidFill>
              <a:latin typeface="Times New Roman" panose="02020603050405020304" pitchFamily="18" charset="0"/>
              <a:cs typeface="Times New Roman" panose="02020603050405020304" pitchFamily="18" charset="0"/>
            </a:rPr>
            <a:t>Cung</a:t>
          </a:r>
          <a:r>
            <a:rPr lang="en-US" sz="2400" b="1" kern="1200" dirty="0">
              <a:solidFill>
                <a:schemeClr val="bg1"/>
              </a:solidFill>
              <a:latin typeface="Times New Roman" panose="02020603050405020304" pitchFamily="18" charset="0"/>
              <a:cs typeface="Times New Roman" panose="02020603050405020304" pitchFamily="18" charset="0"/>
            </a:rPr>
            <a:t> </a:t>
          </a:r>
          <a:r>
            <a:rPr lang="en-US" sz="2400" b="1" kern="1200" dirty="0" err="1">
              <a:solidFill>
                <a:schemeClr val="bg1"/>
              </a:solidFill>
              <a:latin typeface="Times New Roman" panose="02020603050405020304" pitchFamily="18" charset="0"/>
              <a:cs typeface="Times New Roman" panose="02020603050405020304" pitchFamily="18" charset="0"/>
            </a:rPr>
            <a:t>cấp</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24524" y="1583395"/>
        <a:ext cx="2582788" cy="485797"/>
      </dsp:txXfrm>
    </dsp:sp>
    <dsp:sp modelId="{5302FF2D-792F-459A-96EF-9AA82992B7BC}">
      <dsp:nvSpPr>
        <dsp:cNvPr id="0" name=""/>
        <dsp:cNvSpPr/>
      </dsp:nvSpPr>
      <dsp:spPr>
        <a:xfrm>
          <a:off x="0" y="2069193"/>
          <a:ext cx="9921239" cy="1021619"/>
        </a:xfrm>
        <a:prstGeom prst="rect">
          <a:avLst/>
        </a:prstGeom>
        <a:solidFill>
          <a:srgbClr val="996633"/>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a:p>
          <a:pPr marL="228600" lvl="1" indent="-228600" algn="just" defTabSz="1066800">
            <a:lnSpc>
              <a:spcPct val="90000"/>
            </a:lnSpc>
            <a:spcBef>
              <a:spcPct val="0"/>
            </a:spcBef>
            <a:spcAft>
              <a:spcPct val="15000"/>
            </a:spcAft>
            <a:buChar char="••"/>
          </a:pPr>
          <a:r>
            <a:rPr lang="en-US" sz="2400" b="0" kern="1200" dirty="0" err="1" smtClean="0">
              <a:solidFill>
                <a:schemeClr val="bg1"/>
              </a:solidFill>
              <a:latin typeface="+mj-lt"/>
              <a:cs typeface="Times New Roman" panose="02020603050405020304" pitchFamily="18" charset="0"/>
            </a:rPr>
            <a:t>Những</a:t>
          </a:r>
          <a:r>
            <a:rPr lang="en-US" sz="2400" b="0" kern="1200" dirty="0" smtClean="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nguyên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tắc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thế</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giới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quan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và</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phương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pháp</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luận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khoa</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học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đấu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tranh</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chống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mọi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biểu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hiện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xuyên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và</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bỏ</a:t>
          </a:r>
          <a:r>
            <a:rPr lang="en-US" sz="2400" b="0" kern="1200" dirty="0">
              <a:solidFill>
                <a:schemeClr val="bg1"/>
              </a:solidFill>
              <a:latin typeface="+mj-lt"/>
              <a:cs typeface="Times New Roman" panose="02020603050405020304" pitchFamily="18" charset="0"/>
            </a:rPr>
            <a:t> CMDVBC </a:t>
          </a:r>
        </a:p>
      </dsp:txBody>
      <dsp:txXfrm>
        <a:off x="0" y="2069193"/>
        <a:ext cx="9921239" cy="1021619"/>
      </dsp:txXfrm>
    </dsp:sp>
    <dsp:sp modelId="{FA569536-F33F-41D7-94FC-DEC6393CC89C}">
      <dsp:nvSpPr>
        <dsp:cNvPr id="0" name=""/>
        <dsp:cNvSpPr/>
      </dsp:nvSpPr>
      <dsp:spPr>
        <a:xfrm>
          <a:off x="2605678" y="3116349"/>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7150" tIns="57150" rIns="57150" bIns="57150" numCol="1" spcCol="1270" anchor="b" anchorCtr="0">
          <a:noAutofit/>
        </a:bodyPr>
        <a:lstStyle/>
        <a:p>
          <a:pPr lvl="0" algn="l" defTabSz="1333500">
            <a:lnSpc>
              <a:spcPct val="90000"/>
            </a:lnSpc>
            <a:spcBef>
              <a:spcPct val="0"/>
            </a:spcBef>
            <a:spcAft>
              <a:spcPct val="35000"/>
            </a:spcAft>
          </a:pPr>
          <a:r>
            <a:rPr lang="en-US" sz="3000" kern="1200" dirty="0"/>
            <a:t>.</a:t>
          </a:r>
        </a:p>
      </dsp:txBody>
      <dsp:txXfrm>
        <a:off x="2605678" y="3116349"/>
        <a:ext cx="7341717" cy="510733"/>
      </dsp:txXfrm>
    </dsp:sp>
    <dsp:sp modelId="{CAFF16D3-8520-47DB-867D-62AAB3E9B6DC}">
      <dsp:nvSpPr>
        <dsp:cNvPr id="0" name=""/>
        <dsp:cNvSpPr/>
      </dsp:nvSpPr>
      <dsp:spPr>
        <a:xfrm>
          <a:off x="25382" y="3131447"/>
          <a:ext cx="2684147" cy="510733"/>
        </a:xfrm>
        <a:prstGeom prst="round2SameRect">
          <a:avLst>
            <a:gd name="adj1" fmla="val 16670"/>
            <a:gd name="adj2" fmla="val 0"/>
          </a:avLst>
        </a:prstGeom>
        <a:solidFill>
          <a:srgbClr val="C00000"/>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3. </a:t>
          </a:r>
          <a:r>
            <a:rPr lang="en-US" sz="2400" b="1" kern="1200" dirty="0" err="1" smtClean="0">
              <a:solidFill>
                <a:schemeClr val="bg1"/>
              </a:solidFill>
              <a:latin typeface="Times New Roman" panose="02020603050405020304" pitchFamily="18" charset="0"/>
              <a:cs typeface="Times New Roman" panose="02020603050405020304" pitchFamily="18" charset="0"/>
            </a:rPr>
            <a:t>Đem</a:t>
          </a:r>
          <a:r>
            <a:rPr lang="en-US" sz="2400" b="1" kern="1200" dirty="0" smtClean="0">
              <a:solidFill>
                <a:schemeClr val="bg1"/>
              </a:solidFill>
              <a:latin typeface="Times New Roman" panose="02020603050405020304" pitchFamily="18" charset="0"/>
              <a:cs typeface="Times New Roman" panose="02020603050405020304" pitchFamily="18" charset="0"/>
            </a:rPr>
            <a:t> </a:t>
          </a:r>
          <a:r>
            <a:rPr lang="en-US" sz="2400" b="1" kern="1200" dirty="0" err="1" smtClean="0">
              <a:solidFill>
                <a:schemeClr val="bg1"/>
              </a:solidFill>
              <a:latin typeface="Times New Roman" panose="02020603050405020304" pitchFamily="18" charset="0"/>
              <a:cs typeface="Times New Roman" panose="02020603050405020304" pitchFamily="18" charset="0"/>
            </a:rPr>
            <a:t>lại</a:t>
          </a:r>
          <a:r>
            <a:rPr lang="en-US" sz="2400" b="1" kern="1200" dirty="0" smtClean="0">
              <a:solidFill>
                <a:schemeClr val="bg1"/>
              </a:solidFill>
              <a:latin typeface="Times New Roman" panose="02020603050405020304" pitchFamily="18" charset="0"/>
              <a:cs typeface="Times New Roman" panose="02020603050405020304" pitchFamily="18" charset="0"/>
            </a:rPr>
            <a:t> </a:t>
          </a:r>
          <a:r>
            <a:rPr lang="en-US" sz="2400" b="1" kern="1200" dirty="0" err="1" smtClean="0">
              <a:solidFill>
                <a:schemeClr val="bg1"/>
              </a:solidFill>
              <a:latin typeface="Times New Roman" panose="02020603050405020304" pitchFamily="18" charset="0"/>
              <a:cs typeface="Times New Roman" panose="02020603050405020304" pitchFamily="18" charset="0"/>
            </a:rPr>
            <a:t>niềm</a:t>
          </a:r>
          <a:r>
            <a:rPr lang="en-US" sz="2400" b="1" kern="1200" dirty="0" smtClean="0">
              <a:solidFill>
                <a:schemeClr val="bg1"/>
              </a:solidFill>
              <a:latin typeface="Times New Roman" panose="02020603050405020304" pitchFamily="18" charset="0"/>
              <a:cs typeface="Times New Roman" panose="02020603050405020304" pitchFamily="18" charset="0"/>
            </a:rPr>
            <a:t> tin</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50318" y="3156383"/>
        <a:ext cx="2634275" cy="485797"/>
      </dsp:txXfrm>
    </dsp:sp>
    <dsp:sp modelId="{6006F572-17F4-4C7C-97F9-A69521F64595}">
      <dsp:nvSpPr>
        <dsp:cNvPr id="0" name=""/>
        <dsp:cNvSpPr/>
      </dsp:nvSpPr>
      <dsp:spPr>
        <a:xfrm>
          <a:off x="0" y="3627653"/>
          <a:ext cx="9921239" cy="1021619"/>
        </a:xfrm>
        <a:prstGeom prst="rect">
          <a:avLst/>
        </a:prstGeom>
        <a:solidFill>
          <a:srgbClr val="00B050"/>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dsp:txBody>
      <dsp:txXfrm>
        <a:off x="0" y="3627653"/>
        <a:ext cx="9921239" cy="102161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310F56-114A-4D69-A4DE-84381FA4983D}">
      <dsp:nvSpPr>
        <dsp:cNvPr id="0" name=""/>
        <dsp:cNvSpPr/>
      </dsp:nvSpPr>
      <dsp:spPr>
        <a:xfrm>
          <a:off x="588451" y="370424"/>
          <a:ext cx="2472075" cy="2472075"/>
        </a:xfrm>
        <a:prstGeom prst="blockArc">
          <a:avLst>
            <a:gd name="adj1" fmla="val 9000000"/>
            <a:gd name="adj2" fmla="val 16200000"/>
            <a:gd name="adj3" fmla="val 4635"/>
          </a:avLst>
        </a:prstGeom>
        <a:gradFill rotWithShape="0">
          <a:gsLst>
            <a:gs pos="0">
              <a:schemeClr val="accent3">
                <a:shade val="90000"/>
                <a:hueOff val="0"/>
                <a:satOff val="0"/>
                <a:lumOff val="14611"/>
                <a:alphaOff val="0"/>
                <a:satMod val="103000"/>
                <a:lumMod val="102000"/>
                <a:tint val="94000"/>
              </a:schemeClr>
            </a:gs>
            <a:gs pos="50000">
              <a:schemeClr val="accent3">
                <a:shade val="90000"/>
                <a:hueOff val="0"/>
                <a:satOff val="0"/>
                <a:lumOff val="14611"/>
                <a:alphaOff val="0"/>
                <a:satMod val="110000"/>
                <a:lumMod val="100000"/>
                <a:shade val="100000"/>
              </a:schemeClr>
            </a:gs>
            <a:gs pos="100000">
              <a:schemeClr val="accent3">
                <a:shade val="90000"/>
                <a:hueOff val="0"/>
                <a:satOff val="0"/>
                <a:lumOff val="14611"/>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BDA7CC98-FFA3-4432-83CB-A725681E080C}">
      <dsp:nvSpPr>
        <dsp:cNvPr id="0" name=""/>
        <dsp:cNvSpPr/>
      </dsp:nvSpPr>
      <dsp:spPr>
        <a:xfrm>
          <a:off x="551560" y="310618"/>
          <a:ext cx="2472075" cy="2472075"/>
        </a:xfrm>
        <a:prstGeom prst="blockArc">
          <a:avLst>
            <a:gd name="adj1" fmla="val 1577279"/>
            <a:gd name="adj2" fmla="val 8799899"/>
            <a:gd name="adj3" fmla="val 4635"/>
          </a:avLst>
        </a:prstGeom>
        <a:gradFill rotWithShape="0">
          <a:gsLst>
            <a:gs pos="0">
              <a:schemeClr val="accent3">
                <a:shade val="90000"/>
                <a:hueOff val="0"/>
                <a:satOff val="0"/>
                <a:lumOff val="14611"/>
                <a:alphaOff val="0"/>
                <a:satMod val="103000"/>
                <a:lumMod val="102000"/>
                <a:tint val="94000"/>
              </a:schemeClr>
            </a:gs>
            <a:gs pos="50000">
              <a:schemeClr val="accent3">
                <a:shade val="90000"/>
                <a:hueOff val="0"/>
                <a:satOff val="0"/>
                <a:lumOff val="14611"/>
                <a:alphaOff val="0"/>
                <a:satMod val="110000"/>
                <a:lumMod val="100000"/>
                <a:shade val="100000"/>
              </a:schemeClr>
            </a:gs>
            <a:gs pos="100000">
              <a:schemeClr val="accent3">
                <a:shade val="90000"/>
                <a:hueOff val="0"/>
                <a:satOff val="0"/>
                <a:lumOff val="14611"/>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CE0125A6-1DA4-47FE-9E60-7AB4F81ACD0E}">
      <dsp:nvSpPr>
        <dsp:cNvPr id="0" name=""/>
        <dsp:cNvSpPr/>
      </dsp:nvSpPr>
      <dsp:spPr>
        <a:xfrm>
          <a:off x="524741" y="368742"/>
          <a:ext cx="2472075" cy="2472075"/>
        </a:xfrm>
        <a:prstGeom prst="blockArc">
          <a:avLst>
            <a:gd name="adj1" fmla="val 16381481"/>
            <a:gd name="adj2" fmla="val 1394996"/>
            <a:gd name="adj3" fmla="val 4635"/>
          </a:avLst>
        </a:prstGeom>
        <a:gradFill rotWithShape="0">
          <a:gsLst>
            <a:gs pos="0">
              <a:schemeClr val="accent3">
                <a:shade val="90000"/>
                <a:hueOff val="0"/>
                <a:satOff val="0"/>
                <a:lumOff val="0"/>
                <a:alphaOff val="0"/>
                <a:satMod val="103000"/>
                <a:lumMod val="102000"/>
                <a:tint val="94000"/>
              </a:schemeClr>
            </a:gs>
            <a:gs pos="50000">
              <a:schemeClr val="accent3">
                <a:shade val="90000"/>
                <a:hueOff val="0"/>
                <a:satOff val="0"/>
                <a:lumOff val="0"/>
                <a:alphaOff val="0"/>
                <a:satMod val="110000"/>
                <a:lumMod val="100000"/>
                <a:shade val="100000"/>
              </a:schemeClr>
            </a:gs>
            <a:gs pos="100000">
              <a:schemeClr val="accent3">
                <a:shade val="9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A216F96A-1D89-4CA9-B0D7-DBE2F782459C}">
      <dsp:nvSpPr>
        <dsp:cNvPr id="0" name=""/>
        <dsp:cNvSpPr/>
      </dsp:nvSpPr>
      <dsp:spPr>
        <a:xfrm>
          <a:off x="670621" y="578626"/>
          <a:ext cx="2170768" cy="2055673"/>
        </a:xfrm>
        <a:prstGeom prst="ellipse">
          <a:avLst/>
        </a:prstGeom>
        <a:solidFill>
          <a:srgbClr val="FF505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40640" tIns="40640" rIns="40640" bIns="40640" numCol="1" spcCol="1270" anchor="ctr" anchorCtr="0">
          <a:noAutofit/>
        </a:bodyPr>
        <a:lstStyle/>
        <a:p>
          <a:pPr lvl="0" algn="ctr" defTabSz="1422400">
            <a:lnSpc>
              <a:spcPct val="90000"/>
            </a:lnSpc>
            <a:spcBef>
              <a:spcPct val="0"/>
            </a:spcBef>
            <a:spcAft>
              <a:spcPct val="35000"/>
            </a:spcAft>
          </a:pPr>
          <a:r>
            <a:rPr lang="en-US" sz="3200" b="1" kern="1200" dirty="0" err="1">
              <a:solidFill>
                <a:schemeClr val="bg1"/>
              </a:solidFill>
              <a:latin typeface="Times New Roman" panose="02020603050405020304" pitchFamily="18" charset="0"/>
              <a:cs typeface="Times New Roman" panose="02020603050405020304" pitchFamily="18" charset="0"/>
            </a:rPr>
            <a:t>Vật</a:t>
          </a:r>
          <a:r>
            <a:rPr lang="en-US" sz="3200" b="1" kern="1200" dirty="0">
              <a:solidFill>
                <a:schemeClr val="bg1"/>
              </a:solidFill>
              <a:latin typeface="Times New Roman" panose="02020603050405020304" pitchFamily="18" charset="0"/>
              <a:cs typeface="Times New Roman" panose="02020603050405020304" pitchFamily="18" charset="0"/>
            </a:rPr>
            <a:t> </a:t>
          </a:r>
          <a:r>
            <a:rPr lang="en-US" sz="3200" b="1" kern="1200" dirty="0" err="1">
              <a:solidFill>
                <a:schemeClr val="bg1"/>
              </a:solidFill>
              <a:latin typeface="Times New Roman" panose="02020603050405020304" pitchFamily="18" charset="0"/>
              <a:cs typeface="Times New Roman" panose="02020603050405020304" pitchFamily="18" charset="0"/>
            </a:rPr>
            <a:t>chất</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a:off x="988523" y="879672"/>
        <a:ext cx="1534964" cy="1453581"/>
      </dsp:txXfrm>
    </dsp:sp>
    <dsp:sp modelId="{62961EDB-5DA6-447D-8DD7-F2B542EF8C41}">
      <dsp:nvSpPr>
        <dsp:cNvPr id="0" name=""/>
        <dsp:cNvSpPr/>
      </dsp:nvSpPr>
      <dsp:spPr>
        <a:xfrm>
          <a:off x="1239388" y="1211"/>
          <a:ext cx="1170201" cy="795719"/>
        </a:xfrm>
        <a:prstGeom prst="ellipse">
          <a:avLst/>
        </a:prstGeom>
        <a:solidFill>
          <a:srgbClr val="0000CC"/>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Times New Roman" panose="02020603050405020304" pitchFamily="18" charset="0"/>
              <a:cs typeface="Times New Roman" panose="02020603050405020304" pitchFamily="18" charset="0"/>
            </a:rPr>
            <a:t>Vận</a:t>
          </a:r>
          <a:r>
            <a:rPr lang="en-US" sz="2000" b="1" kern="1200" dirty="0">
              <a:solidFill>
                <a:schemeClr val="bg1"/>
              </a:solidFill>
              <a:latin typeface="Times New Roman" panose="02020603050405020304" pitchFamily="18" charset="0"/>
              <a:cs typeface="Times New Roman" panose="02020603050405020304" pitchFamily="18" charset="0"/>
            </a:rPr>
            <a:t> </a:t>
          </a:r>
          <a:r>
            <a:rPr lang="en-US" sz="2000" b="1" kern="1200">
              <a:solidFill>
                <a:schemeClr val="bg1"/>
              </a:solidFill>
              <a:latin typeface="Times New Roman" panose="02020603050405020304" pitchFamily="18" charset="0"/>
              <a:cs typeface="Times New Roman" panose="02020603050405020304" pitchFamily="18" charset="0"/>
            </a:rPr>
            <a:t>động</a:t>
          </a:r>
          <a:endParaRPr lang="en-US" sz="2000" b="1" kern="1200" dirty="0">
            <a:solidFill>
              <a:schemeClr val="bg1"/>
            </a:solidFill>
            <a:latin typeface="Times New Roman" panose="02020603050405020304" pitchFamily="18" charset="0"/>
            <a:cs typeface="Times New Roman" panose="02020603050405020304" pitchFamily="18" charset="0"/>
          </a:endParaRPr>
        </a:p>
      </dsp:txBody>
      <dsp:txXfrm>
        <a:off x="1410760" y="117741"/>
        <a:ext cx="827457" cy="562659"/>
      </dsp:txXfrm>
    </dsp:sp>
    <dsp:sp modelId="{788F753D-5E46-4C0C-8740-123F8AA55954}">
      <dsp:nvSpPr>
        <dsp:cNvPr id="0" name=""/>
        <dsp:cNvSpPr/>
      </dsp:nvSpPr>
      <dsp:spPr>
        <a:xfrm>
          <a:off x="2285020" y="1683530"/>
          <a:ext cx="1170201" cy="795719"/>
        </a:xfrm>
        <a:prstGeom prst="ellipse">
          <a:avLst/>
        </a:prstGeom>
        <a:solidFill>
          <a:srgbClr val="006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Times New Roman" panose="02020603050405020304" pitchFamily="18" charset="0"/>
              <a:cs typeface="Times New Roman" panose="02020603050405020304" pitchFamily="18" charset="0"/>
            </a:rPr>
            <a:t>Thời</a:t>
          </a:r>
          <a:r>
            <a:rPr lang="en-US" sz="2000" b="1" kern="1200" dirty="0">
              <a:solidFill>
                <a:schemeClr val="bg1"/>
              </a:solidFill>
              <a:latin typeface="Times New Roman" panose="02020603050405020304" pitchFamily="18" charset="0"/>
              <a:cs typeface="Times New Roman" panose="02020603050405020304" pitchFamily="18" charset="0"/>
            </a:rPr>
            <a:t> </a:t>
          </a:r>
          <a:r>
            <a:rPr lang="en-US" sz="2000" b="1" kern="1200" dirty="0" err="1">
              <a:solidFill>
                <a:schemeClr val="bg1"/>
              </a:solidFill>
              <a:latin typeface="Times New Roman" panose="02020603050405020304" pitchFamily="18" charset="0"/>
              <a:cs typeface="Times New Roman" panose="02020603050405020304" pitchFamily="18" charset="0"/>
            </a:rPr>
            <a:t>gian</a:t>
          </a:r>
          <a:endParaRPr lang="en-US" sz="2000" b="1" kern="1200" dirty="0">
            <a:solidFill>
              <a:schemeClr val="bg1"/>
            </a:solidFill>
            <a:latin typeface="Times New Roman" panose="02020603050405020304" pitchFamily="18" charset="0"/>
            <a:cs typeface="Times New Roman" panose="02020603050405020304" pitchFamily="18" charset="0"/>
          </a:endParaRPr>
        </a:p>
      </dsp:txBody>
      <dsp:txXfrm>
        <a:off x="2456392" y="1800060"/>
        <a:ext cx="827457" cy="562659"/>
      </dsp:txXfrm>
    </dsp:sp>
    <dsp:sp modelId="{59C3BFCF-94D8-4A14-9353-FACD95AA2DA3}">
      <dsp:nvSpPr>
        <dsp:cNvPr id="0" name=""/>
        <dsp:cNvSpPr/>
      </dsp:nvSpPr>
      <dsp:spPr>
        <a:xfrm>
          <a:off x="193756" y="1812298"/>
          <a:ext cx="1170201" cy="795719"/>
        </a:xfrm>
        <a:prstGeom prst="ellipse">
          <a:avLst/>
        </a:prstGeom>
        <a:solidFill>
          <a:srgbClr val="FF00FF"/>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6670" tIns="26670" rIns="26670" bIns="26670" numCol="1" spcCol="1270" anchor="ctr" anchorCtr="0">
          <a:noAutofit/>
        </a:bodyPr>
        <a:lstStyle/>
        <a:p>
          <a:pPr lvl="0" algn="ctr" defTabSz="933450">
            <a:lnSpc>
              <a:spcPct val="90000"/>
            </a:lnSpc>
            <a:spcBef>
              <a:spcPct val="0"/>
            </a:spcBef>
            <a:spcAft>
              <a:spcPct val="35000"/>
            </a:spcAft>
          </a:pPr>
          <a:r>
            <a:rPr lang="en-US" sz="2100" b="1" kern="1200" dirty="0" err="1">
              <a:solidFill>
                <a:schemeClr val="bg1"/>
              </a:solidFill>
              <a:latin typeface="Times New Roman" panose="02020603050405020304" pitchFamily="18" charset="0"/>
              <a:cs typeface="Times New Roman" panose="02020603050405020304" pitchFamily="18" charset="0"/>
            </a:rPr>
            <a:t>Không</a:t>
          </a:r>
          <a:r>
            <a:rPr lang="en-US" sz="2100" b="1" kern="1200" dirty="0">
              <a:solidFill>
                <a:schemeClr val="bg1"/>
              </a:solidFill>
              <a:latin typeface="Times New Roman" panose="02020603050405020304" pitchFamily="18" charset="0"/>
              <a:cs typeface="Times New Roman" panose="02020603050405020304" pitchFamily="18" charset="0"/>
            </a:rPr>
            <a:t> </a:t>
          </a:r>
          <a:r>
            <a:rPr lang="en-US" sz="2100" b="1" kern="1200" dirty="0" err="1">
              <a:solidFill>
                <a:schemeClr val="bg1"/>
              </a:solidFill>
              <a:latin typeface="Times New Roman" panose="02020603050405020304" pitchFamily="18" charset="0"/>
              <a:cs typeface="Times New Roman" panose="02020603050405020304" pitchFamily="18" charset="0"/>
            </a:rPr>
            <a:t>gian</a:t>
          </a:r>
          <a:endParaRPr lang="en-US" sz="2100" b="1" kern="1200" dirty="0">
            <a:solidFill>
              <a:schemeClr val="bg1"/>
            </a:solidFill>
            <a:latin typeface="Times New Roman" panose="02020603050405020304" pitchFamily="18" charset="0"/>
            <a:cs typeface="Times New Roman" panose="02020603050405020304" pitchFamily="18" charset="0"/>
          </a:endParaRPr>
        </a:p>
      </dsp:txBody>
      <dsp:txXfrm>
        <a:off x="365128" y="1928828"/>
        <a:ext cx="827457" cy="56265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14B4455-AC8A-4A08-AB5A-26B2192599D0}">
      <dsp:nvSpPr>
        <dsp:cNvPr id="0" name=""/>
        <dsp:cNvSpPr/>
      </dsp:nvSpPr>
      <dsp:spPr>
        <a:xfrm>
          <a:off x="0" y="139460"/>
          <a:ext cx="7919838" cy="1713628"/>
        </a:xfrm>
        <a:prstGeom prst="roundRect">
          <a:avLst>
            <a:gd name="adj" fmla="val 10000"/>
          </a:avLst>
        </a:prstGeom>
        <a:solidFill>
          <a:schemeClr val="bg1"/>
        </a:solidFill>
        <a:ln w="28575" cap="flat" cmpd="sng" algn="ctr">
          <a:solidFill>
            <a:srgbClr val="0033CC"/>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lvl="0" algn="just" defTabSz="1244600">
            <a:lnSpc>
              <a:spcPct val="90000"/>
            </a:lnSpc>
            <a:spcBef>
              <a:spcPct val="0"/>
            </a:spcBef>
            <a:spcAft>
              <a:spcPct val="35000"/>
            </a:spcAft>
          </a:pP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trong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thăng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bằng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sự</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còn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nó</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mà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chưa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chuyển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thành</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cái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khác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trường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hợp</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đặc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biệt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của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endParaRPr lang="en-US" sz="2800" b="0" i="1" kern="1200" dirty="0">
            <a:solidFill>
              <a:srgbClr val="333399"/>
            </a:solidFill>
            <a:latin typeface="Times New Roman" panose="02020603050405020304" pitchFamily="18" charset="0"/>
            <a:cs typeface="Times New Roman" panose="02020603050405020304" pitchFamily="18" charset="0"/>
          </a:endParaRPr>
        </a:p>
      </dsp:txBody>
      <dsp:txXfrm>
        <a:off x="50190" y="189650"/>
        <a:ext cx="7819458" cy="1613248"/>
      </dsp:txXfrm>
    </dsp:sp>
    <dsp:sp modelId="{B95D5CB1-C961-4C9D-AAB3-5A50103E86F9}">
      <dsp:nvSpPr>
        <dsp:cNvPr id="0" name=""/>
        <dsp:cNvSpPr/>
      </dsp:nvSpPr>
      <dsp:spPr>
        <a:xfrm>
          <a:off x="791983" y="1853089"/>
          <a:ext cx="792082" cy="949854"/>
        </a:xfrm>
        <a:custGeom>
          <a:avLst/>
          <a:gdLst/>
          <a:ahLst/>
          <a:cxnLst/>
          <a:rect l="0" t="0" r="0" b="0"/>
          <a:pathLst>
            <a:path>
              <a:moveTo>
                <a:pt x="0" y="0"/>
              </a:moveTo>
              <a:lnTo>
                <a:pt x="0" y="949854"/>
              </a:lnTo>
              <a:lnTo>
                <a:pt x="792082" y="949854"/>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664DBB2C-D112-4382-8E7A-AB4842C446DD}">
      <dsp:nvSpPr>
        <dsp:cNvPr id="0" name=""/>
        <dsp:cNvSpPr/>
      </dsp:nvSpPr>
      <dsp:spPr>
        <a:xfrm>
          <a:off x="1584066" y="2439252"/>
          <a:ext cx="4579358" cy="727383"/>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CC0066"/>
              </a:solidFill>
              <a:effectLst/>
              <a:latin typeface="Times New Roman" panose="02020603050405020304" pitchFamily="18" charset="0"/>
              <a:cs typeface="Times New Roman" panose="02020603050405020304" pitchFamily="18" charset="0"/>
            </a:rPr>
            <a:t>Đứng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im</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là</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tương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đối</a:t>
          </a:r>
          <a:endParaRPr lang="en-US" sz="2800" b="1" kern="1200" dirty="0">
            <a:solidFill>
              <a:srgbClr val="CC0066"/>
            </a:solidFill>
            <a:effectLst/>
            <a:latin typeface="Times New Roman" panose="02020603050405020304" pitchFamily="18" charset="0"/>
            <a:cs typeface="Times New Roman" panose="02020603050405020304" pitchFamily="18" charset="0"/>
          </a:endParaRPr>
        </a:p>
      </dsp:txBody>
      <dsp:txXfrm>
        <a:off x="1605370" y="2460556"/>
        <a:ext cx="4536750" cy="684775"/>
      </dsp:txXfrm>
    </dsp:sp>
    <dsp:sp modelId="{25C9957C-A1C5-4E72-8558-FADC391CDE79}">
      <dsp:nvSpPr>
        <dsp:cNvPr id="0" name=""/>
        <dsp:cNvSpPr/>
      </dsp:nvSpPr>
      <dsp:spPr>
        <a:xfrm>
          <a:off x="791983" y="1853089"/>
          <a:ext cx="792082" cy="2028322"/>
        </a:xfrm>
        <a:custGeom>
          <a:avLst/>
          <a:gdLst/>
          <a:ahLst/>
          <a:cxnLst/>
          <a:rect l="0" t="0" r="0" b="0"/>
          <a:pathLst>
            <a:path>
              <a:moveTo>
                <a:pt x="0" y="0"/>
              </a:moveTo>
              <a:lnTo>
                <a:pt x="0" y="2028322"/>
              </a:lnTo>
              <a:lnTo>
                <a:pt x="792082" y="2028322"/>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8B53FCF-B614-45A1-8A06-B98D6F21264D}">
      <dsp:nvSpPr>
        <dsp:cNvPr id="0" name=""/>
        <dsp:cNvSpPr/>
      </dsp:nvSpPr>
      <dsp:spPr>
        <a:xfrm>
          <a:off x="1584066" y="3493414"/>
          <a:ext cx="4579358" cy="775995"/>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006600"/>
              </a:solidFill>
              <a:effectLst/>
              <a:latin typeface="Times New Roman" panose="02020603050405020304" pitchFamily="18" charset="0"/>
              <a:cs typeface="Times New Roman" panose="02020603050405020304" pitchFamily="18" charset="0"/>
            </a:rPr>
            <a:t>Vận</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động</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là</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tuyệt</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đối</a:t>
          </a:r>
          <a:endParaRPr lang="en-US" sz="2800" b="1" kern="1200" dirty="0">
            <a:solidFill>
              <a:srgbClr val="006600"/>
            </a:solidFill>
            <a:effectLst/>
            <a:latin typeface="Times New Roman" panose="02020603050405020304" pitchFamily="18" charset="0"/>
            <a:cs typeface="Times New Roman" panose="02020603050405020304" pitchFamily="18" charset="0"/>
          </a:endParaRPr>
        </a:p>
      </dsp:txBody>
      <dsp:txXfrm>
        <a:off x="1606794" y="3516142"/>
        <a:ext cx="4533902" cy="73053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27228" y="229443"/>
          <a:ext cx="1514857" cy="1060400"/>
        </a:xfrm>
        <a:prstGeom prst="chevron">
          <a:avLst/>
        </a:prstGeom>
        <a:solidFill>
          <a:srgbClr val="800000">
            <a:alpha val="89804"/>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endParaRPr lang="en-US" sz="3600" b="1" kern="1200" dirty="0">
            <a:solidFill>
              <a:schemeClr val="bg1"/>
            </a:solidFill>
            <a:latin typeface="Times New Roman" pitchFamily="18" charset="0"/>
            <a:cs typeface="Times New Roman" pitchFamily="18" charset="0"/>
          </a:endParaRPr>
        </a:p>
      </dsp:txBody>
      <dsp:txXfrm rot="-5400000">
        <a:off x="1" y="532414"/>
        <a:ext cx="1060400" cy="454457"/>
      </dsp:txXfrm>
    </dsp:sp>
    <dsp:sp modelId="{0DAB1469-03E9-4D9F-BEEA-7BAD8D0AC49F}">
      <dsp:nvSpPr>
        <dsp:cNvPr id="0" name=""/>
        <dsp:cNvSpPr/>
      </dsp:nvSpPr>
      <dsp:spPr>
        <a:xfrm rot="5400000">
          <a:off x="4854671" y="-3794270"/>
          <a:ext cx="984657" cy="8573199"/>
        </a:xfrm>
        <a:prstGeom prst="round2SameRect">
          <a:avLst/>
        </a:prstGeom>
        <a:solidFill>
          <a:srgbClr val="800000">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Hai</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nguyên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lý</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phép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endParaRPr lang="en-US" sz="2400" b="1" kern="1200" dirty="0">
            <a:solidFill>
              <a:schemeClr val="bg1"/>
            </a:solidFill>
            <a:latin typeface="+mj-lt"/>
            <a:cs typeface="Times New Roman" pitchFamily="18" charset="0"/>
          </a:endParaRPr>
        </a:p>
      </dsp:txBody>
      <dsp:txXfrm rot="-5400000">
        <a:off x="1060401" y="48067"/>
        <a:ext cx="8525132" cy="888523"/>
      </dsp:txXfrm>
    </dsp:sp>
    <dsp:sp modelId="{D2E498E5-5D32-477C-AD89-F3DFDEA2421E}">
      <dsp:nvSpPr>
        <dsp:cNvPr id="0" name=""/>
        <dsp:cNvSpPr/>
      </dsp:nvSpPr>
      <dsp:spPr>
        <a:xfrm rot="5400000">
          <a:off x="-227228" y="1549175"/>
          <a:ext cx="1514857" cy="1060400"/>
        </a:xfrm>
        <a:prstGeom prst="chevron">
          <a:avLst/>
        </a:prstGeom>
        <a:solidFill>
          <a:srgbClr val="3333CC">
            <a:alpha val="70000"/>
          </a:srgbClr>
        </a:solidFill>
        <a:ln w="12700" cap="flat" cmpd="sng" algn="ctr">
          <a:solidFill>
            <a:schemeClr val="bg1">
              <a:alpha val="7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endParaRPr lang="en-US" sz="3600" b="1" kern="1200" dirty="0">
            <a:solidFill>
              <a:schemeClr val="bg1"/>
            </a:solidFill>
            <a:latin typeface="Times New Roman" pitchFamily="18" charset="0"/>
            <a:cs typeface="Times New Roman" pitchFamily="18" charset="0"/>
          </a:endParaRPr>
        </a:p>
      </dsp:txBody>
      <dsp:txXfrm rot="-5400000">
        <a:off x="1" y="1852146"/>
        <a:ext cx="1060400" cy="454457"/>
      </dsp:txXfrm>
    </dsp:sp>
    <dsp:sp modelId="{66EE8A80-F4D4-4B0E-81C4-C67A772FA914}">
      <dsp:nvSpPr>
        <dsp:cNvPr id="0" name=""/>
        <dsp:cNvSpPr/>
      </dsp:nvSpPr>
      <dsp:spPr>
        <a:xfrm rot="5400000">
          <a:off x="4854671" y="-2472323"/>
          <a:ext cx="984657" cy="8573199"/>
        </a:xfrm>
        <a:prstGeom prst="round2SameRect">
          <a:avLst/>
        </a:prstGeom>
        <a:solidFill>
          <a:srgbClr val="3333CC">
            <a:alpha val="90000"/>
          </a:srgbClr>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Các</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cặp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phạm</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trù</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cơ</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bản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phép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endParaRPr lang="en-US" sz="2400" b="1" kern="1200" dirty="0">
            <a:solidFill>
              <a:schemeClr val="bg1"/>
            </a:solidFill>
            <a:latin typeface="+mj-lt"/>
            <a:cs typeface="Times New Roman" pitchFamily="18" charset="0"/>
          </a:endParaRPr>
        </a:p>
      </dsp:txBody>
      <dsp:txXfrm rot="-5400000">
        <a:off x="1060401" y="1370014"/>
        <a:ext cx="8525132" cy="888523"/>
      </dsp:txXfrm>
    </dsp:sp>
    <dsp:sp modelId="{8BB90DC9-FAEA-4DC3-BFB6-D251300D131F}">
      <dsp:nvSpPr>
        <dsp:cNvPr id="0" name=""/>
        <dsp:cNvSpPr/>
      </dsp:nvSpPr>
      <dsp:spPr>
        <a:xfrm rot="5400000">
          <a:off x="-227228" y="2868908"/>
          <a:ext cx="1514857" cy="1060400"/>
        </a:xfrm>
        <a:prstGeom prst="chevron">
          <a:avLst/>
        </a:prstGeom>
        <a:solidFill>
          <a:srgbClr val="008000">
            <a:alpha val="49804"/>
          </a:srgbClr>
        </a:solidFill>
        <a:ln w="12700" cap="flat" cmpd="sng" algn="ctr">
          <a:solidFill>
            <a:schemeClr val="bg1">
              <a:alpha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endParaRPr lang="en-US" sz="3600" b="1" kern="1200" dirty="0">
            <a:solidFill>
              <a:schemeClr val="bg1"/>
            </a:solidFill>
            <a:latin typeface="Times New Roman" pitchFamily="18" charset="0"/>
            <a:cs typeface="Times New Roman" pitchFamily="18" charset="0"/>
          </a:endParaRPr>
        </a:p>
      </dsp:txBody>
      <dsp:txXfrm rot="-5400000">
        <a:off x="1" y="3171879"/>
        <a:ext cx="1060400" cy="454457"/>
      </dsp:txXfrm>
    </dsp:sp>
    <dsp:sp modelId="{237ACEA1-FB05-4A5D-AD29-C4F65B20DFC9}">
      <dsp:nvSpPr>
        <dsp:cNvPr id="0" name=""/>
        <dsp:cNvSpPr/>
      </dsp:nvSpPr>
      <dsp:spPr>
        <a:xfrm rot="5400000">
          <a:off x="4854671" y="-1152591"/>
          <a:ext cx="984657" cy="8573199"/>
        </a:xfrm>
        <a:prstGeom prst="round2SameRect">
          <a:avLst/>
        </a:prstGeom>
        <a:solidFill>
          <a:srgbClr val="008000">
            <a:alpha val="90000"/>
          </a:srgbClr>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Các</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quy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luật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cơ</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bản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phép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endParaRPr lang="en-US" sz="2400" b="1" kern="1200" dirty="0">
            <a:solidFill>
              <a:schemeClr val="bg1"/>
            </a:solidFill>
            <a:latin typeface="+mj-lt"/>
            <a:cs typeface="Times New Roman" pitchFamily="18" charset="0"/>
          </a:endParaRPr>
        </a:p>
      </dsp:txBody>
      <dsp:txXfrm rot="-5400000">
        <a:off x="1060401" y="2689746"/>
        <a:ext cx="8525132" cy="888523"/>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DF7ED5-9E13-41B3-A09A-7AAB0B1C6D57}">
      <dsp:nvSpPr>
        <dsp:cNvPr id="0" name=""/>
        <dsp:cNvSpPr/>
      </dsp:nvSpPr>
      <dsp:spPr>
        <a:xfrm>
          <a:off x="-68561" y="74561"/>
          <a:ext cx="9320727" cy="1183512"/>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l" defTabSz="1244600">
            <a:lnSpc>
              <a:spcPct val="90000"/>
            </a:lnSpc>
            <a:spcBef>
              <a:spcPct val="0"/>
            </a:spcBef>
            <a:spcAft>
              <a:spcPct val="35000"/>
            </a:spcAft>
          </a:pP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Các</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khái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niệm</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cơ</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bản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33897" y="109225"/>
        <a:ext cx="7969877" cy="1114184"/>
      </dsp:txXfrm>
    </dsp:sp>
    <dsp:sp modelId="{F51B5DF8-3BFE-4361-9480-6E553D71FAC4}">
      <dsp:nvSpPr>
        <dsp:cNvPr id="0" name=""/>
        <dsp:cNvSpPr/>
      </dsp:nvSpPr>
      <dsp:spPr>
        <a:xfrm>
          <a:off x="909183" y="1380765"/>
          <a:ext cx="8784354" cy="1183512"/>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just" defTabSz="1244600">
            <a:lnSpc>
              <a:spcPct val="90000"/>
            </a:lnSpc>
            <a:spcBef>
              <a:spcPct val="0"/>
            </a:spcBef>
            <a:spcAft>
              <a:spcPct val="35000"/>
            </a:spcAft>
          </a:pP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Tính</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chất</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943847" y="1415429"/>
        <a:ext cx="7170653" cy="1114184"/>
      </dsp:txXfrm>
    </dsp:sp>
    <dsp:sp modelId="{81558EFB-EFD4-47FE-91D5-621A77C01E81}">
      <dsp:nvSpPr>
        <dsp:cNvPr id="0" name=""/>
        <dsp:cNvSpPr/>
      </dsp:nvSpPr>
      <dsp:spPr>
        <a:xfrm>
          <a:off x="1684273" y="2761530"/>
          <a:ext cx="8784354" cy="1183512"/>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100000"/>
            </a:lnSpc>
            <a:spcBef>
              <a:spcPct val="0"/>
            </a:spcBef>
            <a:spcAft>
              <a:spcPct val="35000"/>
            </a:spcAft>
          </a:pPr>
          <a:r>
            <a:rPr lang="en-US" sz="2800" b="0" kern="1200" dirty="0">
              <a:solidFill>
                <a:srgbClr val="3333CC"/>
              </a:solidFill>
              <a:latin typeface="+mj-lt"/>
              <a:cs typeface="Times New Roman" panose="02020603050405020304" pitchFamily="18" charset="0"/>
            </a:rPr>
            <a:t>* Ý </a:t>
          </a:r>
          <a:r>
            <a:rPr lang="en-US" sz="2800" b="0" kern="1200" dirty="0" err="1">
              <a:solidFill>
                <a:srgbClr val="3333CC"/>
              </a:solidFill>
              <a:latin typeface="+mj-lt"/>
              <a:cs typeface="Times New Roman" panose="02020603050405020304" pitchFamily="18" charset="0"/>
            </a:rPr>
            <a:t>nghĩa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phương</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pháp</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luận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nguyên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lý</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về</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1718937" y="2796194"/>
        <a:ext cx="7170653" cy="1114184"/>
      </dsp:txXfrm>
    </dsp:sp>
    <dsp:sp modelId="{80527E6E-558D-4241-A2A4-DCEB2F73F2CD}">
      <dsp:nvSpPr>
        <dsp:cNvPr id="0" name=""/>
        <dsp:cNvSpPr/>
      </dsp:nvSpPr>
      <dsp:spPr>
        <a:xfrm>
          <a:off x="8149164" y="897497"/>
          <a:ext cx="769283" cy="769283"/>
        </a:xfrm>
        <a:prstGeom prst="downArrow">
          <a:avLst>
            <a:gd name="adj1" fmla="val 55000"/>
            <a:gd name="adj2" fmla="val 45000"/>
          </a:avLst>
        </a:prstGeom>
        <a:solidFill>
          <a:srgbClr val="FF0000">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endParaRPr lang="en-US" sz="2400" kern="1200"/>
        </a:p>
      </dsp:txBody>
      <dsp:txXfrm>
        <a:off x="8322253" y="897497"/>
        <a:ext cx="423105" cy="578885"/>
      </dsp:txXfrm>
    </dsp:sp>
    <dsp:sp modelId="{9D4844CB-C877-4B2D-AD69-AEFFB41AEEF0}">
      <dsp:nvSpPr>
        <dsp:cNvPr id="0" name=""/>
        <dsp:cNvSpPr/>
      </dsp:nvSpPr>
      <dsp:spPr>
        <a:xfrm>
          <a:off x="8924254" y="2270372"/>
          <a:ext cx="769283" cy="769283"/>
        </a:xfrm>
        <a:prstGeom prst="downArrow">
          <a:avLst>
            <a:gd name="adj1" fmla="val 55000"/>
            <a:gd name="adj2" fmla="val 45000"/>
          </a:avLst>
        </a:prstGeom>
        <a:solidFill>
          <a:srgbClr val="FF0000">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endParaRPr lang="en-US" sz="2400" kern="1200"/>
        </a:p>
      </dsp:txBody>
      <dsp:txXfrm>
        <a:off x="9097343" y="2270372"/>
        <a:ext cx="423105" cy="578885"/>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920E982-A220-4616-9FCF-B4603982A4B3}">
      <dsp:nvSpPr>
        <dsp:cNvPr id="0" name=""/>
        <dsp:cNvSpPr/>
      </dsp:nvSpPr>
      <dsp:spPr>
        <a:xfrm>
          <a:off x="0" y="0"/>
          <a:ext cx="7084349" cy="3767258"/>
        </a:xfrm>
        <a:prstGeom prst="swooshArrow">
          <a:avLst>
            <a:gd name="adj1" fmla="val 25000"/>
            <a:gd name="adj2" fmla="val 25000"/>
          </a:avLst>
        </a:prstGeom>
        <a:solidFill>
          <a:srgbClr val="000099"/>
        </a:solidFill>
        <a:ln>
          <a:noFill/>
        </a:ln>
        <a:effectLst/>
      </dsp:spPr>
      <dsp:style>
        <a:lnRef idx="0">
          <a:scrgbClr r="0" g="0" b="0"/>
        </a:lnRef>
        <a:fillRef idx="1">
          <a:scrgbClr r="0" g="0" b="0"/>
        </a:fillRef>
        <a:effectRef idx="0">
          <a:scrgbClr r="0" g="0" b="0"/>
        </a:effectRef>
        <a:fontRef idx="minor"/>
      </dsp:style>
    </dsp:sp>
    <dsp:sp modelId="{D96F5940-80D2-4EB3-8056-E61D9343438B}">
      <dsp:nvSpPr>
        <dsp:cNvPr id="0" name=""/>
        <dsp:cNvSpPr/>
      </dsp:nvSpPr>
      <dsp:spPr>
        <a:xfrm>
          <a:off x="935865" y="2770129"/>
          <a:ext cx="155860" cy="155860"/>
        </a:xfrm>
        <a:prstGeom prst="ellipse">
          <a:avLst/>
        </a:prstGeom>
        <a:solidFill>
          <a:srgbClr val="FF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5E4E1ED-9153-4A76-B3B1-149236FBB899}">
      <dsp:nvSpPr>
        <dsp:cNvPr id="0" name=""/>
        <dsp:cNvSpPr/>
      </dsp:nvSpPr>
      <dsp:spPr>
        <a:xfrm>
          <a:off x="688914" y="3110313"/>
          <a:ext cx="1713121" cy="10080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2587" tIns="0" rIns="0" bIns="0" numCol="1" spcCol="1270" anchor="t" anchorCtr="0">
          <a:noAutofit/>
        </a:bodyPr>
        <a:lstStyle/>
        <a:p>
          <a:pPr lvl="0" algn="l" defTabSz="1066800">
            <a:lnSpc>
              <a:spcPct val="90000"/>
            </a:lnSpc>
            <a:spcBef>
              <a:spcPct val="0"/>
            </a:spcBef>
            <a:spcAft>
              <a:spcPct val="35000"/>
            </a:spcAft>
          </a:pPr>
          <a:r>
            <a:rPr lang="en-US" sz="2400" b="1" kern="1200" dirty="0" smtClean="0">
              <a:solidFill>
                <a:srgbClr val="FF3399"/>
              </a:solidFill>
            </a:rPr>
            <a:t>CXNT</a:t>
          </a:r>
          <a:endParaRPr lang="en-US" sz="2400" b="1" kern="1200" dirty="0">
            <a:solidFill>
              <a:srgbClr val="FF3399"/>
            </a:solidFill>
          </a:endParaRPr>
        </a:p>
      </dsp:txBody>
      <dsp:txXfrm>
        <a:off x="688914" y="3110313"/>
        <a:ext cx="1713121" cy="1008013"/>
      </dsp:txXfrm>
    </dsp:sp>
    <dsp:sp modelId="{59D7BD49-0486-4070-BAA5-2F90258E814D}">
      <dsp:nvSpPr>
        <dsp:cNvPr id="0" name=""/>
        <dsp:cNvSpPr/>
      </dsp:nvSpPr>
      <dsp:spPr>
        <a:xfrm>
          <a:off x="1867362" y="2221737"/>
          <a:ext cx="243956" cy="243956"/>
        </a:xfrm>
        <a:prstGeom prst="ellipse">
          <a:avLst/>
        </a:prstGeom>
        <a:solidFill>
          <a:srgbClr val="FF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FBD5236-1D91-44F4-B5AD-A60D1AAB2E18}">
      <dsp:nvSpPr>
        <dsp:cNvPr id="0" name=""/>
        <dsp:cNvSpPr/>
      </dsp:nvSpPr>
      <dsp:spPr>
        <a:xfrm>
          <a:off x="1865060" y="2454734"/>
          <a:ext cx="1124908" cy="177461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9267" tIns="0" rIns="0" bIns="0" numCol="1" spcCol="1270" anchor="t" anchorCtr="0">
          <a:noAutofit/>
        </a:bodyPr>
        <a:lstStyle/>
        <a:p>
          <a:pPr lvl="0" algn="l" defTabSz="444500">
            <a:lnSpc>
              <a:spcPct val="90000"/>
            </a:lnSpc>
            <a:spcBef>
              <a:spcPct val="0"/>
            </a:spcBef>
            <a:spcAft>
              <a:spcPct val="35000"/>
            </a:spcAft>
          </a:pPr>
          <a:endParaRPr lang="en-US" sz="1000" kern="1200" dirty="0" smtClean="0"/>
        </a:p>
        <a:p>
          <a:pPr lvl="0" algn="l" defTabSz="444500">
            <a:lnSpc>
              <a:spcPct val="90000"/>
            </a:lnSpc>
            <a:spcBef>
              <a:spcPct val="0"/>
            </a:spcBef>
            <a:spcAft>
              <a:spcPct val="35000"/>
            </a:spcAft>
          </a:pPr>
          <a:r>
            <a:rPr lang="en-US" sz="2400" b="1" kern="1200" dirty="0" smtClean="0">
              <a:solidFill>
                <a:srgbClr val="006600"/>
              </a:solidFill>
            </a:rPr>
            <a:t>CHNL</a:t>
          </a:r>
          <a:endParaRPr lang="en-US" sz="2400" b="1" kern="1200" dirty="0">
            <a:solidFill>
              <a:srgbClr val="006600"/>
            </a:solidFill>
          </a:endParaRPr>
        </a:p>
      </dsp:txBody>
      <dsp:txXfrm>
        <a:off x="1865060" y="2454734"/>
        <a:ext cx="1124908" cy="1774611"/>
      </dsp:txXfrm>
    </dsp:sp>
    <dsp:sp modelId="{B2112C25-00F9-4385-87B6-9674DD11BE4B}">
      <dsp:nvSpPr>
        <dsp:cNvPr id="0" name=""/>
        <dsp:cNvSpPr/>
      </dsp:nvSpPr>
      <dsp:spPr>
        <a:xfrm>
          <a:off x="2951611" y="1575422"/>
          <a:ext cx="325274" cy="325274"/>
        </a:xfrm>
        <a:prstGeom prst="ellipse">
          <a:avLst/>
        </a:prstGeom>
        <a:solidFill>
          <a:srgbClr val="FF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419E86F-C7F0-4695-86EB-D5C9971CE1A4}">
      <dsp:nvSpPr>
        <dsp:cNvPr id="0" name=""/>
        <dsp:cNvSpPr/>
      </dsp:nvSpPr>
      <dsp:spPr>
        <a:xfrm>
          <a:off x="3245847" y="1855082"/>
          <a:ext cx="1307875" cy="238026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2356" tIns="0" rIns="0" bIns="0" numCol="1" spcCol="1270" anchor="t" anchorCtr="0">
          <a:noAutofit/>
        </a:bodyPr>
        <a:lstStyle/>
        <a:p>
          <a:pPr lvl="0" algn="l" defTabSz="1333500">
            <a:lnSpc>
              <a:spcPct val="90000"/>
            </a:lnSpc>
            <a:spcBef>
              <a:spcPct val="0"/>
            </a:spcBef>
            <a:spcAft>
              <a:spcPct val="35000"/>
            </a:spcAft>
          </a:pPr>
          <a:endParaRPr lang="en-US" sz="3000" kern="1200" dirty="0" smtClean="0"/>
        </a:p>
        <a:p>
          <a:pPr lvl="0" algn="l" defTabSz="1333500">
            <a:lnSpc>
              <a:spcPct val="90000"/>
            </a:lnSpc>
            <a:spcBef>
              <a:spcPct val="0"/>
            </a:spcBef>
            <a:spcAft>
              <a:spcPct val="35000"/>
            </a:spcAft>
          </a:pPr>
          <a:r>
            <a:rPr lang="en-US" sz="2400" b="1" kern="1200" dirty="0" smtClean="0">
              <a:solidFill>
                <a:srgbClr val="660066"/>
              </a:solidFill>
            </a:rPr>
            <a:t>PK</a:t>
          </a:r>
          <a:endParaRPr lang="en-US" sz="2400" b="1" kern="1200" dirty="0">
            <a:solidFill>
              <a:srgbClr val="660066"/>
            </a:solidFill>
          </a:endParaRPr>
        </a:p>
      </dsp:txBody>
      <dsp:txXfrm>
        <a:off x="3245847" y="1855082"/>
        <a:ext cx="1307875" cy="2380266"/>
      </dsp:txXfrm>
    </dsp:sp>
    <dsp:sp modelId="{E086CA02-320F-4ED6-9125-FC934716CFCE}">
      <dsp:nvSpPr>
        <dsp:cNvPr id="0" name=""/>
        <dsp:cNvSpPr/>
      </dsp:nvSpPr>
      <dsp:spPr>
        <a:xfrm>
          <a:off x="4212051" y="1070569"/>
          <a:ext cx="420146" cy="420146"/>
        </a:xfrm>
        <a:prstGeom prst="ellipse">
          <a:avLst/>
        </a:prstGeom>
        <a:solidFill>
          <a:srgbClr val="FF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8171F96-AB08-49D5-8510-CD604E58A450}">
      <dsp:nvSpPr>
        <dsp:cNvPr id="0" name=""/>
        <dsp:cNvSpPr/>
      </dsp:nvSpPr>
      <dsp:spPr>
        <a:xfrm>
          <a:off x="4012956" y="1380784"/>
          <a:ext cx="1355311" cy="283768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22627" tIns="0" rIns="0" bIns="0" numCol="1" spcCol="1270" anchor="t" anchorCtr="0">
          <a:noAutofit/>
        </a:bodyPr>
        <a:lstStyle/>
        <a:p>
          <a:pPr lvl="0" algn="l" defTabSz="1333500">
            <a:lnSpc>
              <a:spcPct val="90000"/>
            </a:lnSpc>
            <a:spcBef>
              <a:spcPct val="0"/>
            </a:spcBef>
            <a:spcAft>
              <a:spcPct val="35000"/>
            </a:spcAft>
          </a:pPr>
          <a:endParaRPr lang="en-US" sz="3000" kern="1200" dirty="0" smtClean="0"/>
        </a:p>
        <a:p>
          <a:pPr lvl="0" algn="l" defTabSz="1333500">
            <a:lnSpc>
              <a:spcPct val="90000"/>
            </a:lnSpc>
            <a:spcBef>
              <a:spcPct val="0"/>
            </a:spcBef>
            <a:spcAft>
              <a:spcPct val="35000"/>
            </a:spcAft>
          </a:pPr>
          <a:r>
            <a:rPr lang="en-US" sz="2400" b="1" kern="1200" dirty="0" smtClean="0">
              <a:solidFill>
                <a:srgbClr val="C00000"/>
              </a:solidFill>
            </a:rPr>
            <a:t>TBCN</a:t>
          </a:r>
          <a:endParaRPr lang="en-US" sz="2400" b="1" kern="1200" dirty="0">
            <a:solidFill>
              <a:srgbClr val="C00000"/>
            </a:solidFill>
          </a:endParaRPr>
        </a:p>
      </dsp:txBody>
      <dsp:txXfrm>
        <a:off x="4012956" y="1380784"/>
        <a:ext cx="1355311" cy="2837683"/>
      </dsp:txXfrm>
    </dsp:sp>
    <dsp:sp modelId="{07C5891A-9C91-4BF1-BEBF-61BCF6F0D88C}">
      <dsp:nvSpPr>
        <dsp:cNvPr id="0" name=""/>
        <dsp:cNvSpPr/>
      </dsp:nvSpPr>
      <dsp:spPr>
        <a:xfrm>
          <a:off x="5509762" y="733435"/>
          <a:ext cx="535348" cy="535348"/>
        </a:xfrm>
        <a:prstGeom prst="ellipse">
          <a:avLst/>
        </a:prstGeom>
        <a:solidFill>
          <a:srgbClr val="FF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5BCC83D-AF54-4772-8507-D4F95306AD86}">
      <dsp:nvSpPr>
        <dsp:cNvPr id="0" name=""/>
        <dsp:cNvSpPr/>
      </dsp:nvSpPr>
      <dsp:spPr>
        <a:xfrm>
          <a:off x="5317037" y="1118132"/>
          <a:ext cx="1355311" cy="31172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83670" tIns="0" rIns="0" bIns="0" numCol="1" spcCol="1270" anchor="t" anchorCtr="0">
          <a:noAutofit/>
        </a:bodyPr>
        <a:lstStyle/>
        <a:p>
          <a:pPr lvl="0" algn="l" defTabSz="1066800">
            <a:lnSpc>
              <a:spcPct val="90000"/>
            </a:lnSpc>
            <a:spcBef>
              <a:spcPct val="0"/>
            </a:spcBef>
            <a:spcAft>
              <a:spcPct val="35000"/>
            </a:spcAft>
          </a:pPr>
          <a:endParaRPr lang="en-US" sz="2400" kern="1200" dirty="0" smtClean="0"/>
        </a:p>
        <a:p>
          <a:pPr lvl="0" algn="l" defTabSz="1066800">
            <a:lnSpc>
              <a:spcPct val="90000"/>
            </a:lnSpc>
            <a:spcBef>
              <a:spcPct val="0"/>
            </a:spcBef>
            <a:spcAft>
              <a:spcPct val="35000"/>
            </a:spcAft>
          </a:pPr>
          <a:r>
            <a:rPr lang="en-US" sz="2400" b="1" kern="1200" dirty="0" smtClean="0">
              <a:solidFill>
                <a:srgbClr val="0000CC"/>
              </a:solidFill>
            </a:rPr>
            <a:t>CSCN</a:t>
          </a:r>
          <a:endParaRPr lang="en-US" sz="2400" b="1" kern="1200" dirty="0">
            <a:solidFill>
              <a:srgbClr val="0000CC"/>
            </a:solidFill>
          </a:endParaRPr>
        </a:p>
      </dsp:txBody>
      <dsp:txXfrm>
        <a:off x="5317037" y="1118132"/>
        <a:ext cx="1355311" cy="3117216"/>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B89764-743F-46F5-AC39-F6FF820C1200}">
      <dsp:nvSpPr>
        <dsp:cNvPr id="0" name=""/>
        <dsp:cNvSpPr/>
      </dsp:nvSpPr>
      <dsp:spPr>
        <a:xfrm>
          <a:off x="51626" y="0"/>
          <a:ext cx="5956281" cy="5100953"/>
        </a:xfrm>
        <a:prstGeom prst="ellipse">
          <a:avLst/>
        </a:prstGeom>
        <a:solidFill>
          <a:srgbClr val="FFFF00"/>
        </a:solidFill>
        <a:ln w="12700" cap="flat" cmpd="sng" algn="ctr">
          <a:solidFill>
            <a:schemeClr val="lt1">
              <a:hueOff val="0"/>
              <a:satOff val="0"/>
              <a:lumOff val="0"/>
              <a:alphaOff val="0"/>
            </a:scheme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lvl="0" algn="ctr" defTabSz="1244600">
            <a:lnSpc>
              <a:spcPct val="90000"/>
            </a:lnSpc>
            <a:spcBef>
              <a:spcPct val="0"/>
            </a:spcBef>
            <a:spcAft>
              <a:spcPct val="35000"/>
            </a:spcAft>
          </a:pPr>
          <a:r>
            <a:rPr lang="vi-VN" sz="2800" b="1" kern="1200" dirty="0" smtClean="0">
              <a:solidFill>
                <a:srgbClr val="0000CC"/>
              </a:solidFill>
              <a:latin typeface="Arial" panose="020B0604020202020204" pitchFamily="34" charset="0"/>
              <a:cs typeface="Arial" panose="020B0604020202020204" pitchFamily="34" charset="0"/>
            </a:rPr>
            <a:t>Trứng </a:t>
          </a:r>
          <a:r>
            <a:rPr lang="vi-VN" sz="2800" b="1" kern="1200" dirty="0" smtClean="0">
              <a:solidFill>
                <a:srgbClr val="0000CC"/>
              </a:solidFill>
            </a:rPr>
            <a:t>(1)</a:t>
          </a:r>
          <a:endParaRPr lang="en-US" sz="2800" b="1" kern="1200" dirty="0">
            <a:solidFill>
              <a:srgbClr val="0000CC"/>
            </a:solidFill>
          </a:endParaRPr>
        </a:p>
      </dsp:txBody>
      <dsp:txXfrm>
        <a:off x="2197079" y="255047"/>
        <a:ext cx="1665376" cy="765143"/>
      </dsp:txXfrm>
    </dsp:sp>
    <dsp:sp modelId="{138543DC-6E5E-45C3-8BDE-C278254058CE}">
      <dsp:nvSpPr>
        <dsp:cNvPr id="0" name=""/>
        <dsp:cNvSpPr/>
      </dsp:nvSpPr>
      <dsp:spPr>
        <a:xfrm>
          <a:off x="989385" y="1020190"/>
          <a:ext cx="4080763" cy="4080763"/>
        </a:xfrm>
        <a:prstGeom prst="ellipse">
          <a:avLst/>
        </a:prstGeom>
        <a:solidFill>
          <a:srgbClr val="0000CC"/>
        </a:solidFill>
        <a:ln w="12700" cap="flat" cmpd="sng" algn="ctr">
          <a:solidFill>
            <a:schemeClr val="lt1">
              <a:hueOff val="0"/>
              <a:satOff val="0"/>
              <a:lumOff val="0"/>
              <a:alphaOff val="0"/>
            </a:scheme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lvl="0" algn="ctr" defTabSz="1244600">
            <a:lnSpc>
              <a:spcPct val="90000"/>
            </a:lnSpc>
            <a:spcBef>
              <a:spcPct val="0"/>
            </a:spcBef>
            <a:spcAft>
              <a:spcPct val="35000"/>
            </a:spcAft>
          </a:pPr>
          <a:r>
            <a:rPr lang="vi-VN" sz="2800" b="1" kern="1200" dirty="0" smtClean="0">
              <a:solidFill>
                <a:schemeClr val="bg1"/>
              </a:solidFill>
              <a:latin typeface="Arial" panose="020B0604020202020204" pitchFamily="34" charset="0"/>
              <a:cs typeface="Arial" panose="020B0604020202020204" pitchFamily="34" charset="0"/>
            </a:rPr>
            <a:t>Tằm</a:t>
          </a:r>
          <a:endParaRPr lang="en-US" sz="2800" b="1" kern="1200" dirty="0">
            <a:solidFill>
              <a:schemeClr val="bg1"/>
            </a:solidFill>
            <a:latin typeface="Arial" panose="020B0604020202020204" pitchFamily="34" charset="0"/>
            <a:cs typeface="Arial" panose="020B0604020202020204" pitchFamily="34" charset="0"/>
          </a:endParaRPr>
        </a:p>
      </dsp:txBody>
      <dsp:txXfrm>
        <a:off x="2316654" y="1265036"/>
        <a:ext cx="1426226" cy="734537"/>
      </dsp:txXfrm>
    </dsp:sp>
    <dsp:sp modelId="{F690EE61-E09D-4EEA-B476-AB33E9A4AEDD}">
      <dsp:nvSpPr>
        <dsp:cNvPr id="0" name=""/>
        <dsp:cNvSpPr/>
      </dsp:nvSpPr>
      <dsp:spPr>
        <a:xfrm>
          <a:off x="1264919" y="2040381"/>
          <a:ext cx="3529696" cy="3060572"/>
        </a:xfrm>
        <a:prstGeom prst="ellipse">
          <a:avLst/>
        </a:prstGeom>
        <a:solidFill>
          <a:schemeClr val="accent2">
            <a:shade val="50000"/>
            <a:hueOff val="0"/>
            <a:satOff val="21661"/>
            <a:lumOff val="37358"/>
            <a:alphaOff val="0"/>
          </a:schemeClr>
        </a:solidFill>
        <a:ln w="12700" cap="flat" cmpd="sng" algn="ctr">
          <a:solidFill>
            <a:schemeClr val="lt1">
              <a:hueOff val="0"/>
              <a:satOff val="0"/>
              <a:lumOff val="0"/>
              <a:alphaOff val="0"/>
            </a:scheme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lvl="0" algn="ctr" defTabSz="1244600">
            <a:lnSpc>
              <a:spcPct val="90000"/>
            </a:lnSpc>
            <a:spcBef>
              <a:spcPct val="0"/>
            </a:spcBef>
            <a:spcAft>
              <a:spcPct val="35000"/>
            </a:spcAft>
          </a:pPr>
          <a:r>
            <a:rPr lang="vi-VN" sz="2800" b="1" kern="1200" dirty="0" smtClean="0">
              <a:solidFill>
                <a:schemeClr val="bg2">
                  <a:lumMod val="10000"/>
                </a:schemeClr>
              </a:solidFill>
              <a:latin typeface="Arial" panose="020B0604020202020204" pitchFamily="34" charset="0"/>
              <a:cs typeface="Arial" panose="020B0604020202020204" pitchFamily="34" charset="0"/>
            </a:rPr>
            <a:t>Nhộng</a:t>
          </a:r>
          <a:endParaRPr lang="en-US" sz="2800" b="1" kern="1200" dirty="0">
            <a:solidFill>
              <a:schemeClr val="bg2">
                <a:lumMod val="10000"/>
              </a:schemeClr>
            </a:solidFill>
            <a:latin typeface="Arial" panose="020B0604020202020204" pitchFamily="34" charset="0"/>
            <a:cs typeface="Arial" panose="020B0604020202020204" pitchFamily="34" charset="0"/>
          </a:endParaRPr>
        </a:p>
      </dsp:txBody>
      <dsp:txXfrm>
        <a:off x="2207348" y="2269924"/>
        <a:ext cx="1644838" cy="688628"/>
      </dsp:txXfrm>
    </dsp:sp>
    <dsp:sp modelId="{56787847-74DE-4242-848C-8AA87BCAC1C0}">
      <dsp:nvSpPr>
        <dsp:cNvPr id="0" name=""/>
        <dsp:cNvSpPr/>
      </dsp:nvSpPr>
      <dsp:spPr>
        <a:xfrm>
          <a:off x="1842785" y="3060572"/>
          <a:ext cx="2373963" cy="2040381"/>
        </a:xfrm>
        <a:prstGeom prst="ellipse">
          <a:avLst/>
        </a:prstGeom>
        <a:solidFill>
          <a:srgbClr val="990099"/>
        </a:solidFill>
        <a:ln w="12700" cap="flat" cmpd="sng" algn="ctr">
          <a:solidFill>
            <a:schemeClr val="lt1">
              <a:hueOff val="0"/>
              <a:satOff val="0"/>
              <a:lumOff val="0"/>
              <a:alphaOff val="0"/>
            </a:schemeClr>
          </a:solidFill>
          <a:prstDash val="solid"/>
          <a:miter lim="800000"/>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263144" tIns="263144" rIns="263144" bIns="263144" numCol="1" spcCol="1270" anchor="ctr" anchorCtr="0">
          <a:noAutofit/>
        </a:bodyPr>
        <a:lstStyle/>
        <a:p>
          <a:pPr lvl="0" algn="ctr" defTabSz="1644650">
            <a:lnSpc>
              <a:spcPct val="90000"/>
            </a:lnSpc>
            <a:spcBef>
              <a:spcPct val="0"/>
            </a:spcBef>
            <a:spcAft>
              <a:spcPct val="35000"/>
            </a:spcAft>
          </a:pPr>
          <a:endParaRPr lang="en-US" sz="3700" kern="1200" dirty="0"/>
        </a:p>
      </dsp:txBody>
      <dsp:txXfrm>
        <a:off x="2190444" y="3570667"/>
        <a:ext cx="1678645" cy="1020190"/>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5D27A48-2313-4300-B0F1-9B85E2EABDC5}">
      <dsp:nvSpPr>
        <dsp:cNvPr id="0" name=""/>
        <dsp:cNvSpPr/>
      </dsp:nvSpPr>
      <dsp:spPr>
        <a:xfrm>
          <a:off x="1299408" y="2088931"/>
          <a:ext cx="512091" cy="1404349"/>
        </a:xfrm>
        <a:custGeom>
          <a:avLst/>
          <a:gdLst/>
          <a:ahLst/>
          <a:cxnLst/>
          <a:rect l="0" t="0" r="0" b="0"/>
          <a:pathLst>
            <a:path>
              <a:moveTo>
                <a:pt x="0" y="0"/>
              </a:moveTo>
              <a:lnTo>
                <a:pt x="256045" y="0"/>
              </a:lnTo>
              <a:lnTo>
                <a:pt x="256045" y="1404349"/>
              </a:lnTo>
              <a:lnTo>
                <a:pt x="512091" y="1404349"/>
              </a:lnTo>
            </a:path>
          </a:pathLst>
        </a:custGeom>
        <a:noFill/>
        <a:ln w="19050" cap="flat" cmpd="sng" algn="ctr">
          <a:solidFill>
            <a:srgbClr val="FF0000"/>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90000"/>
            </a:lnSpc>
            <a:spcBef>
              <a:spcPct val="0"/>
            </a:spcBef>
            <a:spcAft>
              <a:spcPct val="35000"/>
            </a:spcAft>
          </a:pPr>
          <a:endParaRPr lang="en-US" sz="2800" b="1" kern="1200">
            <a:solidFill>
              <a:schemeClr val="tx2"/>
            </a:solidFill>
            <a:effectLst/>
            <a:latin typeface="Times New Roman" panose="02020603050405020304" pitchFamily="18" charset="0"/>
            <a:cs typeface="Times New Roman" panose="02020603050405020304" pitchFamily="18" charset="0"/>
          </a:endParaRPr>
        </a:p>
      </dsp:txBody>
      <dsp:txXfrm>
        <a:off x="1518084" y="2753735"/>
        <a:ext cx="74740" cy="74740"/>
      </dsp:txXfrm>
    </dsp:sp>
    <dsp:sp modelId="{28E62AC2-45B0-4A8F-B923-05911BA243BE}">
      <dsp:nvSpPr>
        <dsp:cNvPr id="0" name=""/>
        <dsp:cNvSpPr/>
      </dsp:nvSpPr>
      <dsp:spPr>
        <a:xfrm>
          <a:off x="1299408" y="2043210"/>
          <a:ext cx="512091" cy="91440"/>
        </a:xfrm>
        <a:custGeom>
          <a:avLst/>
          <a:gdLst/>
          <a:ahLst/>
          <a:cxnLst/>
          <a:rect l="0" t="0" r="0" b="0"/>
          <a:pathLst>
            <a:path>
              <a:moveTo>
                <a:pt x="0" y="45720"/>
              </a:moveTo>
              <a:lnTo>
                <a:pt x="512091" y="4572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1542652" y="2076128"/>
        <a:ext cx="25604" cy="25604"/>
      </dsp:txXfrm>
    </dsp:sp>
    <dsp:sp modelId="{2F1E0EB0-2C67-413A-A46A-19F89AF95E6F}">
      <dsp:nvSpPr>
        <dsp:cNvPr id="0" name=""/>
        <dsp:cNvSpPr/>
      </dsp:nvSpPr>
      <dsp:spPr>
        <a:xfrm>
          <a:off x="1299408" y="667361"/>
          <a:ext cx="512091" cy="1421569"/>
        </a:xfrm>
        <a:custGeom>
          <a:avLst/>
          <a:gdLst/>
          <a:ahLst/>
          <a:cxnLst/>
          <a:rect l="0" t="0" r="0" b="0"/>
          <a:pathLst>
            <a:path>
              <a:moveTo>
                <a:pt x="0" y="1421569"/>
              </a:moveTo>
              <a:lnTo>
                <a:pt x="256045" y="1421569"/>
              </a:lnTo>
              <a:lnTo>
                <a:pt x="256045" y="0"/>
              </a:lnTo>
              <a:lnTo>
                <a:pt x="512091" y="0"/>
              </a:lnTo>
            </a:path>
          </a:pathLst>
        </a:custGeom>
        <a:noFill/>
        <a:ln w="19050" cap="flat" cmpd="sng" algn="ctr">
          <a:solidFill>
            <a:srgbClr val="FF0000"/>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90000"/>
            </a:lnSpc>
            <a:spcBef>
              <a:spcPct val="0"/>
            </a:spcBef>
            <a:spcAft>
              <a:spcPct val="35000"/>
            </a:spcAft>
          </a:pPr>
          <a:endParaRPr lang="en-US" sz="2800" b="1" kern="1200">
            <a:solidFill>
              <a:schemeClr val="tx2"/>
            </a:solidFill>
            <a:effectLst/>
            <a:latin typeface="Times New Roman" panose="02020603050405020304" pitchFamily="18" charset="0"/>
            <a:cs typeface="Times New Roman" panose="02020603050405020304" pitchFamily="18" charset="0"/>
          </a:endParaRPr>
        </a:p>
      </dsp:txBody>
      <dsp:txXfrm>
        <a:off x="1517679" y="1340371"/>
        <a:ext cx="75549" cy="75549"/>
      </dsp:txXfrm>
    </dsp:sp>
    <dsp:sp modelId="{1D0588FC-874B-4D0F-8114-512C751E4162}">
      <dsp:nvSpPr>
        <dsp:cNvPr id="0" name=""/>
        <dsp:cNvSpPr/>
      </dsp:nvSpPr>
      <dsp:spPr>
        <a:xfrm rot="16200000">
          <a:off x="-1400676" y="1443129"/>
          <a:ext cx="4108566" cy="1291603"/>
        </a:xfrm>
        <a:prstGeom prst="rect">
          <a:avLst/>
        </a:prstGeom>
        <a:solidFill>
          <a:srgbClr val="002060"/>
        </a:solidFill>
        <a:ln w="19050" cap="flat" cmpd="sng" algn="ctr">
          <a:solidFill>
            <a:srgbClr val="FF00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Vai</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trò</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thực</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tiễn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đối</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với</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nhận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thức</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400676" y="1443129"/>
        <a:ext cx="4108566" cy="1291603"/>
      </dsp:txXfrm>
    </dsp:sp>
    <dsp:sp modelId="{837DB715-139A-45B9-9C5C-603FD49FB439}">
      <dsp:nvSpPr>
        <dsp:cNvPr id="0" name=""/>
        <dsp:cNvSpPr/>
      </dsp:nvSpPr>
      <dsp:spPr>
        <a:xfrm>
          <a:off x="1811500" y="277047"/>
          <a:ext cx="6599480" cy="780627"/>
        </a:xfrm>
        <a:prstGeom prst="rect">
          <a:avLst/>
        </a:prstGeom>
        <a:solidFill>
          <a:srgbClr val="00B050"/>
        </a:solidFill>
        <a:ln w="19050" cap="flat" cmpd="sng" algn="ctr">
          <a:solidFill>
            <a:srgbClr val="FF00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l"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Là</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cơ</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sở</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động</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lực</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smtClean="0">
              <a:solidFill>
                <a:schemeClr val="bg1"/>
              </a:solidFill>
              <a:effectLst/>
              <a:latin typeface="Times New Roman" panose="02020603050405020304" pitchFamily="18" charset="0"/>
              <a:cs typeface="Times New Roman" panose="02020603050405020304" pitchFamily="18" charset="0"/>
            </a:rPr>
            <a:t>nhận</a:t>
          </a:r>
          <a:r>
            <a:rPr lang="en-US" sz="3200" b="1" kern="1200" dirty="0" smtClean="0">
              <a:solidFill>
                <a:schemeClr val="bg1"/>
              </a:solidFill>
              <a:effectLst/>
              <a:latin typeface="Times New Roman" panose="02020603050405020304" pitchFamily="18" charset="0"/>
              <a:cs typeface="Times New Roman" panose="02020603050405020304" pitchFamily="18" charset="0"/>
            </a:rPr>
            <a:t> </a:t>
          </a:r>
          <a:r>
            <a:rPr lang="en-US" sz="3200" b="1" kern="1200" dirty="0" err="1" smtClean="0">
              <a:solidFill>
                <a:schemeClr val="bg1"/>
              </a:solidFill>
              <a:effectLst/>
              <a:latin typeface="Times New Roman" panose="02020603050405020304" pitchFamily="18" charset="0"/>
              <a:cs typeface="Times New Roman" panose="02020603050405020304" pitchFamily="18" charset="0"/>
            </a:rPr>
            <a:t>thức</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811500" y="277047"/>
        <a:ext cx="6599480" cy="780627"/>
      </dsp:txXfrm>
    </dsp:sp>
    <dsp:sp modelId="{D2DBB3C2-81D1-4C63-A80C-732A0977D8EA}">
      <dsp:nvSpPr>
        <dsp:cNvPr id="0" name=""/>
        <dsp:cNvSpPr/>
      </dsp:nvSpPr>
      <dsp:spPr>
        <a:xfrm>
          <a:off x="1811500" y="1698617"/>
          <a:ext cx="6599480" cy="780627"/>
        </a:xfrm>
        <a:prstGeom prst="rect">
          <a:avLst/>
        </a:prstGeom>
        <a:solidFill>
          <a:srgbClr val="660066"/>
        </a:solidFill>
        <a:ln w="19050" cap="flat" cmpd="sng" algn="ctr">
          <a:solidFill>
            <a:srgbClr val="FF00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l"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Là</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mục</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đích</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nhận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thức</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811500" y="1698617"/>
        <a:ext cx="6599480" cy="780627"/>
      </dsp:txXfrm>
    </dsp:sp>
    <dsp:sp modelId="{67F7E68B-4EFD-408B-93DB-BD4472178DF8}">
      <dsp:nvSpPr>
        <dsp:cNvPr id="0" name=""/>
        <dsp:cNvSpPr/>
      </dsp:nvSpPr>
      <dsp:spPr>
        <a:xfrm>
          <a:off x="1811500" y="3102966"/>
          <a:ext cx="6599480" cy="780627"/>
        </a:xfrm>
        <a:prstGeom prst="rect">
          <a:avLst/>
        </a:prstGeom>
        <a:solidFill>
          <a:srgbClr val="3333FF"/>
        </a:solidFill>
        <a:ln w="19050" cap="flat" cmpd="sng" algn="ctr">
          <a:solidFill>
            <a:srgbClr val="FF000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l"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Là</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tiêu</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chuẩn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chân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lý</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811500" y="3102966"/>
        <a:ext cx="6599480" cy="780627"/>
      </dsp:txXfrm>
    </dsp:sp>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8.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9.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10.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1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3" Type="http://schemas.openxmlformats.org/officeDocument/2006/relationships/image" Target="../media/image167.wmf"/><Relationship Id="rId2" Type="http://schemas.openxmlformats.org/officeDocument/2006/relationships/image" Target="../media/image166.wmf"/><Relationship Id="rId1" Type="http://schemas.openxmlformats.org/officeDocument/2006/relationships/image" Target="../media/image165.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11/2/2020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3795F62-CAC4-4ED8-9A7D-C63BB377E9BD}" type="slidenum">
              <a:rPr lang="en-US" altLang="en-US" smtClean="0">
                <a:solidFill>
                  <a:srgbClr val="000000"/>
                </a:solidFill>
              </a:rPr>
              <a:pPr>
                <a:spcBef>
                  <a:spcPct val="0"/>
                </a:spcBef>
              </a:pPr>
              <a:t>56</a:t>
            </a:fld>
            <a:endParaRPr lang="en-US" altLang="en-US" smtClean="0">
              <a:solidFill>
                <a:srgbClr val="000000"/>
              </a:solidFill>
            </a:endParaRPr>
          </a:p>
        </p:txBody>
      </p:sp>
      <p:sp>
        <p:nvSpPr>
          <p:cNvPr id="12493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2556689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13423019-55BD-40B9-AC62-FF019EE96CD1}" type="slidenum">
              <a:rPr lang="en-US" smtClean="0">
                <a:solidFill>
                  <a:srgbClr val="000000"/>
                </a:solidFill>
                <a:latin typeface="Arial" panose="020B0604020202020204" pitchFamily="34" charset="0"/>
              </a:rPr>
              <a:pPr/>
              <a:t>107</a:t>
            </a:fld>
            <a:endParaRPr lang="en-US" smtClean="0">
              <a:solidFill>
                <a:srgbClr val="000000"/>
              </a:solidFill>
              <a:latin typeface="Arial" panose="020B0604020202020204" pitchFamily="34" charset="0"/>
            </a:endParaRPr>
          </a:p>
        </p:txBody>
      </p:sp>
      <p:sp>
        <p:nvSpPr>
          <p:cNvPr id="27136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13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ru-RU" smtClean="0">
              <a:latin typeface="Arial" panose="020B0604020202020204" pitchFamily="34" charset="0"/>
            </a:endParaRPr>
          </a:p>
        </p:txBody>
      </p:sp>
    </p:spTree>
    <p:extLst>
      <p:ext uri="{BB962C8B-B14F-4D97-AF65-F5344CB8AC3E}">
        <p14:creationId xmlns:p14="http://schemas.microsoft.com/office/powerpoint/2010/main" val="42089080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9AB5DEFA-F4DD-4408-84D9-BA07C43B0159}" type="slidenum">
              <a:rPr lang="en-US" smtClean="0">
                <a:solidFill>
                  <a:srgbClr val="000000"/>
                </a:solidFill>
              </a:rPr>
              <a:pPr/>
              <a:t>108</a:t>
            </a:fld>
            <a:endParaRPr lang="en-US" smtClean="0">
              <a:solidFill>
                <a:srgbClr val="000000"/>
              </a:solidFill>
            </a:endParaRPr>
          </a:p>
        </p:txBody>
      </p:sp>
      <p:sp>
        <p:nvSpPr>
          <p:cNvPr id="273411" name="Rectangle 2"/>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34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t>Content Layouts</a:t>
            </a:r>
          </a:p>
        </p:txBody>
      </p:sp>
    </p:spTree>
    <p:extLst>
      <p:ext uri="{BB962C8B-B14F-4D97-AF65-F5344CB8AC3E}">
        <p14:creationId xmlns:p14="http://schemas.microsoft.com/office/powerpoint/2010/main" val="5491541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9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299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C5BF422-B407-4672-A01C-393E953B429D}" type="slidenum">
              <a:rPr lang="en-US" altLang="en-US" smtClean="0">
                <a:solidFill>
                  <a:srgbClr val="000000"/>
                </a:solidFill>
                <a:latin typeface=".VnTime" pitchFamily="34" charset="0"/>
              </a:rPr>
              <a:pPr>
                <a:spcBef>
                  <a:spcPct val="0"/>
                </a:spcBef>
              </a:pPr>
              <a:t>131</a:t>
            </a:fld>
            <a:endParaRPr lang="en-US" altLang="en-US" smtClean="0">
              <a:solidFill>
                <a:srgbClr val="000000"/>
              </a:solidFill>
              <a:latin typeface=".VnTime" pitchFamily="34" charset="0"/>
            </a:endParaRPr>
          </a:p>
        </p:txBody>
      </p:sp>
    </p:spTree>
    <p:extLst>
      <p:ext uri="{BB962C8B-B14F-4D97-AF65-F5344CB8AC3E}">
        <p14:creationId xmlns:p14="http://schemas.microsoft.com/office/powerpoint/2010/main" val="7211574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9250" name="Google Shape;641;g1c736f5c39_1_383: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09251" name="Google Shape;642;g1c736f5c39_1_383: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10092981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3346" name="Google Shape;321;g1592698dac_0_59: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13347" name="Google Shape;322;g1592698dac_0_59: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2910954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4DB9FC3-2E54-4F58-AAD6-80722BA2B0AD}"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155</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0755"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F996D819-2DF7-4B0E-B317-98244201BEE8}" type="slidenum">
              <a:rPr kumimoji="1" lang="en-US" altLang="en-US" b="1">
                <a:solidFill>
                  <a:srgbClr val="000000"/>
                </a:solidFill>
                <a:ea typeface="SimSun" panose="02010600030101010101" pitchFamily="2" charset="-122"/>
              </a:rPr>
              <a:pPr algn="r" eaLnBrk="1" hangingPunct="1">
                <a:spcBef>
                  <a:spcPct val="0"/>
                </a:spcBef>
              </a:pPr>
              <a:t>155</a:t>
            </a:fld>
            <a:endParaRPr kumimoji="1" lang="en-US" altLang="en-US" b="1">
              <a:solidFill>
                <a:srgbClr val="000000"/>
              </a:solidFill>
              <a:ea typeface="SimSun" panose="02010600030101010101" pitchFamily="2" charset="-122"/>
            </a:endParaRPr>
          </a:p>
        </p:txBody>
      </p:sp>
      <p:sp>
        <p:nvSpPr>
          <p:cNvPr id="330756"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075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2772032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140A1CB-899E-4EE4-B342-968FB8DC5A52}"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156</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2803"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BF9AD966-8B87-4BCA-A2B5-6A93A585DBE6}" type="slidenum">
              <a:rPr kumimoji="1" lang="en-US" altLang="en-US" b="1">
                <a:solidFill>
                  <a:srgbClr val="000000"/>
                </a:solidFill>
                <a:ea typeface="SimSun" panose="02010600030101010101" pitchFamily="2" charset="-122"/>
              </a:rPr>
              <a:pPr algn="r" eaLnBrk="1" hangingPunct="1">
                <a:spcBef>
                  <a:spcPct val="0"/>
                </a:spcBef>
              </a:pPr>
              <a:t>156</a:t>
            </a:fld>
            <a:endParaRPr kumimoji="1" lang="en-US" altLang="en-US" b="1">
              <a:solidFill>
                <a:srgbClr val="000000"/>
              </a:solidFill>
              <a:ea typeface="SimSun" panose="02010600030101010101" pitchFamily="2" charset="-122"/>
            </a:endParaRPr>
          </a:p>
        </p:txBody>
      </p:sp>
      <p:sp>
        <p:nvSpPr>
          <p:cNvPr id="332804"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280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630268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B85A0365-4DAF-4681-9944-927AD07D0567}" type="slidenum">
              <a:rPr lang="en-US" smtClean="0">
                <a:solidFill>
                  <a:srgbClr val="000000"/>
                </a:solidFill>
              </a:rPr>
              <a:pPr/>
              <a:t>172</a:t>
            </a:fld>
            <a:endParaRPr lang="en-US" smtClean="0">
              <a:solidFill>
                <a:srgbClr val="000000"/>
              </a:solidFill>
            </a:endParaRPr>
          </a:p>
        </p:txBody>
      </p:sp>
      <p:sp>
        <p:nvSpPr>
          <p:cNvPr id="35021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02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Tree>
    <p:extLst>
      <p:ext uri="{BB962C8B-B14F-4D97-AF65-F5344CB8AC3E}">
        <p14:creationId xmlns:p14="http://schemas.microsoft.com/office/powerpoint/2010/main" val="375808546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13.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Master" Target="../slideMasters/slideMaster13.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14.xml"/></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Master" Target="../slideMasters/slideMaster14.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6.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9.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46.png"/><Relationship Id="rId1" Type="http://schemas.openxmlformats.org/officeDocument/2006/relationships/slideMaster" Target="../slideMasters/slideMaster16.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Layouts/_rels/slideLayout190.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7.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9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2.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193.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4.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3.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8.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Master" Target="../slideMasters/slideMaster18.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3.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6.png"/><Relationship Id="rId1" Type="http://schemas.openxmlformats.org/officeDocument/2006/relationships/slideMaster" Target="../slideMasters/slideMaster19.xml"/></Relationships>
</file>

<file path=ppt/slideLayouts/_rels/slideLayout234.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7.png"/><Relationship Id="rId1" Type="http://schemas.openxmlformats.org/officeDocument/2006/relationships/slideMaster" Target="../slideMasters/slideMaster19.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8.png"/><Relationship Id="rId1" Type="http://schemas.openxmlformats.org/officeDocument/2006/relationships/slideMaster" Target="../slideMasters/slideMaster19.xml"/><Relationship Id="rId5" Type="http://schemas.openxmlformats.org/officeDocument/2006/relationships/image" Target="NULL"/><Relationship Id="rId4" Type="http://schemas.openxmlformats.org/officeDocument/2006/relationships/image" Target="../media/image76.png"/></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9.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End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50237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xmlns=""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4267803791"/>
      </p:ext>
    </p:extLst>
  </p:cSld>
  <p:clrMapOvr>
    <a:masterClrMapping/>
  </p:clrMapOvr>
  <p:transition>
    <p:wedg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56356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176338"/>
            <a:ext cx="10972800" cy="5105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p:cNvPr>
          <p:cNvSpPr>
            <a:spLocks noGrp="1" noChangeArrowheads="1"/>
          </p:cNvSpPr>
          <p:nvPr>
            <p:ph type="ftr" sz="quarter" idx="10"/>
          </p:nvPr>
        </p:nvSpPr>
        <p:spPr>
          <a:xfrm>
            <a:off x="8128000" y="6613528"/>
            <a:ext cx="3860800" cy="244475"/>
          </a:xfrm>
          <a:prstGeom prst="rect">
            <a:avLst/>
          </a:prstGeom>
          <a:ln/>
        </p:spPr>
        <p:txBody>
          <a:bodyPr/>
          <a:lstStyle>
            <a:lvl1pPr>
              <a:defRPr/>
            </a:lvl1pPr>
          </a:lstStyle>
          <a:p>
            <a:pPr>
              <a:defRPr/>
            </a:pPr>
            <a:r>
              <a:rPr lang="en-US">
                <a:solidFill>
                  <a:srgbClr val="1F5281"/>
                </a:solidFill>
              </a:rPr>
              <a:t>Company Logo</a:t>
            </a:r>
          </a:p>
        </p:txBody>
      </p:sp>
      <p:sp>
        <p:nvSpPr>
          <p:cNvPr id="5" name="Rectangle 6">
            <a:extLst/>
          </p:cNvPr>
          <p:cNvSpPr>
            <a:spLocks noGrp="1" noChangeArrowheads="1"/>
          </p:cNvSpPr>
          <p:nvPr>
            <p:ph type="sldNum" sz="quarter" idx="11"/>
          </p:nvPr>
        </p:nvSpPr>
        <p:spPr>
          <a:xfrm>
            <a:off x="4876800" y="6537328"/>
            <a:ext cx="2844800" cy="320675"/>
          </a:xfrm>
          <a:prstGeom prst="rect">
            <a:avLst/>
          </a:prstGeom>
          <a:ln/>
        </p:spPr>
        <p:txBody>
          <a:bodyPr/>
          <a:lstStyle>
            <a:lvl1pPr>
              <a:defRPr/>
            </a:lvl1pPr>
          </a:lstStyle>
          <a:p>
            <a:pPr>
              <a:defRPr/>
            </a:pPr>
            <a:fld id="{B896E81C-7B0E-4B04-9519-0D469B9D967C}" type="slidenum">
              <a:rPr lang="en-US">
                <a:solidFill>
                  <a:srgbClr val="1F5281"/>
                </a:solidFill>
              </a:rPr>
              <a:pPr>
                <a:defRPr/>
              </a:pPr>
              <a:t>‹#›</a:t>
            </a:fld>
            <a:endParaRPr lang="en-US">
              <a:solidFill>
                <a:srgbClr val="1F5281"/>
              </a:solidFill>
            </a:endParaRPr>
          </a:p>
        </p:txBody>
      </p:sp>
      <p:sp>
        <p:nvSpPr>
          <p:cNvPr id="6" name="Rectangle 18">
            <a:extLst/>
          </p:cNvPr>
          <p:cNvSpPr>
            <a:spLocks noGrp="1" noChangeArrowheads="1"/>
          </p:cNvSpPr>
          <p:nvPr>
            <p:ph type="dt" sz="half" idx="12"/>
          </p:nvPr>
        </p:nvSpPr>
        <p:spPr>
          <a:xfrm>
            <a:off x="508000" y="6629400"/>
            <a:ext cx="3352800" cy="228600"/>
          </a:xfrm>
          <a:prstGeom prst="rect">
            <a:avLst/>
          </a:prstGeom>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39827859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896834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287" name="Shape 287"/>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88" name="Shape 28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89" name="Shape 28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90" name="Shape 29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1" name="Shape 29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2" name="Shape 29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93" name="Shape 293"/>
          <p:cNvGrpSpPr/>
          <p:nvPr/>
        </p:nvGrpSpPr>
        <p:grpSpPr>
          <a:xfrm>
            <a:off x="-12700" y="5949967"/>
            <a:ext cx="12223767" cy="793733"/>
            <a:chOff x="-9525" y="4462475"/>
            <a:chExt cx="9167825" cy="595300"/>
          </a:xfrm>
        </p:grpSpPr>
        <p:sp>
          <p:nvSpPr>
            <p:cNvPr id="294" name="Shape 29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95" name="Shape 29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96" name="Shape 29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97" name="Shape 297"/>
          <p:cNvGrpSpPr/>
          <p:nvPr/>
        </p:nvGrpSpPr>
        <p:grpSpPr>
          <a:xfrm>
            <a:off x="-57116" y="5924650"/>
            <a:ext cx="12306099" cy="857049"/>
            <a:chOff x="-42837" y="4443487"/>
            <a:chExt cx="9229574" cy="642787"/>
          </a:xfrm>
        </p:grpSpPr>
        <p:sp>
          <p:nvSpPr>
            <p:cNvPr id="298" name="Shape 29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99" name="Shape 29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0" name="Shape 30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1" name="Shape 30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2" name="Shape 30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3" name="Shape 30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4" name="Shape 30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5" name="Shape 30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6" name="Shape 30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7" name="Shape 30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8" name="Shape 30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9" name="Shape 30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0" name="Shape 31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1" name="Shape 31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2" name="Shape 31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3" name="Shape 31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4" name="Shape 31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5" name="Shape 31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6" name="Shape 31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7" name="Shape 31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8" name="Shape 31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9" name="Shape 31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0" name="Shape 32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1" name="Shape 32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2" name="Shape 32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23" name="Shape 32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4" name="Shape 32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5" name="Shape 32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6" name="Shape 32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189566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6197600" y="19812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6197600" y="41148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732E2AF9-233D-49D1-9226-E22CB392501D}" type="slidenum">
              <a:rPr lang="en-US" altLang="zh-CN"/>
              <a:pPr/>
              <a:t>‹#›</a:t>
            </a:fld>
            <a:endParaRPr lang="en-US" altLang="zh-CN"/>
          </a:p>
        </p:txBody>
      </p:sp>
    </p:spTree>
    <p:extLst>
      <p:ext uri="{BB962C8B-B14F-4D97-AF65-F5344CB8AC3E}">
        <p14:creationId xmlns:p14="http://schemas.microsoft.com/office/powerpoint/2010/main" val="583442789"/>
      </p:ext>
    </p:extLst>
  </p:cSld>
  <p:clrMapOvr>
    <a:masterClrMapping/>
  </p:clrMapOvr>
  <p:transition spd="med">
    <p:checke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xAndMedia">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Media Placeholder 3"/>
          <p:cNvSpPr>
            <a:spLocks noGrp="1"/>
          </p:cNvSpPr>
          <p:nvPr>
            <p:ph type="media" sz="half" idx="2"/>
          </p:nvPr>
        </p:nvSpPr>
        <p:spPr>
          <a:xfrm>
            <a:off x="6197600" y="1981200"/>
            <a:ext cx="5080000" cy="4114800"/>
          </a:xfrm>
          <a:prstGeom prst="rect">
            <a:avLst/>
          </a:prstGeom>
        </p:spPr>
        <p:txBody>
          <a:bodyPr/>
          <a:lstStyle/>
          <a:p>
            <a:pPr lvl="0"/>
            <a:endParaRPr lang="en-US" noProof="0" smtClean="0"/>
          </a:p>
        </p:txBody>
      </p:sp>
      <p:sp>
        <p:nvSpPr>
          <p:cNvPr id="5" name="Date Placeholder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6" name="Footer Placeholder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F4C3A01F-FA52-4621-A820-C18C01C9FBB2}" type="slidenum">
              <a:rPr lang="en-US" altLang="zh-CN"/>
              <a:pPr/>
              <a:t>‹#›</a:t>
            </a:fld>
            <a:endParaRPr lang="en-US" altLang="zh-CN"/>
          </a:p>
        </p:txBody>
      </p:sp>
    </p:spTree>
    <p:extLst>
      <p:ext uri="{BB962C8B-B14F-4D97-AF65-F5344CB8AC3E}">
        <p14:creationId xmlns:p14="http://schemas.microsoft.com/office/powerpoint/2010/main" val="1603269447"/>
      </p:ext>
    </p:extLst>
  </p:cSld>
  <p:clrMapOvr>
    <a:masterClrMapping/>
  </p:clrMapOvr>
  <p:transition spd="med">
    <p:checke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4" name="Google Shape;161;p23"/>
          <p:cNvSpPr>
            <a:spLocks noChangeArrowheads="1"/>
          </p:cNvSpPr>
          <p:nvPr/>
        </p:nvSpPr>
        <p:spPr bwMode="auto">
          <a:xfrm>
            <a:off x="0" y="0"/>
            <a:ext cx="5037667" cy="6858000"/>
          </a:xfrm>
          <a:prstGeom prst="rect">
            <a:avLst/>
          </a:prstGeom>
          <a:solidFill>
            <a:srgbClr val="5E85B9">
              <a:alpha val="9097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Clr>
                <a:srgbClr val="000000"/>
              </a:buClr>
              <a:buFont typeface="Arial" panose="020B0604020202020204" pitchFamily="34" charset="0"/>
              <a:buNone/>
              <a:defRPr/>
            </a:pPr>
            <a:endParaRPr lang="en-US" sz="1400" smtClean="0">
              <a:solidFill>
                <a:srgbClr val="000000"/>
              </a:solidFill>
              <a:sym typeface="Arial" panose="020B0604020202020204" pitchFamily="34" charset="0"/>
            </a:endParaRPr>
          </a:p>
        </p:txBody>
      </p:sp>
      <p:sp>
        <p:nvSpPr>
          <p:cNvPr id="162" name="Google Shape;162;p23"/>
          <p:cNvSpPr txBox="1">
            <a:spLocks noGrp="1"/>
          </p:cNvSpPr>
          <p:nvPr>
            <p:ph type="title"/>
          </p:nvPr>
        </p:nvSpPr>
        <p:spPr>
          <a:xfrm>
            <a:off x="494167" y="916000"/>
            <a:ext cx="4784800" cy="2350400"/>
          </a:xfrm>
          <a:prstGeom prst="rect">
            <a:avLst/>
          </a:prstGeom>
        </p:spPr>
        <p:txBody>
          <a:bodyPr spcFirstLastPara="1" lIns="91425" tIns="91425" rIns="91425" bIns="91425" anchor="t">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defRPr>
            </a:lvl2pPr>
            <a:lvl3pPr lvl="2" rtl="0">
              <a:spcBef>
                <a:spcPts val="0"/>
              </a:spcBef>
              <a:spcAft>
                <a:spcPts val="0"/>
              </a:spcAft>
              <a:buNone/>
              <a:defRPr sz="4800">
                <a:solidFill>
                  <a:srgbClr val="FFFFFF"/>
                </a:solidFill>
              </a:defRPr>
            </a:lvl3pPr>
            <a:lvl4pPr lvl="3" rtl="0">
              <a:spcBef>
                <a:spcPts val="0"/>
              </a:spcBef>
              <a:spcAft>
                <a:spcPts val="0"/>
              </a:spcAft>
              <a:buNone/>
              <a:defRPr sz="4800">
                <a:solidFill>
                  <a:srgbClr val="FFFFFF"/>
                </a:solidFill>
              </a:defRPr>
            </a:lvl4pPr>
            <a:lvl5pPr lvl="4" rtl="0">
              <a:spcBef>
                <a:spcPts val="0"/>
              </a:spcBef>
              <a:spcAft>
                <a:spcPts val="0"/>
              </a:spcAft>
              <a:buNone/>
              <a:defRPr sz="4800">
                <a:solidFill>
                  <a:srgbClr val="FFFFFF"/>
                </a:solidFill>
              </a:defRPr>
            </a:lvl5pPr>
            <a:lvl6pPr lvl="5" rtl="0">
              <a:spcBef>
                <a:spcPts val="0"/>
              </a:spcBef>
              <a:spcAft>
                <a:spcPts val="0"/>
              </a:spcAft>
              <a:buNone/>
              <a:defRPr sz="4800">
                <a:solidFill>
                  <a:srgbClr val="FFFFFF"/>
                </a:solidFill>
              </a:defRPr>
            </a:lvl6pPr>
            <a:lvl7pPr lvl="6" rtl="0">
              <a:spcBef>
                <a:spcPts val="0"/>
              </a:spcBef>
              <a:spcAft>
                <a:spcPts val="0"/>
              </a:spcAft>
              <a:buNone/>
              <a:defRPr sz="4800">
                <a:solidFill>
                  <a:srgbClr val="FFFFFF"/>
                </a:solidFill>
              </a:defRPr>
            </a:lvl7pPr>
            <a:lvl8pPr lvl="7" rtl="0">
              <a:spcBef>
                <a:spcPts val="0"/>
              </a:spcBef>
              <a:spcAft>
                <a:spcPts val="0"/>
              </a:spcAft>
              <a:buNone/>
              <a:defRPr sz="4800">
                <a:solidFill>
                  <a:srgbClr val="FFFFFF"/>
                </a:solidFill>
              </a:defRPr>
            </a:lvl8pPr>
            <a:lvl9pPr lvl="8" rtl="0">
              <a:spcBef>
                <a:spcPts val="0"/>
              </a:spcBef>
              <a:spcAft>
                <a:spcPts val="0"/>
              </a:spcAft>
              <a:buNone/>
              <a:defRPr sz="48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lIns="91425" tIns="91425" rIns="91425" bIns="91425">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a:endParaRPr/>
          </a:p>
        </p:txBody>
      </p:sp>
      <p:sp>
        <p:nvSpPr>
          <p:cNvPr id="5" name="Google Shape;160;p23"/>
          <p:cNvSpPr txBox="1">
            <a:spLocks noGrp="1"/>
          </p:cNvSpPr>
          <p:nvPr>
            <p:ph type="sldNum" idx="10"/>
          </p:nvPr>
        </p:nvSpPr>
        <p:spPr>
          <a:xfrm>
            <a:off x="11296651" y="6218239"/>
            <a:ext cx="732367" cy="523875"/>
          </a:xfrm>
          <a:prstGeom prst="rect">
            <a:avLst/>
          </a:prstGeom>
        </p:spPr>
        <p:txBody>
          <a:bodyPr spcFirstLastPara="1" lIns="91425" tIns="91425" rIns="91425" bIns="91425" anchor="ctr">
            <a:noAutofit/>
          </a:bodyPr>
          <a:lstStyle>
            <a:lvl1pPr lvl="0" rtl="0">
              <a:buNone/>
              <a:defRPr>
                <a:solidFill>
                  <a:srgbClr val="595959"/>
                </a:solidFill>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4EE7423E-5B1A-4734-9A46-E1EED1DF6FCD}" type="slidenum">
              <a:rPr lang="en"/>
              <a:pPr>
                <a:defRPr/>
              </a:pPr>
              <a:t>‹#›</a:t>
            </a:fld>
            <a:endParaRPr/>
          </a:p>
        </p:txBody>
      </p:sp>
    </p:spTree>
    <p:extLst>
      <p:ext uri="{BB962C8B-B14F-4D97-AF65-F5344CB8AC3E}">
        <p14:creationId xmlns:p14="http://schemas.microsoft.com/office/powerpoint/2010/main" val="22329475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1500"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smtClean="0"/>
              <a:t>Click icon to add picture</a:t>
            </a:r>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ECBBBCFC-F9D3-47A7-B072-8B2B8342B48A}" type="slidenum">
              <a:rPr lang="en-US"/>
              <a:pPr>
                <a:defRPr/>
              </a:pPr>
              <a:t>‹#›</a:t>
            </a:fld>
            <a:endParaRPr lang="en-US"/>
          </a:p>
        </p:txBody>
      </p:sp>
    </p:spTree>
    <p:extLst>
      <p:ext uri="{BB962C8B-B14F-4D97-AF65-F5344CB8AC3E}">
        <p14:creationId xmlns:p14="http://schemas.microsoft.com/office/powerpoint/2010/main" val="88746558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smtClean="0"/>
              <a:t>Click to edit Master title style</a:t>
            </a:r>
            <a:endParaRPr lang="en-US"/>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D34108A9-3232-4A2E-9515-BC40170A67F0}" type="slidenum">
              <a:rPr lang="en-US"/>
              <a:pPr>
                <a:defRPr/>
              </a:pPr>
              <a:t>‹#›</a:t>
            </a:fld>
            <a:endParaRPr lang="en-US"/>
          </a:p>
        </p:txBody>
      </p:sp>
    </p:spTree>
    <p:extLst>
      <p:ext uri="{BB962C8B-B14F-4D97-AF65-F5344CB8AC3E}">
        <p14:creationId xmlns:p14="http://schemas.microsoft.com/office/powerpoint/2010/main" val="333242942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7936B28B-AB84-4632-BE7F-FB712F8C530F}" type="slidenum">
              <a:rPr lang="en-US" altLang="en-US"/>
              <a:pPr/>
              <a:t>‹#›</a:t>
            </a:fld>
            <a:endParaRPr lang="en-US" altLang="en-US"/>
          </a:p>
        </p:txBody>
      </p:sp>
    </p:spTree>
    <p:extLst>
      <p:ext uri="{BB962C8B-B14F-4D97-AF65-F5344CB8AC3E}">
        <p14:creationId xmlns:p14="http://schemas.microsoft.com/office/powerpoint/2010/main" val="306014570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015566"/>
      </p:ext>
    </p:extLst>
  </p:cSld>
  <p:clrMapOvr>
    <a:masterClrMapping/>
  </p:clrMapOvr>
  <p:extLst mod="1">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528981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44550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79755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05071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83805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548335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515950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9255819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a16="http://schemas.microsoft.com/office/drawing/2014/main" xmlns=""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a16="http://schemas.microsoft.com/office/drawing/2014/main" xmlns=""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272356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52327262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xmlns=""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4098819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xmlns=""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xmlns=""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6433344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a16="http://schemas.microsoft.com/office/drawing/2014/main" xmlns=""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547838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30443211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238657198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a16="http://schemas.microsoft.com/office/drawing/2014/main" xmlns=""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xmlns=""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67259725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xmlns=""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026794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xmlns=""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9667790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a16="http://schemas.microsoft.com/office/drawing/2014/main" xmlns=""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a16="http://schemas.microsoft.com/office/drawing/2014/main" xmlns=""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a16="http://schemas.microsoft.com/office/drawing/2014/main" xmlns=""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a16="http://schemas.microsoft.com/office/drawing/2014/main" xmlns=""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a16="http://schemas.microsoft.com/office/drawing/2014/main" xmlns=""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a16="http://schemas.microsoft.com/office/drawing/2014/main" xmlns=""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a16="http://schemas.microsoft.com/office/drawing/2014/main" xmlns=""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a16="http://schemas.microsoft.com/office/drawing/2014/main" xmlns=""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xmlns=""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639159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15915455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xmlns=""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a16="http://schemas.microsoft.com/office/drawing/2014/main" xmlns=""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a16="http://schemas.microsoft.com/office/drawing/2014/main" xmlns=""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a16="http://schemas.microsoft.com/office/drawing/2014/main" xmlns=""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xmlns=""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xmlns=""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xmlns=""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xmlns=""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xmlns=""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a16="http://schemas.microsoft.com/office/drawing/2014/main" xmlns=""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xmlns=""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a16="http://schemas.microsoft.com/office/drawing/2014/main" xmlns=""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xmlns=""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xmlns=""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xmlns=""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xmlns=""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xmlns=""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xmlns=""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xmlns=""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xmlns=""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xmlns=""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xmlns=""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xmlns=""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xmlns=""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xmlns=""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xmlns=""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xmlns=""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xmlns=""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xmlns=""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xmlns=""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xmlns=""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xmlns=""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xmlns=""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xmlns=""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xmlns=""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xmlns=""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xmlns=""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xmlns=""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xmlns=""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xmlns=""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xmlns=""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xmlns=""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xmlns=""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xmlns=""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xmlns=""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xmlns=""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xmlns=""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xmlns=""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xmlns=""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xmlns=""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xmlns=""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xmlns=""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xmlns=""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xmlns=""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xmlns=""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xmlns=""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xmlns=""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xmlns=""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xmlns=""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xmlns=""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xmlns=""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xmlns=""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xmlns=""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xmlns=""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xmlns=""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xmlns=""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xmlns=""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xmlns=""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xmlns=""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xmlns=""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xmlns=""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xmlns=""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xmlns=""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xmlns=""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xmlns=""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xmlns=""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xmlns=""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xmlns=""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xmlns=""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xmlns=""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xmlns=""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xmlns=""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xmlns=""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xmlns=""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xmlns=""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xmlns=""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xmlns=""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xmlns=""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xmlns=""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xmlns=""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xmlns=""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xmlns=""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xmlns=""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xmlns=""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xmlns=""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xmlns=""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xmlns=""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xmlns=""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xmlns=""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xmlns=""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xmlns=""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xmlns=""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xmlns=""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xmlns=""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xmlns=""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xmlns=""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xmlns=""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xmlns=""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xmlns=""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xmlns=""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xmlns=""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xmlns=""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xmlns=""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xmlns=""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xmlns=""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xmlns=""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xmlns=""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xmlns=""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xmlns=""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xmlns=""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xmlns=""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xmlns=""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xmlns=""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xmlns=""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xmlns=""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xmlns=""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xmlns=""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xmlns=""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xmlns=""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xmlns=""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xmlns=""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xmlns=""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xmlns=""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xmlns=""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xmlns=""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xmlns=""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xmlns=""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xmlns=""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xmlns=""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xmlns=""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xmlns=""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xmlns=""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xmlns=""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xmlns=""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xmlns=""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xmlns=""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xmlns=""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xmlns=""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xmlns=""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xmlns=""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xmlns=""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xmlns=""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xmlns=""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xmlns=""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xmlns=""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xmlns=""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xmlns=""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xmlns=""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xmlns=""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xmlns=""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xmlns=""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xmlns=""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xmlns=""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xmlns=""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xmlns=""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xmlns=""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xmlns=""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xmlns=""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xmlns=""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xmlns=""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xmlns=""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xmlns=""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xmlns=""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xmlns=""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xmlns=""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xmlns=""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xmlns=""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xmlns=""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xmlns=""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xmlns=""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xmlns=""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xmlns=""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xmlns=""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xmlns=""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xmlns=""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xmlns=""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xmlns=""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xmlns=""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xmlns=""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xmlns=""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xmlns=""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a16="http://schemas.microsoft.com/office/drawing/2014/main" xmlns=""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xmlns=""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xmlns=""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xmlns=""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xmlns=""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xmlns=""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xmlns=""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xmlns=""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xmlns=""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xmlns=""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xmlns=""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xmlns=""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xmlns=""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xmlns=""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xmlns=""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xmlns=""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xmlns=""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xmlns=""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xmlns=""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xmlns=""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xmlns=""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xmlns=""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xmlns=""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xmlns=""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xmlns=""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xmlns=""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xmlns=""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xmlns=""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xmlns=""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xmlns=""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xmlns=""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xmlns=""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xmlns=""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xmlns=""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xmlns=""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xmlns=""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xmlns=""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xmlns=""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xmlns=""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xmlns=""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xmlns=""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xmlns=""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xmlns=""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xmlns=""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xmlns=""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xmlns=""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xmlns=""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xmlns=""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xmlns=""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xmlns=""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xmlns=""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xmlns=""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xmlns=""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xmlns=""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xmlns=""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xmlns=""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xmlns=""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xmlns=""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xmlns=""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xmlns=""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xmlns=""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xmlns=""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xmlns=""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xmlns=""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xmlns=""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xmlns=""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xmlns=""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xmlns=""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xmlns=""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xmlns=""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xmlns=""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xmlns=""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xmlns=""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xmlns=""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xmlns=""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xmlns=""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xmlns=""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xmlns=""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xmlns=""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xmlns=""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xmlns=""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xmlns=""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xmlns=""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xmlns=""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xmlns=""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xmlns=""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xmlns=""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xmlns=""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xmlns=""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xmlns=""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xmlns=""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xmlns=""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xmlns=""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xmlns=""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xmlns=""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xmlns=""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xmlns=""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xmlns=""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xmlns=""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xmlns=""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xmlns=""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xmlns=""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xmlns=""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xmlns=""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xmlns=""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xmlns=""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xmlns=""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xmlns=""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xmlns=""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xmlns=""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xmlns=""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xmlns=""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xmlns=""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xmlns=""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xmlns=""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xmlns=""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xmlns=""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xmlns=""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xmlns=""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xmlns=""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xmlns=""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xmlns=""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xmlns=""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xmlns=""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xmlns=""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xmlns=""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xmlns=""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xmlns=""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xmlns=""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xmlns=""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xmlns=""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xmlns=""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xmlns=""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xmlns=""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xmlns=""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xmlns=""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xmlns=""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xmlns=""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xmlns=""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xmlns=""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xmlns=""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xmlns=""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xmlns=""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xmlns=""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xmlns=""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xmlns=""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xmlns=""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xmlns=""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xmlns=""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xmlns=""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xmlns=""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xmlns=""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xmlns=""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xmlns=""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xmlns=""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xmlns=""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xmlns=""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xmlns=""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xmlns=""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xmlns=""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xmlns=""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xmlns=""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xmlns=""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xmlns=""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xmlns=""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xmlns=""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xmlns=""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xmlns=""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xmlns=""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xmlns=""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xmlns=""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xmlns=""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xmlns=""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xmlns=""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xmlns=""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xmlns=""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xmlns=""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xmlns=""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xmlns=""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xmlns=""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xmlns=""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xmlns=""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xmlns=""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xmlns=""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xmlns=""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xmlns=""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xmlns=""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xmlns=""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xmlns=""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xmlns=""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xmlns=""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xmlns=""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xmlns=""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xmlns=""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xmlns=""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xmlns=""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xmlns=""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xmlns=""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xmlns=""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xmlns=""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xmlns=""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xmlns=""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xmlns=""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xmlns=""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xmlns=""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xmlns=""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xmlns=""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xmlns=""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xmlns=""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xmlns=""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xmlns=""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xmlns=""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xmlns=""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xmlns=""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xmlns=""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xmlns=""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xmlns=""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xmlns=""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xmlns=""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xmlns=""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xmlns=""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xmlns=""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xmlns=""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xmlns=""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xmlns=""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xmlns=""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xmlns=""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xmlns=""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xmlns=""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xmlns=""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xmlns=""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xmlns=""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xmlns=""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xmlns=""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xmlns=""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xmlns=""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xmlns=""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xmlns=""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xmlns=""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xmlns=""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xmlns=""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xmlns=""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xmlns=""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xmlns=""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xmlns=""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xmlns=""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xmlns=""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xmlns=""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xmlns=""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xmlns=""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xmlns=""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xmlns=""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xmlns=""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xmlns=""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xmlns=""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xmlns=""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xmlns=""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xmlns=""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xmlns=""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xmlns=""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xmlns=""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xmlns=""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xmlns=""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xmlns=""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xmlns=""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xmlns=""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xmlns=""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xmlns=""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xmlns=""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xmlns=""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xmlns=""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xmlns=""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xmlns=""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xmlns=""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xmlns=""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xmlns=""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xmlns=""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xmlns=""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xmlns=""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xmlns=""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xmlns=""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xmlns=""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xmlns=""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xmlns=""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xmlns=""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xmlns=""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xmlns=""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xmlns=""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xmlns=""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xmlns=""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xmlns=""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xmlns=""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xmlns=""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xmlns=""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xmlns=""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xmlns=""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xmlns=""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xmlns=""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xmlns=""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xmlns=""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xmlns=""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xmlns=""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xmlns=""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xmlns=""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xmlns=""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xmlns=""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xmlns=""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xmlns=""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xmlns=""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xmlns=""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xmlns=""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xmlns=""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xmlns=""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xmlns=""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xmlns=""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xmlns=""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xmlns=""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xmlns=""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xmlns=""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xmlns=""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xmlns=""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xmlns=""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xmlns=""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xmlns=""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xmlns=""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xmlns=""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xmlns=""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xmlns=""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xmlns=""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xmlns=""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xmlns=""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xmlns=""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xmlns=""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xmlns=""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xmlns=""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xmlns=""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xmlns=""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xmlns=""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xmlns=""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xmlns=""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xmlns=""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xmlns=""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xmlns=""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xmlns=""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xmlns=""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xmlns=""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xmlns=""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xmlns=""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xmlns=""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xmlns=""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xmlns=""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xmlns=""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xmlns=""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xmlns=""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xmlns=""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xmlns=""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xmlns=""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xmlns=""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xmlns=""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xmlns=""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xmlns=""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xmlns=""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xmlns=""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xmlns=""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xmlns=""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xmlns=""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xmlns=""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xmlns=""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xmlns=""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xmlns=""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xmlns=""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xmlns=""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xmlns=""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xmlns=""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xmlns=""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xmlns=""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xmlns=""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xmlns=""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xmlns=""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xmlns=""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xmlns=""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xmlns=""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xmlns=""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xmlns=""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xmlns=""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xmlns=""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xmlns=""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xmlns=""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xmlns=""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xmlns=""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xmlns=""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xmlns=""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xmlns=""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xmlns=""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xmlns=""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xmlns=""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xmlns=""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xmlns=""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xmlns=""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xmlns=""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xmlns=""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xmlns=""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xmlns=""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xmlns=""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xmlns=""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xmlns=""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xmlns=""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xmlns=""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xmlns=""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xmlns=""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xmlns=""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xmlns=""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xmlns=""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xmlns=""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xmlns=""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xmlns=""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xmlns=""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xmlns=""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xmlns=""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xmlns=""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xmlns=""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xmlns=""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xmlns=""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xmlns=""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xmlns=""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xmlns=""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xmlns=""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xmlns=""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xmlns=""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xmlns=""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xmlns=""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xmlns=""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xmlns=""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xmlns=""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xmlns=""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xmlns=""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a16="http://schemas.microsoft.com/office/drawing/2014/main" xmlns=""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xmlns=""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xmlns=""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xmlns=""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xmlns=""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xmlns=""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xmlns=""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xmlns=""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xmlns=""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xmlns=""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xmlns=""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xmlns=""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xmlns=""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xmlns=""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xmlns=""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xmlns=""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xmlns=""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xmlns=""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xmlns=""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xmlns=""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xmlns=""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xmlns=""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xmlns=""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xmlns=""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xmlns=""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xmlns=""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xmlns=""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xmlns=""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xmlns=""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xmlns=""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xmlns=""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xmlns=""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xmlns=""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xmlns=""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xmlns=""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xmlns=""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xmlns=""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xmlns=""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xmlns=""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xmlns=""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xmlns=""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xmlns=""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xmlns=""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xmlns=""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xmlns=""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xmlns=""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xmlns=""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xmlns=""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xmlns=""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xmlns=""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xmlns=""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xmlns=""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xmlns=""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xmlns=""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xmlns=""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xmlns=""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xmlns=""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xmlns=""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xmlns=""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xmlns=""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xmlns=""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xmlns=""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xmlns=""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xmlns=""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xmlns=""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xmlns=""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xmlns=""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xmlns=""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xmlns=""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xmlns=""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xmlns=""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xmlns=""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xmlns=""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xmlns=""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xmlns=""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xmlns=""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xmlns=""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xmlns=""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xmlns=""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xmlns=""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xmlns=""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xmlns=""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xmlns=""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xmlns=""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xmlns=""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xmlns=""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xmlns=""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xmlns=""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xmlns=""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xmlns=""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xmlns=""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xmlns=""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xmlns=""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xmlns=""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xmlns=""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xmlns=""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xmlns=""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xmlns=""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xmlns=""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xmlns=""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xmlns=""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xmlns=""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xmlns=""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xmlns=""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xmlns=""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xmlns=""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xmlns=""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xmlns=""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xmlns=""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xmlns=""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xmlns=""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xmlns=""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xmlns=""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xmlns=""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xmlns=""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xmlns=""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xmlns=""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xmlns=""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xmlns=""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xmlns=""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xmlns=""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xmlns=""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xmlns=""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xmlns=""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xmlns=""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xmlns=""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xmlns=""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xmlns=""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xmlns=""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xmlns=""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xmlns=""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xmlns=""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xmlns=""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xmlns=""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xmlns=""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xmlns=""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xmlns=""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xmlns=""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xmlns=""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xmlns=""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xmlns=""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xmlns=""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xmlns=""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xmlns=""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xmlns=""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xmlns=""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xmlns=""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xmlns=""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xmlns=""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xmlns=""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xmlns=""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xmlns=""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xmlns=""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xmlns=""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xmlns=""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xmlns=""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xmlns=""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xmlns=""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xmlns=""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xmlns=""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xmlns=""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xmlns=""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xmlns=""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xmlns=""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xmlns=""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xmlns=""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xmlns=""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xmlns=""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xmlns=""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xmlns=""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xmlns=""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xmlns=""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xmlns=""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xmlns=""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xmlns=""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xmlns=""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xmlns=""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xmlns=""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xmlns=""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xmlns=""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xmlns=""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xmlns=""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xmlns=""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xmlns=""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xmlns=""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xmlns=""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xmlns=""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xmlns=""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xmlns=""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xmlns=""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xmlns=""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xmlns=""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xmlns=""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xmlns=""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xmlns=""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xmlns=""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xmlns=""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xmlns=""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xmlns=""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xmlns=""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xmlns=""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xmlns=""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xmlns=""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xmlns=""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xmlns=""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xmlns=""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xmlns=""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xmlns=""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xmlns=""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xmlns=""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xmlns=""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xmlns=""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xmlns=""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xmlns=""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xmlns=""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xmlns=""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xmlns=""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xmlns=""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xmlns=""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xmlns=""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xmlns=""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xmlns=""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xmlns=""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xmlns=""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xmlns=""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xmlns=""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xmlns=""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xmlns=""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xmlns=""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xmlns=""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xmlns=""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xmlns=""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xmlns=""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xmlns=""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xmlns=""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xmlns=""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xmlns=""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xmlns=""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xmlns=""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xmlns=""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xmlns=""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xmlns=""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xmlns=""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xmlns=""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xmlns=""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xmlns=""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xmlns=""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xmlns=""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xmlns=""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xmlns=""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xmlns=""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xmlns=""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xmlns=""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xmlns=""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xmlns=""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xmlns=""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xmlns=""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xmlns=""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xmlns=""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xmlns=""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xmlns=""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xmlns=""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xmlns=""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xmlns=""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xmlns=""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xmlns=""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xmlns=""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xmlns=""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xmlns=""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xmlns=""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xmlns=""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xmlns=""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xmlns=""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xmlns=""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xmlns=""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xmlns=""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xmlns=""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xmlns=""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xmlns=""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xmlns=""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xmlns=""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xmlns=""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xmlns=""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xmlns=""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xmlns=""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xmlns=""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xmlns=""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xmlns=""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xmlns=""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xmlns=""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xmlns=""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xmlns=""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xmlns=""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xmlns=""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xmlns=""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xmlns=""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xmlns=""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xmlns=""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xmlns=""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xmlns=""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xmlns=""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xmlns=""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xmlns=""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xmlns=""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xmlns=""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xmlns=""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xmlns=""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xmlns=""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xmlns=""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xmlns=""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xmlns=""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xmlns=""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xmlns=""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xmlns=""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xmlns=""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xmlns=""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xmlns=""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xmlns=""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xmlns=""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xmlns=""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xmlns=""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xmlns=""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xmlns=""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xmlns=""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xmlns=""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xmlns=""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xmlns=""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xmlns=""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xmlns=""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xmlns=""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xmlns=""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xmlns=""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xmlns=""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xmlns=""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xmlns=""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xmlns=""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xmlns=""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xmlns=""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xmlns=""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xmlns=""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xmlns=""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xmlns=""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xmlns=""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xmlns=""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xmlns=""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xmlns=""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xmlns=""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xmlns=""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xmlns=""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xmlns=""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xmlns=""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xmlns=""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xmlns=""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xmlns=""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xmlns=""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xmlns=""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xmlns=""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xmlns=""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xmlns=""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xmlns=""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xmlns=""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xmlns=""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xmlns=""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xmlns=""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xmlns=""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xmlns=""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xmlns=""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xmlns=""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xmlns=""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xmlns=""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xmlns=""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xmlns=""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xmlns=""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xmlns=""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xmlns=""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xmlns=""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xmlns=""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xmlns=""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xmlns=""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xmlns=""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xmlns=""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xmlns=""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xmlns=""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xmlns=""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xmlns=""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xmlns=""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xmlns=""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xmlns=""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xmlns=""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xmlns=""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xmlns=""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xmlns=""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xmlns=""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xmlns=""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xmlns=""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xmlns=""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xmlns=""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xmlns=""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xmlns=""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xmlns=""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xmlns=""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xmlns=""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xmlns=""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xmlns=""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xmlns=""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xmlns=""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xmlns=""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xmlns=""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xmlns=""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xmlns=""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xmlns=""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xmlns=""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xmlns=""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xmlns=""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xmlns=""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xmlns=""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xmlns=""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xmlns=""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xmlns=""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xmlns=""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xmlns=""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xmlns=""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xmlns=""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xmlns=""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xmlns=""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xmlns=""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xmlns=""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xmlns=""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xmlns=""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xmlns=""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xmlns=""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xmlns=""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xmlns=""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xmlns=""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xmlns=""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xmlns=""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xmlns=""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xmlns=""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xmlns=""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xmlns=""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xmlns=""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xmlns=""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xmlns=""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xmlns=""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xmlns=""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xmlns=""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xmlns=""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xmlns=""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xmlns=""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xmlns=""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xmlns=""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xmlns=""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xmlns=""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xmlns=""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xmlns=""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xmlns=""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xmlns=""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xmlns=""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xmlns=""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xmlns=""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xmlns=""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xmlns=""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xmlns=""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xmlns=""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xmlns=""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xmlns=""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xmlns=""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xmlns=""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xmlns=""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xmlns=""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xmlns=""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xmlns=""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xmlns=""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xmlns=""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xmlns=""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xmlns=""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xmlns=""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xmlns=""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xmlns=""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xmlns=""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xmlns=""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xmlns=""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xmlns=""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xmlns=""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xmlns=""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xmlns=""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xmlns=""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xmlns=""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xmlns=""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xmlns=""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xmlns=""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xmlns=""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xmlns=""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xmlns=""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xmlns=""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xmlns=""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xmlns=""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xmlns=""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xmlns=""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xmlns=""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xmlns=""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xmlns=""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xmlns=""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xmlns=""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xmlns=""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xmlns=""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xmlns=""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xmlns=""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xmlns=""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xmlns=""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xmlns=""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xmlns=""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xmlns=""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xmlns=""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xmlns=""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xmlns=""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xmlns=""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xmlns=""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xmlns=""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xmlns=""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xmlns=""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xmlns=""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xmlns=""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xmlns=""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xmlns=""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xmlns=""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xmlns=""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xmlns=""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xmlns=""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xmlns=""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xmlns=""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xmlns=""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xmlns=""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xmlns=""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xmlns=""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xmlns=""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xmlns=""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xmlns=""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xmlns=""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xmlns=""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xmlns=""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xmlns=""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xmlns=""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xmlns=""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xmlns=""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xmlns=""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xmlns=""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xmlns=""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xmlns=""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xmlns=""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xmlns=""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xmlns=""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xmlns=""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xmlns=""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xmlns=""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xmlns=""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xmlns=""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xmlns=""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xmlns=""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xmlns=""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xmlns=""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xmlns=""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xmlns=""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xmlns=""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xmlns=""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xmlns=""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xmlns=""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xmlns=""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xmlns=""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xmlns=""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xmlns=""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xmlns=""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xmlns=""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xmlns=""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xmlns=""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xmlns=""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xmlns=""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xmlns=""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xmlns=""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xmlns=""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xmlns=""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xmlns=""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xmlns=""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xmlns=""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xmlns=""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xmlns=""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xmlns=""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xmlns=""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xmlns=""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xmlns=""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xmlns=""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xmlns=""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xmlns=""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xmlns=""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xmlns=""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xmlns=""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xmlns=""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xmlns=""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xmlns=""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xmlns=""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xmlns=""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a16="http://schemas.microsoft.com/office/drawing/2014/main" xmlns=""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xmlns=""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xmlns=""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xmlns=""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xmlns=""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xmlns=""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xmlns=""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xmlns=""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xmlns=""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xmlns=""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xmlns=""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xmlns=""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xmlns=""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xmlns=""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xmlns=""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xmlns=""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xmlns=""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xmlns=""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xmlns=""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xmlns=""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xmlns=""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xmlns=""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xmlns=""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a16="http://schemas.microsoft.com/office/drawing/2014/main" xmlns=""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xmlns=""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xmlns=""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xmlns=""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xmlns=""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xmlns=""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xmlns=""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xmlns=""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xmlns=""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xmlns=""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xmlns=""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xmlns=""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xmlns=""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xmlns=""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xmlns=""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xmlns=""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xmlns=""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xmlns=""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xmlns=""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xmlns=""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xmlns=""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xmlns=""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xmlns=""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xmlns=""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xmlns=""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xmlns=""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xmlns=""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xmlns=""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xmlns=""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xmlns=""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xmlns=""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a16="http://schemas.microsoft.com/office/drawing/2014/main" xmlns=""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xmlns=""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xmlns=""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xmlns=""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xmlns=""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xmlns=""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xmlns=""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xmlns=""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xmlns=""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xmlns=""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xmlns=""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xmlns=""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xmlns=""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xmlns=""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xmlns=""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xmlns=""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xmlns=""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xmlns=""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46608526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xmlns=""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a16="http://schemas.microsoft.com/office/drawing/2014/main" xmlns=""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a16="http://schemas.microsoft.com/office/drawing/2014/main" xmlns=""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a16="http://schemas.microsoft.com/office/drawing/2014/main" xmlns=""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xmlns=""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xmlns=""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xmlns=""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xmlns=""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xmlns=""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a16="http://schemas.microsoft.com/office/drawing/2014/main" xmlns=""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xmlns=""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a16="http://schemas.microsoft.com/office/drawing/2014/main" xmlns=""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xmlns=""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xmlns=""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xmlns=""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xmlns=""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xmlns=""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xmlns=""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xmlns=""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xmlns=""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xmlns=""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xmlns=""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xmlns=""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xmlns=""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xmlns=""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xmlns=""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xmlns=""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xmlns=""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xmlns=""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xmlns=""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xmlns=""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xmlns=""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xmlns=""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xmlns=""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xmlns=""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xmlns=""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xmlns=""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xmlns=""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xmlns=""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xmlns=""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xmlns=""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xmlns=""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xmlns=""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xmlns=""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xmlns=""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xmlns=""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xmlns=""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xmlns=""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xmlns=""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xmlns=""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xmlns=""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xmlns=""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xmlns=""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xmlns=""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xmlns=""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xmlns=""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xmlns=""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xmlns=""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xmlns=""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xmlns=""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xmlns=""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xmlns=""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xmlns=""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xmlns=""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xmlns=""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xmlns=""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xmlns=""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xmlns=""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xmlns=""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xmlns=""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xmlns=""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xmlns=""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xmlns=""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xmlns=""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xmlns=""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xmlns=""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xmlns=""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xmlns=""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xmlns=""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xmlns=""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xmlns=""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xmlns=""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xmlns=""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xmlns=""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xmlns=""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xmlns=""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xmlns=""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xmlns=""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xmlns=""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xmlns=""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xmlns=""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xmlns=""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xmlns=""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xmlns=""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xmlns=""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xmlns=""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xmlns=""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xmlns=""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xmlns=""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xmlns=""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xmlns=""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xmlns=""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xmlns=""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xmlns=""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xmlns=""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xmlns=""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xmlns=""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xmlns=""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xmlns=""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xmlns=""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xmlns=""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xmlns=""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xmlns=""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xmlns=""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xmlns=""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xmlns=""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xmlns=""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xmlns=""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xmlns=""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xmlns=""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xmlns=""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xmlns=""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xmlns=""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xmlns=""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xmlns=""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xmlns=""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xmlns=""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xmlns=""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xmlns=""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xmlns=""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xmlns=""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xmlns=""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xmlns=""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xmlns=""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xmlns=""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xmlns=""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xmlns=""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xmlns=""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xmlns=""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xmlns=""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xmlns=""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xmlns=""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xmlns=""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xmlns=""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xmlns=""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xmlns=""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xmlns=""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xmlns=""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xmlns=""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xmlns=""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xmlns=""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xmlns=""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xmlns=""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xmlns=""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xmlns=""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xmlns=""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xmlns=""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xmlns=""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xmlns=""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xmlns=""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xmlns=""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xmlns=""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xmlns=""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xmlns=""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xmlns=""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xmlns=""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xmlns=""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xmlns=""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xmlns=""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xmlns=""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xmlns=""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xmlns=""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xmlns=""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xmlns=""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xmlns=""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xmlns=""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xmlns=""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xmlns=""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xmlns=""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xmlns=""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xmlns=""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xmlns=""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xmlns=""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xmlns=""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xmlns=""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xmlns=""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xmlns=""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xmlns=""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xmlns=""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xmlns=""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xmlns=""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a16="http://schemas.microsoft.com/office/drawing/2014/main" xmlns=""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xmlns=""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xmlns=""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xmlns=""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xmlns=""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xmlns=""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xmlns=""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xmlns=""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xmlns=""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xmlns=""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xmlns=""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xmlns=""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xmlns=""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xmlns=""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xmlns=""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xmlns=""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xmlns=""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xmlns=""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xmlns=""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xmlns=""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xmlns=""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xmlns=""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xmlns=""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xmlns=""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xmlns=""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xmlns=""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xmlns=""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xmlns=""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xmlns=""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xmlns=""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xmlns=""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xmlns=""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xmlns=""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xmlns=""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xmlns=""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xmlns=""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xmlns=""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xmlns=""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xmlns=""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xmlns=""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xmlns=""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xmlns=""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xmlns=""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xmlns=""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xmlns=""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xmlns=""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xmlns=""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xmlns=""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xmlns=""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xmlns=""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xmlns=""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xmlns=""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xmlns=""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xmlns=""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xmlns=""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xmlns=""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xmlns=""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xmlns=""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xmlns=""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xmlns=""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xmlns=""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xmlns=""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xmlns=""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xmlns=""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xmlns=""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xmlns=""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xmlns=""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xmlns=""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xmlns=""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xmlns=""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xmlns=""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xmlns=""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xmlns=""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xmlns=""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xmlns=""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xmlns=""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xmlns=""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xmlns=""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xmlns=""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xmlns=""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xmlns=""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xmlns=""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xmlns=""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xmlns=""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xmlns=""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xmlns=""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xmlns=""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xmlns=""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xmlns=""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xmlns=""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xmlns=""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xmlns=""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xmlns=""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xmlns=""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xmlns=""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xmlns=""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xmlns=""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xmlns=""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xmlns=""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xmlns=""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xmlns=""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xmlns=""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xmlns=""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xmlns=""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xmlns=""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xmlns=""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xmlns=""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xmlns=""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xmlns=""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xmlns=""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xmlns=""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xmlns=""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xmlns=""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xmlns=""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xmlns=""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xmlns=""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xmlns=""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xmlns=""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xmlns=""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xmlns=""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xmlns=""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xmlns=""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xmlns=""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xmlns=""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xmlns=""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xmlns=""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xmlns=""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xmlns=""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xmlns=""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xmlns=""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xmlns=""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xmlns=""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xmlns=""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xmlns=""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xmlns=""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xmlns=""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xmlns=""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xmlns=""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xmlns=""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xmlns=""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xmlns=""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xmlns=""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xmlns=""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xmlns=""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xmlns=""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xmlns=""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xmlns=""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xmlns=""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xmlns=""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xmlns=""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xmlns=""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xmlns=""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xmlns=""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xmlns=""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xmlns=""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xmlns=""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xmlns=""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xmlns=""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xmlns=""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xmlns=""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xmlns=""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xmlns=""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xmlns=""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xmlns=""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xmlns=""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xmlns=""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xmlns=""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xmlns=""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xmlns=""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xmlns=""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xmlns=""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xmlns=""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xmlns=""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xmlns=""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xmlns=""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xmlns=""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xmlns=""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xmlns=""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xmlns=""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xmlns=""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xmlns=""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xmlns=""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xmlns=""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xmlns=""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xmlns=""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xmlns=""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xmlns=""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xmlns=""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xmlns=""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xmlns=""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xmlns=""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xmlns=""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xmlns=""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xmlns=""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xmlns=""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xmlns=""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xmlns=""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xmlns=""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xmlns=""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xmlns=""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xmlns=""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xmlns=""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xmlns=""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xmlns=""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xmlns=""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xmlns=""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xmlns=""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xmlns=""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xmlns=""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xmlns=""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xmlns=""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xmlns=""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xmlns=""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xmlns=""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xmlns=""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xmlns=""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xmlns=""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xmlns=""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xmlns=""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xmlns=""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xmlns=""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xmlns=""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xmlns=""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xmlns=""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xmlns=""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xmlns=""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xmlns=""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xmlns=""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xmlns=""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xmlns=""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xmlns=""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xmlns=""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xmlns=""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xmlns=""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xmlns=""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xmlns=""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xmlns=""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xmlns=""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xmlns=""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xmlns=""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xmlns=""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xmlns=""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xmlns=""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xmlns=""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xmlns=""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xmlns=""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xmlns=""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xmlns=""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xmlns=""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xmlns=""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xmlns=""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xmlns=""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xmlns=""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xmlns=""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xmlns=""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xmlns=""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xmlns=""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xmlns=""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xmlns=""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xmlns=""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xmlns=""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xmlns=""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xmlns=""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xmlns=""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xmlns=""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xmlns=""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xmlns=""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xmlns=""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xmlns=""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xmlns=""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xmlns=""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xmlns=""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xmlns=""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xmlns=""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xmlns=""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xmlns=""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xmlns=""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xmlns=""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xmlns=""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xmlns=""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xmlns=""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xmlns=""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xmlns=""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xmlns=""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xmlns=""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xmlns=""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xmlns=""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xmlns=""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xmlns=""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xmlns=""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xmlns=""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xmlns=""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xmlns=""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xmlns=""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xmlns=""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xmlns=""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xmlns=""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xmlns=""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xmlns=""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xmlns=""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xmlns=""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xmlns=""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xmlns=""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xmlns=""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xmlns=""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xmlns=""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xmlns=""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xmlns=""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xmlns=""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xmlns=""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xmlns=""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xmlns=""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xmlns=""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xmlns=""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xmlns=""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xmlns=""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xmlns=""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xmlns=""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xmlns=""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xmlns=""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xmlns=""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xmlns=""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xmlns=""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xmlns=""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xmlns=""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xmlns=""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xmlns=""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xmlns=""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xmlns=""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xmlns=""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xmlns=""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xmlns=""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xmlns=""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xmlns=""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xmlns=""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xmlns=""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xmlns=""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xmlns=""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xmlns=""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xmlns=""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xmlns=""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xmlns=""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xmlns=""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xmlns=""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xmlns=""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xmlns=""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xmlns=""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xmlns=""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xmlns=""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xmlns=""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xmlns=""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xmlns=""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xmlns=""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xmlns=""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xmlns=""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xmlns=""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xmlns=""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xmlns=""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xmlns=""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xmlns=""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xmlns=""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xmlns=""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xmlns=""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xmlns=""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xmlns=""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xmlns=""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xmlns=""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xmlns=""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xmlns=""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xmlns=""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xmlns=""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xmlns=""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xmlns=""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xmlns=""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xmlns=""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xmlns=""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xmlns=""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xmlns=""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xmlns=""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xmlns=""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xmlns=""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xmlns=""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xmlns=""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xmlns=""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xmlns=""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xmlns=""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xmlns=""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xmlns=""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xmlns=""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xmlns=""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xmlns=""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xmlns=""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xmlns=""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xmlns=""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xmlns=""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xmlns=""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xmlns=""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xmlns=""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xmlns=""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xmlns=""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xmlns=""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xmlns=""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xmlns=""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xmlns=""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xmlns=""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xmlns=""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xmlns=""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xmlns=""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xmlns=""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xmlns=""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xmlns=""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xmlns=""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xmlns=""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xmlns=""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xmlns=""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xmlns=""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xmlns=""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xmlns=""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xmlns=""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xmlns=""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xmlns=""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xmlns=""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xmlns=""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xmlns=""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xmlns=""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xmlns=""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xmlns=""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xmlns=""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xmlns=""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xmlns=""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xmlns=""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xmlns=""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xmlns=""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xmlns=""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xmlns=""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xmlns=""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a16="http://schemas.microsoft.com/office/drawing/2014/main" xmlns=""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xmlns=""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xmlns=""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xmlns=""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xmlns=""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xmlns=""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xmlns=""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xmlns=""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xmlns=""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xmlns=""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xmlns=""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xmlns=""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xmlns=""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xmlns=""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xmlns=""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xmlns=""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xmlns=""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xmlns=""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xmlns=""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xmlns=""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xmlns=""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xmlns=""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xmlns=""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xmlns=""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xmlns=""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xmlns=""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xmlns=""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xmlns=""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xmlns=""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xmlns=""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xmlns=""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xmlns=""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xmlns=""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xmlns=""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xmlns=""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xmlns=""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xmlns=""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xmlns=""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xmlns=""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xmlns=""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xmlns=""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xmlns=""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xmlns=""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xmlns=""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xmlns=""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xmlns=""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xmlns=""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xmlns=""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xmlns=""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xmlns=""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xmlns=""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xmlns=""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xmlns=""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xmlns=""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xmlns=""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xmlns=""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xmlns=""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xmlns=""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xmlns=""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xmlns=""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xmlns=""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xmlns=""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xmlns=""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xmlns=""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xmlns=""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xmlns=""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xmlns=""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xmlns=""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xmlns=""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xmlns=""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xmlns=""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xmlns=""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xmlns=""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xmlns=""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xmlns=""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xmlns=""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xmlns=""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xmlns=""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xmlns=""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xmlns=""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xmlns=""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xmlns=""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xmlns=""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xmlns=""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xmlns=""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xmlns=""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xmlns=""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xmlns=""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xmlns=""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xmlns=""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xmlns=""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xmlns=""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xmlns=""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xmlns=""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xmlns=""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xmlns=""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xmlns=""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xmlns=""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xmlns=""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xmlns=""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xmlns=""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xmlns=""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xmlns=""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xmlns=""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xmlns=""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xmlns=""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xmlns=""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xmlns=""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xmlns=""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xmlns=""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xmlns=""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xmlns=""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xmlns=""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xmlns=""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xmlns=""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xmlns=""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xmlns=""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xmlns=""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xmlns=""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xmlns=""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xmlns=""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xmlns=""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xmlns=""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xmlns=""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xmlns=""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xmlns=""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xmlns=""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xmlns=""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xmlns=""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xmlns=""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xmlns=""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xmlns=""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xmlns=""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xmlns=""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xmlns=""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xmlns=""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xmlns=""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xmlns=""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xmlns=""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xmlns=""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xmlns=""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xmlns=""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xmlns=""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xmlns=""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xmlns=""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xmlns=""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xmlns=""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xmlns=""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xmlns=""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xmlns=""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xmlns=""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xmlns=""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xmlns=""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xmlns=""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xmlns=""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xmlns=""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xmlns=""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xmlns=""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xmlns=""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xmlns=""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xmlns=""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xmlns=""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xmlns=""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xmlns=""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xmlns=""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xmlns=""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xmlns=""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xmlns=""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xmlns=""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xmlns=""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xmlns=""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xmlns=""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xmlns=""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xmlns=""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xmlns=""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xmlns=""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xmlns=""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xmlns=""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xmlns=""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xmlns=""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xmlns=""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xmlns=""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xmlns=""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xmlns=""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xmlns=""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xmlns=""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xmlns=""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xmlns=""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xmlns=""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xmlns=""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xmlns=""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xmlns=""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xmlns=""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xmlns=""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xmlns=""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xmlns=""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xmlns=""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xmlns=""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xmlns=""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xmlns=""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xmlns=""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xmlns=""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xmlns=""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xmlns=""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xmlns=""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xmlns=""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xmlns=""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xmlns=""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xmlns=""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xmlns=""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xmlns=""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xmlns=""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xmlns=""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xmlns=""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xmlns=""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xmlns=""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xmlns=""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xmlns=""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xmlns=""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xmlns=""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xmlns=""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xmlns=""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xmlns=""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xmlns=""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xmlns=""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xmlns=""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xmlns=""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xmlns=""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xmlns=""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xmlns=""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xmlns=""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xmlns=""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xmlns=""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xmlns=""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xmlns=""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xmlns=""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xmlns=""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xmlns=""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xmlns=""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xmlns=""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xmlns=""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xmlns=""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xmlns=""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xmlns=""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xmlns=""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xmlns=""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xmlns=""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xmlns=""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xmlns=""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xmlns=""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xmlns=""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xmlns=""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xmlns=""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xmlns=""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xmlns=""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xmlns=""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xmlns=""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xmlns=""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xmlns=""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xmlns=""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xmlns=""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xmlns=""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xmlns=""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xmlns=""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xmlns=""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xmlns=""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xmlns=""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xmlns=""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xmlns=""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xmlns=""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xmlns=""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xmlns=""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xmlns=""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xmlns=""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xmlns=""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xmlns=""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xmlns=""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xmlns=""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xmlns=""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xmlns=""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xmlns=""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xmlns=""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xmlns=""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xmlns=""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xmlns=""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xmlns=""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xmlns=""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xmlns=""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xmlns=""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xmlns=""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xmlns=""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xmlns=""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xmlns=""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xmlns=""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xmlns=""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xmlns=""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xmlns=""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xmlns=""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xmlns=""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xmlns=""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xmlns=""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xmlns=""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xmlns=""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xmlns=""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xmlns=""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xmlns=""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xmlns=""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xmlns=""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xmlns=""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xmlns=""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xmlns=""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xmlns=""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xmlns=""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xmlns=""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xmlns=""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xmlns=""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xmlns=""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xmlns=""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xmlns=""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xmlns=""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xmlns=""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xmlns=""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xmlns=""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xmlns=""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xmlns=""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xmlns=""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xmlns=""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xmlns=""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xmlns=""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xmlns=""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xmlns=""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xmlns=""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xmlns=""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xmlns=""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xmlns=""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xmlns=""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xmlns=""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xmlns=""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xmlns=""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xmlns=""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xmlns=""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xmlns=""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xmlns=""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xmlns=""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xmlns=""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xmlns=""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xmlns=""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xmlns=""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xmlns=""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xmlns=""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xmlns=""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xmlns=""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xmlns=""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xmlns=""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xmlns=""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xmlns=""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xmlns=""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xmlns=""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xmlns=""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xmlns=""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xmlns=""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xmlns=""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xmlns=""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xmlns=""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xmlns=""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xmlns=""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xmlns=""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xmlns=""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xmlns=""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xmlns=""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xmlns=""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xmlns=""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xmlns=""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xmlns=""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xmlns=""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xmlns=""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xmlns=""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xmlns=""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xmlns=""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xmlns=""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xmlns=""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xmlns=""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xmlns=""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xmlns=""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xmlns=""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xmlns=""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xmlns=""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xmlns=""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xmlns=""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xmlns=""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xmlns=""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xmlns=""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xmlns=""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xmlns=""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xmlns=""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xmlns=""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xmlns=""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xmlns=""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xmlns=""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xmlns=""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xmlns=""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xmlns=""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xmlns=""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xmlns=""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xmlns=""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xmlns=""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xmlns=""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xmlns=""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xmlns=""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xmlns=""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xmlns=""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xmlns=""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xmlns=""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xmlns=""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xmlns=""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xmlns=""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xmlns=""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xmlns=""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xmlns=""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xmlns=""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xmlns=""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xmlns=""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xmlns=""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xmlns=""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xmlns=""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xmlns=""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xmlns=""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xmlns=""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xmlns=""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xmlns=""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xmlns=""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xmlns=""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xmlns=""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xmlns=""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xmlns=""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xmlns=""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xmlns=""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xmlns=""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xmlns=""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xmlns=""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xmlns=""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xmlns=""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xmlns=""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xmlns=""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xmlns=""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xmlns=""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xmlns=""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xmlns=""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xmlns=""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xmlns=""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xmlns=""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xmlns=""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xmlns=""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xmlns=""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xmlns=""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xmlns=""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xmlns=""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xmlns=""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xmlns=""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xmlns=""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xmlns=""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xmlns=""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xmlns=""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xmlns=""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xmlns=""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xmlns=""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xmlns=""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xmlns=""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xmlns=""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xmlns=""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xmlns=""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xmlns=""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xmlns=""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xmlns=""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xmlns=""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xmlns=""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xmlns=""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xmlns=""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xmlns=""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xmlns=""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xmlns=""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xmlns=""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xmlns=""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xmlns=""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xmlns=""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xmlns=""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xmlns=""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xmlns=""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xmlns=""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xmlns=""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xmlns=""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xmlns=""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xmlns=""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xmlns=""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xmlns=""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xmlns=""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xmlns=""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xmlns=""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xmlns=""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xmlns=""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xmlns=""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xmlns=""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xmlns=""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xmlns=""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xmlns=""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xmlns=""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xmlns=""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xmlns=""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xmlns=""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xmlns=""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xmlns=""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xmlns=""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xmlns=""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xmlns=""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xmlns=""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xmlns=""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xmlns=""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xmlns=""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xmlns=""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xmlns=""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xmlns=""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xmlns=""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xmlns=""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xmlns=""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xmlns=""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xmlns=""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xmlns=""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xmlns=""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xmlns=""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xmlns=""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xmlns=""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xmlns=""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xmlns=""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xmlns=""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xmlns=""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xmlns=""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xmlns=""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xmlns=""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xmlns=""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xmlns=""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xmlns=""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xmlns=""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xmlns=""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xmlns=""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xmlns=""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xmlns=""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xmlns=""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xmlns=""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xmlns=""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xmlns=""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xmlns=""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xmlns=""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xmlns=""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xmlns=""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xmlns=""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xmlns=""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xmlns=""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xmlns=""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xmlns=""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xmlns=""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xmlns=""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xmlns=""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xmlns=""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xmlns=""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xmlns=""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xmlns=""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xmlns=""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xmlns=""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xmlns=""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xmlns=""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xmlns=""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xmlns=""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xmlns=""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xmlns=""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xmlns=""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xmlns=""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xmlns=""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xmlns=""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xmlns=""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xmlns=""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xmlns=""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xmlns=""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xmlns=""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xmlns=""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xmlns=""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xmlns=""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xmlns=""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xmlns=""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xmlns=""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xmlns=""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xmlns=""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xmlns=""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xmlns=""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xmlns=""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xmlns=""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xmlns=""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xmlns=""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xmlns=""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xmlns=""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xmlns=""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xmlns=""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a16="http://schemas.microsoft.com/office/drawing/2014/main" xmlns=""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xmlns=""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xmlns=""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xmlns=""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xmlns=""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xmlns=""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xmlns=""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xmlns=""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xmlns=""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xmlns=""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xmlns=""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xmlns=""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xmlns=""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xmlns=""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xmlns=""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xmlns=""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xmlns=""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xmlns=""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xmlns=""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xmlns=""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xmlns=""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xmlns=""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xmlns=""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a16="http://schemas.microsoft.com/office/drawing/2014/main" xmlns=""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xmlns=""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xmlns=""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xmlns=""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xmlns=""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xmlns=""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xmlns=""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xmlns=""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xmlns=""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xmlns=""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xmlns=""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xmlns=""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xmlns=""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xmlns=""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xmlns=""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xmlns=""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xmlns=""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xmlns=""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xmlns=""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xmlns=""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xmlns=""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xmlns=""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xmlns=""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xmlns=""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xmlns=""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xmlns=""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xmlns=""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xmlns=""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xmlns=""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xmlns=""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xmlns=""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a16="http://schemas.microsoft.com/office/drawing/2014/main" xmlns=""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xmlns=""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xmlns=""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xmlns=""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xmlns=""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xmlns=""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xmlns=""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xmlns=""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xmlns=""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xmlns=""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xmlns=""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xmlns=""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xmlns=""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xmlns=""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xmlns=""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xmlns=""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xmlns=""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xmlns=""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71239725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3483419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2959879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6005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55298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810516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xmlns=""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a16="http://schemas.microsoft.com/office/drawing/2014/main" xmlns=""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9460924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91699013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875731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a16="http://schemas.microsoft.com/office/drawing/2014/main" xmlns=""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xmlns=""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xmlns=""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a16="http://schemas.microsoft.com/office/drawing/2014/main" xmlns=""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xmlns=""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xmlns=""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a16="http://schemas.microsoft.com/office/drawing/2014/main" xmlns=""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xmlns=""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a16="http://schemas.microsoft.com/office/drawing/2014/main" xmlns=""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3799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28930201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xmlns=""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xmlns=""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xmlns=""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xmlns=""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xmlns=""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xmlns=""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xmlns=""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xmlns=""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a16="http://schemas.microsoft.com/office/drawing/2014/main" xmlns=""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a16="http://schemas.microsoft.com/office/drawing/2014/main" xmlns=""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xmlns=""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xmlns=""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43852397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xmlns=""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xmlns=""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xmlns=""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238785269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xmlns=""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743533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xmlns=""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xmlns=""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2487428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xmlns=""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0467371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xmlns=""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xmlns=""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269107755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xmlns=""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4090352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xmlns=""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090742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xmlns=""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a16="http://schemas.microsoft.com/office/drawing/2014/main" xmlns=""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xmlns=""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a16="http://schemas.microsoft.com/office/drawing/2014/main" xmlns=""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1341570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xmlns=""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4393138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972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xmlns=""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a16="http://schemas.microsoft.com/office/drawing/2014/main" xmlns=""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a16="http://schemas.microsoft.com/office/drawing/2014/main" xmlns=""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a16="http://schemas.microsoft.com/office/drawing/2014/main" xmlns=""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a16="http://schemas.microsoft.com/office/drawing/2014/main" xmlns=""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a16="http://schemas.microsoft.com/office/drawing/2014/main" xmlns=""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a16="http://schemas.microsoft.com/office/drawing/2014/main" xmlns=""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xmlns=""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xmlns=""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xmlns=""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xmlns=""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xmlns=""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xmlns=""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xmlns=""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xmlns=""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xmlns=""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xmlns=""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xmlns=""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xmlns=""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xmlns=""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xmlns=""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xmlns=""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xmlns=""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xmlns=""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xmlns=""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xmlns=""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xmlns=""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a16="http://schemas.microsoft.com/office/drawing/2014/main" xmlns=""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xmlns=""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xmlns=""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xmlns=""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xmlns=""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xmlns=""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xmlns=""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xmlns=""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xmlns=""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xmlns=""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xmlns=""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xmlns=""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xmlns=""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xmlns=""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xmlns=""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xmlns=""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xmlns=""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xmlns=""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xmlns=""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xmlns=""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xmlns=""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xmlns=""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xmlns=""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a16="http://schemas.microsoft.com/office/drawing/2014/main" xmlns=""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xmlns=""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xmlns=""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xmlns=""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xmlns=""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xmlns=""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xmlns=""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xmlns=""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xmlns=""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xmlns=""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xmlns=""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xmlns=""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xmlns=""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xmlns=""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xmlns=""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xmlns=""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xmlns=""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xmlns=""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xmlns=""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xmlns=""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xmlns=""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xmlns=""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xmlns=""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a16="http://schemas.microsoft.com/office/drawing/2014/main" xmlns=""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xmlns=""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xmlns=""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xmlns=""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xmlns=""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xmlns=""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xmlns=""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xmlns=""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xmlns=""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xmlns=""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xmlns=""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xmlns=""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xmlns=""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xmlns=""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xmlns=""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xmlns=""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xmlns=""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xmlns=""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xmlns=""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xmlns=""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xmlns=""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xmlns=""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a16="http://schemas.microsoft.com/office/drawing/2014/main" xmlns=""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xmlns=""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xmlns=""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xmlns=""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xmlns=""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xmlns=""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xmlns=""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xmlns=""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xmlns=""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xmlns=""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xmlns=""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xmlns=""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xmlns=""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xmlns=""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xmlns=""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xmlns=""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xmlns=""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xmlns=""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xmlns=""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xmlns=""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xmlns=""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a16="http://schemas.microsoft.com/office/drawing/2014/main" xmlns=""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xmlns=""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xmlns=""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xmlns=""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xmlns=""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xmlns=""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xmlns=""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xmlns=""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xmlns=""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xmlns=""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xmlns=""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xmlns=""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xmlns=""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xmlns=""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xmlns=""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xmlns=""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xmlns=""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xmlns=""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xmlns=""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xmlns=""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xmlns=""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a16="http://schemas.microsoft.com/office/drawing/2014/main" xmlns=""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xmlns=""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xmlns=""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xmlns=""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xmlns=""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xmlns=""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xmlns=""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xmlns=""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xmlns=""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xmlns=""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xmlns=""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xmlns=""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xmlns=""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xmlns=""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xmlns=""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xmlns=""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xmlns=""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xmlns=""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xmlns=""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xmlns=""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xmlns=""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xmlns=""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xmlns=""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a16="http://schemas.microsoft.com/office/drawing/2014/main" xmlns=""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xmlns=""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xmlns=""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xmlns=""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xmlns=""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xmlns=""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xmlns=""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xmlns=""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xmlns=""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xmlns=""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xmlns=""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xmlns=""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xmlns=""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xmlns=""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xmlns=""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xmlns=""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xmlns=""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xmlns=""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xmlns=""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xmlns=""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xmlns=""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xmlns=""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a16="http://schemas.microsoft.com/office/drawing/2014/main" xmlns=""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a16="http://schemas.microsoft.com/office/drawing/2014/main" xmlns=""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219472290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436213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53226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845999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983641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710558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832921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3710898"/>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8429026"/>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66355"/>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a16="http://schemas.microsoft.com/office/drawing/2014/main" xmlns=""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840563869"/>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48051777"/>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42103810"/>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a16="http://schemas.microsoft.com/office/drawing/2014/main" xmlns=""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a16="http://schemas.microsoft.com/office/drawing/2014/main" xmlns=""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a16="http://schemas.microsoft.com/office/drawing/2014/main" xmlns=""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a16="http://schemas.microsoft.com/office/drawing/2014/main" xmlns=""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6190121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xmlns=""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1838027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a16="http://schemas.microsoft.com/office/drawing/2014/main" xmlns=""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1673598"/>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79631420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a16="http://schemas.microsoft.com/office/drawing/2014/main" xmlns=""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a16="http://schemas.microsoft.com/office/drawing/2014/main" xmlns=""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53699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175623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76243615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31371" y="164638"/>
            <a:ext cx="11760629"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431371" y="932723"/>
            <a:ext cx="11760629"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
        <p:nvSpPr>
          <p:cNvPr id="2" name="직사각형 1">
            <a:extLst>
              <a:ext uri="{FF2B5EF4-FFF2-40B4-BE49-F238E27FC236}">
                <a16:creationId xmlns:a16="http://schemas.microsoft.com/office/drawing/2014/main" xmlns="" id="{97845489-B228-40CA-99BD-CBA41EE6F99E}"/>
              </a:ext>
            </a:extLst>
          </p:cNvPr>
          <p:cNvSpPr/>
          <p:nvPr userDrawn="1"/>
        </p:nvSpPr>
        <p:spPr>
          <a:xfrm>
            <a:off x="0" y="1412776"/>
            <a:ext cx="12192000" cy="54452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323020026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2159563" y="164638"/>
            <a:ext cx="10032437"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2159563" y="932723"/>
            <a:ext cx="10032437"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0215477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4751851" y="836712"/>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4751851" y="2708920"/>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4751851" y="4581128"/>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48913578"/>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0"/>
            <a:ext cx="12192000" cy="6858000"/>
          </a:xfrm>
          <a:prstGeom prst="rect">
            <a:avLst/>
          </a:prstGeom>
          <a:solidFill>
            <a:schemeClr val="bg1">
              <a:lumMod val="95000"/>
            </a:schemeClr>
          </a:solidFill>
        </p:spPr>
        <p:txBody>
          <a:bodyPr tIns="540000" anchor="t"/>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07039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5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311691"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6235700"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80098504"/>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5663952" y="452670"/>
            <a:ext cx="2592288" cy="595266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3" hasCustomPrompt="1"/>
          </p:nvPr>
        </p:nvSpPr>
        <p:spPr>
          <a:xfrm>
            <a:off x="8592598" y="3699875"/>
            <a:ext cx="3072021"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4" hasCustomPrompt="1"/>
          </p:nvPr>
        </p:nvSpPr>
        <p:spPr>
          <a:xfrm>
            <a:off x="527382" y="3699875"/>
            <a:ext cx="4800213"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2104622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7" name="Right Triangle 6"/>
          <p:cNvSpPr/>
          <p:nvPr userDrawn="1"/>
        </p:nvSpPr>
        <p:spPr>
          <a:xfrm rot="10800000">
            <a:off x="9072000" y="1"/>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Picture Placeholder 2"/>
          <p:cNvSpPr>
            <a:spLocks noGrp="1"/>
          </p:cNvSpPr>
          <p:nvPr>
            <p:ph type="pic" idx="1" hasCustomPrompt="1"/>
          </p:nvPr>
        </p:nvSpPr>
        <p:spPr>
          <a:xfrm>
            <a:off x="7232793" y="38205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0" hasCustomPrompt="1"/>
          </p:nvPr>
        </p:nvSpPr>
        <p:spPr>
          <a:xfrm>
            <a:off x="5680968"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1" hasCustomPrompt="1"/>
          </p:nvPr>
        </p:nvSpPr>
        <p:spPr>
          <a:xfrm>
            <a:off x="7232793" y="3550411"/>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2" hasCustomPrompt="1"/>
          </p:nvPr>
        </p:nvSpPr>
        <p:spPr>
          <a:xfrm>
            <a:off x="8784619"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Right Triangle 13"/>
          <p:cNvSpPr/>
          <p:nvPr userDrawn="1"/>
        </p:nvSpPr>
        <p:spPr>
          <a:xfrm>
            <a:off x="0" y="3738000"/>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134325979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5" name="Picture Placeholder 2"/>
          <p:cNvSpPr>
            <a:spLocks noGrp="1"/>
          </p:cNvSpPr>
          <p:nvPr>
            <p:ph type="pic" idx="14" hasCustomPrompt="1"/>
          </p:nvPr>
        </p:nvSpPr>
        <p:spPr>
          <a:xfrm>
            <a:off x="345592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6" hasCustomPrompt="1"/>
          </p:nvPr>
        </p:nvSpPr>
        <p:spPr>
          <a:xfrm>
            <a:off x="633624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7" hasCustomPrompt="1"/>
          </p:nvPr>
        </p:nvSpPr>
        <p:spPr>
          <a:xfrm>
            <a:off x="921656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8" hasCustomPrompt="1"/>
          </p:nvPr>
        </p:nvSpPr>
        <p:spPr>
          <a:xfrm>
            <a:off x="345592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9" hasCustomPrompt="1"/>
          </p:nvPr>
        </p:nvSpPr>
        <p:spPr>
          <a:xfrm>
            <a:off x="633624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20" hasCustomPrompt="1"/>
          </p:nvPr>
        </p:nvSpPr>
        <p:spPr>
          <a:xfrm>
            <a:off x="921656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1033689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7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3717032"/>
            <a:ext cx="12192000" cy="31409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lumMod val="75000"/>
                  <a:lumOff val="25000"/>
                </a:prstClr>
              </a:solidFill>
            </a:endParaRPr>
          </a:p>
        </p:txBody>
      </p:sp>
      <p:pic>
        <p:nvPicPr>
          <p:cNvPr id="6" name="Picture 2"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847862" y="1460500"/>
            <a:ext cx="8015881" cy="40770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7044605" y="1988841"/>
            <a:ext cx="3778671" cy="28189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344787"/>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2"/>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pic>
        <p:nvPicPr>
          <p:cNvPr id="5" name="Picture 2" descr="D:\KBM-정애\014-Fullppt\PNG이미지\모니터.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5413" y="1715136"/>
            <a:ext cx="4896544" cy="4882216"/>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2" hasCustomPrompt="1"/>
          </p:nvPr>
        </p:nvSpPr>
        <p:spPr>
          <a:xfrm>
            <a:off x="1028215" y="1929043"/>
            <a:ext cx="4433516" cy="3098392"/>
          </a:xfrm>
          <a:prstGeom prst="rect">
            <a:avLst/>
          </a:prstGeom>
          <a:solidFill>
            <a:schemeClr val="bg1">
              <a:lumMod val="95000"/>
            </a:schemeClr>
          </a:solidFill>
        </p:spPr>
        <p:txBody>
          <a:bodyPr anchor="ctr"/>
          <a:lstStyle>
            <a:lvl1pPr marL="0" indent="0" algn="ctr">
              <a:buNone/>
              <a:defRPr sz="1867" baseline="0">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304118562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5" name="Rectangle 4"/>
          <p:cNvSpPr/>
          <p:nvPr userDrawn="1"/>
        </p:nvSpPr>
        <p:spPr>
          <a:xfrm>
            <a:off x="6096000" y="0"/>
            <a:ext cx="6096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6" name="Group 5"/>
          <p:cNvGrpSpPr/>
          <p:nvPr userDrawn="1"/>
        </p:nvGrpSpPr>
        <p:grpSpPr>
          <a:xfrm>
            <a:off x="4502832" y="674682"/>
            <a:ext cx="3168352" cy="5472612"/>
            <a:chOff x="2627784" y="1825002"/>
            <a:chExt cx="1198166" cy="2069560"/>
          </a:xfrm>
        </p:grpSpPr>
        <p:sp>
          <p:nvSpPr>
            <p:cNvPr id="7" name="Rounded Rectangle 6"/>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Rectangle 7"/>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9" name="Group 8"/>
            <p:cNvGrpSpPr/>
            <p:nvPr/>
          </p:nvGrpSpPr>
          <p:grpSpPr>
            <a:xfrm>
              <a:off x="3168829" y="3704452"/>
              <a:ext cx="116076" cy="127684"/>
              <a:chOff x="2453209" y="5151638"/>
              <a:chExt cx="191820" cy="211002"/>
            </a:xfrm>
          </p:grpSpPr>
          <p:sp>
            <p:nvSpPr>
              <p:cNvPr id="12" name="Oval 11"/>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3" name="Rounded Rectangle 12"/>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grpSp>
      <p:sp>
        <p:nvSpPr>
          <p:cNvPr id="14" name="Picture Placeholder 2"/>
          <p:cNvSpPr>
            <a:spLocks noGrp="1"/>
          </p:cNvSpPr>
          <p:nvPr>
            <p:ph type="pic" idx="12" hasCustomPrompt="1"/>
          </p:nvPr>
        </p:nvSpPr>
        <p:spPr>
          <a:xfrm>
            <a:off x="4701377" y="1124745"/>
            <a:ext cx="2789247" cy="439806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39663042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9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791744" y="0"/>
            <a:ext cx="8400256" cy="685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Rectangle 5"/>
          <p:cNvSpPr/>
          <p:nvPr userDrawn="1"/>
        </p:nvSpPr>
        <p:spPr>
          <a:xfrm>
            <a:off x="0" y="0"/>
            <a:ext cx="3791744"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4060909774"/>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0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623392" y="0"/>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623392" y="5061181"/>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Rectangle 6"/>
          <p:cNvSpPr/>
          <p:nvPr userDrawn="1"/>
        </p:nvSpPr>
        <p:spPr>
          <a:xfrm>
            <a:off x="623392" y="1988840"/>
            <a:ext cx="4416491" cy="2880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226267921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solidFill>
              </a:endParaRPr>
            </a:p>
          </p:txBody>
        </p:sp>
      </p:grpSp>
    </p:spTree>
    <p:extLst>
      <p:ext uri="{BB962C8B-B14F-4D97-AF65-F5344CB8AC3E}">
        <p14:creationId xmlns:p14="http://schemas.microsoft.com/office/powerpoint/2010/main" val="90800427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494288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41342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90410266"/>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6044189"/>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6727015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45793710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402657676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997086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294645552"/>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231770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920359592"/>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7545001"/>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57966844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51363543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365652"/>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79761815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965094380"/>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54506191"/>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7616980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365647067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30119901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19573355"/>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48058616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46087795"/>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1300808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36556871"/>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880884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78878584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865176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32833772"/>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257352849"/>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64037159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50780764"/>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120377905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618618150"/>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3046871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07349868"/>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06553815"/>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458056"/>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97520070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03490947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156461572"/>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xmlns=""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xmlns=""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xmlns=""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xmlns=""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xmlns=""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xmlns=""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xmlns=""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xmlns=""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xmlns=""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xmlns=""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xmlns=""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xmlns=""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xmlns=""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xmlns=""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xmlns=""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xmlns=""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xmlns=""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xmlns=""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xmlns=""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xmlns=""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xmlns=""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xmlns=""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xmlns=""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xmlns=""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xmlns=""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xmlns=""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xmlns=""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xmlns=""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xmlns=""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xmlns=""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xmlns=""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xmlns=""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xmlns=""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xmlns=""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xmlns=""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xmlns=""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xmlns=""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xmlns=""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xmlns=""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xmlns=""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
        <p:nvSpPr>
          <p:cNvPr id="26" name="Freeform 25"/>
          <p:cNvSpPr/>
          <p:nvPr userDrawn="1"/>
        </p:nvSpPr>
        <p:spPr>
          <a:xfrm>
            <a:off x="-148" y="4492189"/>
            <a:ext cx="12192148" cy="2365811"/>
          </a:xfrm>
          <a:custGeom>
            <a:avLst/>
            <a:gdLst>
              <a:gd name="connsiteX0" fmla="*/ 6096001 w 12192148"/>
              <a:gd name="connsiteY0" fmla="*/ 0 h 2365811"/>
              <a:gd name="connsiteX1" fmla="*/ 12000061 w 12192148"/>
              <a:gd name="connsiteY1" fmla="*/ 1238125 h 2365811"/>
              <a:gd name="connsiteX2" fmla="*/ 12192148 w 12192148"/>
              <a:gd name="connsiteY2" fmla="*/ 1378623 h 2365811"/>
              <a:gd name="connsiteX3" fmla="*/ 12192148 w 12192148"/>
              <a:gd name="connsiteY3" fmla="*/ 2365811 h 2365811"/>
              <a:gd name="connsiteX4" fmla="*/ 0 w 12192148"/>
              <a:gd name="connsiteY4" fmla="*/ 2365811 h 2365811"/>
              <a:gd name="connsiteX5" fmla="*/ 0 w 12192148"/>
              <a:gd name="connsiteY5" fmla="*/ 1378515 h 2365811"/>
              <a:gd name="connsiteX6" fmla="*/ 191939 w 12192148"/>
              <a:gd name="connsiteY6" fmla="*/ 1238125 h 2365811"/>
              <a:gd name="connsiteX7" fmla="*/ 6096001 w 12192148"/>
              <a:gd name="connsiteY7" fmla="*/ 0 h 236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148" h="2365811">
                <a:moveTo>
                  <a:pt x="6096001" y="0"/>
                </a:moveTo>
                <a:cubicBezTo>
                  <a:pt x="8645451" y="0"/>
                  <a:pt x="10863039" y="500643"/>
                  <a:pt x="12000061" y="1238125"/>
                </a:cubicBezTo>
                <a:lnTo>
                  <a:pt x="12192148" y="1378623"/>
                </a:lnTo>
                <a:lnTo>
                  <a:pt x="12192148" y="2365811"/>
                </a:lnTo>
                <a:lnTo>
                  <a:pt x="0" y="2365811"/>
                </a:lnTo>
                <a:lnTo>
                  <a:pt x="0" y="1378515"/>
                </a:lnTo>
                <a:lnTo>
                  <a:pt x="191939" y="1238125"/>
                </a:lnTo>
                <a:cubicBezTo>
                  <a:pt x="1328962" y="500643"/>
                  <a:pt x="3546549" y="0"/>
                  <a:pt x="60960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black">
                  <a:lumMod val="85000"/>
                  <a:lumOff val="15000"/>
                </a:prstClr>
              </a:solidFill>
            </a:endParaRPr>
          </a:p>
        </p:txBody>
      </p:sp>
      <p:sp>
        <p:nvSpPr>
          <p:cNvPr id="6" name="Text Placeholder 9"/>
          <p:cNvSpPr>
            <a:spLocks noGrp="1"/>
          </p:cNvSpPr>
          <p:nvPr>
            <p:ph type="body" sz="quarter" idx="10" hasCustomPrompt="1"/>
          </p:nvPr>
        </p:nvSpPr>
        <p:spPr>
          <a:xfrm>
            <a:off x="0" y="5213901"/>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sp>
        <p:nvSpPr>
          <p:cNvPr id="7" name="Text Placeholder 9"/>
          <p:cNvSpPr>
            <a:spLocks noGrp="1"/>
          </p:cNvSpPr>
          <p:nvPr>
            <p:ph type="body" sz="quarter" idx="11" hasCustomPrompt="1"/>
          </p:nvPr>
        </p:nvSpPr>
        <p:spPr>
          <a:xfrm>
            <a:off x="-148" y="5789965"/>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19" name="Picture 1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036919" y="914400"/>
            <a:ext cx="3862165" cy="3650613"/>
          </a:xfrm>
          <a:prstGeom prst="rect">
            <a:avLst/>
          </a:prstGeom>
        </p:spPr>
      </p:pic>
    </p:spTree>
    <p:extLst>
      <p:ext uri="{BB962C8B-B14F-4D97-AF65-F5344CB8AC3E}">
        <p14:creationId xmlns:p14="http://schemas.microsoft.com/office/powerpoint/2010/main" val="3612377925"/>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_End slide layout">
    <p:spTree>
      <p:nvGrpSpPr>
        <p:cNvPr id="1" name=""/>
        <p:cNvGrpSpPr/>
        <p:nvPr/>
      </p:nvGrpSpPr>
      <p:grpSpPr>
        <a:xfrm>
          <a:off x="0" y="0"/>
          <a:ext cx="0" cy="0"/>
          <a:chOff x="0" y="0"/>
          <a:chExt cx="0" cy="0"/>
        </a:xfrm>
      </p:grpSpPr>
      <p:sp>
        <p:nvSpPr>
          <p:cNvPr id="2" name="Oval 1"/>
          <p:cNvSpPr/>
          <p:nvPr userDrawn="1"/>
        </p:nvSpPr>
        <p:spPr>
          <a:xfrm>
            <a:off x="3405815" y="738963"/>
            <a:ext cx="5380074" cy="53800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white"/>
              </a:solidFill>
            </a:endParaRPr>
          </a:p>
        </p:txBody>
      </p:sp>
      <p:sp>
        <p:nvSpPr>
          <p:cNvPr id="7" name="Text Placeholder 9"/>
          <p:cNvSpPr>
            <a:spLocks noGrp="1"/>
          </p:cNvSpPr>
          <p:nvPr>
            <p:ph type="body" sz="quarter" idx="11" hasCustomPrompt="1"/>
          </p:nvPr>
        </p:nvSpPr>
        <p:spPr>
          <a:xfrm>
            <a:off x="-148" y="3589027"/>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88161" y="898451"/>
            <a:ext cx="1610659" cy="1809307"/>
          </a:xfrm>
          <a:prstGeom prst="rect">
            <a:avLst/>
          </a:prstGeom>
        </p:spPr>
      </p:pic>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821307" y="2604723"/>
            <a:ext cx="1252880" cy="1407400"/>
          </a:xfrm>
          <a:prstGeom prst="rect">
            <a:avLst/>
          </a:prstGeom>
        </p:spPr>
      </p:pic>
      <p:pic>
        <p:nvPicPr>
          <p:cNvPr id="10" name="Picture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2767535" y="1645673"/>
            <a:ext cx="904791" cy="1016382"/>
          </a:xfrm>
          <a:prstGeom prst="rect">
            <a:avLst/>
          </a:prstGeom>
        </p:spPr>
      </p:pic>
      <p:pic>
        <p:nvPicPr>
          <p:cNvPr id="27" name="Picture 2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18746" y="898451"/>
            <a:ext cx="1297615" cy="1457654"/>
          </a:xfrm>
          <a:prstGeom prst="rect">
            <a:avLst/>
          </a:prstGeom>
        </p:spPr>
      </p:pic>
      <p:pic>
        <p:nvPicPr>
          <p:cNvPr id="11" name="Picture 10"/>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6785431" y="360943"/>
            <a:ext cx="904791" cy="1016382"/>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8903399" y="2088375"/>
            <a:ext cx="606427" cy="681220"/>
          </a:xfrm>
          <a:prstGeom prst="rect">
            <a:avLst/>
          </a:prstGeom>
        </p:spPr>
      </p:pic>
      <p:pic>
        <p:nvPicPr>
          <p:cNvPr id="15" name="Picture 14"/>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0061987">
            <a:off x="2591871" y="650640"/>
            <a:ext cx="517665" cy="581511"/>
          </a:xfrm>
          <a:prstGeom prst="rect">
            <a:avLst/>
          </a:prstGeom>
        </p:spPr>
      </p:pic>
      <p:sp>
        <p:nvSpPr>
          <p:cNvPr id="6" name="Text Placeholder 9"/>
          <p:cNvSpPr>
            <a:spLocks noGrp="1"/>
          </p:cNvSpPr>
          <p:nvPr>
            <p:ph type="body" sz="quarter" idx="10" hasCustomPrompt="1"/>
          </p:nvPr>
        </p:nvSpPr>
        <p:spPr>
          <a:xfrm>
            <a:off x="0" y="2896005"/>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pic>
        <p:nvPicPr>
          <p:cNvPr id="16" name="Picture 1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5131889" y="4434320"/>
            <a:ext cx="1003670" cy="1127456"/>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301700" y="1075575"/>
            <a:ext cx="776127" cy="871848"/>
          </a:xfrm>
          <a:prstGeom prst="rect">
            <a:avLst/>
          </a:prstGeom>
        </p:spPr>
      </p:pic>
      <p:pic>
        <p:nvPicPr>
          <p:cNvPr id="18" name="Picture 17"/>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7924626" y="3800030"/>
            <a:ext cx="1243348" cy="1396692"/>
          </a:xfrm>
          <a:prstGeom prst="rect">
            <a:avLst/>
          </a:prstGeom>
        </p:spPr>
      </p:pic>
    </p:spTree>
    <p:extLst>
      <p:ext uri="{BB962C8B-B14F-4D97-AF65-F5344CB8AC3E}">
        <p14:creationId xmlns:p14="http://schemas.microsoft.com/office/powerpoint/2010/main" val="18165602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80841519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83523905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40660806"/>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xmlns=""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327928"/>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xmlns=""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81026958"/>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9729105"/>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xmlns=""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xmlns=""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xmlns=""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xmlns=""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xmlns=""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xmlns=""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xmlns=""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xmlns=""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xmlns=""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40008474"/>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xmlns=""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91278975"/>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xmlns=""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78499146"/>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xmlns=""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6859640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799774878"/>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307042620"/>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xmlns=""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xmlns=""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16722613"/>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xmlns=""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xmlns=""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xmlns=""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xmlns=""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554278523"/>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xmlns=""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xmlns=""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83259644"/>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xmlns=""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xmlns=""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623345708"/>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xmlns=""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33309204"/>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xmlns=""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xmlns=""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xmlns=""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10752519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xmlns=""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xmlns=""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xmlns=""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xmlns=""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xmlns=""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xmlns=""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xmlns=""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533078489"/>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xmlns=""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xmlns=""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30618326"/>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8785468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16012969"/>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xmlns=""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xmlns=""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xmlns=""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xmlns=""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xmlns=""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xmlns=""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xmlns=""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80343208"/>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257871873"/>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26736515"/>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grpSp>
        <p:nvGrpSpPr>
          <p:cNvPr id="4" name="Group 3"/>
          <p:cNvGrpSpPr/>
          <p:nvPr userDrawn="1"/>
        </p:nvGrpSpPr>
        <p:grpSpPr>
          <a:xfrm>
            <a:off x="1964694" y="1596858"/>
            <a:ext cx="8489344" cy="3664284"/>
            <a:chOff x="2494092" y="1596858"/>
            <a:chExt cx="8489344" cy="3664284"/>
          </a:xfrm>
        </p:grpSpPr>
        <p:sp>
          <p:nvSpPr>
            <p:cNvPr id="5" name="Freeform 4"/>
            <p:cNvSpPr/>
            <p:nvPr/>
          </p:nvSpPr>
          <p:spPr>
            <a:xfrm>
              <a:off x="3453793" y="2328673"/>
              <a:ext cx="7529643" cy="2200654"/>
            </a:xfrm>
            <a:custGeom>
              <a:avLst/>
              <a:gdLst>
                <a:gd name="connsiteX0" fmla="*/ 7402052 w 7529643"/>
                <a:gd name="connsiteY0" fmla="*/ 0 h 2200654"/>
                <a:gd name="connsiteX1" fmla="*/ 7529643 w 7529643"/>
                <a:gd name="connsiteY1" fmla="*/ 0 h 2200654"/>
                <a:gd name="connsiteX2" fmla="*/ 7529643 w 7529643"/>
                <a:gd name="connsiteY2" fmla="*/ 2198803 h 2200654"/>
                <a:gd name="connsiteX3" fmla="*/ 7525088 w 7529643"/>
                <a:gd name="connsiteY3" fmla="*/ 2198803 h 2200654"/>
                <a:gd name="connsiteX4" fmla="*/ 7525088 w 7529643"/>
                <a:gd name="connsiteY4" fmla="*/ 2200654 h 2200654"/>
                <a:gd name="connsiteX5" fmla="*/ 0 w 7529643"/>
                <a:gd name="connsiteY5" fmla="*/ 2200654 h 2200654"/>
                <a:gd name="connsiteX6" fmla="*/ 48950 w 7529643"/>
                <a:gd name="connsiteY6" fmla="*/ 2140088 h 2200654"/>
                <a:gd name="connsiteX7" fmla="*/ 29477 w 7529643"/>
                <a:gd name="connsiteY7" fmla="*/ 2087395 h 2200654"/>
                <a:gd name="connsiteX8" fmla="*/ 7402052 w 7529643"/>
                <a:gd name="connsiteY8" fmla="*/ 2087395 h 2200654"/>
                <a:gd name="connsiteX9" fmla="*/ 7402052 w 7529643"/>
                <a:gd name="connsiteY9" fmla="*/ 115110 h 2200654"/>
                <a:gd name="connsiteX10" fmla="*/ 269359 w 7529643"/>
                <a:gd name="connsiteY10" fmla="*/ 115110 h 2200654"/>
                <a:gd name="connsiteX11" fmla="*/ 351292 w 7529643"/>
                <a:gd name="connsiteY11" fmla="*/ 75314 h 2200654"/>
                <a:gd name="connsiteX12" fmla="*/ 406389 w 7529643"/>
                <a:gd name="connsiteY12" fmla="*/ 1851 h 2200654"/>
                <a:gd name="connsiteX13" fmla="*/ 7402052 w 7529643"/>
                <a:gd name="connsiteY13" fmla="*/ 1851 h 220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9643" h="2200654">
                  <a:moveTo>
                    <a:pt x="7402052" y="0"/>
                  </a:moveTo>
                  <a:lnTo>
                    <a:pt x="7529643" y="0"/>
                  </a:lnTo>
                  <a:lnTo>
                    <a:pt x="7529643" y="2198803"/>
                  </a:lnTo>
                  <a:lnTo>
                    <a:pt x="7525088" y="2198803"/>
                  </a:lnTo>
                  <a:lnTo>
                    <a:pt x="7525088" y="2200654"/>
                  </a:lnTo>
                  <a:lnTo>
                    <a:pt x="0" y="2200654"/>
                  </a:lnTo>
                  <a:lnTo>
                    <a:pt x="48950" y="2140088"/>
                  </a:lnTo>
                  <a:lnTo>
                    <a:pt x="29477" y="2087395"/>
                  </a:lnTo>
                  <a:lnTo>
                    <a:pt x="7402052" y="2087395"/>
                  </a:lnTo>
                  <a:lnTo>
                    <a:pt x="7402052" y="115110"/>
                  </a:lnTo>
                  <a:lnTo>
                    <a:pt x="269359" y="115110"/>
                  </a:lnTo>
                  <a:lnTo>
                    <a:pt x="351292" y="75314"/>
                  </a:lnTo>
                  <a:lnTo>
                    <a:pt x="406389" y="1851"/>
                  </a:lnTo>
                  <a:lnTo>
                    <a:pt x="7402052" y="185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94092" y="1596858"/>
              <a:ext cx="3876628" cy="3664284"/>
            </a:xfrm>
            <a:prstGeom prst="rect">
              <a:avLst/>
            </a:prstGeom>
          </p:spPr>
        </p:pic>
      </p:grpSp>
      <p:sp>
        <p:nvSpPr>
          <p:cNvPr id="2" name="Text Placeholder 9"/>
          <p:cNvSpPr>
            <a:spLocks noGrp="1"/>
          </p:cNvSpPr>
          <p:nvPr>
            <p:ph type="body" sz="quarter" idx="10" hasCustomPrompt="1"/>
          </p:nvPr>
        </p:nvSpPr>
        <p:spPr>
          <a:xfrm>
            <a:off x="4126831" y="3030458"/>
            <a:ext cx="6188241" cy="677416"/>
          </a:xfrm>
          <a:prstGeom prst="rect">
            <a:avLst/>
          </a:prstGeom>
        </p:spPr>
        <p:txBody>
          <a:bodyPr anchor="ctr"/>
          <a:lstStyle>
            <a:lvl1pPr marL="0" indent="0" algn="l">
              <a:buNone/>
              <a:defRPr sz="5400" b="0" baseline="0">
                <a:solidFill>
                  <a:schemeClr val="tx1">
                    <a:lumMod val="75000"/>
                    <a:lumOff val="25000"/>
                  </a:schemeClr>
                </a:solidFill>
                <a:latin typeface="+mj-lt"/>
                <a:cs typeface="Arial" pitchFamily="34" charset="0"/>
              </a:defRPr>
            </a:lvl1pPr>
          </a:lstStyle>
          <a:p>
            <a:pPr lvl="0"/>
            <a:r>
              <a:rPr lang="en-US" altLang="ko-KR" dirty="0"/>
              <a:t>SECTION BREAK</a:t>
            </a:r>
          </a:p>
        </p:txBody>
      </p:sp>
      <p:sp>
        <p:nvSpPr>
          <p:cNvPr id="3" name="Text Placeholder 9"/>
          <p:cNvSpPr>
            <a:spLocks noGrp="1"/>
          </p:cNvSpPr>
          <p:nvPr>
            <p:ph type="body" sz="quarter" idx="11" hasCustomPrompt="1"/>
          </p:nvPr>
        </p:nvSpPr>
        <p:spPr>
          <a:xfrm>
            <a:off x="4126831" y="3707874"/>
            <a:ext cx="6188241" cy="288032"/>
          </a:xfrm>
          <a:prstGeom prst="rect">
            <a:avLst/>
          </a:prstGeom>
        </p:spPr>
        <p:txBody>
          <a:bodyPr anchor="ctr"/>
          <a:lstStyle>
            <a:lvl1pPr marL="0" indent="0" algn="l">
              <a:buNone/>
              <a:defRPr sz="1800" b="0" baseline="0">
                <a:solidFill>
                  <a:schemeClr val="tx1">
                    <a:lumMod val="75000"/>
                    <a:lumOff val="25000"/>
                  </a:schemeClr>
                </a:solidFill>
                <a:latin typeface="+mn-lt"/>
                <a:cs typeface="Arial" pitchFamily="34" charset="0"/>
              </a:defRPr>
            </a:lvl1pPr>
          </a:lstStyle>
          <a:p>
            <a:pPr lvl="0"/>
            <a:r>
              <a:rPr lang="en-US" altLang="ko-KR" dirty="0"/>
              <a:t>Insert your subtitle here</a:t>
            </a:r>
          </a:p>
        </p:txBody>
      </p:sp>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394720">
            <a:off x="9912218" y="1945484"/>
            <a:ext cx="916603" cy="1029651"/>
          </a:xfrm>
          <a:prstGeom prst="rect">
            <a:avLst/>
          </a:prstGeom>
        </p:spPr>
      </p:pic>
      <p:pic>
        <p:nvPicPr>
          <p:cNvPr id="8" name="Picture 7"/>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394720">
            <a:off x="9802250" y="3865196"/>
            <a:ext cx="430217" cy="507315"/>
          </a:xfrm>
          <a:prstGeom prst="rect">
            <a:avLst/>
          </a:prstGeom>
        </p:spPr>
      </p:pic>
      <p:pic>
        <p:nvPicPr>
          <p:cNvPr id="9" name="Picture 8"/>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0674388" y="3037981"/>
            <a:ext cx="739351" cy="871848"/>
          </a:xfrm>
          <a:prstGeom prst="rect">
            <a:avLst/>
          </a:prstGeom>
        </p:spPr>
      </p:pic>
      <p:pic>
        <p:nvPicPr>
          <p:cNvPr id="10" name="Picture 9"/>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811547">
            <a:off x="1327889" y="2982823"/>
            <a:ext cx="566537" cy="668064"/>
          </a:xfrm>
          <a:prstGeom prst="rect">
            <a:avLst/>
          </a:prstGeom>
        </p:spPr>
      </p:pic>
    </p:spTree>
    <p:extLst>
      <p:ext uri="{BB962C8B-B14F-4D97-AF65-F5344CB8AC3E}">
        <p14:creationId xmlns:p14="http://schemas.microsoft.com/office/powerpoint/2010/main" val="221249791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4588859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621954678"/>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40307774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xmlns=""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21166158"/>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xmlns=""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71050702"/>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5811052"/>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xmlns=""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xmlns=""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xmlns=""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xmlns=""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xmlns=""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xmlns=""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xmlns=""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xmlns=""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xmlns=""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2565130"/>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xmlns=""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38896092"/>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xmlns=""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342812042"/>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xmlns=""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175992158"/>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userDrawn="1">
  <p:cSld name="16_Images &amp; Contents Layout">
    <p:bg>
      <p:bgPr>
        <a:solidFill>
          <a:schemeClr val="bg1"/>
        </a:solidFill>
        <a:effectLst/>
      </p:bgPr>
    </p:bg>
    <p:spTree>
      <p:nvGrpSpPr>
        <p:cNvPr id="1" name=""/>
        <p:cNvGrpSpPr/>
        <p:nvPr/>
      </p:nvGrpSpPr>
      <p:grpSpPr>
        <a:xfrm>
          <a:off x="0" y="0"/>
          <a:ext cx="0" cy="0"/>
          <a:chOff x="0" y="0"/>
          <a:chExt cx="0" cy="0"/>
        </a:xfrm>
      </p:grpSpPr>
      <p:sp>
        <p:nvSpPr>
          <p:cNvPr id="8" name="Picture Placeholder 2"/>
          <p:cNvSpPr>
            <a:spLocks noGrp="1"/>
          </p:cNvSpPr>
          <p:nvPr>
            <p:ph type="pic" idx="10" hasCustomPrompt="1"/>
          </p:nvPr>
        </p:nvSpPr>
        <p:spPr>
          <a:xfrm>
            <a:off x="9139162" y="1"/>
            <a:ext cx="2863562" cy="3999323"/>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11" name="Picture Placeholder 2"/>
          <p:cNvSpPr>
            <a:spLocks noGrp="1"/>
          </p:cNvSpPr>
          <p:nvPr>
            <p:ph type="pic" idx="11" hasCustomPrompt="1"/>
          </p:nvPr>
        </p:nvSpPr>
        <p:spPr>
          <a:xfrm>
            <a:off x="6122128" y="2870061"/>
            <a:ext cx="2863562" cy="3987939"/>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3" name="Rectangle 2"/>
          <p:cNvSpPr/>
          <p:nvPr userDrawn="1"/>
        </p:nvSpPr>
        <p:spPr>
          <a:xfrm>
            <a:off x="9139162" y="4114800"/>
            <a:ext cx="2863562" cy="274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
        <p:nvSpPr>
          <p:cNvPr id="14" name="Rectangle 13"/>
          <p:cNvSpPr/>
          <p:nvPr userDrawn="1"/>
        </p:nvSpPr>
        <p:spPr>
          <a:xfrm>
            <a:off x="6122128" y="1"/>
            <a:ext cx="2863562" cy="27545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Tree>
    <p:extLst>
      <p:ext uri="{BB962C8B-B14F-4D97-AF65-F5344CB8AC3E}">
        <p14:creationId xmlns:p14="http://schemas.microsoft.com/office/powerpoint/2010/main" val="5691572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0257896"/>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1895693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xmlns=""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xmlns=""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10505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xmlns=""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xmlns=""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xmlns=""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xmlns=""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171459655"/>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xmlns=""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xmlns=""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66205064"/>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xmlns=""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xmlns=""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441779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xmlns=""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6788068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xmlns=""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xmlns=""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xmlns=""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3013036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xmlns=""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xmlns=""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xmlns=""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xmlns=""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xmlns=""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xmlns=""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xmlns=""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201618292"/>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xmlns=""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xmlns=""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5977820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4219561476"/>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672589409"/>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xmlns=""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xmlns=""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xmlns=""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xmlns=""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xmlns=""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xmlns=""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xmlns=""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815198496"/>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96860337"/>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2428741"/>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Section Break Slide layout">
    <p:bg>
      <p:bgPr>
        <a:solidFill>
          <a:schemeClr val="bg1"/>
        </a:solidFill>
        <a:effectLst/>
      </p:bgPr>
    </p:bg>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xmlns="" id="{15C431FD-5460-4260-B8FE-1385C3A0A934}"/>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tx1">
                    <a:lumMod val="75000"/>
                    <a:lumOff val="2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5652858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1_Custom Layout">
    <p:bg>
      <p:bgPr>
        <a:solidFill>
          <a:schemeClr val="accent3"/>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CAD834A1-2664-485F-A4FD-2D93E8FE03EB}"/>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492362522"/>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userDrawn="1">
  <p:cSld name="8_Basic Layout">
    <p:spTree>
      <p:nvGrpSpPr>
        <p:cNvPr id="1" name=""/>
        <p:cNvGrpSpPr/>
        <p:nvPr/>
      </p:nvGrpSpPr>
      <p:grpSpPr>
        <a:xfrm>
          <a:off x="0" y="0"/>
          <a:ext cx="0" cy="0"/>
          <a:chOff x="0" y="0"/>
          <a:chExt cx="0" cy="0"/>
        </a:xfrm>
      </p:grpSpPr>
      <p:sp>
        <p:nvSpPr>
          <p:cNvPr id="3" name="Rectangle 2"/>
          <p:cNvSpPr/>
          <p:nvPr userDrawn="1"/>
        </p:nvSpPr>
        <p:spPr>
          <a:xfrm>
            <a:off x="1" y="0"/>
            <a:ext cx="5615947"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2"/>
          <p:cNvSpPr>
            <a:spLocks noGrp="1"/>
          </p:cNvSpPr>
          <p:nvPr>
            <p:ph type="pic" idx="10" hasCustomPrompt="1"/>
          </p:nvPr>
        </p:nvSpPr>
        <p:spPr>
          <a:xfrm>
            <a:off x="4611652"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7" name="Picture Placeholder 2"/>
          <p:cNvSpPr>
            <a:spLocks noGrp="1"/>
          </p:cNvSpPr>
          <p:nvPr>
            <p:ph type="pic" idx="11" hasCustomPrompt="1"/>
          </p:nvPr>
        </p:nvSpPr>
        <p:spPr>
          <a:xfrm>
            <a:off x="6959881"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8" name="Picture Placeholder 2"/>
          <p:cNvSpPr>
            <a:spLocks noGrp="1"/>
          </p:cNvSpPr>
          <p:nvPr>
            <p:ph type="pic" idx="12" hasCustomPrompt="1"/>
          </p:nvPr>
        </p:nvSpPr>
        <p:spPr>
          <a:xfrm>
            <a:off x="9308109"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9" name="Picture Placeholder 2"/>
          <p:cNvSpPr>
            <a:spLocks noGrp="1"/>
          </p:cNvSpPr>
          <p:nvPr>
            <p:ph type="pic" idx="13" hasCustomPrompt="1"/>
          </p:nvPr>
        </p:nvSpPr>
        <p:spPr>
          <a:xfrm>
            <a:off x="4611652"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0" name="Picture Placeholder 2"/>
          <p:cNvSpPr>
            <a:spLocks noGrp="1"/>
          </p:cNvSpPr>
          <p:nvPr>
            <p:ph type="pic" idx="14" hasCustomPrompt="1"/>
          </p:nvPr>
        </p:nvSpPr>
        <p:spPr>
          <a:xfrm>
            <a:off x="6959881"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1" name="Picture Placeholder 2"/>
          <p:cNvSpPr>
            <a:spLocks noGrp="1"/>
          </p:cNvSpPr>
          <p:nvPr>
            <p:ph type="pic" idx="15" hasCustomPrompt="1"/>
          </p:nvPr>
        </p:nvSpPr>
        <p:spPr>
          <a:xfrm>
            <a:off x="9308109"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38586652"/>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03E22A51-FB04-4FB6-8A9D-AE05811C1438}"/>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4648151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8_Images and Contents Layou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xmlns="" id="{B7D04CEC-4D5F-45A7-9E19-734ADBE840F9}"/>
              </a:ext>
            </a:extLst>
          </p:cNvPr>
          <p:cNvSpPr/>
          <p:nvPr userDrawn="1"/>
        </p:nvSpPr>
        <p:spPr>
          <a:xfrm>
            <a:off x="0" y="1016001"/>
            <a:ext cx="12192000" cy="35898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4" hasCustomPrompt="1"/>
          </p:nvPr>
        </p:nvSpPr>
        <p:spPr>
          <a:xfrm>
            <a:off x="425753" y="463848"/>
            <a:ext cx="11340495" cy="4142019"/>
          </a:xfrm>
          <a:prstGeom prst="rect">
            <a:avLst/>
          </a:prstGeom>
          <a:solidFill>
            <a:schemeClr val="bg1">
              <a:lumMod val="95000"/>
            </a:schemeClr>
          </a:solidFill>
          <a:ln w="19050">
            <a:solidFill>
              <a:schemeClr val="bg1">
                <a:lumMod val="65000"/>
              </a:schemeClr>
            </a:solidFill>
          </a:ln>
        </p:spPr>
        <p:txBody>
          <a:bodyPr anchor="ct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2068866"/>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xmlns="" id="{72920181-2924-4E1F-891D-E75A99509C25}"/>
              </a:ext>
            </a:extLst>
          </p:cNvPr>
          <p:cNvSpPr/>
          <p:nvPr userDrawn="1"/>
        </p:nvSpPr>
        <p:spPr>
          <a:xfrm>
            <a:off x="-1" y="0"/>
            <a:ext cx="428723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5"/>
          <p:cNvSpPr>
            <a:spLocks noGrp="1"/>
          </p:cNvSpPr>
          <p:nvPr>
            <p:ph type="pic" sz="quarter" idx="10" hasCustomPrompt="1"/>
          </p:nvPr>
        </p:nvSpPr>
        <p:spPr>
          <a:xfrm>
            <a:off x="3205316" y="535022"/>
            <a:ext cx="3889913" cy="3542051"/>
          </a:xfrm>
          <a:prstGeom prst="rect">
            <a:avLst/>
          </a:prstGeom>
          <a:solidFill>
            <a:schemeClr val="bg1">
              <a:lumMod val="95000"/>
            </a:schemeClr>
          </a:solidFill>
          <a:ln w="88900">
            <a:solidFill>
              <a:schemeClr val="bg1"/>
            </a:solidFill>
          </a:ln>
        </p:spPr>
        <p:txBody>
          <a:bodyPr tIns="54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7244568" y="2025072"/>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4467228" y="4260714"/>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6143033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11_Images &amp; Contents Layout">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xmlns="" id="{30731E8C-4F6D-4237-9657-97AE0A1B11CD}"/>
              </a:ext>
            </a:extLst>
          </p:cNvPr>
          <p:cNvSpPr>
            <a:spLocks noGrp="1"/>
          </p:cNvSpPr>
          <p:nvPr>
            <p:ph type="pic" idx="12" hasCustomPrompt="1"/>
          </p:nvPr>
        </p:nvSpPr>
        <p:spPr>
          <a:xfrm>
            <a:off x="4799579" y="0"/>
            <a:ext cx="7392421" cy="6858000"/>
          </a:xfrm>
          <a:custGeom>
            <a:avLst/>
            <a:gdLst>
              <a:gd name="connsiteX0" fmla="*/ 1848908 w 7392421"/>
              <a:gd name="connsiteY0" fmla="*/ 6196465 h 6858000"/>
              <a:gd name="connsiteX1" fmla="*/ 1851185 w 7392421"/>
              <a:gd name="connsiteY1" fmla="*/ 6198075 h 6858000"/>
              <a:gd name="connsiteX2" fmla="*/ 1858075 w 7392421"/>
              <a:gd name="connsiteY2" fmla="*/ 6202346 h 6858000"/>
              <a:gd name="connsiteX3" fmla="*/ 1985274 w 7392421"/>
              <a:gd name="connsiteY3" fmla="*/ 6213735 h 6858000"/>
              <a:gd name="connsiteX4" fmla="*/ 2010714 w 7392421"/>
              <a:gd name="connsiteY4" fmla="*/ 6213735 h 6858000"/>
              <a:gd name="connsiteX5" fmla="*/ 2065834 w 7392421"/>
              <a:gd name="connsiteY5" fmla="*/ 6236514 h 6858000"/>
              <a:gd name="connsiteX6" fmla="*/ 2103994 w 7392421"/>
              <a:gd name="connsiteY6" fmla="*/ 6236514 h 6858000"/>
              <a:gd name="connsiteX7" fmla="*/ 2116714 w 7392421"/>
              <a:gd name="connsiteY7" fmla="*/ 6244107 h 6858000"/>
              <a:gd name="connsiteX8" fmla="*/ 2112474 w 7392421"/>
              <a:gd name="connsiteY8" fmla="*/ 6255496 h 6858000"/>
              <a:gd name="connsiteX9" fmla="*/ 2082794 w 7392421"/>
              <a:gd name="connsiteY9" fmla="*/ 6259293 h 6858000"/>
              <a:gd name="connsiteX10" fmla="*/ 2065834 w 7392421"/>
              <a:gd name="connsiteY10" fmla="*/ 6240310 h 6858000"/>
              <a:gd name="connsiteX11" fmla="*/ 2023434 w 7392421"/>
              <a:gd name="connsiteY11" fmla="*/ 6236514 h 6858000"/>
              <a:gd name="connsiteX12" fmla="*/ 1972554 w 7392421"/>
              <a:gd name="connsiteY12" fmla="*/ 6236514 h 6858000"/>
              <a:gd name="connsiteX13" fmla="*/ 1951355 w 7392421"/>
              <a:gd name="connsiteY13" fmla="*/ 6236514 h 6858000"/>
              <a:gd name="connsiteX14" fmla="*/ 1921675 w 7392421"/>
              <a:gd name="connsiteY14" fmla="*/ 6240310 h 6858000"/>
              <a:gd name="connsiteX15" fmla="*/ 1891994 w 7392421"/>
              <a:gd name="connsiteY15" fmla="*/ 6236514 h 6858000"/>
              <a:gd name="connsiteX16" fmla="*/ 1875035 w 7392421"/>
              <a:gd name="connsiteY16" fmla="*/ 6240310 h 6858000"/>
              <a:gd name="connsiteX17" fmla="*/ 1866555 w 7392421"/>
              <a:gd name="connsiteY17" fmla="*/ 6228921 h 6858000"/>
              <a:gd name="connsiteX18" fmla="*/ 1845355 w 7392421"/>
              <a:gd name="connsiteY18" fmla="*/ 6228921 h 6858000"/>
              <a:gd name="connsiteX19" fmla="*/ 1836875 w 7392421"/>
              <a:gd name="connsiteY19" fmla="*/ 6236514 h 6858000"/>
              <a:gd name="connsiteX20" fmla="*/ 1832635 w 7392421"/>
              <a:gd name="connsiteY20" fmla="*/ 6221328 h 6858000"/>
              <a:gd name="connsiteX21" fmla="*/ 1807195 w 7392421"/>
              <a:gd name="connsiteY21" fmla="*/ 6221328 h 6858000"/>
              <a:gd name="connsiteX22" fmla="*/ 1798716 w 7392421"/>
              <a:gd name="connsiteY22" fmla="*/ 6228921 h 6858000"/>
              <a:gd name="connsiteX23" fmla="*/ 1794475 w 7392421"/>
              <a:gd name="connsiteY23" fmla="*/ 6213735 h 6858000"/>
              <a:gd name="connsiteX24" fmla="*/ 1760555 w 7392421"/>
              <a:gd name="connsiteY24" fmla="*/ 6216108 h 6858000"/>
              <a:gd name="connsiteX25" fmla="*/ 1743434 w 7392421"/>
              <a:gd name="connsiteY25" fmla="*/ 6212994 h 6858000"/>
              <a:gd name="connsiteX26" fmla="*/ 1746224 w 7392421"/>
              <a:gd name="connsiteY26" fmla="*/ 6212355 h 6858000"/>
              <a:gd name="connsiteX27" fmla="*/ 1775913 w 7392421"/>
              <a:gd name="connsiteY27" fmla="*/ 6212355 h 6858000"/>
              <a:gd name="connsiteX28" fmla="*/ 1805602 w 7392421"/>
              <a:gd name="connsiteY28" fmla="*/ 6202655 h 6858000"/>
              <a:gd name="connsiteX29" fmla="*/ 1822567 w 7392421"/>
              <a:gd name="connsiteY29" fmla="*/ 6212355 h 6858000"/>
              <a:gd name="connsiteX30" fmla="*/ 1831049 w 7392421"/>
              <a:gd name="connsiteY30" fmla="*/ 6197805 h 6858000"/>
              <a:gd name="connsiteX31" fmla="*/ 1839532 w 7392421"/>
              <a:gd name="connsiteY31" fmla="*/ 6197805 h 6858000"/>
              <a:gd name="connsiteX32" fmla="*/ 1913195 w 7392421"/>
              <a:gd name="connsiteY32" fmla="*/ 6186999 h 6858000"/>
              <a:gd name="connsiteX33" fmla="*/ 1913195 w 7392421"/>
              <a:gd name="connsiteY33" fmla="*/ 6187160 h 6858000"/>
              <a:gd name="connsiteX34" fmla="*/ 1912033 w 7392421"/>
              <a:gd name="connsiteY34" fmla="*/ 6187221 h 6858000"/>
              <a:gd name="connsiteX35" fmla="*/ 863352 w 7392421"/>
              <a:gd name="connsiteY35" fmla="*/ 5843219 h 6858000"/>
              <a:gd name="connsiteX36" fmla="*/ 864073 w 7392421"/>
              <a:gd name="connsiteY36" fmla="*/ 5843752 h 6858000"/>
              <a:gd name="connsiteX37" fmla="*/ 863059 w 7392421"/>
              <a:gd name="connsiteY37" fmla="*/ 5843752 h 6858000"/>
              <a:gd name="connsiteX38" fmla="*/ 883526 w 7392421"/>
              <a:gd name="connsiteY38" fmla="*/ 5689580 h 6858000"/>
              <a:gd name="connsiteX39" fmla="*/ 892008 w 7392421"/>
              <a:gd name="connsiteY39" fmla="*/ 5689580 h 6858000"/>
              <a:gd name="connsiteX40" fmla="*/ 896249 w 7392421"/>
              <a:gd name="connsiteY40" fmla="*/ 5693132 h 6858000"/>
              <a:gd name="connsiteX41" fmla="*/ 895512 w 7392421"/>
              <a:gd name="connsiteY41" fmla="*/ 5693596 h 6858000"/>
              <a:gd name="connsiteX42" fmla="*/ 892008 w 7392421"/>
              <a:gd name="connsiteY42" fmla="*/ 5693132 h 6858000"/>
              <a:gd name="connsiteX43" fmla="*/ 883526 w 7392421"/>
              <a:gd name="connsiteY43" fmla="*/ 5689580 h 6858000"/>
              <a:gd name="connsiteX44" fmla="*/ 1298563 w 7392421"/>
              <a:gd name="connsiteY44" fmla="*/ 5672327 h 6858000"/>
              <a:gd name="connsiteX45" fmla="*/ 1299170 w 7392421"/>
              <a:gd name="connsiteY45" fmla="*/ 5675371 h 6858000"/>
              <a:gd name="connsiteX46" fmla="*/ 1299170 w 7392421"/>
              <a:gd name="connsiteY46" fmla="*/ 5682476 h 6858000"/>
              <a:gd name="connsiteX47" fmla="*/ 1294928 w 7392421"/>
              <a:gd name="connsiteY47" fmla="*/ 5675371 h 6858000"/>
              <a:gd name="connsiteX48" fmla="*/ 985317 w 7392421"/>
              <a:gd name="connsiteY48" fmla="*/ 5668268 h 6858000"/>
              <a:gd name="connsiteX49" fmla="*/ 1006522 w 7392421"/>
              <a:gd name="connsiteY49" fmla="*/ 5682476 h 6858000"/>
              <a:gd name="connsiteX50" fmla="*/ 1031970 w 7392421"/>
              <a:gd name="connsiteY50" fmla="*/ 5675371 h 6858000"/>
              <a:gd name="connsiteX51" fmla="*/ 1040453 w 7392421"/>
              <a:gd name="connsiteY51" fmla="*/ 5671819 h 6858000"/>
              <a:gd name="connsiteX52" fmla="*/ 1061659 w 7392421"/>
              <a:gd name="connsiteY52" fmla="*/ 5675371 h 6858000"/>
              <a:gd name="connsiteX53" fmla="*/ 1091348 w 7392421"/>
              <a:gd name="connsiteY53" fmla="*/ 5682476 h 6858000"/>
              <a:gd name="connsiteX54" fmla="*/ 1133760 w 7392421"/>
              <a:gd name="connsiteY54" fmla="*/ 5678923 h 6858000"/>
              <a:gd name="connsiteX55" fmla="*/ 1146484 w 7392421"/>
              <a:gd name="connsiteY55" fmla="*/ 5668268 h 6858000"/>
              <a:gd name="connsiteX56" fmla="*/ 1159208 w 7392421"/>
              <a:gd name="connsiteY56" fmla="*/ 5668268 h 6858000"/>
              <a:gd name="connsiteX57" fmla="*/ 1159208 w 7392421"/>
              <a:gd name="connsiteY57" fmla="*/ 5678923 h 6858000"/>
              <a:gd name="connsiteX58" fmla="*/ 1142243 w 7392421"/>
              <a:gd name="connsiteY58" fmla="*/ 5700236 h 6858000"/>
              <a:gd name="connsiteX59" fmla="*/ 1129518 w 7392421"/>
              <a:gd name="connsiteY59" fmla="*/ 5703788 h 6858000"/>
              <a:gd name="connsiteX60" fmla="*/ 1129518 w 7392421"/>
              <a:gd name="connsiteY60" fmla="*/ 5700236 h 6858000"/>
              <a:gd name="connsiteX61" fmla="*/ 1116795 w 7392421"/>
              <a:gd name="connsiteY61" fmla="*/ 5693132 h 6858000"/>
              <a:gd name="connsiteX62" fmla="*/ 1108314 w 7392421"/>
              <a:gd name="connsiteY62" fmla="*/ 5703788 h 6858000"/>
              <a:gd name="connsiteX63" fmla="*/ 1100226 w 7392421"/>
              <a:gd name="connsiteY63" fmla="*/ 5708967 h 6858000"/>
              <a:gd name="connsiteX64" fmla="*/ 1042644 w 7392421"/>
              <a:gd name="connsiteY64" fmla="*/ 5708967 h 6858000"/>
              <a:gd name="connsiteX65" fmla="*/ 1004472 w 7392421"/>
              <a:gd name="connsiteY65" fmla="*/ 5714762 h 6858000"/>
              <a:gd name="connsiteX66" fmla="*/ 995990 w 7392421"/>
              <a:gd name="connsiteY66" fmla="*/ 5711865 h 6858000"/>
              <a:gd name="connsiteX67" fmla="*/ 970542 w 7392421"/>
              <a:gd name="connsiteY67" fmla="*/ 5708605 h 6858000"/>
              <a:gd name="connsiteX68" fmla="*/ 953015 w 7392421"/>
              <a:gd name="connsiteY68" fmla="*/ 5710850 h 6858000"/>
              <a:gd name="connsiteX69" fmla="*/ 948204 w 7392421"/>
              <a:gd name="connsiteY69" fmla="*/ 5704232 h 6858000"/>
              <a:gd name="connsiteX70" fmla="*/ 934421 w 7392421"/>
              <a:gd name="connsiteY70" fmla="*/ 5696683 h 6858000"/>
              <a:gd name="connsiteX71" fmla="*/ 921698 w 7392421"/>
              <a:gd name="connsiteY71" fmla="*/ 5696683 h 6858000"/>
              <a:gd name="connsiteX72" fmla="*/ 904732 w 7392421"/>
              <a:gd name="connsiteY72" fmla="*/ 5703788 h 6858000"/>
              <a:gd name="connsiteX73" fmla="*/ 892008 w 7392421"/>
              <a:gd name="connsiteY73" fmla="*/ 5693132 h 6858000"/>
              <a:gd name="connsiteX74" fmla="*/ 894128 w 7392421"/>
              <a:gd name="connsiteY74" fmla="*/ 5694464 h 6858000"/>
              <a:gd name="connsiteX75" fmla="*/ 895512 w 7392421"/>
              <a:gd name="connsiteY75" fmla="*/ 5693596 h 6858000"/>
              <a:gd name="connsiteX76" fmla="*/ 902082 w 7392421"/>
              <a:gd name="connsiteY76" fmla="*/ 5694464 h 6858000"/>
              <a:gd name="connsiteX77" fmla="*/ 908973 w 7392421"/>
              <a:gd name="connsiteY77" fmla="*/ 5693132 h 6858000"/>
              <a:gd name="connsiteX78" fmla="*/ 951385 w 7392421"/>
              <a:gd name="connsiteY78" fmla="*/ 5682476 h 6858000"/>
              <a:gd name="connsiteX79" fmla="*/ 968351 w 7392421"/>
              <a:gd name="connsiteY79" fmla="*/ 5678923 h 6858000"/>
              <a:gd name="connsiteX80" fmla="*/ 985317 w 7392421"/>
              <a:gd name="connsiteY80" fmla="*/ 5668268 h 6858000"/>
              <a:gd name="connsiteX81" fmla="*/ 3069156 w 7392421"/>
              <a:gd name="connsiteY81" fmla="*/ 5224784 h 6858000"/>
              <a:gd name="connsiteX82" fmla="*/ 3069877 w 7392421"/>
              <a:gd name="connsiteY82" fmla="*/ 5225655 h 6858000"/>
              <a:gd name="connsiteX83" fmla="*/ 3070170 w 7392421"/>
              <a:gd name="connsiteY83" fmla="*/ 5224784 h 6858000"/>
              <a:gd name="connsiteX84" fmla="*/ 0 w 7392421"/>
              <a:gd name="connsiteY84" fmla="*/ 3728101 h 6858000"/>
              <a:gd name="connsiteX85" fmla="*/ 1014 w 7392421"/>
              <a:gd name="connsiteY85" fmla="*/ 3728101 h 6858000"/>
              <a:gd name="connsiteX86" fmla="*/ 293 w 7392421"/>
              <a:gd name="connsiteY86" fmla="*/ 3728972 h 6858000"/>
              <a:gd name="connsiteX87" fmla="*/ 1748249 w 7392421"/>
              <a:gd name="connsiteY87" fmla="*/ 900296 h 6858000"/>
              <a:gd name="connsiteX88" fmla="*/ 1750394 w 7392421"/>
              <a:gd name="connsiteY88" fmla="*/ 900296 h 6858000"/>
              <a:gd name="connsiteX89" fmla="*/ 1741171 w 7392421"/>
              <a:gd name="connsiteY89" fmla="*/ 901194 h 6858000"/>
              <a:gd name="connsiteX90" fmla="*/ 1738152 w 7392421"/>
              <a:gd name="connsiteY90" fmla="*/ 900900 h 6858000"/>
              <a:gd name="connsiteX91" fmla="*/ 1881554 w 7392421"/>
              <a:gd name="connsiteY91" fmla="*/ 886188 h 6858000"/>
              <a:gd name="connsiteX92" fmla="*/ 1912293 w 7392421"/>
              <a:gd name="connsiteY92" fmla="*/ 887026 h 6858000"/>
              <a:gd name="connsiteX93" fmla="*/ 1958933 w 7392421"/>
              <a:gd name="connsiteY93" fmla="*/ 894840 h 6858000"/>
              <a:gd name="connsiteX94" fmla="*/ 1961440 w 7392421"/>
              <a:gd name="connsiteY94" fmla="*/ 895896 h 6858000"/>
              <a:gd name="connsiteX95" fmla="*/ 1862047 w 7392421"/>
              <a:gd name="connsiteY95" fmla="*/ 895896 h 6858000"/>
              <a:gd name="connsiteX96" fmla="*/ 1840840 w 7392421"/>
              <a:gd name="connsiteY96" fmla="*/ 899749 h 6858000"/>
              <a:gd name="connsiteX97" fmla="*/ 1821936 w 7392421"/>
              <a:gd name="connsiteY97" fmla="*/ 894167 h 6858000"/>
              <a:gd name="connsiteX98" fmla="*/ 1844454 w 7392421"/>
              <a:gd name="connsiteY98" fmla="*/ 892607 h 6858000"/>
              <a:gd name="connsiteX99" fmla="*/ 1857174 w 7392421"/>
              <a:gd name="connsiteY99" fmla="*/ 890374 h 6858000"/>
              <a:gd name="connsiteX100" fmla="*/ 1881554 w 7392421"/>
              <a:gd name="connsiteY100" fmla="*/ 886188 h 6858000"/>
              <a:gd name="connsiteX101" fmla="*/ 1719279 w 7392421"/>
              <a:gd name="connsiteY101" fmla="*/ 884793 h 6858000"/>
              <a:gd name="connsiteX102" fmla="*/ 1738455 w 7392421"/>
              <a:gd name="connsiteY102" fmla="*/ 884793 h 6858000"/>
              <a:gd name="connsiteX103" fmla="*/ 1797815 w 7392421"/>
              <a:gd name="connsiteY103" fmla="*/ 890374 h 6858000"/>
              <a:gd name="connsiteX104" fmla="*/ 1737762 w 7392421"/>
              <a:gd name="connsiteY104" fmla="*/ 892482 h 6858000"/>
              <a:gd name="connsiteX105" fmla="*/ 1688889 w 7392421"/>
              <a:gd name="connsiteY105" fmla="*/ 892482 h 6858000"/>
              <a:gd name="connsiteX106" fmla="*/ 1722809 w 7392421"/>
              <a:gd name="connsiteY106" fmla="*/ 889133 h 6858000"/>
              <a:gd name="connsiteX107" fmla="*/ 1731289 w 7392421"/>
              <a:gd name="connsiteY107" fmla="*/ 886901 h 6858000"/>
              <a:gd name="connsiteX108" fmla="*/ 1645175 w 7392421"/>
              <a:gd name="connsiteY108" fmla="*/ 884793 h 6858000"/>
              <a:gd name="connsiteX109" fmla="*/ 1715727 w 7392421"/>
              <a:gd name="connsiteY109" fmla="*/ 884793 h 6858000"/>
              <a:gd name="connsiteX110" fmla="*/ 1667690 w 7392421"/>
              <a:gd name="connsiteY110" fmla="*/ 886901 h 6858000"/>
              <a:gd name="connsiteX111" fmla="*/ 1595610 w 7392421"/>
              <a:gd name="connsiteY111" fmla="*/ 886901 h 6858000"/>
              <a:gd name="connsiteX112" fmla="*/ 1594784 w 7392421"/>
              <a:gd name="connsiteY112" fmla="*/ 886834 h 6858000"/>
              <a:gd name="connsiteX113" fmla="*/ 1774961 w 7392421"/>
              <a:gd name="connsiteY113" fmla="*/ 491518 h 6858000"/>
              <a:gd name="connsiteX114" fmla="*/ 1774351 w 7392421"/>
              <a:gd name="connsiteY114" fmla="*/ 492814 h 6858000"/>
              <a:gd name="connsiteX115" fmla="*/ 1769849 w 7392421"/>
              <a:gd name="connsiteY115" fmla="*/ 491944 h 6858000"/>
              <a:gd name="connsiteX116" fmla="*/ 1982374 w 7392421"/>
              <a:gd name="connsiteY116" fmla="*/ 395710 h 6858000"/>
              <a:gd name="connsiteX117" fmla="*/ 1992974 w 7392421"/>
              <a:gd name="connsiteY117" fmla="*/ 397133 h 6858000"/>
              <a:gd name="connsiteX118" fmla="*/ 2005216 w 7392421"/>
              <a:gd name="connsiteY118" fmla="*/ 401518 h 6858000"/>
              <a:gd name="connsiteX119" fmla="*/ 1985984 w 7392421"/>
              <a:gd name="connsiteY119" fmla="*/ 397672 h 6858000"/>
              <a:gd name="connsiteX120" fmla="*/ 1980348 w 7392421"/>
              <a:gd name="connsiteY120" fmla="*/ 395982 h 6858000"/>
              <a:gd name="connsiteX121" fmla="*/ 1898608 w 7392421"/>
              <a:gd name="connsiteY121" fmla="*/ 46924 h 6858000"/>
              <a:gd name="connsiteX122" fmla="*/ 1906232 w 7392421"/>
              <a:gd name="connsiteY122" fmla="*/ 47706 h 6858000"/>
              <a:gd name="connsiteX123" fmla="*/ 1901691 w 7392421"/>
              <a:gd name="connsiteY123" fmla="*/ 51487 h 6858000"/>
              <a:gd name="connsiteX124" fmla="*/ 1898694 w 7392421"/>
              <a:gd name="connsiteY124" fmla="*/ 52622 h 6858000"/>
              <a:gd name="connsiteX125" fmla="*/ 1895454 w 7392421"/>
              <a:gd name="connsiteY125" fmla="*/ 51655 h 6858000"/>
              <a:gd name="connsiteX126" fmla="*/ 1893127 w 7392421"/>
              <a:gd name="connsiteY126" fmla="*/ 47486 h 6858000"/>
              <a:gd name="connsiteX127" fmla="*/ 2355584 w 7392421"/>
              <a:gd name="connsiteY127" fmla="*/ 38338 h 6858000"/>
              <a:gd name="connsiteX128" fmla="*/ 2354974 w 7392421"/>
              <a:gd name="connsiteY128" fmla="*/ 39445 h 6858000"/>
              <a:gd name="connsiteX129" fmla="*/ 2350472 w 7392421"/>
              <a:gd name="connsiteY129" fmla="*/ 38702 h 6858000"/>
              <a:gd name="connsiteX130" fmla="*/ 3146743 w 7392421"/>
              <a:gd name="connsiteY130" fmla="*/ 0 h 6858000"/>
              <a:gd name="connsiteX131" fmla="*/ 3202796 w 7392421"/>
              <a:gd name="connsiteY131" fmla="*/ 0 h 6858000"/>
              <a:gd name="connsiteX132" fmla="*/ 3202796 w 7392421"/>
              <a:gd name="connsiteY132" fmla="*/ 4543 h 6858000"/>
              <a:gd name="connsiteX133" fmla="*/ 3308828 w 7392421"/>
              <a:gd name="connsiteY133" fmla="*/ 4543 h 6858000"/>
              <a:gd name="connsiteX134" fmla="*/ 3334275 w 7392421"/>
              <a:gd name="connsiteY134" fmla="*/ 4543 h 6858000"/>
              <a:gd name="connsiteX135" fmla="*/ 3383051 w 7392421"/>
              <a:gd name="connsiteY135" fmla="*/ 559 h 6858000"/>
              <a:gd name="connsiteX136" fmla="*/ 3398101 w 7392421"/>
              <a:gd name="connsiteY136" fmla="*/ 0 h 6858000"/>
              <a:gd name="connsiteX137" fmla="*/ 7392421 w 7392421"/>
              <a:gd name="connsiteY137" fmla="*/ 0 h 6858000"/>
              <a:gd name="connsiteX138" fmla="*/ 7392421 w 7392421"/>
              <a:gd name="connsiteY138" fmla="*/ 6858000 h 6858000"/>
              <a:gd name="connsiteX139" fmla="*/ 2857168 w 7392421"/>
              <a:gd name="connsiteY139" fmla="*/ 6858000 h 6858000"/>
              <a:gd name="connsiteX140" fmla="*/ 2860240 w 7392421"/>
              <a:gd name="connsiteY140" fmla="*/ 6839268 h 6858000"/>
              <a:gd name="connsiteX141" fmla="*/ 2873493 w 7392421"/>
              <a:gd name="connsiteY141" fmla="*/ 6831079 h 6858000"/>
              <a:gd name="connsiteX142" fmla="*/ 2920147 w 7392421"/>
              <a:gd name="connsiteY142" fmla="*/ 6823372 h 6858000"/>
              <a:gd name="connsiteX143" fmla="*/ 2975283 w 7392421"/>
              <a:gd name="connsiteY143" fmla="*/ 6823372 h 6858000"/>
              <a:gd name="connsiteX144" fmla="*/ 3026178 w 7392421"/>
              <a:gd name="connsiteY144" fmla="*/ 6823372 h 6858000"/>
              <a:gd name="connsiteX145" fmla="*/ 3047384 w 7392421"/>
              <a:gd name="connsiteY145" fmla="*/ 6807959 h 6858000"/>
              <a:gd name="connsiteX146" fmla="*/ 3038903 w 7392421"/>
              <a:gd name="connsiteY146" fmla="*/ 6788692 h 6858000"/>
              <a:gd name="connsiteX147" fmla="*/ 3017697 w 7392421"/>
              <a:gd name="connsiteY147" fmla="*/ 6788692 h 6858000"/>
              <a:gd name="connsiteX148" fmla="*/ 2996489 w 7392421"/>
              <a:gd name="connsiteY148" fmla="*/ 6777131 h 6858000"/>
              <a:gd name="connsiteX149" fmla="*/ 2971042 w 7392421"/>
              <a:gd name="connsiteY149" fmla="*/ 6757864 h 6858000"/>
              <a:gd name="connsiteX150" fmla="*/ 2932870 w 7392421"/>
              <a:gd name="connsiteY150" fmla="*/ 6746304 h 6858000"/>
              <a:gd name="connsiteX151" fmla="*/ 2894699 w 7392421"/>
              <a:gd name="connsiteY151" fmla="*/ 6746304 h 6858000"/>
              <a:gd name="connsiteX152" fmla="*/ 2835322 w 7392421"/>
              <a:gd name="connsiteY152" fmla="*/ 6750157 h 6858000"/>
              <a:gd name="connsiteX153" fmla="*/ 2826839 w 7392421"/>
              <a:gd name="connsiteY153" fmla="*/ 6746304 h 6858000"/>
              <a:gd name="connsiteX154" fmla="*/ 2831081 w 7392421"/>
              <a:gd name="connsiteY154" fmla="*/ 6734743 h 6858000"/>
              <a:gd name="connsiteX155" fmla="*/ 2856528 w 7392421"/>
              <a:gd name="connsiteY155" fmla="*/ 6727037 h 6858000"/>
              <a:gd name="connsiteX156" fmla="*/ 2865010 w 7392421"/>
              <a:gd name="connsiteY156" fmla="*/ 6700063 h 6858000"/>
              <a:gd name="connsiteX157" fmla="*/ 2822598 w 7392421"/>
              <a:gd name="connsiteY157" fmla="*/ 6696209 h 6858000"/>
              <a:gd name="connsiteX158" fmla="*/ 2839564 w 7392421"/>
              <a:gd name="connsiteY158" fmla="*/ 6692356 h 6858000"/>
              <a:gd name="connsiteX159" fmla="*/ 2877734 w 7392421"/>
              <a:gd name="connsiteY159" fmla="*/ 6692356 h 6858000"/>
              <a:gd name="connsiteX160" fmla="*/ 2915906 w 7392421"/>
              <a:gd name="connsiteY160" fmla="*/ 6680796 h 6858000"/>
              <a:gd name="connsiteX161" fmla="*/ 2924389 w 7392421"/>
              <a:gd name="connsiteY161" fmla="*/ 6657675 h 6858000"/>
              <a:gd name="connsiteX162" fmla="*/ 2903182 w 7392421"/>
              <a:gd name="connsiteY162" fmla="*/ 6646115 h 6858000"/>
              <a:gd name="connsiteX163" fmla="*/ 2869251 w 7392421"/>
              <a:gd name="connsiteY163" fmla="*/ 6649968 h 6858000"/>
              <a:gd name="connsiteX164" fmla="*/ 2797151 w 7392421"/>
              <a:gd name="connsiteY164" fmla="*/ 6657675 h 6858000"/>
              <a:gd name="connsiteX165" fmla="*/ 2788668 w 7392421"/>
              <a:gd name="connsiteY165" fmla="*/ 6653822 h 6858000"/>
              <a:gd name="connsiteX166" fmla="*/ 2729290 w 7392421"/>
              <a:gd name="connsiteY166" fmla="*/ 6646115 h 6858000"/>
              <a:gd name="connsiteX167" fmla="*/ 2640224 w 7392421"/>
              <a:gd name="connsiteY167" fmla="*/ 6638408 h 6858000"/>
              <a:gd name="connsiteX168" fmla="*/ 2635982 w 7392421"/>
              <a:gd name="connsiteY168" fmla="*/ 6638408 h 6858000"/>
              <a:gd name="connsiteX169" fmla="*/ 2635982 w 7392421"/>
              <a:gd name="connsiteY169" fmla="*/ 6634555 h 6858000"/>
              <a:gd name="connsiteX170" fmla="*/ 2640224 w 7392421"/>
              <a:gd name="connsiteY170" fmla="*/ 6626848 h 6858000"/>
              <a:gd name="connsiteX171" fmla="*/ 2652948 w 7392421"/>
              <a:gd name="connsiteY171" fmla="*/ 6626848 h 6858000"/>
              <a:gd name="connsiteX172" fmla="*/ 2729290 w 7392421"/>
              <a:gd name="connsiteY172" fmla="*/ 6626848 h 6858000"/>
              <a:gd name="connsiteX173" fmla="*/ 2742014 w 7392421"/>
              <a:gd name="connsiteY173" fmla="*/ 6619141 h 6858000"/>
              <a:gd name="connsiteX174" fmla="*/ 2763220 w 7392421"/>
              <a:gd name="connsiteY174" fmla="*/ 6603727 h 6858000"/>
              <a:gd name="connsiteX175" fmla="*/ 2814115 w 7392421"/>
              <a:gd name="connsiteY175" fmla="*/ 6603727 h 6858000"/>
              <a:gd name="connsiteX176" fmla="*/ 2852287 w 7392421"/>
              <a:gd name="connsiteY176" fmla="*/ 6596020 h 6858000"/>
              <a:gd name="connsiteX177" fmla="*/ 2831081 w 7392421"/>
              <a:gd name="connsiteY177" fmla="*/ 6584460 h 6858000"/>
              <a:gd name="connsiteX178" fmla="*/ 2729290 w 7392421"/>
              <a:gd name="connsiteY178" fmla="*/ 6580607 h 6858000"/>
              <a:gd name="connsiteX179" fmla="*/ 2568123 w 7392421"/>
              <a:gd name="connsiteY179" fmla="*/ 6580607 h 6858000"/>
              <a:gd name="connsiteX180" fmla="*/ 2546916 w 7392421"/>
              <a:gd name="connsiteY180" fmla="*/ 6584460 h 6858000"/>
              <a:gd name="connsiteX181" fmla="*/ 2504504 w 7392421"/>
              <a:gd name="connsiteY181" fmla="*/ 6580607 h 6858000"/>
              <a:gd name="connsiteX182" fmla="*/ 2462091 w 7392421"/>
              <a:gd name="connsiteY182" fmla="*/ 6584460 h 6858000"/>
              <a:gd name="connsiteX183" fmla="*/ 2432402 w 7392421"/>
              <a:gd name="connsiteY183" fmla="*/ 6584460 h 6858000"/>
              <a:gd name="connsiteX184" fmla="*/ 2360301 w 7392421"/>
              <a:gd name="connsiteY184" fmla="*/ 6572900 h 6858000"/>
              <a:gd name="connsiteX185" fmla="*/ 2343335 w 7392421"/>
              <a:gd name="connsiteY185" fmla="*/ 6580607 h 6858000"/>
              <a:gd name="connsiteX186" fmla="*/ 2317888 w 7392421"/>
              <a:gd name="connsiteY186" fmla="*/ 6572900 h 6858000"/>
              <a:gd name="connsiteX187" fmla="*/ 2223860 w 7392421"/>
              <a:gd name="connsiteY187" fmla="*/ 6572900 h 6858000"/>
              <a:gd name="connsiteX188" fmla="*/ 2226954 w 7392421"/>
              <a:gd name="connsiteY188" fmla="*/ 6566806 h 6858000"/>
              <a:gd name="connsiteX189" fmla="*/ 2243914 w 7392421"/>
              <a:gd name="connsiteY189" fmla="*/ 6536434 h 6858000"/>
              <a:gd name="connsiteX190" fmla="*/ 2243914 w 7392421"/>
              <a:gd name="connsiteY190" fmla="*/ 6528842 h 6858000"/>
              <a:gd name="connsiteX191" fmla="*/ 2180314 w 7392421"/>
              <a:gd name="connsiteY191" fmla="*/ 6490877 h 6858000"/>
              <a:gd name="connsiteX192" fmla="*/ 1959834 w 7392421"/>
              <a:gd name="connsiteY192" fmla="*/ 6490877 h 6858000"/>
              <a:gd name="connsiteX193" fmla="*/ 1942874 w 7392421"/>
              <a:gd name="connsiteY193" fmla="*/ 6483284 h 6858000"/>
              <a:gd name="connsiteX194" fmla="*/ 1959834 w 7392421"/>
              <a:gd name="connsiteY194" fmla="*/ 6479487 h 6858000"/>
              <a:gd name="connsiteX195" fmla="*/ 2010714 w 7392421"/>
              <a:gd name="connsiteY195" fmla="*/ 6468098 h 6858000"/>
              <a:gd name="connsiteX196" fmla="*/ 2154873 w 7392421"/>
              <a:gd name="connsiteY196" fmla="*/ 6418744 h 6858000"/>
              <a:gd name="connsiteX197" fmla="*/ 2239673 w 7392421"/>
              <a:gd name="connsiteY197" fmla="*/ 6414948 h 6858000"/>
              <a:gd name="connsiteX198" fmla="*/ 2294793 w 7392421"/>
              <a:gd name="connsiteY198" fmla="*/ 6414948 h 6858000"/>
              <a:gd name="connsiteX199" fmla="*/ 2345673 w 7392421"/>
              <a:gd name="connsiteY199" fmla="*/ 6407355 h 6858000"/>
              <a:gd name="connsiteX200" fmla="*/ 2366873 w 7392421"/>
              <a:gd name="connsiteY200" fmla="*/ 6399762 h 6858000"/>
              <a:gd name="connsiteX201" fmla="*/ 2345673 w 7392421"/>
              <a:gd name="connsiteY201" fmla="*/ 6392169 h 6858000"/>
              <a:gd name="connsiteX202" fmla="*/ 2197274 w 7392421"/>
              <a:gd name="connsiteY202" fmla="*/ 6399762 h 6858000"/>
              <a:gd name="connsiteX203" fmla="*/ 2133674 w 7392421"/>
              <a:gd name="connsiteY203" fmla="*/ 6376983 h 6858000"/>
              <a:gd name="connsiteX204" fmla="*/ 2133674 w 7392421"/>
              <a:gd name="connsiteY204" fmla="*/ 6369390 h 6858000"/>
              <a:gd name="connsiteX205" fmla="*/ 2137913 w 7392421"/>
              <a:gd name="connsiteY205" fmla="*/ 6354204 h 6858000"/>
              <a:gd name="connsiteX206" fmla="*/ 2176073 w 7392421"/>
              <a:gd name="connsiteY206" fmla="*/ 6354204 h 6858000"/>
              <a:gd name="connsiteX207" fmla="*/ 2201513 w 7392421"/>
              <a:gd name="connsiteY207" fmla="*/ 6346611 h 6858000"/>
              <a:gd name="connsiteX208" fmla="*/ 2205753 w 7392421"/>
              <a:gd name="connsiteY208" fmla="*/ 6339018 h 6858000"/>
              <a:gd name="connsiteX209" fmla="*/ 2197274 w 7392421"/>
              <a:gd name="connsiteY209" fmla="*/ 6335222 h 6858000"/>
              <a:gd name="connsiteX210" fmla="*/ 2159113 w 7392421"/>
              <a:gd name="connsiteY210" fmla="*/ 6335222 h 6858000"/>
              <a:gd name="connsiteX211" fmla="*/ 2146394 w 7392421"/>
              <a:gd name="connsiteY211" fmla="*/ 6327629 h 6858000"/>
              <a:gd name="connsiteX212" fmla="*/ 2154873 w 7392421"/>
              <a:gd name="connsiteY212" fmla="*/ 6320036 h 6858000"/>
              <a:gd name="connsiteX213" fmla="*/ 2205753 w 7392421"/>
              <a:gd name="connsiteY213" fmla="*/ 6301054 h 6858000"/>
              <a:gd name="connsiteX214" fmla="*/ 2286313 w 7392421"/>
              <a:gd name="connsiteY214" fmla="*/ 6285868 h 6858000"/>
              <a:gd name="connsiteX215" fmla="*/ 2286313 w 7392421"/>
              <a:gd name="connsiteY215" fmla="*/ 6282071 h 6858000"/>
              <a:gd name="connsiteX216" fmla="*/ 2286313 w 7392421"/>
              <a:gd name="connsiteY216" fmla="*/ 6274478 h 6858000"/>
              <a:gd name="connsiteX217" fmla="*/ 2269353 w 7392421"/>
              <a:gd name="connsiteY217" fmla="*/ 6274478 h 6858000"/>
              <a:gd name="connsiteX218" fmla="*/ 2256633 w 7392421"/>
              <a:gd name="connsiteY218" fmla="*/ 6251700 h 6858000"/>
              <a:gd name="connsiteX219" fmla="*/ 2252393 w 7392421"/>
              <a:gd name="connsiteY219" fmla="*/ 6240310 h 6858000"/>
              <a:gd name="connsiteX220" fmla="*/ 2214234 w 7392421"/>
              <a:gd name="connsiteY220" fmla="*/ 6228921 h 6858000"/>
              <a:gd name="connsiteX221" fmla="*/ 2243914 w 7392421"/>
              <a:gd name="connsiteY221" fmla="*/ 6228921 h 6858000"/>
              <a:gd name="connsiteX222" fmla="*/ 2248153 w 7392421"/>
              <a:gd name="connsiteY222" fmla="*/ 6217531 h 6858000"/>
              <a:gd name="connsiteX223" fmla="*/ 2248153 w 7392421"/>
              <a:gd name="connsiteY223" fmla="*/ 6209938 h 6858000"/>
              <a:gd name="connsiteX224" fmla="*/ 2252393 w 7392421"/>
              <a:gd name="connsiteY224" fmla="*/ 6209938 h 6858000"/>
              <a:gd name="connsiteX225" fmla="*/ 2294793 w 7392421"/>
              <a:gd name="connsiteY225" fmla="*/ 6213735 h 6858000"/>
              <a:gd name="connsiteX226" fmla="*/ 2303273 w 7392421"/>
              <a:gd name="connsiteY226" fmla="*/ 6209938 h 6858000"/>
              <a:gd name="connsiteX227" fmla="*/ 2299033 w 7392421"/>
              <a:gd name="connsiteY227" fmla="*/ 6202346 h 6858000"/>
              <a:gd name="connsiteX228" fmla="*/ 2273593 w 7392421"/>
              <a:gd name="connsiteY228" fmla="*/ 6187160 h 6858000"/>
              <a:gd name="connsiteX229" fmla="*/ 2269353 w 7392421"/>
              <a:gd name="connsiteY229" fmla="*/ 6168177 h 6858000"/>
              <a:gd name="connsiteX230" fmla="*/ 2277833 w 7392421"/>
              <a:gd name="connsiteY230" fmla="*/ 6156788 h 6858000"/>
              <a:gd name="connsiteX231" fmla="*/ 2299033 w 7392421"/>
              <a:gd name="connsiteY231" fmla="*/ 6156788 h 6858000"/>
              <a:gd name="connsiteX232" fmla="*/ 2349913 w 7392421"/>
              <a:gd name="connsiteY232" fmla="*/ 6171974 h 6858000"/>
              <a:gd name="connsiteX233" fmla="*/ 2371112 w 7392421"/>
              <a:gd name="connsiteY233" fmla="*/ 6164381 h 6858000"/>
              <a:gd name="connsiteX234" fmla="*/ 2383832 w 7392421"/>
              <a:gd name="connsiteY234" fmla="*/ 6141602 h 6858000"/>
              <a:gd name="connsiteX235" fmla="*/ 2421992 w 7392421"/>
              <a:gd name="connsiteY235" fmla="*/ 6134009 h 6858000"/>
              <a:gd name="connsiteX236" fmla="*/ 2455913 w 7392421"/>
              <a:gd name="connsiteY236" fmla="*/ 6137806 h 6858000"/>
              <a:gd name="connsiteX237" fmla="*/ 2464392 w 7392421"/>
              <a:gd name="connsiteY237" fmla="*/ 6126416 h 6858000"/>
              <a:gd name="connsiteX238" fmla="*/ 2455913 w 7392421"/>
              <a:gd name="connsiteY238" fmla="*/ 6115027 h 6858000"/>
              <a:gd name="connsiteX239" fmla="*/ 2443193 w 7392421"/>
              <a:gd name="connsiteY239" fmla="*/ 6118823 h 6858000"/>
              <a:gd name="connsiteX240" fmla="*/ 2392313 w 7392421"/>
              <a:gd name="connsiteY240" fmla="*/ 6107434 h 6858000"/>
              <a:gd name="connsiteX241" fmla="*/ 2388072 w 7392421"/>
              <a:gd name="connsiteY241" fmla="*/ 6084655 h 6858000"/>
              <a:gd name="connsiteX242" fmla="*/ 2349913 w 7392421"/>
              <a:gd name="connsiteY242" fmla="*/ 6084655 h 6858000"/>
              <a:gd name="connsiteX243" fmla="*/ 2315993 w 7392421"/>
              <a:gd name="connsiteY243" fmla="*/ 6080859 h 6858000"/>
              <a:gd name="connsiteX244" fmla="*/ 2307778 w 7392421"/>
              <a:gd name="connsiteY244" fmla="*/ 6076647 h 6858000"/>
              <a:gd name="connsiteX245" fmla="*/ 2303001 w 7392421"/>
              <a:gd name="connsiteY245" fmla="*/ 6077973 h 6858000"/>
              <a:gd name="connsiteX246" fmla="*/ 2306070 w 7392421"/>
              <a:gd name="connsiteY246" fmla="*/ 6071704 h 6858000"/>
              <a:gd name="connsiteX247" fmla="*/ 2297589 w 7392421"/>
              <a:gd name="connsiteY247" fmla="*/ 6047454 h 6858000"/>
              <a:gd name="connsiteX248" fmla="*/ 2276383 w 7392421"/>
              <a:gd name="connsiteY248" fmla="*/ 6047454 h 6858000"/>
              <a:gd name="connsiteX249" fmla="*/ 2255176 w 7392421"/>
              <a:gd name="connsiteY249" fmla="*/ 6032903 h 6858000"/>
              <a:gd name="connsiteX250" fmla="*/ 2229728 w 7392421"/>
              <a:gd name="connsiteY250" fmla="*/ 6008653 h 6858000"/>
              <a:gd name="connsiteX251" fmla="*/ 2191556 w 7392421"/>
              <a:gd name="connsiteY251" fmla="*/ 5994103 h 6858000"/>
              <a:gd name="connsiteX252" fmla="*/ 2153385 w 7392421"/>
              <a:gd name="connsiteY252" fmla="*/ 5994103 h 6858000"/>
              <a:gd name="connsiteX253" fmla="*/ 2094008 w 7392421"/>
              <a:gd name="connsiteY253" fmla="*/ 5998953 h 6858000"/>
              <a:gd name="connsiteX254" fmla="*/ 2085525 w 7392421"/>
              <a:gd name="connsiteY254" fmla="*/ 5994103 h 6858000"/>
              <a:gd name="connsiteX255" fmla="*/ 2089767 w 7392421"/>
              <a:gd name="connsiteY255" fmla="*/ 5979552 h 6858000"/>
              <a:gd name="connsiteX256" fmla="*/ 2115214 w 7392421"/>
              <a:gd name="connsiteY256" fmla="*/ 5969853 h 6858000"/>
              <a:gd name="connsiteX257" fmla="*/ 2123696 w 7392421"/>
              <a:gd name="connsiteY257" fmla="*/ 5935902 h 6858000"/>
              <a:gd name="connsiteX258" fmla="*/ 2081284 w 7392421"/>
              <a:gd name="connsiteY258" fmla="*/ 5931052 h 6858000"/>
              <a:gd name="connsiteX259" fmla="*/ 2098250 w 7392421"/>
              <a:gd name="connsiteY259" fmla="*/ 5926202 h 6858000"/>
              <a:gd name="connsiteX260" fmla="*/ 2136420 w 7392421"/>
              <a:gd name="connsiteY260" fmla="*/ 5926202 h 6858000"/>
              <a:gd name="connsiteX261" fmla="*/ 2174592 w 7392421"/>
              <a:gd name="connsiteY261" fmla="*/ 5911652 h 6858000"/>
              <a:gd name="connsiteX262" fmla="*/ 2183075 w 7392421"/>
              <a:gd name="connsiteY262" fmla="*/ 5882551 h 6858000"/>
              <a:gd name="connsiteX263" fmla="*/ 2161868 w 7392421"/>
              <a:gd name="connsiteY263" fmla="*/ 5868002 h 6858000"/>
              <a:gd name="connsiteX264" fmla="*/ 2127937 w 7392421"/>
              <a:gd name="connsiteY264" fmla="*/ 5872851 h 6858000"/>
              <a:gd name="connsiteX265" fmla="*/ 2055837 w 7392421"/>
              <a:gd name="connsiteY265" fmla="*/ 5882551 h 6858000"/>
              <a:gd name="connsiteX266" fmla="*/ 2047354 w 7392421"/>
              <a:gd name="connsiteY266" fmla="*/ 5877702 h 6858000"/>
              <a:gd name="connsiteX267" fmla="*/ 1987976 w 7392421"/>
              <a:gd name="connsiteY267" fmla="*/ 5868002 h 6858000"/>
              <a:gd name="connsiteX268" fmla="*/ 1953832 w 7392421"/>
              <a:gd name="connsiteY268" fmla="*/ 5861494 h 6858000"/>
              <a:gd name="connsiteX269" fmla="*/ 1965665 w 7392421"/>
              <a:gd name="connsiteY269" fmla="*/ 5858291 h 6858000"/>
              <a:gd name="connsiteX270" fmla="*/ 1985274 w 7392421"/>
              <a:gd name="connsiteY270" fmla="*/ 5849274 h 6858000"/>
              <a:gd name="connsiteX271" fmla="*/ 1991104 w 7392421"/>
              <a:gd name="connsiteY271" fmla="*/ 5845003 h 6858000"/>
              <a:gd name="connsiteX272" fmla="*/ 1991786 w 7392421"/>
              <a:gd name="connsiteY272" fmla="*/ 5843171 h 6858000"/>
              <a:gd name="connsiteX273" fmla="*/ 1995929 w 7392421"/>
              <a:gd name="connsiteY273" fmla="*/ 5842539 h 6858000"/>
              <a:gd name="connsiteX274" fmla="*/ 2000700 w 7392421"/>
              <a:gd name="connsiteY274" fmla="*/ 5834051 h 6858000"/>
              <a:gd name="connsiteX275" fmla="*/ 2021906 w 7392421"/>
              <a:gd name="connsiteY275" fmla="*/ 5814651 h 6858000"/>
              <a:gd name="connsiteX276" fmla="*/ 2072801 w 7392421"/>
              <a:gd name="connsiteY276" fmla="*/ 5814651 h 6858000"/>
              <a:gd name="connsiteX277" fmla="*/ 2110973 w 7392421"/>
              <a:gd name="connsiteY277" fmla="*/ 5804950 h 6858000"/>
              <a:gd name="connsiteX278" fmla="*/ 2089767 w 7392421"/>
              <a:gd name="connsiteY278" fmla="*/ 5790401 h 6858000"/>
              <a:gd name="connsiteX279" fmla="*/ 1987976 w 7392421"/>
              <a:gd name="connsiteY279" fmla="*/ 5785551 h 6858000"/>
              <a:gd name="connsiteX280" fmla="*/ 1826809 w 7392421"/>
              <a:gd name="connsiteY280" fmla="*/ 5785551 h 6858000"/>
              <a:gd name="connsiteX281" fmla="*/ 1805602 w 7392421"/>
              <a:gd name="connsiteY281" fmla="*/ 5790401 h 6858000"/>
              <a:gd name="connsiteX282" fmla="*/ 1763190 w 7392421"/>
              <a:gd name="connsiteY282" fmla="*/ 5785551 h 6858000"/>
              <a:gd name="connsiteX283" fmla="*/ 1720777 w 7392421"/>
              <a:gd name="connsiteY283" fmla="*/ 5790401 h 6858000"/>
              <a:gd name="connsiteX284" fmla="*/ 1691088 w 7392421"/>
              <a:gd name="connsiteY284" fmla="*/ 5790401 h 6858000"/>
              <a:gd name="connsiteX285" fmla="*/ 1618987 w 7392421"/>
              <a:gd name="connsiteY285" fmla="*/ 5775851 h 6858000"/>
              <a:gd name="connsiteX286" fmla="*/ 1602021 w 7392421"/>
              <a:gd name="connsiteY286" fmla="*/ 5785551 h 6858000"/>
              <a:gd name="connsiteX287" fmla="*/ 1576574 w 7392421"/>
              <a:gd name="connsiteY287" fmla="*/ 5775851 h 6858000"/>
              <a:gd name="connsiteX288" fmla="*/ 1428130 w 7392421"/>
              <a:gd name="connsiteY288" fmla="*/ 5775851 h 6858000"/>
              <a:gd name="connsiteX289" fmla="*/ 1357618 w 7392421"/>
              <a:gd name="connsiteY289" fmla="*/ 5775244 h 6858000"/>
              <a:gd name="connsiteX290" fmla="*/ 1317117 w 7392421"/>
              <a:gd name="connsiteY290" fmla="*/ 5772911 h 6858000"/>
              <a:gd name="connsiteX291" fmla="*/ 1318325 w 7392421"/>
              <a:gd name="connsiteY291" fmla="*/ 5772719 h 6858000"/>
              <a:gd name="connsiteX292" fmla="*/ 1373462 w 7392421"/>
              <a:gd name="connsiteY292" fmla="*/ 5772719 h 6858000"/>
              <a:gd name="connsiteX293" fmla="*/ 1407392 w 7392421"/>
              <a:gd name="connsiteY293" fmla="*/ 5769821 h 6858000"/>
              <a:gd name="connsiteX294" fmla="*/ 1420116 w 7392421"/>
              <a:gd name="connsiteY294" fmla="*/ 5766924 h 6858000"/>
              <a:gd name="connsiteX295" fmla="*/ 1471012 w 7392421"/>
              <a:gd name="connsiteY295" fmla="*/ 5766924 h 6858000"/>
              <a:gd name="connsiteX296" fmla="*/ 1526148 w 7392421"/>
              <a:gd name="connsiteY296" fmla="*/ 5766924 h 6858000"/>
              <a:gd name="connsiteX297" fmla="*/ 1581284 w 7392421"/>
              <a:gd name="connsiteY297" fmla="*/ 5766924 h 6858000"/>
              <a:gd name="connsiteX298" fmla="*/ 1606731 w 7392421"/>
              <a:gd name="connsiteY298" fmla="*/ 5761128 h 6858000"/>
              <a:gd name="connsiteX299" fmla="*/ 1644903 w 7392421"/>
              <a:gd name="connsiteY299" fmla="*/ 5761128 h 6858000"/>
              <a:gd name="connsiteX300" fmla="*/ 1661868 w 7392421"/>
              <a:gd name="connsiteY300" fmla="*/ 5761128 h 6858000"/>
              <a:gd name="connsiteX301" fmla="*/ 1708522 w 7392421"/>
              <a:gd name="connsiteY301" fmla="*/ 5764026 h 6858000"/>
              <a:gd name="connsiteX302" fmla="*/ 1725487 w 7392421"/>
              <a:gd name="connsiteY302" fmla="*/ 5755332 h 6858000"/>
              <a:gd name="connsiteX303" fmla="*/ 1742451 w 7392421"/>
              <a:gd name="connsiteY303" fmla="*/ 5755332 h 6858000"/>
              <a:gd name="connsiteX304" fmla="*/ 1746693 w 7392421"/>
              <a:gd name="connsiteY304" fmla="*/ 5749537 h 6858000"/>
              <a:gd name="connsiteX305" fmla="*/ 1801829 w 7392421"/>
              <a:gd name="connsiteY305" fmla="*/ 5749537 h 6858000"/>
              <a:gd name="connsiteX306" fmla="*/ 1801829 w 7392421"/>
              <a:gd name="connsiteY306" fmla="*/ 5755332 h 6858000"/>
              <a:gd name="connsiteX307" fmla="*/ 1907861 w 7392421"/>
              <a:gd name="connsiteY307" fmla="*/ 5755332 h 6858000"/>
              <a:gd name="connsiteX308" fmla="*/ 1933309 w 7392421"/>
              <a:gd name="connsiteY308" fmla="*/ 5755332 h 6858000"/>
              <a:gd name="connsiteX309" fmla="*/ 2030858 w 7392421"/>
              <a:gd name="connsiteY309" fmla="*/ 5749537 h 6858000"/>
              <a:gd name="connsiteX310" fmla="*/ 2030858 w 7392421"/>
              <a:gd name="connsiteY310" fmla="*/ 5740843 h 6858000"/>
              <a:gd name="connsiteX311" fmla="*/ 2035098 w 7392421"/>
              <a:gd name="connsiteY311" fmla="*/ 5737945 h 6858000"/>
              <a:gd name="connsiteX312" fmla="*/ 2043581 w 7392421"/>
              <a:gd name="connsiteY312" fmla="*/ 5740843 h 6858000"/>
              <a:gd name="connsiteX313" fmla="*/ 2124166 w 7392421"/>
              <a:gd name="connsiteY313" fmla="*/ 5740843 h 6858000"/>
              <a:gd name="connsiteX314" fmla="*/ 2141130 w 7392421"/>
              <a:gd name="connsiteY314" fmla="*/ 5746639 h 6858000"/>
              <a:gd name="connsiteX315" fmla="*/ 2170819 w 7392421"/>
              <a:gd name="connsiteY315" fmla="*/ 5746639 h 6858000"/>
              <a:gd name="connsiteX316" fmla="*/ 2200508 w 7392421"/>
              <a:gd name="connsiteY316" fmla="*/ 5735047 h 6858000"/>
              <a:gd name="connsiteX317" fmla="*/ 2213231 w 7392421"/>
              <a:gd name="connsiteY317" fmla="*/ 5732149 h 6858000"/>
              <a:gd name="connsiteX318" fmla="*/ 2230197 w 7392421"/>
              <a:gd name="connsiteY318" fmla="*/ 5732149 h 6858000"/>
              <a:gd name="connsiteX319" fmla="*/ 2234438 w 7392421"/>
              <a:gd name="connsiteY319" fmla="*/ 5729252 h 6858000"/>
              <a:gd name="connsiteX320" fmla="*/ 2230197 w 7392421"/>
              <a:gd name="connsiteY320" fmla="*/ 5723456 h 6858000"/>
              <a:gd name="connsiteX321" fmla="*/ 2179302 w 7392421"/>
              <a:gd name="connsiteY321" fmla="*/ 5717660 h 6858000"/>
              <a:gd name="connsiteX322" fmla="*/ 2166578 w 7392421"/>
              <a:gd name="connsiteY322" fmla="*/ 5711865 h 6858000"/>
              <a:gd name="connsiteX323" fmla="*/ 2128407 w 7392421"/>
              <a:gd name="connsiteY323" fmla="*/ 5700273 h 6858000"/>
              <a:gd name="connsiteX324" fmla="*/ 2119924 w 7392421"/>
              <a:gd name="connsiteY324" fmla="*/ 5703171 h 6858000"/>
              <a:gd name="connsiteX325" fmla="*/ 2111441 w 7392421"/>
              <a:gd name="connsiteY325" fmla="*/ 5697375 h 6858000"/>
              <a:gd name="connsiteX326" fmla="*/ 2073271 w 7392421"/>
              <a:gd name="connsiteY326" fmla="*/ 5682886 h 6858000"/>
              <a:gd name="connsiteX327" fmla="*/ 2043581 w 7392421"/>
              <a:gd name="connsiteY327" fmla="*/ 5691580 h 6858000"/>
              <a:gd name="connsiteX328" fmla="*/ 2039340 w 7392421"/>
              <a:gd name="connsiteY328" fmla="*/ 5688682 h 6858000"/>
              <a:gd name="connsiteX329" fmla="*/ 2009652 w 7392421"/>
              <a:gd name="connsiteY329" fmla="*/ 5688682 h 6858000"/>
              <a:gd name="connsiteX330" fmla="*/ 1950274 w 7392421"/>
              <a:gd name="connsiteY330" fmla="*/ 5697375 h 6858000"/>
              <a:gd name="connsiteX331" fmla="*/ 1946033 w 7392421"/>
              <a:gd name="connsiteY331" fmla="*/ 5691580 h 6858000"/>
              <a:gd name="connsiteX332" fmla="*/ 1937550 w 7392421"/>
              <a:gd name="connsiteY332" fmla="*/ 5665499 h 6858000"/>
              <a:gd name="connsiteX333" fmla="*/ 1907861 w 7392421"/>
              <a:gd name="connsiteY333" fmla="*/ 5665499 h 6858000"/>
              <a:gd name="connsiteX334" fmla="*/ 1899378 w 7392421"/>
              <a:gd name="connsiteY334" fmla="*/ 5677090 h 6858000"/>
              <a:gd name="connsiteX335" fmla="*/ 1873931 w 7392421"/>
              <a:gd name="connsiteY335" fmla="*/ 5688682 h 6858000"/>
              <a:gd name="connsiteX336" fmla="*/ 1865448 w 7392421"/>
              <a:gd name="connsiteY336" fmla="*/ 5691580 h 6858000"/>
              <a:gd name="connsiteX337" fmla="*/ 1848483 w 7392421"/>
              <a:gd name="connsiteY337" fmla="*/ 5691580 h 6858000"/>
              <a:gd name="connsiteX338" fmla="*/ 1831519 w 7392421"/>
              <a:gd name="connsiteY338" fmla="*/ 5691580 h 6858000"/>
              <a:gd name="connsiteX339" fmla="*/ 1823036 w 7392421"/>
              <a:gd name="connsiteY339" fmla="*/ 5697375 h 6858000"/>
              <a:gd name="connsiteX340" fmla="*/ 1818795 w 7392421"/>
              <a:gd name="connsiteY340" fmla="*/ 5714762 h 6858000"/>
              <a:gd name="connsiteX341" fmla="*/ 1801829 w 7392421"/>
              <a:gd name="connsiteY341" fmla="*/ 5714762 h 6858000"/>
              <a:gd name="connsiteX342" fmla="*/ 1797588 w 7392421"/>
              <a:gd name="connsiteY342" fmla="*/ 5706069 h 6858000"/>
              <a:gd name="connsiteX343" fmla="*/ 1763658 w 7392421"/>
              <a:gd name="connsiteY343" fmla="*/ 5697375 h 6858000"/>
              <a:gd name="connsiteX344" fmla="*/ 1755176 w 7392421"/>
              <a:gd name="connsiteY344" fmla="*/ 5700273 h 6858000"/>
              <a:gd name="connsiteX345" fmla="*/ 1738210 w 7392421"/>
              <a:gd name="connsiteY345" fmla="*/ 5700273 h 6858000"/>
              <a:gd name="connsiteX346" fmla="*/ 1729728 w 7392421"/>
              <a:gd name="connsiteY346" fmla="*/ 5706069 h 6858000"/>
              <a:gd name="connsiteX347" fmla="*/ 1725487 w 7392421"/>
              <a:gd name="connsiteY347" fmla="*/ 5697375 h 6858000"/>
              <a:gd name="connsiteX348" fmla="*/ 1721245 w 7392421"/>
              <a:gd name="connsiteY348" fmla="*/ 5697375 h 6858000"/>
              <a:gd name="connsiteX349" fmla="*/ 1683074 w 7392421"/>
              <a:gd name="connsiteY349" fmla="*/ 5703171 h 6858000"/>
              <a:gd name="connsiteX350" fmla="*/ 1640662 w 7392421"/>
              <a:gd name="connsiteY350" fmla="*/ 5697375 h 6858000"/>
              <a:gd name="connsiteX351" fmla="*/ 1598250 w 7392421"/>
              <a:gd name="connsiteY351" fmla="*/ 5700273 h 6858000"/>
              <a:gd name="connsiteX352" fmla="*/ 1547354 w 7392421"/>
              <a:gd name="connsiteY352" fmla="*/ 5700273 h 6858000"/>
              <a:gd name="connsiteX353" fmla="*/ 1543112 w 7392421"/>
              <a:gd name="connsiteY353" fmla="*/ 5700273 h 6858000"/>
              <a:gd name="connsiteX354" fmla="*/ 1543112 w 7392421"/>
              <a:gd name="connsiteY354" fmla="*/ 5703171 h 6858000"/>
              <a:gd name="connsiteX355" fmla="*/ 1555835 w 7392421"/>
              <a:gd name="connsiteY355" fmla="*/ 5708967 h 6858000"/>
              <a:gd name="connsiteX356" fmla="*/ 1564318 w 7392421"/>
              <a:gd name="connsiteY356" fmla="*/ 5714762 h 6858000"/>
              <a:gd name="connsiteX357" fmla="*/ 1551595 w 7392421"/>
              <a:gd name="connsiteY357" fmla="*/ 5717660 h 6858000"/>
              <a:gd name="connsiteX358" fmla="*/ 1581284 w 7392421"/>
              <a:gd name="connsiteY358" fmla="*/ 5726354 h 6858000"/>
              <a:gd name="connsiteX359" fmla="*/ 1594008 w 7392421"/>
              <a:gd name="connsiteY359" fmla="*/ 5732149 h 6858000"/>
              <a:gd name="connsiteX360" fmla="*/ 1581284 w 7392421"/>
              <a:gd name="connsiteY360" fmla="*/ 5737945 h 6858000"/>
              <a:gd name="connsiteX361" fmla="*/ 1551595 w 7392421"/>
              <a:gd name="connsiteY361" fmla="*/ 5732149 h 6858000"/>
              <a:gd name="connsiteX362" fmla="*/ 1543112 w 7392421"/>
              <a:gd name="connsiteY362" fmla="*/ 5732149 h 6858000"/>
              <a:gd name="connsiteX363" fmla="*/ 1496458 w 7392421"/>
              <a:gd name="connsiteY363" fmla="*/ 5737945 h 6858000"/>
              <a:gd name="connsiteX364" fmla="*/ 1466770 w 7392421"/>
              <a:gd name="connsiteY364" fmla="*/ 5732149 h 6858000"/>
              <a:gd name="connsiteX365" fmla="*/ 1462529 w 7392421"/>
              <a:gd name="connsiteY365" fmla="*/ 5732149 h 6858000"/>
              <a:gd name="connsiteX366" fmla="*/ 1428598 w 7392421"/>
              <a:gd name="connsiteY366" fmla="*/ 5737945 h 6858000"/>
              <a:gd name="connsiteX367" fmla="*/ 1405272 w 7392421"/>
              <a:gd name="connsiteY367" fmla="*/ 5733237 h 6858000"/>
              <a:gd name="connsiteX368" fmla="*/ 1388855 w 7392421"/>
              <a:gd name="connsiteY368" fmla="*/ 5728393 h 6858000"/>
              <a:gd name="connsiteX369" fmla="*/ 1394598 w 7392421"/>
              <a:gd name="connsiteY369" fmla="*/ 5725988 h 6858000"/>
              <a:gd name="connsiteX370" fmla="*/ 1400960 w 7392421"/>
              <a:gd name="connsiteY370" fmla="*/ 5717995 h 6858000"/>
              <a:gd name="connsiteX371" fmla="*/ 1426407 w 7392421"/>
              <a:gd name="connsiteY371" fmla="*/ 5710892 h 6858000"/>
              <a:gd name="connsiteX372" fmla="*/ 1400960 w 7392421"/>
              <a:gd name="connsiteY372" fmla="*/ 5693132 h 6858000"/>
              <a:gd name="connsiteX373" fmla="*/ 1379753 w 7392421"/>
              <a:gd name="connsiteY373" fmla="*/ 5682476 h 6858000"/>
              <a:gd name="connsiteX374" fmla="*/ 1371270 w 7392421"/>
              <a:gd name="connsiteY374" fmla="*/ 5678923 h 6858000"/>
              <a:gd name="connsiteX375" fmla="*/ 1350064 w 7392421"/>
              <a:gd name="connsiteY375" fmla="*/ 5686028 h 6858000"/>
              <a:gd name="connsiteX376" fmla="*/ 1345824 w 7392421"/>
              <a:gd name="connsiteY376" fmla="*/ 5700236 h 6858000"/>
              <a:gd name="connsiteX377" fmla="*/ 1341583 w 7392421"/>
              <a:gd name="connsiteY377" fmla="*/ 5703788 h 6858000"/>
              <a:gd name="connsiteX378" fmla="*/ 1341583 w 7392421"/>
              <a:gd name="connsiteY378" fmla="*/ 5686028 h 6858000"/>
              <a:gd name="connsiteX379" fmla="*/ 1333100 w 7392421"/>
              <a:gd name="connsiteY379" fmla="*/ 5678923 h 6858000"/>
              <a:gd name="connsiteX380" fmla="*/ 1299170 w 7392421"/>
              <a:gd name="connsiteY380" fmla="*/ 5675371 h 6858000"/>
              <a:gd name="connsiteX381" fmla="*/ 1299170 w 7392421"/>
              <a:gd name="connsiteY381" fmla="*/ 5671819 h 6858000"/>
              <a:gd name="connsiteX382" fmla="*/ 1298563 w 7392421"/>
              <a:gd name="connsiteY382" fmla="*/ 5672327 h 6858000"/>
              <a:gd name="connsiteX383" fmla="*/ 1294928 w 7392421"/>
              <a:gd name="connsiteY383" fmla="*/ 5654059 h 6858000"/>
              <a:gd name="connsiteX384" fmla="*/ 1277964 w 7392421"/>
              <a:gd name="connsiteY384" fmla="*/ 5629195 h 6858000"/>
              <a:gd name="connsiteX385" fmla="*/ 1316134 w 7392421"/>
              <a:gd name="connsiteY385" fmla="*/ 5625643 h 6858000"/>
              <a:gd name="connsiteX386" fmla="*/ 1354306 w 7392421"/>
              <a:gd name="connsiteY386" fmla="*/ 5622092 h 6858000"/>
              <a:gd name="connsiteX387" fmla="*/ 1400960 w 7392421"/>
              <a:gd name="connsiteY387" fmla="*/ 5622092 h 6858000"/>
              <a:gd name="connsiteX388" fmla="*/ 1413683 w 7392421"/>
              <a:gd name="connsiteY388" fmla="*/ 5625643 h 6858000"/>
              <a:gd name="connsiteX389" fmla="*/ 1464579 w 7392421"/>
              <a:gd name="connsiteY389" fmla="*/ 5625643 h 6858000"/>
              <a:gd name="connsiteX390" fmla="*/ 1473061 w 7392421"/>
              <a:gd name="connsiteY390" fmla="*/ 5622092 h 6858000"/>
              <a:gd name="connsiteX391" fmla="*/ 1511233 w 7392421"/>
              <a:gd name="connsiteY391" fmla="*/ 5629195 h 6858000"/>
              <a:gd name="connsiteX392" fmla="*/ 1587576 w 7392421"/>
              <a:gd name="connsiteY392" fmla="*/ 5629195 h 6858000"/>
              <a:gd name="connsiteX393" fmla="*/ 1608781 w 7392421"/>
              <a:gd name="connsiteY393" fmla="*/ 5629195 h 6858000"/>
              <a:gd name="connsiteX394" fmla="*/ 1634230 w 7392421"/>
              <a:gd name="connsiteY394" fmla="*/ 5629195 h 6858000"/>
              <a:gd name="connsiteX395" fmla="*/ 1680883 w 7392421"/>
              <a:gd name="connsiteY395" fmla="*/ 5632747 h 6858000"/>
              <a:gd name="connsiteX396" fmla="*/ 1719055 w 7392421"/>
              <a:gd name="connsiteY396" fmla="*/ 5632747 h 6858000"/>
              <a:gd name="connsiteX397" fmla="*/ 1757226 w 7392421"/>
              <a:gd name="connsiteY397" fmla="*/ 5632747 h 6858000"/>
              <a:gd name="connsiteX398" fmla="*/ 1769949 w 7392421"/>
              <a:gd name="connsiteY398" fmla="*/ 5632747 h 6858000"/>
              <a:gd name="connsiteX399" fmla="*/ 1833568 w 7392421"/>
              <a:gd name="connsiteY399" fmla="*/ 5629195 h 6858000"/>
              <a:gd name="connsiteX400" fmla="*/ 1846292 w 7392421"/>
              <a:gd name="connsiteY400" fmla="*/ 5618539 h 6858000"/>
              <a:gd name="connsiteX401" fmla="*/ 1850533 w 7392421"/>
              <a:gd name="connsiteY401" fmla="*/ 5607883 h 6858000"/>
              <a:gd name="connsiteX402" fmla="*/ 1897188 w 7392421"/>
              <a:gd name="connsiteY402" fmla="*/ 5593675 h 6858000"/>
              <a:gd name="connsiteX403" fmla="*/ 1931118 w 7392421"/>
              <a:gd name="connsiteY403" fmla="*/ 5600780 h 6858000"/>
              <a:gd name="connsiteX404" fmla="*/ 1935359 w 7392421"/>
              <a:gd name="connsiteY404" fmla="*/ 5600780 h 6858000"/>
              <a:gd name="connsiteX405" fmla="*/ 1965047 w 7392421"/>
              <a:gd name="connsiteY405" fmla="*/ 5593675 h 6858000"/>
              <a:gd name="connsiteX406" fmla="*/ 2011701 w 7392421"/>
              <a:gd name="connsiteY406" fmla="*/ 5600780 h 6858000"/>
              <a:gd name="connsiteX407" fmla="*/ 2020184 w 7392421"/>
              <a:gd name="connsiteY407" fmla="*/ 5600780 h 6858000"/>
              <a:gd name="connsiteX408" fmla="*/ 2049873 w 7392421"/>
              <a:gd name="connsiteY408" fmla="*/ 5593675 h 6858000"/>
              <a:gd name="connsiteX409" fmla="*/ 2062597 w 7392421"/>
              <a:gd name="connsiteY409" fmla="*/ 5600780 h 6858000"/>
              <a:gd name="connsiteX410" fmla="*/ 2049873 w 7392421"/>
              <a:gd name="connsiteY410" fmla="*/ 5607883 h 6858000"/>
              <a:gd name="connsiteX411" fmla="*/ 2020184 w 7392421"/>
              <a:gd name="connsiteY411" fmla="*/ 5618539 h 6858000"/>
              <a:gd name="connsiteX412" fmla="*/ 2032907 w 7392421"/>
              <a:gd name="connsiteY412" fmla="*/ 5622092 h 6858000"/>
              <a:gd name="connsiteX413" fmla="*/ 2024425 w 7392421"/>
              <a:gd name="connsiteY413" fmla="*/ 5629195 h 6858000"/>
              <a:gd name="connsiteX414" fmla="*/ 2011701 w 7392421"/>
              <a:gd name="connsiteY414" fmla="*/ 5636299 h 6858000"/>
              <a:gd name="connsiteX415" fmla="*/ 2011701 w 7392421"/>
              <a:gd name="connsiteY415" fmla="*/ 5639851 h 6858000"/>
              <a:gd name="connsiteX416" fmla="*/ 2015943 w 7392421"/>
              <a:gd name="connsiteY416" fmla="*/ 5639851 h 6858000"/>
              <a:gd name="connsiteX417" fmla="*/ 2066839 w 7392421"/>
              <a:gd name="connsiteY417" fmla="*/ 5639851 h 6858000"/>
              <a:gd name="connsiteX418" fmla="*/ 2109251 w 7392421"/>
              <a:gd name="connsiteY418" fmla="*/ 5643404 h 6858000"/>
              <a:gd name="connsiteX419" fmla="*/ 2151663 w 7392421"/>
              <a:gd name="connsiteY419" fmla="*/ 5636299 h 6858000"/>
              <a:gd name="connsiteX420" fmla="*/ 2189834 w 7392421"/>
              <a:gd name="connsiteY420" fmla="*/ 5643404 h 6858000"/>
              <a:gd name="connsiteX421" fmla="*/ 2194076 w 7392421"/>
              <a:gd name="connsiteY421" fmla="*/ 5643404 h 6858000"/>
              <a:gd name="connsiteX422" fmla="*/ 2198317 w 7392421"/>
              <a:gd name="connsiteY422" fmla="*/ 5632747 h 6858000"/>
              <a:gd name="connsiteX423" fmla="*/ 2206799 w 7392421"/>
              <a:gd name="connsiteY423" fmla="*/ 5639851 h 6858000"/>
              <a:gd name="connsiteX424" fmla="*/ 2223765 w 7392421"/>
              <a:gd name="connsiteY424" fmla="*/ 5639851 h 6858000"/>
              <a:gd name="connsiteX425" fmla="*/ 2232247 w 7392421"/>
              <a:gd name="connsiteY425" fmla="*/ 5643404 h 6858000"/>
              <a:gd name="connsiteX426" fmla="*/ 2266177 w 7392421"/>
              <a:gd name="connsiteY426" fmla="*/ 5632747 h 6858000"/>
              <a:gd name="connsiteX427" fmla="*/ 2270418 w 7392421"/>
              <a:gd name="connsiteY427" fmla="*/ 5622092 h 6858000"/>
              <a:gd name="connsiteX428" fmla="*/ 2287384 w 7392421"/>
              <a:gd name="connsiteY428" fmla="*/ 5622092 h 6858000"/>
              <a:gd name="connsiteX429" fmla="*/ 2291625 w 7392421"/>
              <a:gd name="connsiteY429" fmla="*/ 5643404 h 6858000"/>
              <a:gd name="connsiteX430" fmla="*/ 2300108 w 7392421"/>
              <a:gd name="connsiteY430" fmla="*/ 5650507 h 6858000"/>
              <a:gd name="connsiteX431" fmla="*/ 2317073 w 7392421"/>
              <a:gd name="connsiteY431" fmla="*/ 5650507 h 6858000"/>
              <a:gd name="connsiteX432" fmla="*/ 2334037 w 7392421"/>
              <a:gd name="connsiteY432" fmla="*/ 5650507 h 6858000"/>
              <a:gd name="connsiteX433" fmla="*/ 2342520 w 7392421"/>
              <a:gd name="connsiteY433" fmla="*/ 5654059 h 6858000"/>
              <a:gd name="connsiteX434" fmla="*/ 2367967 w 7392421"/>
              <a:gd name="connsiteY434" fmla="*/ 5668268 h 6858000"/>
              <a:gd name="connsiteX435" fmla="*/ 2376450 w 7392421"/>
              <a:gd name="connsiteY435" fmla="*/ 5682476 h 6858000"/>
              <a:gd name="connsiteX436" fmla="*/ 2406139 w 7392421"/>
              <a:gd name="connsiteY436" fmla="*/ 5682476 h 6858000"/>
              <a:gd name="connsiteX437" fmla="*/ 2414622 w 7392421"/>
              <a:gd name="connsiteY437" fmla="*/ 5650507 h 6858000"/>
              <a:gd name="connsiteX438" fmla="*/ 2418863 w 7392421"/>
              <a:gd name="connsiteY438" fmla="*/ 5643404 h 6858000"/>
              <a:gd name="connsiteX439" fmla="*/ 2478241 w 7392421"/>
              <a:gd name="connsiteY439" fmla="*/ 5654059 h 6858000"/>
              <a:gd name="connsiteX440" fmla="*/ 2507929 w 7392421"/>
              <a:gd name="connsiteY440" fmla="*/ 5654059 h 6858000"/>
              <a:gd name="connsiteX441" fmla="*/ 2512170 w 7392421"/>
              <a:gd name="connsiteY441" fmla="*/ 5650507 h 6858000"/>
              <a:gd name="connsiteX442" fmla="*/ 2541860 w 7392421"/>
              <a:gd name="connsiteY442" fmla="*/ 5661164 h 6858000"/>
              <a:gd name="connsiteX443" fmla="*/ 2580031 w 7392421"/>
              <a:gd name="connsiteY443" fmla="*/ 5643404 h 6858000"/>
              <a:gd name="connsiteX444" fmla="*/ 2588513 w 7392421"/>
              <a:gd name="connsiteY444" fmla="*/ 5636299 h 6858000"/>
              <a:gd name="connsiteX445" fmla="*/ 2596996 w 7392421"/>
              <a:gd name="connsiteY445" fmla="*/ 5639851 h 6858000"/>
              <a:gd name="connsiteX446" fmla="*/ 2635167 w 7392421"/>
              <a:gd name="connsiteY446" fmla="*/ 5625643 h 6858000"/>
              <a:gd name="connsiteX447" fmla="*/ 2647891 w 7392421"/>
              <a:gd name="connsiteY447" fmla="*/ 5618539 h 6858000"/>
              <a:gd name="connsiteX448" fmla="*/ 2698786 w 7392421"/>
              <a:gd name="connsiteY448" fmla="*/ 5611435 h 6858000"/>
              <a:gd name="connsiteX449" fmla="*/ 2703027 w 7392421"/>
              <a:gd name="connsiteY449" fmla="*/ 5604331 h 6858000"/>
              <a:gd name="connsiteX450" fmla="*/ 2698786 w 7392421"/>
              <a:gd name="connsiteY450" fmla="*/ 5600780 h 6858000"/>
              <a:gd name="connsiteX451" fmla="*/ 2681820 w 7392421"/>
              <a:gd name="connsiteY451" fmla="*/ 5600780 h 6858000"/>
              <a:gd name="connsiteX452" fmla="*/ 2669097 w 7392421"/>
              <a:gd name="connsiteY452" fmla="*/ 5597227 h 6858000"/>
              <a:gd name="connsiteX453" fmla="*/ 2639408 w 7392421"/>
              <a:gd name="connsiteY453" fmla="*/ 5583018 h 6858000"/>
              <a:gd name="connsiteX454" fmla="*/ 2609719 w 7392421"/>
              <a:gd name="connsiteY454" fmla="*/ 5583018 h 6858000"/>
              <a:gd name="connsiteX455" fmla="*/ 2592755 w 7392421"/>
              <a:gd name="connsiteY455" fmla="*/ 5590123 h 6858000"/>
              <a:gd name="connsiteX456" fmla="*/ 2512170 w 7392421"/>
              <a:gd name="connsiteY456" fmla="*/ 5590123 h 6858000"/>
              <a:gd name="connsiteX457" fmla="*/ 2503687 w 7392421"/>
              <a:gd name="connsiteY457" fmla="*/ 5593675 h 6858000"/>
              <a:gd name="connsiteX458" fmla="*/ 2499447 w 7392421"/>
              <a:gd name="connsiteY458" fmla="*/ 5590123 h 6858000"/>
              <a:gd name="connsiteX459" fmla="*/ 2499447 w 7392421"/>
              <a:gd name="connsiteY459" fmla="*/ 5579466 h 6858000"/>
              <a:gd name="connsiteX460" fmla="*/ 2401898 w 7392421"/>
              <a:gd name="connsiteY460" fmla="*/ 5572363 h 6858000"/>
              <a:gd name="connsiteX461" fmla="*/ 2376450 w 7392421"/>
              <a:gd name="connsiteY461" fmla="*/ 5572363 h 6858000"/>
              <a:gd name="connsiteX462" fmla="*/ 2270418 w 7392421"/>
              <a:gd name="connsiteY462" fmla="*/ 5572363 h 6858000"/>
              <a:gd name="connsiteX463" fmla="*/ 2270418 w 7392421"/>
              <a:gd name="connsiteY463" fmla="*/ 5579466 h 6858000"/>
              <a:gd name="connsiteX464" fmla="*/ 2215282 w 7392421"/>
              <a:gd name="connsiteY464" fmla="*/ 5579466 h 6858000"/>
              <a:gd name="connsiteX465" fmla="*/ 2211040 w 7392421"/>
              <a:gd name="connsiteY465" fmla="*/ 5572363 h 6858000"/>
              <a:gd name="connsiteX466" fmla="*/ 2194076 w 7392421"/>
              <a:gd name="connsiteY466" fmla="*/ 5572363 h 6858000"/>
              <a:gd name="connsiteX467" fmla="*/ 2177111 w 7392421"/>
              <a:gd name="connsiteY467" fmla="*/ 5561706 h 6858000"/>
              <a:gd name="connsiteX468" fmla="*/ 2130457 w 7392421"/>
              <a:gd name="connsiteY468" fmla="*/ 5565259 h 6858000"/>
              <a:gd name="connsiteX469" fmla="*/ 2113492 w 7392421"/>
              <a:gd name="connsiteY469" fmla="*/ 5565259 h 6858000"/>
              <a:gd name="connsiteX470" fmla="*/ 2075321 w 7392421"/>
              <a:gd name="connsiteY470" fmla="*/ 5565259 h 6858000"/>
              <a:gd name="connsiteX471" fmla="*/ 2049873 w 7392421"/>
              <a:gd name="connsiteY471" fmla="*/ 5558154 h 6858000"/>
              <a:gd name="connsiteX472" fmla="*/ 1994737 w 7392421"/>
              <a:gd name="connsiteY472" fmla="*/ 5558154 h 6858000"/>
              <a:gd name="connsiteX473" fmla="*/ 1939601 w 7392421"/>
              <a:gd name="connsiteY473" fmla="*/ 5558154 h 6858000"/>
              <a:gd name="connsiteX474" fmla="*/ 1888705 w 7392421"/>
              <a:gd name="connsiteY474" fmla="*/ 5558154 h 6858000"/>
              <a:gd name="connsiteX475" fmla="*/ 1875982 w 7392421"/>
              <a:gd name="connsiteY475" fmla="*/ 5554603 h 6858000"/>
              <a:gd name="connsiteX476" fmla="*/ 1842051 w 7392421"/>
              <a:gd name="connsiteY476" fmla="*/ 5551051 h 6858000"/>
              <a:gd name="connsiteX477" fmla="*/ 1786914 w 7392421"/>
              <a:gd name="connsiteY477" fmla="*/ 5551051 h 6858000"/>
              <a:gd name="connsiteX478" fmla="*/ 1744502 w 7392421"/>
              <a:gd name="connsiteY478" fmla="*/ 5547499 h 6858000"/>
              <a:gd name="connsiteX479" fmla="*/ 1706331 w 7392421"/>
              <a:gd name="connsiteY479" fmla="*/ 5540394 h 6858000"/>
              <a:gd name="connsiteX480" fmla="*/ 1608781 w 7392421"/>
              <a:gd name="connsiteY480" fmla="*/ 5540394 h 6858000"/>
              <a:gd name="connsiteX481" fmla="*/ 1571370 w 7392421"/>
              <a:gd name="connsiteY481" fmla="*/ 5539713 h 6858000"/>
              <a:gd name="connsiteX482" fmla="*/ 1582175 w 7392421"/>
              <a:gd name="connsiteY482" fmla="*/ 5526039 h 6858000"/>
              <a:gd name="connsiteX483" fmla="*/ 1584828 w 7392421"/>
              <a:gd name="connsiteY483" fmla="*/ 5525054 h 6858000"/>
              <a:gd name="connsiteX484" fmla="*/ 1606349 w 7392421"/>
              <a:gd name="connsiteY484" fmla="*/ 5526522 h 6858000"/>
              <a:gd name="connsiteX485" fmla="*/ 1635508 w 7392421"/>
              <a:gd name="connsiteY485" fmla="*/ 5524750 h 6858000"/>
              <a:gd name="connsiteX486" fmla="*/ 1686403 w 7392421"/>
              <a:gd name="connsiteY486" fmla="*/ 5524750 h 6858000"/>
              <a:gd name="connsiteX487" fmla="*/ 1707609 w 7392421"/>
              <a:gd name="connsiteY487" fmla="*/ 5505858 h 6858000"/>
              <a:gd name="connsiteX488" fmla="*/ 1699127 w 7392421"/>
              <a:gd name="connsiteY488" fmla="*/ 5482241 h 6858000"/>
              <a:gd name="connsiteX489" fmla="*/ 1677921 w 7392421"/>
              <a:gd name="connsiteY489" fmla="*/ 5482241 h 6858000"/>
              <a:gd name="connsiteX490" fmla="*/ 1656714 w 7392421"/>
              <a:gd name="connsiteY490" fmla="*/ 5468070 h 6858000"/>
              <a:gd name="connsiteX491" fmla="*/ 1631266 w 7392421"/>
              <a:gd name="connsiteY491" fmla="*/ 5444454 h 6858000"/>
              <a:gd name="connsiteX492" fmla="*/ 1593095 w 7392421"/>
              <a:gd name="connsiteY492" fmla="*/ 5430284 h 6858000"/>
              <a:gd name="connsiteX493" fmla="*/ 1554923 w 7392421"/>
              <a:gd name="connsiteY493" fmla="*/ 5430284 h 6858000"/>
              <a:gd name="connsiteX494" fmla="*/ 1495547 w 7392421"/>
              <a:gd name="connsiteY494" fmla="*/ 5435007 h 6858000"/>
              <a:gd name="connsiteX495" fmla="*/ 1487064 w 7392421"/>
              <a:gd name="connsiteY495" fmla="*/ 5430284 h 6858000"/>
              <a:gd name="connsiteX496" fmla="*/ 1491305 w 7392421"/>
              <a:gd name="connsiteY496" fmla="*/ 5416113 h 6858000"/>
              <a:gd name="connsiteX497" fmla="*/ 1516753 w 7392421"/>
              <a:gd name="connsiteY497" fmla="*/ 5406667 h 6858000"/>
              <a:gd name="connsiteX498" fmla="*/ 1525234 w 7392421"/>
              <a:gd name="connsiteY498" fmla="*/ 5373604 h 6858000"/>
              <a:gd name="connsiteX499" fmla="*/ 1482822 w 7392421"/>
              <a:gd name="connsiteY499" fmla="*/ 5368880 h 6858000"/>
              <a:gd name="connsiteX500" fmla="*/ 1499788 w 7392421"/>
              <a:gd name="connsiteY500" fmla="*/ 5364157 h 6858000"/>
              <a:gd name="connsiteX501" fmla="*/ 1537959 w 7392421"/>
              <a:gd name="connsiteY501" fmla="*/ 5364157 h 6858000"/>
              <a:gd name="connsiteX502" fmla="*/ 1576130 w 7392421"/>
              <a:gd name="connsiteY502" fmla="*/ 5349988 h 6858000"/>
              <a:gd name="connsiteX503" fmla="*/ 1584613 w 7392421"/>
              <a:gd name="connsiteY503" fmla="*/ 5321647 h 6858000"/>
              <a:gd name="connsiteX504" fmla="*/ 1563406 w 7392421"/>
              <a:gd name="connsiteY504" fmla="*/ 5307477 h 6858000"/>
              <a:gd name="connsiteX505" fmla="*/ 1529476 w 7392421"/>
              <a:gd name="connsiteY505" fmla="*/ 5312200 h 6858000"/>
              <a:gd name="connsiteX506" fmla="*/ 1457375 w 7392421"/>
              <a:gd name="connsiteY506" fmla="*/ 5321647 h 6858000"/>
              <a:gd name="connsiteX507" fmla="*/ 1448892 w 7392421"/>
              <a:gd name="connsiteY507" fmla="*/ 5316924 h 6858000"/>
              <a:gd name="connsiteX508" fmla="*/ 1389514 w 7392421"/>
              <a:gd name="connsiteY508" fmla="*/ 5307477 h 6858000"/>
              <a:gd name="connsiteX509" fmla="*/ 1300448 w 7392421"/>
              <a:gd name="connsiteY509" fmla="*/ 5298031 h 6858000"/>
              <a:gd name="connsiteX510" fmla="*/ 1296206 w 7392421"/>
              <a:gd name="connsiteY510" fmla="*/ 5298031 h 6858000"/>
              <a:gd name="connsiteX511" fmla="*/ 1296206 w 7392421"/>
              <a:gd name="connsiteY511" fmla="*/ 5293308 h 6858000"/>
              <a:gd name="connsiteX512" fmla="*/ 1300448 w 7392421"/>
              <a:gd name="connsiteY512" fmla="*/ 5283861 h 6858000"/>
              <a:gd name="connsiteX513" fmla="*/ 1313172 w 7392421"/>
              <a:gd name="connsiteY513" fmla="*/ 5283861 h 6858000"/>
              <a:gd name="connsiteX514" fmla="*/ 1389514 w 7392421"/>
              <a:gd name="connsiteY514" fmla="*/ 5283861 h 6858000"/>
              <a:gd name="connsiteX515" fmla="*/ 1402239 w 7392421"/>
              <a:gd name="connsiteY515" fmla="*/ 5274414 h 6858000"/>
              <a:gd name="connsiteX516" fmla="*/ 1423445 w 7392421"/>
              <a:gd name="connsiteY516" fmla="*/ 5255520 h 6858000"/>
              <a:gd name="connsiteX517" fmla="*/ 1474339 w 7392421"/>
              <a:gd name="connsiteY517" fmla="*/ 5255520 h 6858000"/>
              <a:gd name="connsiteX518" fmla="*/ 1512511 w 7392421"/>
              <a:gd name="connsiteY518" fmla="*/ 5246073 h 6858000"/>
              <a:gd name="connsiteX519" fmla="*/ 1510697 w 7392421"/>
              <a:gd name="connsiteY519" fmla="*/ 5244861 h 6858000"/>
              <a:gd name="connsiteX520" fmla="*/ 1932452 w 7392421"/>
              <a:gd name="connsiteY520" fmla="*/ 5244861 h 6858000"/>
              <a:gd name="connsiteX521" fmla="*/ 1932529 w 7392421"/>
              <a:gd name="connsiteY521" fmla="*/ 5240624 h 6858000"/>
              <a:gd name="connsiteX522" fmla="*/ 1937300 w 7392421"/>
              <a:gd name="connsiteY522" fmla="*/ 5226765 h 6858000"/>
              <a:gd name="connsiteX523" fmla="*/ 1941443 w 7392421"/>
              <a:gd name="connsiteY523" fmla="*/ 5225733 h 6858000"/>
              <a:gd name="connsiteX524" fmla="*/ 1942125 w 7392421"/>
              <a:gd name="connsiteY524" fmla="*/ 5222742 h 6858000"/>
              <a:gd name="connsiteX525" fmla="*/ 1947955 w 7392421"/>
              <a:gd name="connsiteY525" fmla="*/ 5215768 h 6858000"/>
              <a:gd name="connsiteX526" fmla="*/ 1967564 w 7392421"/>
              <a:gd name="connsiteY526" fmla="*/ 5201045 h 6858000"/>
              <a:gd name="connsiteX527" fmla="*/ 1979397 w 7392421"/>
              <a:gd name="connsiteY527" fmla="*/ 5195815 h 6858000"/>
              <a:gd name="connsiteX528" fmla="*/ 1945253 w 7392421"/>
              <a:gd name="connsiteY528" fmla="*/ 5185189 h 6858000"/>
              <a:gd name="connsiteX529" fmla="*/ 1885875 w 7392421"/>
              <a:gd name="connsiteY529" fmla="*/ 5169351 h 6858000"/>
              <a:gd name="connsiteX530" fmla="*/ 1877392 w 7392421"/>
              <a:gd name="connsiteY530" fmla="*/ 5161433 h 6858000"/>
              <a:gd name="connsiteX531" fmla="*/ 1805292 w 7392421"/>
              <a:gd name="connsiteY531" fmla="*/ 5177272 h 6858000"/>
              <a:gd name="connsiteX532" fmla="*/ 1771361 w 7392421"/>
              <a:gd name="connsiteY532" fmla="*/ 5185189 h 6858000"/>
              <a:gd name="connsiteX533" fmla="*/ 1750154 w 7392421"/>
              <a:gd name="connsiteY533" fmla="*/ 5161433 h 6858000"/>
              <a:gd name="connsiteX534" fmla="*/ 1758637 w 7392421"/>
              <a:gd name="connsiteY534" fmla="*/ 5113917 h 6858000"/>
              <a:gd name="connsiteX535" fmla="*/ 1796809 w 7392421"/>
              <a:gd name="connsiteY535" fmla="*/ 5090160 h 6858000"/>
              <a:gd name="connsiteX536" fmla="*/ 1834979 w 7392421"/>
              <a:gd name="connsiteY536" fmla="*/ 5090160 h 6858000"/>
              <a:gd name="connsiteX537" fmla="*/ 1851945 w 7392421"/>
              <a:gd name="connsiteY537" fmla="*/ 5082241 h 6858000"/>
              <a:gd name="connsiteX538" fmla="*/ 1809533 w 7392421"/>
              <a:gd name="connsiteY538" fmla="*/ 5074322 h 6858000"/>
              <a:gd name="connsiteX539" fmla="*/ 1818015 w 7392421"/>
              <a:gd name="connsiteY539" fmla="*/ 5018887 h 6858000"/>
              <a:gd name="connsiteX540" fmla="*/ 1843462 w 7392421"/>
              <a:gd name="connsiteY540" fmla="*/ 5003051 h 6858000"/>
              <a:gd name="connsiteX541" fmla="*/ 1847704 w 7392421"/>
              <a:gd name="connsiteY541" fmla="*/ 4979292 h 6858000"/>
              <a:gd name="connsiteX542" fmla="*/ 1839221 w 7392421"/>
              <a:gd name="connsiteY542" fmla="*/ 4971373 h 6858000"/>
              <a:gd name="connsiteX543" fmla="*/ 1779844 w 7392421"/>
              <a:gd name="connsiteY543" fmla="*/ 4979292 h 6858000"/>
              <a:gd name="connsiteX544" fmla="*/ 1741673 w 7392421"/>
              <a:gd name="connsiteY544" fmla="*/ 4979292 h 6858000"/>
              <a:gd name="connsiteX545" fmla="*/ 1703501 w 7392421"/>
              <a:gd name="connsiteY545" fmla="*/ 4955534 h 6858000"/>
              <a:gd name="connsiteX546" fmla="*/ 1678053 w 7392421"/>
              <a:gd name="connsiteY546" fmla="*/ 4915939 h 6858000"/>
              <a:gd name="connsiteX547" fmla="*/ 1656846 w 7392421"/>
              <a:gd name="connsiteY547" fmla="*/ 4892180 h 6858000"/>
              <a:gd name="connsiteX548" fmla="*/ 1635640 w 7392421"/>
              <a:gd name="connsiteY548" fmla="*/ 4892180 h 6858000"/>
              <a:gd name="connsiteX549" fmla="*/ 1627159 w 7392421"/>
              <a:gd name="connsiteY549" fmla="*/ 4852585 h 6858000"/>
              <a:gd name="connsiteX550" fmla="*/ 1630228 w 7392421"/>
              <a:gd name="connsiteY550" fmla="*/ 4842349 h 6858000"/>
              <a:gd name="connsiteX551" fmla="*/ 1625451 w 7392421"/>
              <a:gd name="connsiteY551" fmla="*/ 4844514 h 6858000"/>
              <a:gd name="connsiteX552" fmla="*/ 1617236 w 7392421"/>
              <a:gd name="connsiteY552" fmla="*/ 4837637 h 6858000"/>
              <a:gd name="connsiteX553" fmla="*/ 1583316 w 7392421"/>
              <a:gd name="connsiteY553" fmla="*/ 4831439 h 6858000"/>
              <a:gd name="connsiteX554" fmla="*/ 1545157 w 7392421"/>
              <a:gd name="connsiteY554" fmla="*/ 4831439 h 6858000"/>
              <a:gd name="connsiteX555" fmla="*/ 1540916 w 7392421"/>
              <a:gd name="connsiteY555" fmla="*/ 4794245 h 6858000"/>
              <a:gd name="connsiteX556" fmla="*/ 1490036 w 7392421"/>
              <a:gd name="connsiteY556" fmla="*/ 4775649 h 6858000"/>
              <a:gd name="connsiteX557" fmla="*/ 1477316 w 7392421"/>
              <a:gd name="connsiteY557" fmla="*/ 4781847 h 6858000"/>
              <a:gd name="connsiteX558" fmla="*/ 1468837 w 7392421"/>
              <a:gd name="connsiteY558" fmla="*/ 4763251 h 6858000"/>
              <a:gd name="connsiteX559" fmla="*/ 1477316 w 7392421"/>
              <a:gd name="connsiteY559" fmla="*/ 4744654 h 6858000"/>
              <a:gd name="connsiteX560" fmla="*/ 1511237 w 7392421"/>
              <a:gd name="connsiteY560" fmla="*/ 4750854 h 6858000"/>
              <a:gd name="connsiteX561" fmla="*/ 1549397 w 7392421"/>
              <a:gd name="connsiteY561" fmla="*/ 4738456 h 6858000"/>
              <a:gd name="connsiteX562" fmla="*/ 1562117 w 7392421"/>
              <a:gd name="connsiteY562" fmla="*/ 4701262 h 6858000"/>
              <a:gd name="connsiteX563" fmla="*/ 1583316 w 7392421"/>
              <a:gd name="connsiteY563" fmla="*/ 4688864 h 6858000"/>
              <a:gd name="connsiteX564" fmla="*/ 1634196 w 7392421"/>
              <a:gd name="connsiteY564" fmla="*/ 4713660 h 6858000"/>
              <a:gd name="connsiteX565" fmla="*/ 1655396 w 7392421"/>
              <a:gd name="connsiteY565" fmla="*/ 4713660 h 6858000"/>
              <a:gd name="connsiteX566" fmla="*/ 1663876 w 7392421"/>
              <a:gd name="connsiteY566" fmla="*/ 4695064 h 6858000"/>
              <a:gd name="connsiteX567" fmla="*/ 1659636 w 7392421"/>
              <a:gd name="connsiteY567" fmla="*/ 4664069 h 6858000"/>
              <a:gd name="connsiteX568" fmla="*/ 1634196 w 7392421"/>
              <a:gd name="connsiteY568" fmla="*/ 4639273 h 6858000"/>
              <a:gd name="connsiteX569" fmla="*/ 1629956 w 7392421"/>
              <a:gd name="connsiteY569" fmla="*/ 4626877 h 6858000"/>
              <a:gd name="connsiteX570" fmla="*/ 1638436 w 7392421"/>
              <a:gd name="connsiteY570" fmla="*/ 4620677 h 6858000"/>
              <a:gd name="connsiteX571" fmla="*/ 1680836 w 7392421"/>
              <a:gd name="connsiteY571" fmla="*/ 4626877 h 6858000"/>
              <a:gd name="connsiteX572" fmla="*/ 1685076 w 7392421"/>
              <a:gd name="connsiteY572" fmla="*/ 4626877 h 6858000"/>
              <a:gd name="connsiteX573" fmla="*/ 1685076 w 7392421"/>
              <a:gd name="connsiteY573" fmla="*/ 4614479 h 6858000"/>
              <a:gd name="connsiteX574" fmla="*/ 1689315 w 7392421"/>
              <a:gd name="connsiteY574" fmla="*/ 4595882 h 6858000"/>
              <a:gd name="connsiteX575" fmla="*/ 1718995 w 7392421"/>
              <a:gd name="connsiteY575" fmla="*/ 4595882 h 6858000"/>
              <a:gd name="connsiteX576" fmla="*/ 1680836 w 7392421"/>
              <a:gd name="connsiteY576" fmla="*/ 4577286 h 6858000"/>
              <a:gd name="connsiteX577" fmla="*/ 1676596 w 7392421"/>
              <a:gd name="connsiteY577" fmla="*/ 4558688 h 6858000"/>
              <a:gd name="connsiteX578" fmla="*/ 1663876 w 7392421"/>
              <a:gd name="connsiteY578" fmla="*/ 4521496 h 6858000"/>
              <a:gd name="connsiteX579" fmla="*/ 1646916 w 7392421"/>
              <a:gd name="connsiteY579" fmla="*/ 4521496 h 6858000"/>
              <a:gd name="connsiteX580" fmla="*/ 1646916 w 7392421"/>
              <a:gd name="connsiteY580" fmla="*/ 4509098 h 6858000"/>
              <a:gd name="connsiteX581" fmla="*/ 1646916 w 7392421"/>
              <a:gd name="connsiteY581" fmla="*/ 4502899 h 6858000"/>
              <a:gd name="connsiteX582" fmla="*/ 1727476 w 7392421"/>
              <a:gd name="connsiteY582" fmla="*/ 4478103 h 6858000"/>
              <a:gd name="connsiteX583" fmla="*/ 1778356 w 7392421"/>
              <a:gd name="connsiteY583" fmla="*/ 4447109 h 6858000"/>
              <a:gd name="connsiteX584" fmla="*/ 1786835 w 7392421"/>
              <a:gd name="connsiteY584" fmla="*/ 4434711 h 6858000"/>
              <a:gd name="connsiteX585" fmla="*/ 1774116 w 7392421"/>
              <a:gd name="connsiteY585" fmla="*/ 4422314 h 6858000"/>
              <a:gd name="connsiteX586" fmla="*/ 1735955 w 7392421"/>
              <a:gd name="connsiteY586" fmla="*/ 4422314 h 6858000"/>
              <a:gd name="connsiteX587" fmla="*/ 1727476 w 7392421"/>
              <a:gd name="connsiteY587" fmla="*/ 4416115 h 6858000"/>
              <a:gd name="connsiteX588" fmla="*/ 1731716 w 7392421"/>
              <a:gd name="connsiteY588" fmla="*/ 4403718 h 6858000"/>
              <a:gd name="connsiteX589" fmla="*/ 1757156 w 7392421"/>
              <a:gd name="connsiteY589" fmla="*/ 4391320 h 6858000"/>
              <a:gd name="connsiteX590" fmla="*/ 1795316 w 7392421"/>
              <a:gd name="connsiteY590" fmla="*/ 4391320 h 6858000"/>
              <a:gd name="connsiteX591" fmla="*/ 1799555 w 7392421"/>
              <a:gd name="connsiteY591" fmla="*/ 4366524 h 6858000"/>
              <a:gd name="connsiteX592" fmla="*/ 1799555 w 7392421"/>
              <a:gd name="connsiteY592" fmla="*/ 4354126 h 6858000"/>
              <a:gd name="connsiteX593" fmla="*/ 1735955 w 7392421"/>
              <a:gd name="connsiteY593" fmla="*/ 4316933 h 6858000"/>
              <a:gd name="connsiteX594" fmla="*/ 1587556 w 7392421"/>
              <a:gd name="connsiteY594" fmla="*/ 4329331 h 6858000"/>
              <a:gd name="connsiteX595" fmla="*/ 1566356 w 7392421"/>
              <a:gd name="connsiteY595" fmla="*/ 4316933 h 6858000"/>
              <a:gd name="connsiteX596" fmla="*/ 1587556 w 7392421"/>
              <a:gd name="connsiteY596" fmla="*/ 4304535 h 6858000"/>
              <a:gd name="connsiteX597" fmla="*/ 1638436 w 7392421"/>
              <a:gd name="connsiteY597" fmla="*/ 4292137 h 6858000"/>
              <a:gd name="connsiteX598" fmla="*/ 1693556 w 7392421"/>
              <a:gd name="connsiteY598" fmla="*/ 4292137 h 6858000"/>
              <a:gd name="connsiteX599" fmla="*/ 1778356 w 7392421"/>
              <a:gd name="connsiteY599" fmla="*/ 4285939 h 6858000"/>
              <a:gd name="connsiteX600" fmla="*/ 1922515 w 7392421"/>
              <a:gd name="connsiteY600" fmla="*/ 4205354 h 6858000"/>
              <a:gd name="connsiteX601" fmla="*/ 1973395 w 7392421"/>
              <a:gd name="connsiteY601" fmla="*/ 4186758 h 6858000"/>
              <a:gd name="connsiteX602" fmla="*/ 1990355 w 7392421"/>
              <a:gd name="connsiteY602" fmla="*/ 4180558 h 6858000"/>
              <a:gd name="connsiteX603" fmla="*/ 1973395 w 7392421"/>
              <a:gd name="connsiteY603" fmla="*/ 4168161 h 6858000"/>
              <a:gd name="connsiteX604" fmla="*/ 1752915 w 7392421"/>
              <a:gd name="connsiteY604" fmla="*/ 4168161 h 6858000"/>
              <a:gd name="connsiteX605" fmla="*/ 1689315 w 7392421"/>
              <a:gd name="connsiteY605" fmla="*/ 4106171 h 6858000"/>
              <a:gd name="connsiteX606" fmla="*/ 1689315 w 7392421"/>
              <a:gd name="connsiteY606" fmla="*/ 4093775 h 6858000"/>
              <a:gd name="connsiteX607" fmla="*/ 1706275 w 7392421"/>
              <a:gd name="connsiteY607" fmla="*/ 4044184 h 6858000"/>
              <a:gd name="connsiteX608" fmla="*/ 1709369 w 7392421"/>
              <a:gd name="connsiteY608" fmla="*/ 4034234 h 6858000"/>
              <a:gd name="connsiteX609" fmla="*/ 1615341 w 7392421"/>
              <a:gd name="connsiteY609" fmla="*/ 4034234 h 6858000"/>
              <a:gd name="connsiteX610" fmla="*/ 1589894 w 7392421"/>
              <a:gd name="connsiteY610" fmla="*/ 4021650 h 6858000"/>
              <a:gd name="connsiteX611" fmla="*/ 1572928 w 7392421"/>
              <a:gd name="connsiteY611" fmla="*/ 4034234 h 6858000"/>
              <a:gd name="connsiteX612" fmla="*/ 1500827 w 7392421"/>
              <a:gd name="connsiteY612" fmla="*/ 4015358 h 6858000"/>
              <a:gd name="connsiteX613" fmla="*/ 1471138 w 7392421"/>
              <a:gd name="connsiteY613" fmla="*/ 4015358 h 6858000"/>
              <a:gd name="connsiteX614" fmla="*/ 1428725 w 7392421"/>
              <a:gd name="connsiteY614" fmla="*/ 4021650 h 6858000"/>
              <a:gd name="connsiteX615" fmla="*/ 1386313 w 7392421"/>
              <a:gd name="connsiteY615" fmla="*/ 4015358 h 6858000"/>
              <a:gd name="connsiteX616" fmla="*/ 1365106 w 7392421"/>
              <a:gd name="connsiteY616" fmla="*/ 4021650 h 6858000"/>
              <a:gd name="connsiteX617" fmla="*/ 1203939 w 7392421"/>
              <a:gd name="connsiteY617" fmla="*/ 4021650 h 6858000"/>
              <a:gd name="connsiteX618" fmla="*/ 1102148 w 7392421"/>
              <a:gd name="connsiteY618" fmla="*/ 4015358 h 6858000"/>
              <a:gd name="connsiteX619" fmla="*/ 1080942 w 7392421"/>
              <a:gd name="connsiteY619" fmla="*/ 3996483 h 6858000"/>
              <a:gd name="connsiteX620" fmla="*/ 1119114 w 7392421"/>
              <a:gd name="connsiteY620" fmla="*/ 3983899 h 6858000"/>
              <a:gd name="connsiteX621" fmla="*/ 1170009 w 7392421"/>
              <a:gd name="connsiteY621" fmla="*/ 3983899 h 6858000"/>
              <a:gd name="connsiteX622" fmla="*/ 1191215 w 7392421"/>
              <a:gd name="connsiteY622" fmla="*/ 3958731 h 6858000"/>
              <a:gd name="connsiteX623" fmla="*/ 1203939 w 7392421"/>
              <a:gd name="connsiteY623" fmla="*/ 3946147 h 6858000"/>
              <a:gd name="connsiteX624" fmla="*/ 1280281 w 7392421"/>
              <a:gd name="connsiteY624" fmla="*/ 3946147 h 6858000"/>
              <a:gd name="connsiteX625" fmla="*/ 1293005 w 7392421"/>
              <a:gd name="connsiteY625" fmla="*/ 3946147 h 6858000"/>
              <a:gd name="connsiteX626" fmla="*/ 1297247 w 7392421"/>
              <a:gd name="connsiteY626" fmla="*/ 3933564 h 6858000"/>
              <a:gd name="connsiteX627" fmla="*/ 1297247 w 7392421"/>
              <a:gd name="connsiteY627" fmla="*/ 3927272 h 6858000"/>
              <a:gd name="connsiteX628" fmla="*/ 1293005 w 7392421"/>
              <a:gd name="connsiteY628" fmla="*/ 3927272 h 6858000"/>
              <a:gd name="connsiteX629" fmla="*/ 1203939 w 7392421"/>
              <a:gd name="connsiteY629" fmla="*/ 3914688 h 6858000"/>
              <a:gd name="connsiteX630" fmla="*/ 1144561 w 7392421"/>
              <a:gd name="connsiteY630" fmla="*/ 3902104 h 6858000"/>
              <a:gd name="connsiteX631" fmla="*/ 1136078 w 7392421"/>
              <a:gd name="connsiteY631" fmla="*/ 3895813 h 6858000"/>
              <a:gd name="connsiteX632" fmla="*/ 1063978 w 7392421"/>
              <a:gd name="connsiteY632" fmla="*/ 3908397 h 6858000"/>
              <a:gd name="connsiteX633" fmla="*/ 1030047 w 7392421"/>
              <a:gd name="connsiteY633" fmla="*/ 3914688 h 6858000"/>
              <a:gd name="connsiteX634" fmla="*/ 1008840 w 7392421"/>
              <a:gd name="connsiteY634" fmla="*/ 3895813 h 6858000"/>
              <a:gd name="connsiteX635" fmla="*/ 1017323 w 7392421"/>
              <a:gd name="connsiteY635" fmla="*/ 3858061 h 6858000"/>
              <a:gd name="connsiteX636" fmla="*/ 1055495 w 7392421"/>
              <a:gd name="connsiteY636" fmla="*/ 3839186 h 6858000"/>
              <a:gd name="connsiteX637" fmla="*/ 1093665 w 7392421"/>
              <a:gd name="connsiteY637" fmla="*/ 3839186 h 6858000"/>
              <a:gd name="connsiteX638" fmla="*/ 1110631 w 7392421"/>
              <a:gd name="connsiteY638" fmla="*/ 3832895 h 6858000"/>
              <a:gd name="connsiteX639" fmla="*/ 1068219 w 7392421"/>
              <a:gd name="connsiteY639" fmla="*/ 3826602 h 6858000"/>
              <a:gd name="connsiteX640" fmla="*/ 1076701 w 7392421"/>
              <a:gd name="connsiteY640" fmla="*/ 3782559 h 6858000"/>
              <a:gd name="connsiteX641" fmla="*/ 1102148 w 7392421"/>
              <a:gd name="connsiteY641" fmla="*/ 3769977 h 6858000"/>
              <a:gd name="connsiteX642" fmla="*/ 1106390 w 7392421"/>
              <a:gd name="connsiteY642" fmla="*/ 3751100 h 6858000"/>
              <a:gd name="connsiteX643" fmla="*/ 1097907 w 7392421"/>
              <a:gd name="connsiteY643" fmla="*/ 3744809 h 6858000"/>
              <a:gd name="connsiteX644" fmla="*/ 1038530 w 7392421"/>
              <a:gd name="connsiteY644" fmla="*/ 3751100 h 6858000"/>
              <a:gd name="connsiteX645" fmla="*/ 1000359 w 7392421"/>
              <a:gd name="connsiteY645" fmla="*/ 3751100 h 6858000"/>
              <a:gd name="connsiteX646" fmla="*/ 962187 w 7392421"/>
              <a:gd name="connsiteY646" fmla="*/ 3732225 h 6858000"/>
              <a:gd name="connsiteX647" fmla="*/ 936740 w 7392421"/>
              <a:gd name="connsiteY647" fmla="*/ 3700766 h 6858000"/>
              <a:gd name="connsiteX648" fmla="*/ 915532 w 7392421"/>
              <a:gd name="connsiteY648" fmla="*/ 3681889 h 6858000"/>
              <a:gd name="connsiteX649" fmla="*/ 894326 w 7392421"/>
              <a:gd name="connsiteY649" fmla="*/ 3681889 h 6858000"/>
              <a:gd name="connsiteX650" fmla="*/ 885845 w 7392421"/>
              <a:gd name="connsiteY650" fmla="*/ 3650430 h 6858000"/>
              <a:gd name="connsiteX651" fmla="*/ 907051 w 7392421"/>
              <a:gd name="connsiteY651" fmla="*/ 3625264 h 6858000"/>
              <a:gd name="connsiteX652" fmla="*/ 957946 w 7392421"/>
              <a:gd name="connsiteY652" fmla="*/ 3625264 h 6858000"/>
              <a:gd name="connsiteX653" fmla="*/ 1013082 w 7392421"/>
              <a:gd name="connsiteY653" fmla="*/ 3625264 h 6858000"/>
              <a:gd name="connsiteX654" fmla="*/ 1059736 w 7392421"/>
              <a:gd name="connsiteY654" fmla="*/ 3612680 h 6858000"/>
              <a:gd name="connsiteX655" fmla="*/ 1065471 w 7392421"/>
              <a:gd name="connsiteY655" fmla="*/ 3606894 h 6858000"/>
              <a:gd name="connsiteX656" fmla="*/ 1300457 w 7392421"/>
              <a:gd name="connsiteY656" fmla="*/ 3606894 h 6858000"/>
              <a:gd name="connsiteX657" fmla="*/ 1292447 w 7392421"/>
              <a:gd name="connsiteY657" fmla="*/ 3599416 h 6858000"/>
              <a:gd name="connsiteX658" fmla="*/ 1273361 w 7392421"/>
              <a:gd name="connsiteY658" fmla="*/ 3593477 h 6858000"/>
              <a:gd name="connsiteX659" fmla="*/ 1235191 w 7392421"/>
              <a:gd name="connsiteY659" fmla="*/ 3593477 h 6858000"/>
              <a:gd name="connsiteX660" fmla="*/ 1218225 w 7392421"/>
              <a:gd name="connsiteY660" fmla="*/ 3585558 h 6858000"/>
              <a:gd name="connsiteX661" fmla="*/ 1260637 w 7392421"/>
              <a:gd name="connsiteY661" fmla="*/ 3577639 h 6858000"/>
              <a:gd name="connsiteX662" fmla="*/ 1252155 w 7392421"/>
              <a:gd name="connsiteY662" fmla="*/ 3522204 h 6858000"/>
              <a:gd name="connsiteX663" fmla="*/ 1226708 w 7392421"/>
              <a:gd name="connsiteY663" fmla="*/ 3506367 h 6858000"/>
              <a:gd name="connsiteX664" fmla="*/ 1222466 w 7392421"/>
              <a:gd name="connsiteY664" fmla="*/ 3482609 h 6858000"/>
              <a:gd name="connsiteX665" fmla="*/ 1230949 w 7392421"/>
              <a:gd name="connsiteY665" fmla="*/ 3474690 h 6858000"/>
              <a:gd name="connsiteX666" fmla="*/ 1290326 w 7392421"/>
              <a:gd name="connsiteY666" fmla="*/ 3482609 h 6858000"/>
              <a:gd name="connsiteX667" fmla="*/ 1328497 w 7392421"/>
              <a:gd name="connsiteY667" fmla="*/ 3482609 h 6858000"/>
              <a:gd name="connsiteX668" fmla="*/ 1366669 w 7392421"/>
              <a:gd name="connsiteY668" fmla="*/ 3458851 h 6858000"/>
              <a:gd name="connsiteX669" fmla="*/ 1392117 w 7392421"/>
              <a:gd name="connsiteY669" fmla="*/ 3419256 h 6858000"/>
              <a:gd name="connsiteX670" fmla="*/ 1413324 w 7392421"/>
              <a:gd name="connsiteY670" fmla="*/ 3395497 h 6858000"/>
              <a:gd name="connsiteX671" fmla="*/ 1434530 w 7392421"/>
              <a:gd name="connsiteY671" fmla="*/ 3395497 h 6858000"/>
              <a:gd name="connsiteX672" fmla="*/ 1443011 w 7392421"/>
              <a:gd name="connsiteY672" fmla="*/ 3355902 h 6858000"/>
              <a:gd name="connsiteX673" fmla="*/ 1439942 w 7392421"/>
              <a:gd name="connsiteY673" fmla="*/ 3345666 h 6858000"/>
              <a:gd name="connsiteX674" fmla="*/ 1444719 w 7392421"/>
              <a:gd name="connsiteY674" fmla="*/ 3347831 h 6858000"/>
              <a:gd name="connsiteX675" fmla="*/ 1452934 w 7392421"/>
              <a:gd name="connsiteY675" fmla="*/ 3340954 h 6858000"/>
              <a:gd name="connsiteX676" fmla="*/ 1486854 w 7392421"/>
              <a:gd name="connsiteY676" fmla="*/ 3334756 h 6858000"/>
              <a:gd name="connsiteX677" fmla="*/ 1525013 w 7392421"/>
              <a:gd name="connsiteY677" fmla="*/ 3334756 h 6858000"/>
              <a:gd name="connsiteX678" fmla="*/ 1529254 w 7392421"/>
              <a:gd name="connsiteY678" fmla="*/ 3297562 h 6858000"/>
              <a:gd name="connsiteX679" fmla="*/ 1580134 w 7392421"/>
              <a:gd name="connsiteY679" fmla="*/ 3278966 h 6858000"/>
              <a:gd name="connsiteX680" fmla="*/ 1592854 w 7392421"/>
              <a:gd name="connsiteY680" fmla="*/ 3285164 h 6858000"/>
              <a:gd name="connsiteX681" fmla="*/ 1601333 w 7392421"/>
              <a:gd name="connsiteY681" fmla="*/ 3266568 h 6858000"/>
              <a:gd name="connsiteX682" fmla="*/ 1592854 w 7392421"/>
              <a:gd name="connsiteY682" fmla="*/ 3247971 h 6858000"/>
              <a:gd name="connsiteX683" fmla="*/ 1558933 w 7392421"/>
              <a:gd name="connsiteY683" fmla="*/ 3254170 h 6858000"/>
              <a:gd name="connsiteX684" fmla="*/ 1520773 w 7392421"/>
              <a:gd name="connsiteY684" fmla="*/ 3241773 h 6858000"/>
              <a:gd name="connsiteX685" fmla="*/ 1508053 w 7392421"/>
              <a:gd name="connsiteY685" fmla="*/ 3204579 h 6858000"/>
              <a:gd name="connsiteX686" fmla="*/ 1486854 w 7392421"/>
              <a:gd name="connsiteY686" fmla="*/ 3192181 h 6858000"/>
              <a:gd name="connsiteX687" fmla="*/ 1435974 w 7392421"/>
              <a:gd name="connsiteY687" fmla="*/ 3216977 h 6858000"/>
              <a:gd name="connsiteX688" fmla="*/ 1414774 w 7392421"/>
              <a:gd name="connsiteY688" fmla="*/ 3216977 h 6858000"/>
              <a:gd name="connsiteX689" fmla="*/ 1406294 w 7392421"/>
              <a:gd name="connsiteY689" fmla="*/ 3198381 h 6858000"/>
              <a:gd name="connsiteX690" fmla="*/ 1410534 w 7392421"/>
              <a:gd name="connsiteY690" fmla="*/ 3167386 h 6858000"/>
              <a:gd name="connsiteX691" fmla="*/ 1435974 w 7392421"/>
              <a:gd name="connsiteY691" fmla="*/ 3142590 h 6858000"/>
              <a:gd name="connsiteX692" fmla="*/ 1440214 w 7392421"/>
              <a:gd name="connsiteY692" fmla="*/ 3130194 h 6858000"/>
              <a:gd name="connsiteX693" fmla="*/ 1431734 w 7392421"/>
              <a:gd name="connsiteY693" fmla="*/ 3123994 h 6858000"/>
              <a:gd name="connsiteX694" fmla="*/ 1389334 w 7392421"/>
              <a:gd name="connsiteY694" fmla="*/ 3130194 h 6858000"/>
              <a:gd name="connsiteX695" fmla="*/ 1385094 w 7392421"/>
              <a:gd name="connsiteY695" fmla="*/ 3130194 h 6858000"/>
              <a:gd name="connsiteX696" fmla="*/ 1385094 w 7392421"/>
              <a:gd name="connsiteY696" fmla="*/ 3117796 h 6858000"/>
              <a:gd name="connsiteX697" fmla="*/ 1380855 w 7392421"/>
              <a:gd name="connsiteY697" fmla="*/ 3099199 h 6858000"/>
              <a:gd name="connsiteX698" fmla="*/ 1351175 w 7392421"/>
              <a:gd name="connsiteY698" fmla="*/ 3099199 h 6858000"/>
              <a:gd name="connsiteX699" fmla="*/ 1389334 w 7392421"/>
              <a:gd name="connsiteY699" fmla="*/ 3080603 h 6858000"/>
              <a:gd name="connsiteX700" fmla="*/ 1393574 w 7392421"/>
              <a:gd name="connsiteY700" fmla="*/ 3062005 h 6858000"/>
              <a:gd name="connsiteX701" fmla="*/ 1406294 w 7392421"/>
              <a:gd name="connsiteY701" fmla="*/ 3024813 h 6858000"/>
              <a:gd name="connsiteX702" fmla="*/ 1423254 w 7392421"/>
              <a:gd name="connsiteY702" fmla="*/ 3024813 h 6858000"/>
              <a:gd name="connsiteX703" fmla="*/ 1423254 w 7392421"/>
              <a:gd name="connsiteY703" fmla="*/ 3012416 h 6858000"/>
              <a:gd name="connsiteX704" fmla="*/ 1423254 w 7392421"/>
              <a:gd name="connsiteY704" fmla="*/ 3006216 h 6858000"/>
              <a:gd name="connsiteX705" fmla="*/ 1342694 w 7392421"/>
              <a:gd name="connsiteY705" fmla="*/ 2981420 h 6858000"/>
              <a:gd name="connsiteX706" fmla="*/ 1291814 w 7392421"/>
              <a:gd name="connsiteY706" fmla="*/ 2950426 h 6858000"/>
              <a:gd name="connsiteX707" fmla="*/ 1283335 w 7392421"/>
              <a:gd name="connsiteY707" fmla="*/ 2938029 h 6858000"/>
              <a:gd name="connsiteX708" fmla="*/ 1296054 w 7392421"/>
              <a:gd name="connsiteY708" fmla="*/ 2925631 h 6858000"/>
              <a:gd name="connsiteX709" fmla="*/ 1334215 w 7392421"/>
              <a:gd name="connsiteY709" fmla="*/ 2925631 h 6858000"/>
              <a:gd name="connsiteX710" fmla="*/ 1342694 w 7392421"/>
              <a:gd name="connsiteY710" fmla="*/ 2919432 h 6858000"/>
              <a:gd name="connsiteX711" fmla="*/ 1338454 w 7392421"/>
              <a:gd name="connsiteY711" fmla="*/ 2907035 h 6858000"/>
              <a:gd name="connsiteX712" fmla="*/ 1313014 w 7392421"/>
              <a:gd name="connsiteY712" fmla="*/ 2894637 h 6858000"/>
              <a:gd name="connsiteX713" fmla="*/ 1274854 w 7392421"/>
              <a:gd name="connsiteY713" fmla="*/ 2894637 h 6858000"/>
              <a:gd name="connsiteX714" fmla="*/ 1270615 w 7392421"/>
              <a:gd name="connsiteY714" fmla="*/ 2869841 h 6858000"/>
              <a:gd name="connsiteX715" fmla="*/ 1270615 w 7392421"/>
              <a:gd name="connsiteY715" fmla="*/ 2857443 h 6858000"/>
              <a:gd name="connsiteX716" fmla="*/ 1334215 w 7392421"/>
              <a:gd name="connsiteY716" fmla="*/ 2820250 h 6858000"/>
              <a:gd name="connsiteX717" fmla="*/ 1482614 w 7392421"/>
              <a:gd name="connsiteY717" fmla="*/ 2832648 h 6858000"/>
              <a:gd name="connsiteX718" fmla="*/ 1503814 w 7392421"/>
              <a:gd name="connsiteY718" fmla="*/ 2820250 h 6858000"/>
              <a:gd name="connsiteX719" fmla="*/ 1482614 w 7392421"/>
              <a:gd name="connsiteY719" fmla="*/ 2807852 h 6858000"/>
              <a:gd name="connsiteX720" fmla="*/ 1431734 w 7392421"/>
              <a:gd name="connsiteY720" fmla="*/ 2795454 h 6858000"/>
              <a:gd name="connsiteX721" fmla="*/ 1376614 w 7392421"/>
              <a:gd name="connsiteY721" fmla="*/ 2795454 h 6858000"/>
              <a:gd name="connsiteX722" fmla="*/ 1291814 w 7392421"/>
              <a:gd name="connsiteY722" fmla="*/ 2789256 h 6858000"/>
              <a:gd name="connsiteX723" fmla="*/ 1147655 w 7392421"/>
              <a:gd name="connsiteY723" fmla="*/ 2708671 h 6858000"/>
              <a:gd name="connsiteX724" fmla="*/ 1096775 w 7392421"/>
              <a:gd name="connsiteY724" fmla="*/ 2690075 h 6858000"/>
              <a:gd name="connsiteX725" fmla="*/ 1079815 w 7392421"/>
              <a:gd name="connsiteY725" fmla="*/ 2683875 h 6858000"/>
              <a:gd name="connsiteX726" fmla="*/ 1096775 w 7392421"/>
              <a:gd name="connsiteY726" fmla="*/ 2671478 h 6858000"/>
              <a:gd name="connsiteX727" fmla="*/ 1317255 w 7392421"/>
              <a:gd name="connsiteY727" fmla="*/ 2671478 h 6858000"/>
              <a:gd name="connsiteX728" fmla="*/ 1380855 w 7392421"/>
              <a:gd name="connsiteY728" fmla="*/ 2609488 h 6858000"/>
              <a:gd name="connsiteX729" fmla="*/ 1380855 w 7392421"/>
              <a:gd name="connsiteY729" fmla="*/ 2597092 h 6858000"/>
              <a:gd name="connsiteX730" fmla="*/ 1363895 w 7392421"/>
              <a:gd name="connsiteY730" fmla="*/ 2547501 h 6858000"/>
              <a:gd name="connsiteX731" fmla="*/ 1360801 w 7392421"/>
              <a:gd name="connsiteY731" fmla="*/ 2537551 h 6858000"/>
              <a:gd name="connsiteX732" fmla="*/ 1454829 w 7392421"/>
              <a:gd name="connsiteY732" fmla="*/ 2537551 h 6858000"/>
              <a:gd name="connsiteX733" fmla="*/ 1480276 w 7392421"/>
              <a:gd name="connsiteY733" fmla="*/ 2524967 h 6858000"/>
              <a:gd name="connsiteX734" fmla="*/ 1497242 w 7392421"/>
              <a:gd name="connsiteY734" fmla="*/ 2537551 h 6858000"/>
              <a:gd name="connsiteX735" fmla="*/ 1569343 w 7392421"/>
              <a:gd name="connsiteY735" fmla="*/ 2518676 h 6858000"/>
              <a:gd name="connsiteX736" fmla="*/ 1599032 w 7392421"/>
              <a:gd name="connsiteY736" fmla="*/ 2518676 h 6858000"/>
              <a:gd name="connsiteX737" fmla="*/ 1641445 w 7392421"/>
              <a:gd name="connsiteY737" fmla="*/ 2524967 h 6858000"/>
              <a:gd name="connsiteX738" fmla="*/ 1683857 w 7392421"/>
              <a:gd name="connsiteY738" fmla="*/ 2518676 h 6858000"/>
              <a:gd name="connsiteX739" fmla="*/ 1705064 w 7392421"/>
              <a:gd name="connsiteY739" fmla="*/ 2524967 h 6858000"/>
              <a:gd name="connsiteX740" fmla="*/ 1866231 w 7392421"/>
              <a:gd name="connsiteY740" fmla="*/ 2524967 h 6858000"/>
              <a:gd name="connsiteX741" fmla="*/ 1968022 w 7392421"/>
              <a:gd name="connsiteY741" fmla="*/ 2518676 h 6858000"/>
              <a:gd name="connsiteX742" fmla="*/ 1989228 w 7392421"/>
              <a:gd name="connsiteY742" fmla="*/ 2499800 h 6858000"/>
              <a:gd name="connsiteX743" fmla="*/ 1951056 w 7392421"/>
              <a:gd name="connsiteY743" fmla="*/ 2487216 h 6858000"/>
              <a:gd name="connsiteX744" fmla="*/ 1900161 w 7392421"/>
              <a:gd name="connsiteY744" fmla="*/ 2487216 h 6858000"/>
              <a:gd name="connsiteX745" fmla="*/ 1878955 w 7392421"/>
              <a:gd name="connsiteY745" fmla="*/ 2462048 h 6858000"/>
              <a:gd name="connsiteX746" fmla="*/ 1866231 w 7392421"/>
              <a:gd name="connsiteY746" fmla="*/ 2449464 h 6858000"/>
              <a:gd name="connsiteX747" fmla="*/ 1789889 w 7392421"/>
              <a:gd name="connsiteY747" fmla="*/ 2449464 h 6858000"/>
              <a:gd name="connsiteX748" fmla="*/ 1777165 w 7392421"/>
              <a:gd name="connsiteY748" fmla="*/ 2449464 h 6858000"/>
              <a:gd name="connsiteX749" fmla="*/ 1772923 w 7392421"/>
              <a:gd name="connsiteY749" fmla="*/ 2436881 h 6858000"/>
              <a:gd name="connsiteX750" fmla="*/ 1772923 w 7392421"/>
              <a:gd name="connsiteY750" fmla="*/ 2430589 h 6858000"/>
              <a:gd name="connsiteX751" fmla="*/ 1777165 w 7392421"/>
              <a:gd name="connsiteY751" fmla="*/ 2430589 h 6858000"/>
              <a:gd name="connsiteX752" fmla="*/ 1866231 w 7392421"/>
              <a:gd name="connsiteY752" fmla="*/ 2418005 h 6858000"/>
              <a:gd name="connsiteX753" fmla="*/ 1925609 w 7392421"/>
              <a:gd name="connsiteY753" fmla="*/ 2405421 h 6858000"/>
              <a:gd name="connsiteX754" fmla="*/ 1934092 w 7392421"/>
              <a:gd name="connsiteY754" fmla="*/ 2399130 h 6858000"/>
              <a:gd name="connsiteX755" fmla="*/ 2006192 w 7392421"/>
              <a:gd name="connsiteY755" fmla="*/ 2411714 h 6858000"/>
              <a:gd name="connsiteX756" fmla="*/ 2040123 w 7392421"/>
              <a:gd name="connsiteY756" fmla="*/ 2418005 h 6858000"/>
              <a:gd name="connsiteX757" fmla="*/ 2052317 w 7392421"/>
              <a:gd name="connsiteY757" fmla="*/ 2418006 h 6858000"/>
              <a:gd name="connsiteX758" fmla="*/ 2057171 w 7392421"/>
              <a:gd name="connsiteY758" fmla="*/ 2407840 h 6858000"/>
              <a:gd name="connsiteX759" fmla="*/ 2053024 w 7392421"/>
              <a:gd name="connsiteY759" fmla="*/ 2406042 h 6858000"/>
              <a:gd name="connsiteX760" fmla="*/ 2059917 w 7392421"/>
              <a:gd name="connsiteY760" fmla="*/ 2388460 h 6858000"/>
              <a:gd name="connsiteX761" fmla="*/ 2062986 w 7392421"/>
              <a:gd name="connsiteY761" fmla="*/ 2382191 h 6858000"/>
              <a:gd name="connsiteX762" fmla="*/ 2058209 w 7392421"/>
              <a:gd name="connsiteY762" fmla="*/ 2383517 h 6858000"/>
              <a:gd name="connsiteX763" fmla="*/ 2049994 w 7392421"/>
              <a:gd name="connsiteY763" fmla="*/ 2379305 h 6858000"/>
              <a:gd name="connsiteX764" fmla="*/ 2016074 w 7392421"/>
              <a:gd name="connsiteY764" fmla="*/ 2375509 h 6858000"/>
              <a:gd name="connsiteX765" fmla="*/ 1977915 w 7392421"/>
              <a:gd name="connsiteY765" fmla="*/ 2375509 h 6858000"/>
              <a:gd name="connsiteX766" fmla="*/ 1973674 w 7392421"/>
              <a:gd name="connsiteY766" fmla="*/ 2352730 h 6858000"/>
              <a:gd name="connsiteX767" fmla="*/ 1922794 w 7392421"/>
              <a:gd name="connsiteY767" fmla="*/ 2341341 h 6858000"/>
              <a:gd name="connsiteX768" fmla="*/ 1910074 w 7392421"/>
              <a:gd name="connsiteY768" fmla="*/ 2345137 h 6858000"/>
              <a:gd name="connsiteX769" fmla="*/ 1901595 w 7392421"/>
              <a:gd name="connsiteY769" fmla="*/ 2333748 h 6858000"/>
              <a:gd name="connsiteX770" fmla="*/ 1910074 w 7392421"/>
              <a:gd name="connsiteY770" fmla="*/ 2322358 h 6858000"/>
              <a:gd name="connsiteX771" fmla="*/ 1943995 w 7392421"/>
              <a:gd name="connsiteY771" fmla="*/ 2326155 h 6858000"/>
              <a:gd name="connsiteX772" fmla="*/ 1982155 w 7392421"/>
              <a:gd name="connsiteY772" fmla="*/ 2318562 h 6858000"/>
              <a:gd name="connsiteX773" fmla="*/ 1994875 w 7392421"/>
              <a:gd name="connsiteY773" fmla="*/ 2295783 h 6858000"/>
              <a:gd name="connsiteX774" fmla="*/ 1996434 w 7392421"/>
              <a:gd name="connsiteY774" fmla="*/ 2293896 h 6858000"/>
              <a:gd name="connsiteX775" fmla="*/ 1993469 w 7392421"/>
              <a:gd name="connsiteY775" fmla="*/ 2285876 h 6858000"/>
              <a:gd name="connsiteX776" fmla="*/ 1968022 w 7392421"/>
              <a:gd name="connsiteY776" fmla="*/ 2273294 h 6858000"/>
              <a:gd name="connsiteX777" fmla="*/ 1963780 w 7392421"/>
              <a:gd name="connsiteY777" fmla="*/ 2254417 h 6858000"/>
              <a:gd name="connsiteX778" fmla="*/ 1972263 w 7392421"/>
              <a:gd name="connsiteY778" fmla="*/ 2248126 h 6858000"/>
              <a:gd name="connsiteX779" fmla="*/ 2031640 w 7392421"/>
              <a:gd name="connsiteY779" fmla="*/ 2254417 h 6858000"/>
              <a:gd name="connsiteX780" fmla="*/ 2052317 w 7392421"/>
              <a:gd name="connsiteY780" fmla="*/ 2263855 h 6858000"/>
              <a:gd name="connsiteX781" fmla="*/ 2066156 w 7392421"/>
              <a:gd name="connsiteY781" fmla="*/ 2256389 h 6858000"/>
              <a:gd name="connsiteX782" fmla="*/ 2062714 w 7392421"/>
              <a:gd name="connsiteY782" fmla="*/ 2250226 h 6858000"/>
              <a:gd name="connsiteX783" fmla="*/ 2071194 w 7392421"/>
              <a:gd name="connsiteY783" fmla="*/ 2246429 h 6858000"/>
              <a:gd name="connsiteX784" fmla="*/ 2077788 w 7392421"/>
              <a:gd name="connsiteY784" fmla="*/ 2246134 h 6858000"/>
              <a:gd name="connsiteX785" fmla="*/ 2085717 w 7392421"/>
              <a:gd name="connsiteY785" fmla="*/ 2237901 h 6858000"/>
              <a:gd name="connsiteX786" fmla="*/ 2107983 w 7392421"/>
              <a:gd name="connsiteY786" fmla="*/ 2235542 h 6858000"/>
              <a:gd name="connsiteX787" fmla="*/ 2119210 w 7392421"/>
              <a:gd name="connsiteY787" fmla="*/ 2233019 h 6858000"/>
              <a:gd name="connsiteX788" fmla="*/ 2122073 w 7392421"/>
              <a:gd name="connsiteY788" fmla="*/ 2231243 h 6858000"/>
              <a:gd name="connsiteX789" fmla="*/ 2125704 w 7392421"/>
              <a:gd name="connsiteY789" fmla="*/ 2231243 h 6858000"/>
              <a:gd name="connsiteX790" fmla="*/ 2130411 w 7392421"/>
              <a:gd name="connsiteY790" fmla="*/ 2223618 h 6858000"/>
              <a:gd name="connsiteX791" fmla="*/ 2113594 w 7392421"/>
              <a:gd name="connsiteY791" fmla="*/ 2219854 h 6858000"/>
              <a:gd name="connsiteX792" fmla="*/ 2109354 w 7392421"/>
              <a:gd name="connsiteY792" fmla="*/ 2208464 h 6858000"/>
              <a:gd name="connsiteX793" fmla="*/ 2096634 w 7392421"/>
              <a:gd name="connsiteY793" fmla="*/ 2185686 h 6858000"/>
              <a:gd name="connsiteX794" fmla="*/ 2079674 w 7392421"/>
              <a:gd name="connsiteY794" fmla="*/ 2185686 h 6858000"/>
              <a:gd name="connsiteX795" fmla="*/ 2079674 w 7392421"/>
              <a:gd name="connsiteY795" fmla="*/ 2178093 h 6858000"/>
              <a:gd name="connsiteX796" fmla="*/ 2079674 w 7392421"/>
              <a:gd name="connsiteY796" fmla="*/ 2174296 h 6858000"/>
              <a:gd name="connsiteX797" fmla="*/ 2160234 w 7392421"/>
              <a:gd name="connsiteY797" fmla="*/ 2159110 h 6858000"/>
              <a:gd name="connsiteX798" fmla="*/ 2184445 w 7392421"/>
              <a:gd name="connsiteY798" fmla="*/ 2154142 h 6858000"/>
              <a:gd name="connsiteX799" fmla="*/ 2184325 w 7392421"/>
              <a:gd name="connsiteY799" fmla="*/ 2153747 h 6858000"/>
              <a:gd name="connsiteX800" fmla="*/ 2163119 w 7392421"/>
              <a:gd name="connsiteY800" fmla="*/ 2128581 h 6858000"/>
              <a:gd name="connsiteX801" fmla="*/ 2112224 w 7392421"/>
              <a:gd name="connsiteY801" fmla="*/ 2128581 h 6858000"/>
              <a:gd name="connsiteX802" fmla="*/ 2057088 w 7392421"/>
              <a:gd name="connsiteY802" fmla="*/ 2128581 h 6858000"/>
              <a:gd name="connsiteX803" fmla="*/ 2010434 w 7392421"/>
              <a:gd name="connsiteY803" fmla="*/ 2115997 h 6858000"/>
              <a:gd name="connsiteX804" fmla="*/ 1997181 w 7392421"/>
              <a:gd name="connsiteY804" fmla="*/ 2102626 h 6858000"/>
              <a:gd name="connsiteX805" fmla="*/ 1994109 w 7392421"/>
              <a:gd name="connsiteY805" fmla="*/ 2072040 h 6858000"/>
              <a:gd name="connsiteX806" fmla="*/ 2204664 w 7392421"/>
              <a:gd name="connsiteY806" fmla="*/ 2072040 h 6858000"/>
              <a:gd name="connsiteX807" fmla="*/ 2200514 w 7392421"/>
              <a:gd name="connsiteY807" fmla="*/ 2070368 h 6858000"/>
              <a:gd name="connsiteX808" fmla="*/ 2168713 w 7392421"/>
              <a:gd name="connsiteY808" fmla="*/ 2060402 h 6858000"/>
              <a:gd name="connsiteX809" fmla="*/ 2020314 w 7392421"/>
              <a:gd name="connsiteY809" fmla="*/ 2067995 h 6858000"/>
              <a:gd name="connsiteX810" fmla="*/ 1999114 w 7392421"/>
              <a:gd name="connsiteY810" fmla="*/ 2060402 h 6858000"/>
              <a:gd name="connsiteX811" fmla="*/ 2020314 w 7392421"/>
              <a:gd name="connsiteY811" fmla="*/ 2052809 h 6858000"/>
              <a:gd name="connsiteX812" fmla="*/ 2071194 w 7392421"/>
              <a:gd name="connsiteY812" fmla="*/ 2045216 h 6858000"/>
              <a:gd name="connsiteX813" fmla="*/ 2126314 w 7392421"/>
              <a:gd name="connsiteY813" fmla="*/ 2045216 h 6858000"/>
              <a:gd name="connsiteX814" fmla="*/ 2211114 w 7392421"/>
              <a:gd name="connsiteY814" fmla="*/ 2041420 h 6858000"/>
              <a:gd name="connsiteX815" fmla="*/ 2355273 w 7392421"/>
              <a:gd name="connsiteY815" fmla="*/ 1992066 h 6858000"/>
              <a:gd name="connsiteX816" fmla="*/ 2406153 w 7392421"/>
              <a:gd name="connsiteY816" fmla="*/ 1980677 h 6858000"/>
              <a:gd name="connsiteX817" fmla="*/ 2423113 w 7392421"/>
              <a:gd name="connsiteY817" fmla="*/ 1976880 h 6858000"/>
              <a:gd name="connsiteX818" fmla="*/ 2406153 w 7392421"/>
              <a:gd name="connsiteY818" fmla="*/ 1969287 h 6858000"/>
              <a:gd name="connsiteX819" fmla="*/ 2185673 w 7392421"/>
              <a:gd name="connsiteY819" fmla="*/ 1969287 h 6858000"/>
              <a:gd name="connsiteX820" fmla="*/ 2122073 w 7392421"/>
              <a:gd name="connsiteY820" fmla="*/ 1931322 h 6858000"/>
              <a:gd name="connsiteX821" fmla="*/ 2122073 w 7392421"/>
              <a:gd name="connsiteY821" fmla="*/ 1923730 h 6858000"/>
              <a:gd name="connsiteX822" fmla="*/ 2139033 w 7392421"/>
              <a:gd name="connsiteY822" fmla="*/ 1893358 h 6858000"/>
              <a:gd name="connsiteX823" fmla="*/ 2142127 w 7392421"/>
              <a:gd name="connsiteY823" fmla="*/ 1887264 h 6858000"/>
              <a:gd name="connsiteX824" fmla="*/ 2048099 w 7392421"/>
              <a:gd name="connsiteY824" fmla="*/ 1887264 h 6858000"/>
              <a:gd name="connsiteX825" fmla="*/ 2022652 w 7392421"/>
              <a:gd name="connsiteY825" fmla="*/ 1879557 h 6858000"/>
              <a:gd name="connsiteX826" fmla="*/ 2005686 w 7392421"/>
              <a:gd name="connsiteY826" fmla="*/ 1887264 h 6858000"/>
              <a:gd name="connsiteX827" fmla="*/ 1933585 w 7392421"/>
              <a:gd name="connsiteY827" fmla="*/ 1875704 h 6858000"/>
              <a:gd name="connsiteX828" fmla="*/ 1903896 w 7392421"/>
              <a:gd name="connsiteY828" fmla="*/ 1875704 h 6858000"/>
              <a:gd name="connsiteX829" fmla="*/ 1861483 w 7392421"/>
              <a:gd name="connsiteY829" fmla="*/ 1879557 h 6858000"/>
              <a:gd name="connsiteX830" fmla="*/ 1819071 w 7392421"/>
              <a:gd name="connsiteY830" fmla="*/ 1875704 h 6858000"/>
              <a:gd name="connsiteX831" fmla="*/ 1797864 w 7392421"/>
              <a:gd name="connsiteY831" fmla="*/ 1879557 h 6858000"/>
              <a:gd name="connsiteX832" fmla="*/ 1636697 w 7392421"/>
              <a:gd name="connsiteY832" fmla="*/ 1879557 h 6858000"/>
              <a:gd name="connsiteX833" fmla="*/ 1534906 w 7392421"/>
              <a:gd name="connsiteY833" fmla="*/ 1875704 h 6858000"/>
              <a:gd name="connsiteX834" fmla="*/ 1513700 w 7392421"/>
              <a:gd name="connsiteY834" fmla="*/ 1864144 h 6858000"/>
              <a:gd name="connsiteX835" fmla="*/ 1551872 w 7392421"/>
              <a:gd name="connsiteY835" fmla="*/ 1856437 h 6858000"/>
              <a:gd name="connsiteX836" fmla="*/ 1602767 w 7392421"/>
              <a:gd name="connsiteY836" fmla="*/ 1856437 h 6858000"/>
              <a:gd name="connsiteX837" fmla="*/ 1623973 w 7392421"/>
              <a:gd name="connsiteY837" fmla="*/ 1841023 h 6858000"/>
              <a:gd name="connsiteX838" fmla="*/ 1636697 w 7392421"/>
              <a:gd name="connsiteY838" fmla="*/ 1833316 h 6858000"/>
              <a:gd name="connsiteX839" fmla="*/ 1713039 w 7392421"/>
              <a:gd name="connsiteY839" fmla="*/ 1833316 h 6858000"/>
              <a:gd name="connsiteX840" fmla="*/ 1725763 w 7392421"/>
              <a:gd name="connsiteY840" fmla="*/ 1833316 h 6858000"/>
              <a:gd name="connsiteX841" fmla="*/ 1730005 w 7392421"/>
              <a:gd name="connsiteY841" fmla="*/ 1825609 h 6858000"/>
              <a:gd name="connsiteX842" fmla="*/ 1730005 w 7392421"/>
              <a:gd name="connsiteY842" fmla="*/ 1821756 h 6858000"/>
              <a:gd name="connsiteX843" fmla="*/ 1725763 w 7392421"/>
              <a:gd name="connsiteY843" fmla="*/ 1821756 h 6858000"/>
              <a:gd name="connsiteX844" fmla="*/ 1636697 w 7392421"/>
              <a:gd name="connsiteY844" fmla="*/ 1814049 h 6858000"/>
              <a:gd name="connsiteX845" fmla="*/ 1577319 w 7392421"/>
              <a:gd name="connsiteY845" fmla="*/ 1806342 h 6858000"/>
              <a:gd name="connsiteX846" fmla="*/ 1568836 w 7392421"/>
              <a:gd name="connsiteY846" fmla="*/ 1802489 h 6858000"/>
              <a:gd name="connsiteX847" fmla="*/ 1496736 w 7392421"/>
              <a:gd name="connsiteY847" fmla="*/ 1810196 h 6858000"/>
              <a:gd name="connsiteX848" fmla="*/ 1462805 w 7392421"/>
              <a:gd name="connsiteY848" fmla="*/ 1814049 h 6858000"/>
              <a:gd name="connsiteX849" fmla="*/ 1441598 w 7392421"/>
              <a:gd name="connsiteY849" fmla="*/ 1802489 h 6858000"/>
              <a:gd name="connsiteX850" fmla="*/ 1450081 w 7392421"/>
              <a:gd name="connsiteY850" fmla="*/ 1779368 h 6858000"/>
              <a:gd name="connsiteX851" fmla="*/ 1488253 w 7392421"/>
              <a:gd name="connsiteY851" fmla="*/ 1767808 h 6858000"/>
              <a:gd name="connsiteX852" fmla="*/ 1526423 w 7392421"/>
              <a:gd name="connsiteY852" fmla="*/ 1767808 h 6858000"/>
              <a:gd name="connsiteX853" fmla="*/ 1543389 w 7392421"/>
              <a:gd name="connsiteY853" fmla="*/ 1763955 h 6858000"/>
              <a:gd name="connsiteX854" fmla="*/ 1500977 w 7392421"/>
              <a:gd name="connsiteY854" fmla="*/ 1760101 h 6858000"/>
              <a:gd name="connsiteX855" fmla="*/ 1509459 w 7392421"/>
              <a:gd name="connsiteY855" fmla="*/ 1733127 h 6858000"/>
              <a:gd name="connsiteX856" fmla="*/ 1534906 w 7392421"/>
              <a:gd name="connsiteY856" fmla="*/ 1725421 h 6858000"/>
              <a:gd name="connsiteX857" fmla="*/ 1539148 w 7392421"/>
              <a:gd name="connsiteY857" fmla="*/ 1713860 h 6858000"/>
              <a:gd name="connsiteX858" fmla="*/ 1530665 w 7392421"/>
              <a:gd name="connsiteY858" fmla="*/ 1710007 h 6858000"/>
              <a:gd name="connsiteX859" fmla="*/ 1471288 w 7392421"/>
              <a:gd name="connsiteY859" fmla="*/ 1713860 h 6858000"/>
              <a:gd name="connsiteX860" fmla="*/ 1433117 w 7392421"/>
              <a:gd name="connsiteY860" fmla="*/ 1713860 h 6858000"/>
              <a:gd name="connsiteX861" fmla="*/ 1394945 w 7392421"/>
              <a:gd name="connsiteY861" fmla="*/ 1702300 h 6858000"/>
              <a:gd name="connsiteX862" fmla="*/ 1369498 w 7392421"/>
              <a:gd name="connsiteY862" fmla="*/ 1683033 h 6858000"/>
              <a:gd name="connsiteX863" fmla="*/ 1348290 w 7392421"/>
              <a:gd name="connsiteY863" fmla="*/ 1671472 h 6858000"/>
              <a:gd name="connsiteX864" fmla="*/ 1327084 w 7392421"/>
              <a:gd name="connsiteY864" fmla="*/ 1671472 h 6858000"/>
              <a:gd name="connsiteX865" fmla="*/ 1318603 w 7392421"/>
              <a:gd name="connsiteY865" fmla="*/ 1652205 h 6858000"/>
              <a:gd name="connsiteX866" fmla="*/ 1323701 w 7392421"/>
              <a:gd name="connsiteY866" fmla="*/ 1643934 h 6858000"/>
              <a:gd name="connsiteX867" fmla="*/ 1379040 w 7392421"/>
              <a:gd name="connsiteY867" fmla="*/ 1643934 h 6858000"/>
              <a:gd name="connsiteX868" fmla="*/ 1399446 w 7392421"/>
              <a:gd name="connsiteY868" fmla="*/ 1636359 h 6858000"/>
              <a:gd name="connsiteX869" fmla="*/ 1406694 w 7392421"/>
              <a:gd name="connsiteY869" fmla="*/ 1636000 h 6858000"/>
              <a:gd name="connsiteX870" fmla="*/ 1411379 w 7392421"/>
              <a:gd name="connsiteY870" fmla="*/ 1639211 h 6858000"/>
              <a:gd name="connsiteX871" fmla="*/ 1421453 w 7392421"/>
              <a:gd name="connsiteY871" fmla="*/ 1643934 h 6858000"/>
              <a:gd name="connsiteX872" fmla="*/ 1493553 w 7392421"/>
              <a:gd name="connsiteY872" fmla="*/ 1629764 h 6858000"/>
              <a:gd name="connsiteX873" fmla="*/ 1523242 w 7392421"/>
              <a:gd name="connsiteY873" fmla="*/ 1629764 h 6858000"/>
              <a:gd name="connsiteX874" fmla="*/ 1565655 w 7392421"/>
              <a:gd name="connsiteY874" fmla="*/ 1634487 h 6858000"/>
              <a:gd name="connsiteX875" fmla="*/ 1608067 w 7392421"/>
              <a:gd name="connsiteY875" fmla="*/ 1629764 h 6858000"/>
              <a:gd name="connsiteX876" fmla="*/ 1629274 w 7392421"/>
              <a:gd name="connsiteY876" fmla="*/ 1634487 h 6858000"/>
              <a:gd name="connsiteX877" fmla="*/ 1790442 w 7392421"/>
              <a:gd name="connsiteY877" fmla="*/ 1634487 h 6858000"/>
              <a:gd name="connsiteX878" fmla="*/ 1892232 w 7392421"/>
              <a:gd name="connsiteY878" fmla="*/ 1629764 h 6858000"/>
              <a:gd name="connsiteX879" fmla="*/ 1913438 w 7392421"/>
              <a:gd name="connsiteY879" fmla="*/ 1615594 h 6858000"/>
              <a:gd name="connsiteX880" fmla="*/ 1875267 w 7392421"/>
              <a:gd name="connsiteY880" fmla="*/ 1606147 h 6858000"/>
              <a:gd name="connsiteX881" fmla="*/ 1824372 w 7392421"/>
              <a:gd name="connsiteY881" fmla="*/ 1606147 h 6858000"/>
              <a:gd name="connsiteX882" fmla="*/ 1803166 w 7392421"/>
              <a:gd name="connsiteY882" fmla="*/ 1587254 h 6858000"/>
              <a:gd name="connsiteX883" fmla="*/ 1790442 w 7392421"/>
              <a:gd name="connsiteY883" fmla="*/ 1577807 h 6858000"/>
              <a:gd name="connsiteX884" fmla="*/ 1714100 w 7392421"/>
              <a:gd name="connsiteY884" fmla="*/ 1577807 h 6858000"/>
              <a:gd name="connsiteX885" fmla="*/ 1701375 w 7392421"/>
              <a:gd name="connsiteY885" fmla="*/ 1577807 h 6858000"/>
              <a:gd name="connsiteX886" fmla="*/ 1697134 w 7392421"/>
              <a:gd name="connsiteY886" fmla="*/ 1568360 h 6858000"/>
              <a:gd name="connsiteX887" fmla="*/ 1697134 w 7392421"/>
              <a:gd name="connsiteY887" fmla="*/ 1563637 h 6858000"/>
              <a:gd name="connsiteX888" fmla="*/ 1701375 w 7392421"/>
              <a:gd name="connsiteY888" fmla="*/ 1563637 h 6858000"/>
              <a:gd name="connsiteX889" fmla="*/ 1790442 w 7392421"/>
              <a:gd name="connsiteY889" fmla="*/ 1554191 h 6858000"/>
              <a:gd name="connsiteX890" fmla="*/ 1849819 w 7392421"/>
              <a:gd name="connsiteY890" fmla="*/ 1544744 h 6858000"/>
              <a:gd name="connsiteX891" fmla="*/ 1858302 w 7392421"/>
              <a:gd name="connsiteY891" fmla="*/ 1540021 h 6858000"/>
              <a:gd name="connsiteX892" fmla="*/ 1930403 w 7392421"/>
              <a:gd name="connsiteY892" fmla="*/ 1549467 h 6858000"/>
              <a:gd name="connsiteX893" fmla="*/ 1964333 w 7392421"/>
              <a:gd name="connsiteY893" fmla="*/ 1554191 h 6858000"/>
              <a:gd name="connsiteX894" fmla="*/ 1985540 w 7392421"/>
              <a:gd name="connsiteY894" fmla="*/ 1540021 h 6858000"/>
              <a:gd name="connsiteX895" fmla="*/ 1977057 w 7392421"/>
              <a:gd name="connsiteY895" fmla="*/ 1511680 h 6858000"/>
              <a:gd name="connsiteX896" fmla="*/ 1938886 w 7392421"/>
              <a:gd name="connsiteY896" fmla="*/ 1497511 h 6858000"/>
              <a:gd name="connsiteX897" fmla="*/ 1900715 w 7392421"/>
              <a:gd name="connsiteY897" fmla="*/ 1497511 h 6858000"/>
              <a:gd name="connsiteX898" fmla="*/ 1883750 w 7392421"/>
              <a:gd name="connsiteY898" fmla="*/ 1492788 h 6858000"/>
              <a:gd name="connsiteX899" fmla="*/ 1926162 w 7392421"/>
              <a:gd name="connsiteY899" fmla="*/ 1488064 h 6858000"/>
              <a:gd name="connsiteX900" fmla="*/ 1917680 w 7392421"/>
              <a:gd name="connsiteY900" fmla="*/ 1455000 h 6858000"/>
              <a:gd name="connsiteX901" fmla="*/ 1892232 w 7392421"/>
              <a:gd name="connsiteY901" fmla="*/ 1445555 h 6858000"/>
              <a:gd name="connsiteX902" fmla="*/ 1887991 w 7392421"/>
              <a:gd name="connsiteY902" fmla="*/ 1431384 h 6858000"/>
              <a:gd name="connsiteX903" fmla="*/ 1896474 w 7392421"/>
              <a:gd name="connsiteY903" fmla="*/ 1426661 h 6858000"/>
              <a:gd name="connsiteX904" fmla="*/ 1955850 w 7392421"/>
              <a:gd name="connsiteY904" fmla="*/ 1431384 h 6858000"/>
              <a:gd name="connsiteX905" fmla="*/ 1994022 w 7392421"/>
              <a:gd name="connsiteY905" fmla="*/ 1431384 h 6858000"/>
              <a:gd name="connsiteX906" fmla="*/ 2032194 w 7392421"/>
              <a:gd name="connsiteY906" fmla="*/ 1417214 h 6858000"/>
              <a:gd name="connsiteX907" fmla="*/ 2057641 w 7392421"/>
              <a:gd name="connsiteY907" fmla="*/ 1393598 h 6858000"/>
              <a:gd name="connsiteX908" fmla="*/ 2078848 w 7392421"/>
              <a:gd name="connsiteY908" fmla="*/ 1379427 h 6858000"/>
              <a:gd name="connsiteX909" fmla="*/ 2100054 w 7392421"/>
              <a:gd name="connsiteY909" fmla="*/ 1379427 h 6858000"/>
              <a:gd name="connsiteX910" fmla="*/ 2108536 w 7392421"/>
              <a:gd name="connsiteY910" fmla="*/ 1355810 h 6858000"/>
              <a:gd name="connsiteX911" fmla="*/ 2087330 w 7392421"/>
              <a:gd name="connsiteY911" fmla="*/ 1336918 h 6858000"/>
              <a:gd name="connsiteX912" fmla="*/ 2036435 w 7392421"/>
              <a:gd name="connsiteY912" fmla="*/ 1336918 h 6858000"/>
              <a:gd name="connsiteX913" fmla="*/ 1981299 w 7392421"/>
              <a:gd name="connsiteY913" fmla="*/ 1336918 h 6858000"/>
              <a:gd name="connsiteX914" fmla="*/ 1934644 w 7392421"/>
              <a:gd name="connsiteY914" fmla="*/ 1327471 h 6858000"/>
              <a:gd name="connsiteX915" fmla="*/ 1917680 w 7392421"/>
              <a:gd name="connsiteY915" fmla="*/ 1289684 h 6858000"/>
              <a:gd name="connsiteX916" fmla="*/ 1896474 w 7392421"/>
              <a:gd name="connsiteY916" fmla="*/ 1266067 h 6858000"/>
              <a:gd name="connsiteX917" fmla="*/ 1849819 w 7392421"/>
              <a:gd name="connsiteY917" fmla="*/ 1270791 h 6858000"/>
              <a:gd name="connsiteX918" fmla="*/ 1828613 w 7392421"/>
              <a:gd name="connsiteY918" fmla="*/ 1261344 h 6858000"/>
              <a:gd name="connsiteX919" fmla="*/ 1811648 w 7392421"/>
              <a:gd name="connsiteY919" fmla="*/ 1251897 h 6858000"/>
              <a:gd name="connsiteX920" fmla="*/ 1760753 w 7392421"/>
              <a:gd name="connsiteY920" fmla="*/ 1251897 h 6858000"/>
              <a:gd name="connsiteX921" fmla="*/ 1721818 w 7392421"/>
              <a:gd name="connsiteY921" fmla="*/ 1244670 h 6858000"/>
              <a:gd name="connsiteX922" fmla="*/ 1734809 w 7392421"/>
              <a:gd name="connsiteY922" fmla="*/ 1242703 h 6858000"/>
              <a:gd name="connsiteX923" fmla="*/ 1760256 w 7392421"/>
              <a:gd name="connsiteY923" fmla="*/ 1238850 h 6858000"/>
              <a:gd name="connsiteX924" fmla="*/ 1781462 w 7392421"/>
              <a:gd name="connsiteY924" fmla="*/ 1234997 h 6858000"/>
              <a:gd name="connsiteX925" fmla="*/ 1811151 w 7392421"/>
              <a:gd name="connsiteY925" fmla="*/ 1234997 h 6858000"/>
              <a:gd name="connsiteX926" fmla="*/ 1840840 w 7392421"/>
              <a:gd name="connsiteY926" fmla="*/ 1227289 h 6858000"/>
              <a:gd name="connsiteX927" fmla="*/ 1857805 w 7392421"/>
              <a:gd name="connsiteY927" fmla="*/ 1234997 h 6858000"/>
              <a:gd name="connsiteX928" fmla="*/ 1866287 w 7392421"/>
              <a:gd name="connsiteY928" fmla="*/ 1223437 h 6858000"/>
              <a:gd name="connsiteX929" fmla="*/ 1874770 w 7392421"/>
              <a:gd name="connsiteY929" fmla="*/ 1223437 h 6858000"/>
              <a:gd name="connsiteX930" fmla="*/ 1942630 w 7392421"/>
              <a:gd name="connsiteY930" fmla="*/ 1215730 h 6858000"/>
              <a:gd name="connsiteX931" fmla="*/ 1993525 w 7392421"/>
              <a:gd name="connsiteY931" fmla="*/ 1208023 h 6858000"/>
              <a:gd name="connsiteX932" fmla="*/ 2044420 w 7392421"/>
              <a:gd name="connsiteY932" fmla="*/ 1208023 h 6858000"/>
              <a:gd name="connsiteX933" fmla="*/ 2061386 w 7392421"/>
              <a:gd name="connsiteY933" fmla="*/ 1200316 h 6858000"/>
              <a:gd name="connsiteX934" fmla="*/ 2082592 w 7392421"/>
              <a:gd name="connsiteY934" fmla="*/ 1192609 h 6858000"/>
              <a:gd name="connsiteX935" fmla="*/ 2129246 w 7392421"/>
              <a:gd name="connsiteY935" fmla="*/ 1196463 h 6858000"/>
              <a:gd name="connsiteX936" fmla="*/ 2150452 w 7392421"/>
              <a:gd name="connsiteY936" fmla="*/ 1177196 h 6858000"/>
              <a:gd name="connsiteX937" fmla="*/ 2167417 w 7392421"/>
              <a:gd name="connsiteY937" fmla="*/ 1146368 h 6858000"/>
              <a:gd name="connsiteX938" fmla="*/ 2214071 w 7392421"/>
              <a:gd name="connsiteY938" fmla="*/ 1138661 h 6858000"/>
              <a:gd name="connsiteX939" fmla="*/ 2269207 w 7392421"/>
              <a:gd name="connsiteY939" fmla="*/ 1138661 h 6858000"/>
              <a:gd name="connsiteX940" fmla="*/ 2320102 w 7392421"/>
              <a:gd name="connsiteY940" fmla="*/ 1138661 h 6858000"/>
              <a:gd name="connsiteX941" fmla="*/ 2341308 w 7392421"/>
              <a:gd name="connsiteY941" fmla="*/ 1123248 h 6858000"/>
              <a:gd name="connsiteX942" fmla="*/ 2332827 w 7392421"/>
              <a:gd name="connsiteY942" fmla="*/ 1103981 h 6858000"/>
              <a:gd name="connsiteX943" fmla="*/ 2311621 w 7392421"/>
              <a:gd name="connsiteY943" fmla="*/ 1103981 h 6858000"/>
              <a:gd name="connsiteX944" fmla="*/ 2290413 w 7392421"/>
              <a:gd name="connsiteY944" fmla="*/ 1092420 h 6858000"/>
              <a:gd name="connsiteX945" fmla="*/ 2264966 w 7392421"/>
              <a:gd name="connsiteY945" fmla="*/ 1073153 h 6858000"/>
              <a:gd name="connsiteX946" fmla="*/ 2226794 w 7392421"/>
              <a:gd name="connsiteY946" fmla="*/ 1061593 h 6858000"/>
              <a:gd name="connsiteX947" fmla="*/ 2188623 w 7392421"/>
              <a:gd name="connsiteY947" fmla="*/ 1061593 h 6858000"/>
              <a:gd name="connsiteX948" fmla="*/ 2129246 w 7392421"/>
              <a:gd name="connsiteY948" fmla="*/ 1065445 h 6858000"/>
              <a:gd name="connsiteX949" fmla="*/ 2120763 w 7392421"/>
              <a:gd name="connsiteY949" fmla="*/ 1061593 h 6858000"/>
              <a:gd name="connsiteX950" fmla="*/ 2125005 w 7392421"/>
              <a:gd name="connsiteY950" fmla="*/ 1050032 h 6858000"/>
              <a:gd name="connsiteX951" fmla="*/ 2150452 w 7392421"/>
              <a:gd name="connsiteY951" fmla="*/ 1042326 h 6858000"/>
              <a:gd name="connsiteX952" fmla="*/ 2158934 w 7392421"/>
              <a:gd name="connsiteY952" fmla="*/ 1015352 h 6858000"/>
              <a:gd name="connsiteX953" fmla="*/ 2116522 w 7392421"/>
              <a:gd name="connsiteY953" fmla="*/ 1011498 h 6858000"/>
              <a:gd name="connsiteX954" fmla="*/ 2133488 w 7392421"/>
              <a:gd name="connsiteY954" fmla="*/ 1007645 h 6858000"/>
              <a:gd name="connsiteX955" fmla="*/ 2171658 w 7392421"/>
              <a:gd name="connsiteY955" fmla="*/ 1007645 h 6858000"/>
              <a:gd name="connsiteX956" fmla="*/ 2209830 w 7392421"/>
              <a:gd name="connsiteY956" fmla="*/ 996085 h 6858000"/>
              <a:gd name="connsiteX957" fmla="*/ 2218313 w 7392421"/>
              <a:gd name="connsiteY957" fmla="*/ 972964 h 6858000"/>
              <a:gd name="connsiteX958" fmla="*/ 2197106 w 7392421"/>
              <a:gd name="connsiteY958" fmla="*/ 961404 h 6858000"/>
              <a:gd name="connsiteX959" fmla="*/ 2163175 w 7392421"/>
              <a:gd name="connsiteY959" fmla="*/ 965257 h 6858000"/>
              <a:gd name="connsiteX960" fmla="*/ 2091075 w 7392421"/>
              <a:gd name="connsiteY960" fmla="*/ 972964 h 6858000"/>
              <a:gd name="connsiteX961" fmla="*/ 2082592 w 7392421"/>
              <a:gd name="connsiteY961" fmla="*/ 969111 h 6858000"/>
              <a:gd name="connsiteX962" fmla="*/ 2023214 w 7392421"/>
              <a:gd name="connsiteY962" fmla="*/ 961404 h 6858000"/>
              <a:gd name="connsiteX963" fmla="*/ 1934148 w 7392421"/>
              <a:gd name="connsiteY963" fmla="*/ 953697 h 6858000"/>
              <a:gd name="connsiteX964" fmla="*/ 1929906 w 7392421"/>
              <a:gd name="connsiteY964" fmla="*/ 953697 h 6858000"/>
              <a:gd name="connsiteX965" fmla="*/ 1929906 w 7392421"/>
              <a:gd name="connsiteY965" fmla="*/ 949844 h 6858000"/>
              <a:gd name="connsiteX966" fmla="*/ 1934148 w 7392421"/>
              <a:gd name="connsiteY966" fmla="*/ 942137 h 6858000"/>
              <a:gd name="connsiteX967" fmla="*/ 1946872 w 7392421"/>
              <a:gd name="connsiteY967" fmla="*/ 942137 h 6858000"/>
              <a:gd name="connsiteX968" fmla="*/ 2023214 w 7392421"/>
              <a:gd name="connsiteY968" fmla="*/ 942137 h 6858000"/>
              <a:gd name="connsiteX969" fmla="*/ 2035938 w 7392421"/>
              <a:gd name="connsiteY969" fmla="*/ 934430 h 6858000"/>
              <a:gd name="connsiteX970" fmla="*/ 2057144 w 7392421"/>
              <a:gd name="connsiteY970" fmla="*/ 919016 h 6858000"/>
              <a:gd name="connsiteX971" fmla="*/ 2108039 w 7392421"/>
              <a:gd name="connsiteY971" fmla="*/ 919016 h 6858000"/>
              <a:gd name="connsiteX972" fmla="*/ 2146211 w 7392421"/>
              <a:gd name="connsiteY972" fmla="*/ 911309 h 6858000"/>
              <a:gd name="connsiteX973" fmla="*/ 2125005 w 7392421"/>
              <a:gd name="connsiteY973" fmla="*/ 899749 h 6858000"/>
              <a:gd name="connsiteX974" fmla="*/ 2023214 w 7392421"/>
              <a:gd name="connsiteY974" fmla="*/ 895896 h 6858000"/>
              <a:gd name="connsiteX975" fmla="*/ 1996126 w 7392421"/>
              <a:gd name="connsiteY975" fmla="*/ 895896 h 6858000"/>
              <a:gd name="connsiteX976" fmla="*/ 2045854 w 7392421"/>
              <a:gd name="connsiteY976" fmla="*/ 894979 h 6858000"/>
              <a:gd name="connsiteX977" fmla="*/ 2098853 w 7392421"/>
              <a:gd name="connsiteY977" fmla="*/ 894840 h 6858000"/>
              <a:gd name="connsiteX978" fmla="*/ 2230293 w 7392421"/>
              <a:gd name="connsiteY978" fmla="*/ 901537 h 6858000"/>
              <a:gd name="connsiteX979" fmla="*/ 2255732 w 7392421"/>
              <a:gd name="connsiteY979" fmla="*/ 902654 h 6858000"/>
              <a:gd name="connsiteX980" fmla="*/ 2276933 w 7392421"/>
              <a:gd name="connsiteY980" fmla="*/ 897072 h 6858000"/>
              <a:gd name="connsiteX981" fmla="*/ 2264213 w 7392421"/>
              <a:gd name="connsiteY981" fmla="*/ 894840 h 6858000"/>
              <a:gd name="connsiteX982" fmla="*/ 2259971 w 7392421"/>
              <a:gd name="connsiteY982" fmla="*/ 891491 h 6858000"/>
              <a:gd name="connsiteX983" fmla="*/ 2272692 w 7392421"/>
              <a:gd name="connsiteY983" fmla="*/ 890374 h 6858000"/>
              <a:gd name="connsiteX984" fmla="*/ 2332052 w 7392421"/>
              <a:gd name="connsiteY984" fmla="*/ 899305 h 6858000"/>
              <a:gd name="connsiteX985" fmla="*/ 2374451 w 7392421"/>
              <a:gd name="connsiteY985" fmla="*/ 903770 h 6858000"/>
              <a:gd name="connsiteX986" fmla="*/ 2408372 w 7392421"/>
              <a:gd name="connsiteY986" fmla="*/ 900421 h 6858000"/>
              <a:gd name="connsiteX987" fmla="*/ 2438051 w 7392421"/>
              <a:gd name="connsiteY987" fmla="*/ 894840 h 6858000"/>
              <a:gd name="connsiteX988" fmla="*/ 2463491 w 7392421"/>
              <a:gd name="connsiteY988" fmla="*/ 897072 h 6858000"/>
              <a:gd name="connsiteX989" fmla="*/ 2463491 w 7392421"/>
              <a:gd name="connsiteY989" fmla="*/ 899305 h 6858000"/>
              <a:gd name="connsiteX990" fmla="*/ 2442292 w 7392421"/>
              <a:gd name="connsiteY990" fmla="*/ 902654 h 6858000"/>
              <a:gd name="connsiteX991" fmla="*/ 2433811 w 7392421"/>
              <a:gd name="connsiteY991" fmla="*/ 904886 h 6858000"/>
              <a:gd name="connsiteX992" fmla="*/ 2446531 w 7392421"/>
              <a:gd name="connsiteY992" fmla="*/ 906003 h 6858000"/>
              <a:gd name="connsiteX993" fmla="*/ 2590691 w 7392421"/>
              <a:gd name="connsiteY993" fmla="*/ 906003 h 6858000"/>
              <a:gd name="connsiteX994" fmla="*/ 2743330 w 7392421"/>
              <a:gd name="connsiteY994" fmla="*/ 903770 h 6858000"/>
              <a:gd name="connsiteX995" fmla="*/ 2760290 w 7392421"/>
              <a:gd name="connsiteY995" fmla="*/ 902654 h 6858000"/>
              <a:gd name="connsiteX996" fmla="*/ 2747570 w 7392421"/>
              <a:gd name="connsiteY996" fmla="*/ 898188 h 6858000"/>
              <a:gd name="connsiteX997" fmla="*/ 2709410 w 7392421"/>
              <a:gd name="connsiteY997" fmla="*/ 899305 h 6858000"/>
              <a:gd name="connsiteX998" fmla="*/ 2641571 w 7392421"/>
              <a:gd name="connsiteY998" fmla="*/ 900421 h 6858000"/>
              <a:gd name="connsiteX999" fmla="*/ 2607651 w 7392421"/>
              <a:gd name="connsiteY999" fmla="*/ 898188 h 6858000"/>
              <a:gd name="connsiteX1000" fmla="*/ 2573731 w 7392421"/>
              <a:gd name="connsiteY1000" fmla="*/ 893723 h 6858000"/>
              <a:gd name="connsiteX1001" fmla="*/ 2561011 w 7392421"/>
              <a:gd name="connsiteY1001" fmla="*/ 889258 h 6858000"/>
              <a:gd name="connsiteX1002" fmla="*/ 2582211 w 7392421"/>
              <a:gd name="connsiteY1002" fmla="*/ 888142 h 6858000"/>
              <a:gd name="connsiteX1003" fmla="*/ 2700930 w 7392421"/>
              <a:gd name="connsiteY1003" fmla="*/ 888142 h 6858000"/>
              <a:gd name="connsiteX1004" fmla="*/ 2773010 w 7392421"/>
              <a:gd name="connsiteY1004" fmla="*/ 887026 h 6858000"/>
              <a:gd name="connsiteX1005" fmla="*/ 2828130 w 7392421"/>
              <a:gd name="connsiteY1005" fmla="*/ 884793 h 6858000"/>
              <a:gd name="connsiteX1006" fmla="*/ 2845090 w 7392421"/>
              <a:gd name="connsiteY1006" fmla="*/ 882560 h 6858000"/>
              <a:gd name="connsiteX1007" fmla="*/ 2845090 w 7392421"/>
              <a:gd name="connsiteY1007" fmla="*/ 879211 h 6858000"/>
              <a:gd name="connsiteX1008" fmla="*/ 2815409 w 7392421"/>
              <a:gd name="connsiteY1008" fmla="*/ 874746 h 6858000"/>
              <a:gd name="connsiteX1009" fmla="*/ 2768769 w 7392421"/>
              <a:gd name="connsiteY1009" fmla="*/ 874746 h 6858000"/>
              <a:gd name="connsiteX1010" fmla="*/ 2806930 w 7392421"/>
              <a:gd name="connsiteY1010" fmla="*/ 873630 h 6858000"/>
              <a:gd name="connsiteX1011" fmla="*/ 2895969 w 7392421"/>
              <a:gd name="connsiteY1011" fmla="*/ 873630 h 6858000"/>
              <a:gd name="connsiteX1012" fmla="*/ 2908689 w 7392421"/>
              <a:gd name="connsiteY1012" fmla="*/ 870281 h 6858000"/>
              <a:gd name="connsiteX1013" fmla="*/ 2895969 w 7392421"/>
              <a:gd name="connsiteY1013" fmla="*/ 866932 h 6858000"/>
              <a:gd name="connsiteX1014" fmla="*/ 2857810 w 7392421"/>
              <a:gd name="connsiteY1014" fmla="*/ 866932 h 6858000"/>
              <a:gd name="connsiteX1015" fmla="*/ 2819649 w 7392421"/>
              <a:gd name="connsiteY1015" fmla="*/ 863583 h 6858000"/>
              <a:gd name="connsiteX1016" fmla="*/ 2789970 w 7392421"/>
              <a:gd name="connsiteY1016" fmla="*/ 863583 h 6858000"/>
              <a:gd name="connsiteX1017" fmla="*/ 2806930 w 7392421"/>
              <a:gd name="connsiteY1017" fmla="*/ 861351 h 6858000"/>
              <a:gd name="connsiteX1018" fmla="*/ 2912929 w 7392421"/>
              <a:gd name="connsiteY1018" fmla="*/ 861351 h 6858000"/>
              <a:gd name="connsiteX1019" fmla="*/ 2929889 w 7392421"/>
              <a:gd name="connsiteY1019" fmla="*/ 860234 h 6858000"/>
              <a:gd name="connsiteX1020" fmla="*/ 2917169 w 7392421"/>
              <a:gd name="connsiteY1020" fmla="*/ 858002 h 6858000"/>
              <a:gd name="connsiteX1021" fmla="*/ 2849329 w 7392421"/>
              <a:gd name="connsiteY1021" fmla="*/ 853537 h 6858000"/>
              <a:gd name="connsiteX1022" fmla="*/ 2912929 w 7392421"/>
              <a:gd name="connsiteY1022" fmla="*/ 853537 h 6858000"/>
              <a:gd name="connsiteX1023" fmla="*/ 2921410 w 7392421"/>
              <a:gd name="connsiteY1023" fmla="*/ 851304 h 6858000"/>
              <a:gd name="connsiteX1024" fmla="*/ 2917169 w 7392421"/>
              <a:gd name="connsiteY1024" fmla="*/ 847955 h 6858000"/>
              <a:gd name="connsiteX1025" fmla="*/ 2895969 w 7392421"/>
              <a:gd name="connsiteY1025" fmla="*/ 845722 h 6858000"/>
              <a:gd name="connsiteX1026" fmla="*/ 2879009 w 7392421"/>
              <a:gd name="connsiteY1026" fmla="*/ 845722 h 6858000"/>
              <a:gd name="connsiteX1027" fmla="*/ 2768769 w 7392421"/>
              <a:gd name="connsiteY1027" fmla="*/ 843490 h 6858000"/>
              <a:gd name="connsiteX1028" fmla="*/ 2785729 w 7392421"/>
              <a:gd name="connsiteY1028" fmla="*/ 842374 h 6858000"/>
              <a:gd name="connsiteX1029" fmla="*/ 2840850 w 7392421"/>
              <a:gd name="connsiteY1029" fmla="*/ 841257 h 6858000"/>
              <a:gd name="connsiteX1030" fmla="*/ 2895969 w 7392421"/>
              <a:gd name="connsiteY1030" fmla="*/ 842374 h 6858000"/>
              <a:gd name="connsiteX1031" fmla="*/ 2917169 w 7392421"/>
              <a:gd name="connsiteY1031" fmla="*/ 842374 h 6858000"/>
              <a:gd name="connsiteX1032" fmla="*/ 2921410 w 7392421"/>
              <a:gd name="connsiteY1032" fmla="*/ 839025 h 6858000"/>
              <a:gd name="connsiteX1033" fmla="*/ 2904450 w 7392421"/>
              <a:gd name="connsiteY1033" fmla="*/ 835676 h 6858000"/>
              <a:gd name="connsiteX1034" fmla="*/ 2866289 w 7392421"/>
              <a:gd name="connsiteY1034" fmla="*/ 836792 h 6858000"/>
              <a:gd name="connsiteX1035" fmla="*/ 2815409 w 7392421"/>
              <a:gd name="connsiteY1035" fmla="*/ 836792 h 6858000"/>
              <a:gd name="connsiteX1036" fmla="*/ 2768769 w 7392421"/>
              <a:gd name="connsiteY1036" fmla="*/ 832327 h 6858000"/>
              <a:gd name="connsiteX1037" fmla="*/ 2722131 w 7392421"/>
              <a:gd name="connsiteY1037" fmla="*/ 830094 h 6858000"/>
              <a:gd name="connsiteX1038" fmla="*/ 2700930 w 7392421"/>
              <a:gd name="connsiteY1038" fmla="*/ 827862 h 6858000"/>
              <a:gd name="connsiteX1039" fmla="*/ 2709410 w 7392421"/>
              <a:gd name="connsiteY1039" fmla="*/ 823396 h 6858000"/>
              <a:gd name="connsiteX1040" fmla="*/ 2722131 w 7392421"/>
              <a:gd name="connsiteY1040" fmla="*/ 822280 h 6858000"/>
              <a:gd name="connsiteX1041" fmla="*/ 2823890 w 7392421"/>
              <a:gd name="connsiteY1041" fmla="*/ 822280 h 6858000"/>
              <a:gd name="connsiteX1042" fmla="*/ 2832369 w 7392421"/>
              <a:gd name="connsiteY1042" fmla="*/ 821164 h 6858000"/>
              <a:gd name="connsiteX1043" fmla="*/ 2823890 w 7392421"/>
              <a:gd name="connsiteY1043" fmla="*/ 818931 h 6858000"/>
              <a:gd name="connsiteX1044" fmla="*/ 2777250 w 7392421"/>
              <a:gd name="connsiteY1044" fmla="*/ 816699 h 6858000"/>
              <a:gd name="connsiteX1045" fmla="*/ 2760290 w 7392421"/>
              <a:gd name="connsiteY1045" fmla="*/ 813350 h 6858000"/>
              <a:gd name="connsiteX1046" fmla="*/ 2726370 w 7392421"/>
              <a:gd name="connsiteY1046" fmla="*/ 807768 h 6858000"/>
              <a:gd name="connsiteX1047" fmla="*/ 2705171 w 7392421"/>
              <a:gd name="connsiteY1047" fmla="*/ 806652 h 6858000"/>
              <a:gd name="connsiteX1048" fmla="*/ 2709410 w 7392421"/>
              <a:gd name="connsiteY1048" fmla="*/ 805536 h 6858000"/>
              <a:gd name="connsiteX1049" fmla="*/ 2879009 w 7392421"/>
              <a:gd name="connsiteY1049" fmla="*/ 805536 h 6858000"/>
              <a:gd name="connsiteX1050" fmla="*/ 2883249 w 7392421"/>
              <a:gd name="connsiteY1050" fmla="*/ 804419 h 6858000"/>
              <a:gd name="connsiteX1051" fmla="*/ 2840850 w 7392421"/>
              <a:gd name="connsiteY1051" fmla="*/ 801071 h 6858000"/>
              <a:gd name="connsiteX1052" fmla="*/ 2874770 w 7392421"/>
              <a:gd name="connsiteY1052" fmla="*/ 793256 h 6858000"/>
              <a:gd name="connsiteX1053" fmla="*/ 2874770 w 7392421"/>
              <a:gd name="connsiteY1053" fmla="*/ 785442 h 6858000"/>
              <a:gd name="connsiteX1054" fmla="*/ 2870530 w 7392421"/>
              <a:gd name="connsiteY1054" fmla="*/ 785442 h 6858000"/>
              <a:gd name="connsiteX1055" fmla="*/ 2870530 w 7392421"/>
              <a:gd name="connsiteY1055" fmla="*/ 782093 h 6858000"/>
              <a:gd name="connsiteX1056" fmla="*/ 2874770 w 7392421"/>
              <a:gd name="connsiteY1056" fmla="*/ 777628 h 6858000"/>
              <a:gd name="connsiteX1057" fmla="*/ 2879009 w 7392421"/>
              <a:gd name="connsiteY1057" fmla="*/ 774279 h 6858000"/>
              <a:gd name="connsiteX1058" fmla="*/ 2891729 w 7392421"/>
              <a:gd name="connsiteY1058" fmla="*/ 772047 h 6858000"/>
              <a:gd name="connsiteX1059" fmla="*/ 2879009 w 7392421"/>
              <a:gd name="connsiteY1059" fmla="*/ 768698 h 6858000"/>
              <a:gd name="connsiteX1060" fmla="*/ 2828130 w 7392421"/>
              <a:gd name="connsiteY1060" fmla="*/ 764233 h 6858000"/>
              <a:gd name="connsiteX1061" fmla="*/ 2794210 w 7392421"/>
              <a:gd name="connsiteY1061" fmla="*/ 758651 h 6858000"/>
              <a:gd name="connsiteX1062" fmla="*/ 2773010 w 7392421"/>
              <a:gd name="connsiteY1062" fmla="*/ 758651 h 6858000"/>
              <a:gd name="connsiteX1063" fmla="*/ 2730610 w 7392421"/>
              <a:gd name="connsiteY1063" fmla="*/ 758651 h 6858000"/>
              <a:gd name="connsiteX1064" fmla="*/ 2688211 w 7392421"/>
              <a:gd name="connsiteY1064" fmla="*/ 758651 h 6858000"/>
              <a:gd name="connsiteX1065" fmla="*/ 2683970 w 7392421"/>
              <a:gd name="connsiteY1065" fmla="*/ 757535 h 6858000"/>
              <a:gd name="connsiteX1066" fmla="*/ 2688211 w 7392421"/>
              <a:gd name="connsiteY1066" fmla="*/ 755302 h 6858000"/>
              <a:gd name="connsiteX1067" fmla="*/ 2730610 w 7392421"/>
              <a:gd name="connsiteY1067" fmla="*/ 755302 h 6858000"/>
              <a:gd name="connsiteX1068" fmla="*/ 2743330 w 7392421"/>
              <a:gd name="connsiteY1068" fmla="*/ 754186 h 6858000"/>
              <a:gd name="connsiteX1069" fmla="*/ 2743330 w 7392421"/>
              <a:gd name="connsiteY1069" fmla="*/ 751953 h 6858000"/>
              <a:gd name="connsiteX1070" fmla="*/ 2730610 w 7392421"/>
              <a:gd name="connsiteY1070" fmla="*/ 743023 h 6858000"/>
              <a:gd name="connsiteX1071" fmla="*/ 2717890 w 7392421"/>
              <a:gd name="connsiteY1071" fmla="*/ 743023 h 6858000"/>
              <a:gd name="connsiteX1072" fmla="*/ 2650050 w 7392421"/>
              <a:gd name="connsiteY1072" fmla="*/ 740790 h 6858000"/>
              <a:gd name="connsiteX1073" fmla="*/ 2577971 w 7392421"/>
              <a:gd name="connsiteY1073" fmla="*/ 739674 h 6858000"/>
              <a:gd name="connsiteX1074" fmla="*/ 2633090 w 7392421"/>
              <a:gd name="connsiteY1074" fmla="*/ 735209 h 6858000"/>
              <a:gd name="connsiteX1075" fmla="*/ 2705171 w 7392421"/>
              <a:gd name="connsiteY1075" fmla="*/ 735209 h 6858000"/>
              <a:gd name="connsiteX1076" fmla="*/ 2756050 w 7392421"/>
              <a:gd name="connsiteY1076" fmla="*/ 737442 h 6858000"/>
              <a:gd name="connsiteX1077" fmla="*/ 2768769 w 7392421"/>
              <a:gd name="connsiteY1077" fmla="*/ 735209 h 6858000"/>
              <a:gd name="connsiteX1078" fmla="*/ 2760290 w 7392421"/>
              <a:gd name="connsiteY1078" fmla="*/ 732976 h 6858000"/>
              <a:gd name="connsiteX1079" fmla="*/ 2726370 w 7392421"/>
              <a:gd name="connsiteY1079" fmla="*/ 729627 h 6858000"/>
              <a:gd name="connsiteX1080" fmla="*/ 2802689 w 7392421"/>
              <a:gd name="connsiteY1080" fmla="*/ 729627 h 6858000"/>
              <a:gd name="connsiteX1081" fmla="*/ 2849329 w 7392421"/>
              <a:gd name="connsiteY1081" fmla="*/ 727395 h 6858000"/>
              <a:gd name="connsiteX1082" fmla="*/ 2862049 w 7392421"/>
              <a:gd name="connsiteY1082" fmla="*/ 722930 h 6858000"/>
              <a:gd name="connsiteX1083" fmla="*/ 2840850 w 7392421"/>
              <a:gd name="connsiteY1083" fmla="*/ 719581 h 6858000"/>
              <a:gd name="connsiteX1084" fmla="*/ 2806930 w 7392421"/>
              <a:gd name="connsiteY1084" fmla="*/ 721813 h 6858000"/>
              <a:gd name="connsiteX1085" fmla="*/ 2785729 w 7392421"/>
              <a:gd name="connsiteY1085" fmla="*/ 721813 h 6858000"/>
              <a:gd name="connsiteX1086" fmla="*/ 2692450 w 7392421"/>
              <a:gd name="connsiteY1086" fmla="*/ 716232 h 6858000"/>
              <a:gd name="connsiteX1087" fmla="*/ 2683970 w 7392421"/>
              <a:gd name="connsiteY1087" fmla="*/ 713999 h 6858000"/>
              <a:gd name="connsiteX1088" fmla="*/ 2692450 w 7392421"/>
              <a:gd name="connsiteY1088" fmla="*/ 711767 h 6858000"/>
              <a:gd name="connsiteX1089" fmla="*/ 2751810 w 7392421"/>
              <a:gd name="connsiteY1089" fmla="*/ 706185 h 6858000"/>
              <a:gd name="connsiteX1090" fmla="*/ 2743330 w 7392421"/>
              <a:gd name="connsiteY1090" fmla="*/ 701720 h 6858000"/>
              <a:gd name="connsiteX1091" fmla="*/ 2743330 w 7392421"/>
              <a:gd name="connsiteY1091" fmla="*/ 698371 h 6858000"/>
              <a:gd name="connsiteX1092" fmla="*/ 2743330 w 7392421"/>
              <a:gd name="connsiteY1092" fmla="*/ 695022 h 6858000"/>
              <a:gd name="connsiteX1093" fmla="*/ 2679730 w 7392421"/>
              <a:gd name="connsiteY1093" fmla="*/ 692790 h 6858000"/>
              <a:gd name="connsiteX1094" fmla="*/ 2628851 w 7392421"/>
              <a:gd name="connsiteY1094" fmla="*/ 698371 h 6858000"/>
              <a:gd name="connsiteX1095" fmla="*/ 2603410 w 7392421"/>
              <a:gd name="connsiteY1095" fmla="*/ 700604 h 6858000"/>
              <a:gd name="connsiteX1096" fmla="*/ 2539810 w 7392421"/>
              <a:gd name="connsiteY1096" fmla="*/ 700604 h 6858000"/>
              <a:gd name="connsiteX1097" fmla="*/ 2616130 w 7392421"/>
              <a:gd name="connsiteY1097" fmla="*/ 689441 h 6858000"/>
              <a:gd name="connsiteX1098" fmla="*/ 2692450 w 7392421"/>
              <a:gd name="connsiteY1098" fmla="*/ 680510 h 6858000"/>
              <a:gd name="connsiteX1099" fmla="*/ 2628851 w 7392421"/>
              <a:gd name="connsiteY1099" fmla="*/ 677161 h 6858000"/>
              <a:gd name="connsiteX1100" fmla="*/ 2633090 w 7392421"/>
              <a:gd name="connsiteY1100" fmla="*/ 674929 h 6858000"/>
              <a:gd name="connsiteX1101" fmla="*/ 2624611 w 7392421"/>
              <a:gd name="connsiteY1101" fmla="*/ 667115 h 6858000"/>
              <a:gd name="connsiteX1102" fmla="*/ 2522850 w 7392421"/>
              <a:gd name="connsiteY1102" fmla="*/ 663766 h 6858000"/>
              <a:gd name="connsiteX1103" fmla="*/ 2374451 w 7392421"/>
              <a:gd name="connsiteY1103" fmla="*/ 671580 h 6858000"/>
              <a:gd name="connsiteX1104" fmla="*/ 2306611 w 7392421"/>
              <a:gd name="connsiteY1104" fmla="*/ 673812 h 6858000"/>
              <a:gd name="connsiteX1105" fmla="*/ 2243013 w 7392421"/>
              <a:gd name="connsiteY1105" fmla="*/ 674929 h 6858000"/>
              <a:gd name="connsiteX1106" fmla="*/ 2230293 w 7392421"/>
              <a:gd name="connsiteY1106" fmla="*/ 672696 h 6858000"/>
              <a:gd name="connsiteX1107" fmla="*/ 2221812 w 7392421"/>
              <a:gd name="connsiteY1107" fmla="*/ 669347 h 6858000"/>
              <a:gd name="connsiteX1108" fmla="*/ 2166692 w 7392421"/>
              <a:gd name="connsiteY1108" fmla="*/ 670464 h 6858000"/>
              <a:gd name="connsiteX1109" fmla="*/ 2153972 w 7392421"/>
              <a:gd name="connsiteY1109" fmla="*/ 670464 h 6858000"/>
              <a:gd name="connsiteX1110" fmla="*/ 2124293 w 7392421"/>
              <a:gd name="connsiteY1110" fmla="*/ 665998 h 6858000"/>
              <a:gd name="connsiteX1111" fmla="*/ 2183653 w 7392421"/>
              <a:gd name="connsiteY1111" fmla="*/ 663766 h 6858000"/>
              <a:gd name="connsiteX1112" fmla="*/ 2234532 w 7392421"/>
              <a:gd name="connsiteY1112" fmla="*/ 661533 h 6858000"/>
              <a:gd name="connsiteX1113" fmla="*/ 2289652 w 7392421"/>
              <a:gd name="connsiteY1113" fmla="*/ 658184 h 6858000"/>
              <a:gd name="connsiteX1114" fmla="*/ 2302372 w 7392421"/>
              <a:gd name="connsiteY1114" fmla="*/ 655952 h 6858000"/>
              <a:gd name="connsiteX1115" fmla="*/ 2289652 w 7392421"/>
              <a:gd name="connsiteY1115" fmla="*/ 652603 h 6858000"/>
              <a:gd name="connsiteX1116" fmla="*/ 2272692 w 7392421"/>
              <a:gd name="connsiteY1116" fmla="*/ 651487 h 6858000"/>
              <a:gd name="connsiteX1117" fmla="*/ 2179413 w 7392421"/>
              <a:gd name="connsiteY1117" fmla="*/ 651487 h 6858000"/>
              <a:gd name="connsiteX1118" fmla="*/ 2132773 w 7392421"/>
              <a:gd name="connsiteY1118" fmla="*/ 650370 h 6858000"/>
              <a:gd name="connsiteX1119" fmla="*/ 2081893 w 7392421"/>
              <a:gd name="connsiteY1119" fmla="*/ 648138 h 6858000"/>
              <a:gd name="connsiteX1120" fmla="*/ 2077654 w 7392421"/>
              <a:gd name="connsiteY1120" fmla="*/ 648138 h 6858000"/>
              <a:gd name="connsiteX1121" fmla="*/ 2026773 w 7392421"/>
              <a:gd name="connsiteY1121" fmla="*/ 644789 h 6858000"/>
              <a:gd name="connsiteX1122" fmla="*/ 2014053 w 7392421"/>
              <a:gd name="connsiteY1122" fmla="*/ 643672 h 6858000"/>
              <a:gd name="connsiteX1123" fmla="*/ 1895333 w 7392421"/>
              <a:gd name="connsiteY1123" fmla="*/ 644789 h 6858000"/>
              <a:gd name="connsiteX1124" fmla="*/ 1738455 w 7392421"/>
              <a:gd name="connsiteY1124" fmla="*/ 645905 h 6858000"/>
              <a:gd name="connsiteX1125" fmla="*/ 1577335 w 7392421"/>
              <a:gd name="connsiteY1125" fmla="*/ 645905 h 6858000"/>
              <a:gd name="connsiteX1126" fmla="*/ 1505256 w 7392421"/>
              <a:gd name="connsiteY1126" fmla="*/ 649254 h 6858000"/>
              <a:gd name="connsiteX1127" fmla="*/ 1450135 w 7392421"/>
              <a:gd name="connsiteY1127" fmla="*/ 648138 h 6858000"/>
              <a:gd name="connsiteX1128" fmla="*/ 1420457 w 7392421"/>
              <a:gd name="connsiteY1128" fmla="*/ 645905 h 6858000"/>
              <a:gd name="connsiteX1129" fmla="*/ 1331416 w 7392421"/>
              <a:gd name="connsiteY1129" fmla="*/ 648138 h 6858000"/>
              <a:gd name="connsiteX1130" fmla="*/ 1297496 w 7392421"/>
              <a:gd name="connsiteY1130" fmla="*/ 648138 h 6858000"/>
              <a:gd name="connsiteX1131" fmla="*/ 1284776 w 7392421"/>
              <a:gd name="connsiteY1131" fmla="*/ 645905 h 6858000"/>
              <a:gd name="connsiteX1132" fmla="*/ 1293257 w 7392421"/>
              <a:gd name="connsiteY1132" fmla="*/ 642556 h 6858000"/>
              <a:gd name="connsiteX1133" fmla="*/ 1294046 w 7392421"/>
              <a:gd name="connsiteY1133" fmla="*/ 642417 h 6858000"/>
              <a:gd name="connsiteX1134" fmla="*/ 1318817 w 7392421"/>
              <a:gd name="connsiteY1134" fmla="*/ 640107 h 6858000"/>
              <a:gd name="connsiteX1135" fmla="*/ 1365457 w 7392421"/>
              <a:gd name="connsiteY1135" fmla="*/ 636311 h 6858000"/>
              <a:gd name="connsiteX1136" fmla="*/ 1458737 w 7392421"/>
              <a:gd name="connsiteY1136" fmla="*/ 636311 h 6858000"/>
              <a:gd name="connsiteX1137" fmla="*/ 1475696 w 7392421"/>
              <a:gd name="connsiteY1137" fmla="*/ 632514 h 6858000"/>
              <a:gd name="connsiteX1138" fmla="*/ 1488417 w 7392421"/>
              <a:gd name="connsiteY1138" fmla="*/ 621125 h 6858000"/>
              <a:gd name="connsiteX1139" fmla="*/ 1475696 w 7392421"/>
              <a:gd name="connsiteY1139" fmla="*/ 613532 h 6858000"/>
              <a:gd name="connsiteX1140" fmla="*/ 1420576 w 7392421"/>
              <a:gd name="connsiteY1140" fmla="*/ 602142 h 6858000"/>
              <a:gd name="connsiteX1141" fmla="*/ 1369696 w 7392421"/>
              <a:gd name="connsiteY1141" fmla="*/ 594549 h 6858000"/>
              <a:gd name="connsiteX1142" fmla="*/ 1310337 w 7392421"/>
              <a:gd name="connsiteY1142" fmla="*/ 586956 h 6858000"/>
              <a:gd name="connsiteX1143" fmla="*/ 1340016 w 7392421"/>
              <a:gd name="connsiteY1143" fmla="*/ 571771 h 6858000"/>
              <a:gd name="connsiteX1144" fmla="*/ 1352736 w 7392421"/>
              <a:gd name="connsiteY1144" fmla="*/ 571771 h 6858000"/>
              <a:gd name="connsiteX1145" fmla="*/ 1407857 w 7392421"/>
              <a:gd name="connsiteY1145" fmla="*/ 575567 h 6858000"/>
              <a:gd name="connsiteX1146" fmla="*/ 1416336 w 7392421"/>
              <a:gd name="connsiteY1146" fmla="*/ 564178 h 6858000"/>
              <a:gd name="connsiteX1147" fmla="*/ 1429056 w 7392421"/>
              <a:gd name="connsiteY1147" fmla="*/ 556585 h 6858000"/>
              <a:gd name="connsiteX1148" fmla="*/ 1492656 w 7392421"/>
              <a:gd name="connsiteY1148" fmla="*/ 560381 h 6858000"/>
              <a:gd name="connsiteX1149" fmla="*/ 1560496 w 7392421"/>
              <a:gd name="connsiteY1149" fmla="*/ 567974 h 6858000"/>
              <a:gd name="connsiteX1150" fmla="*/ 1633106 w 7392421"/>
              <a:gd name="connsiteY1150" fmla="*/ 586956 h 6858000"/>
              <a:gd name="connsiteX1151" fmla="*/ 1640713 w 7392421"/>
              <a:gd name="connsiteY1151" fmla="*/ 587718 h 6858000"/>
              <a:gd name="connsiteX1152" fmla="*/ 1646583 w 7392421"/>
              <a:gd name="connsiteY1152" fmla="*/ 588679 h 6858000"/>
              <a:gd name="connsiteX1153" fmla="*/ 1641283 w 7392421"/>
              <a:gd name="connsiteY1153" fmla="*/ 604469 h 6858000"/>
              <a:gd name="connsiteX1154" fmla="*/ 1670972 w 7392421"/>
              <a:gd name="connsiteY1154" fmla="*/ 604469 h 6858000"/>
              <a:gd name="connsiteX1155" fmla="*/ 1675810 w 7392421"/>
              <a:gd name="connsiteY1155" fmla="*/ 591235 h 6858000"/>
              <a:gd name="connsiteX1156" fmla="*/ 1708895 w 7392421"/>
              <a:gd name="connsiteY1156" fmla="*/ 594549 h 6858000"/>
              <a:gd name="connsiteX1157" fmla="*/ 1810655 w 7392421"/>
              <a:gd name="connsiteY1157" fmla="*/ 583160 h 6858000"/>
              <a:gd name="connsiteX1158" fmla="*/ 1821753 w 7392421"/>
              <a:gd name="connsiteY1158" fmla="*/ 575621 h 6858000"/>
              <a:gd name="connsiteX1159" fmla="*/ 1830549 w 7392421"/>
              <a:gd name="connsiteY1159" fmla="*/ 574582 h 6858000"/>
              <a:gd name="connsiteX1160" fmla="*/ 1844863 w 7392421"/>
              <a:gd name="connsiteY1160" fmla="*/ 554845 h 6858000"/>
              <a:gd name="connsiteX1161" fmla="*/ 1850662 w 7392421"/>
              <a:gd name="connsiteY1161" fmla="*/ 548677 h 6858000"/>
              <a:gd name="connsiteX1162" fmla="*/ 1860747 w 7392421"/>
              <a:gd name="connsiteY1162" fmla="*/ 547339 h 6858000"/>
              <a:gd name="connsiteX1163" fmla="*/ 1861829 w 7392421"/>
              <a:gd name="connsiteY1163" fmla="*/ 550333 h 6858000"/>
              <a:gd name="connsiteX1164" fmla="*/ 1899999 w 7392421"/>
              <a:gd name="connsiteY1164" fmla="*/ 532288 h 6858000"/>
              <a:gd name="connsiteX1165" fmla="*/ 1912724 w 7392421"/>
              <a:gd name="connsiteY1165" fmla="*/ 523265 h 6858000"/>
              <a:gd name="connsiteX1166" fmla="*/ 1963618 w 7392421"/>
              <a:gd name="connsiteY1166" fmla="*/ 514243 h 6858000"/>
              <a:gd name="connsiteX1167" fmla="*/ 1967860 w 7392421"/>
              <a:gd name="connsiteY1167" fmla="*/ 505220 h 6858000"/>
              <a:gd name="connsiteX1168" fmla="*/ 1963618 w 7392421"/>
              <a:gd name="connsiteY1168" fmla="*/ 500709 h 6858000"/>
              <a:gd name="connsiteX1169" fmla="*/ 1946653 w 7392421"/>
              <a:gd name="connsiteY1169" fmla="*/ 500709 h 6858000"/>
              <a:gd name="connsiteX1170" fmla="*/ 1933930 w 7392421"/>
              <a:gd name="connsiteY1170" fmla="*/ 496197 h 6858000"/>
              <a:gd name="connsiteX1171" fmla="*/ 1927754 w 7392421"/>
              <a:gd name="connsiteY1171" fmla="*/ 488732 h 6858000"/>
              <a:gd name="connsiteX1172" fmla="*/ 1929374 w 7392421"/>
              <a:gd name="connsiteY1172" fmla="*/ 488248 h 6858000"/>
              <a:gd name="connsiteX1173" fmla="*/ 1938914 w 7392421"/>
              <a:gd name="connsiteY1173" fmla="*/ 483977 h 6858000"/>
              <a:gd name="connsiteX1174" fmla="*/ 1937455 w 7392421"/>
              <a:gd name="connsiteY1174" fmla="*/ 482888 h 6858000"/>
              <a:gd name="connsiteX1175" fmla="*/ 1960536 w 7392421"/>
              <a:gd name="connsiteY1175" fmla="*/ 482487 h 6858000"/>
              <a:gd name="connsiteX1176" fmla="*/ 2058086 w 7392421"/>
              <a:gd name="connsiteY1176" fmla="*/ 482487 h 6858000"/>
              <a:gd name="connsiteX1177" fmla="*/ 2096257 w 7392421"/>
              <a:gd name="connsiteY1177" fmla="*/ 475701 h 6858000"/>
              <a:gd name="connsiteX1178" fmla="*/ 2138669 w 7392421"/>
              <a:gd name="connsiteY1178" fmla="*/ 472308 h 6858000"/>
              <a:gd name="connsiteX1179" fmla="*/ 2193806 w 7392421"/>
              <a:gd name="connsiteY1179" fmla="*/ 472308 h 6858000"/>
              <a:gd name="connsiteX1180" fmla="*/ 2227736 w 7392421"/>
              <a:gd name="connsiteY1180" fmla="*/ 468916 h 6858000"/>
              <a:gd name="connsiteX1181" fmla="*/ 2240459 w 7392421"/>
              <a:gd name="connsiteY1181" fmla="*/ 465524 h 6858000"/>
              <a:gd name="connsiteX1182" fmla="*/ 2291355 w 7392421"/>
              <a:gd name="connsiteY1182" fmla="*/ 465524 h 6858000"/>
              <a:gd name="connsiteX1183" fmla="*/ 2346491 w 7392421"/>
              <a:gd name="connsiteY1183" fmla="*/ 465524 h 6858000"/>
              <a:gd name="connsiteX1184" fmla="*/ 2401628 w 7392421"/>
              <a:gd name="connsiteY1184" fmla="*/ 465524 h 6858000"/>
              <a:gd name="connsiteX1185" fmla="*/ 2427075 w 7392421"/>
              <a:gd name="connsiteY1185" fmla="*/ 458738 h 6858000"/>
              <a:gd name="connsiteX1186" fmla="*/ 2465247 w 7392421"/>
              <a:gd name="connsiteY1186" fmla="*/ 458738 h 6858000"/>
              <a:gd name="connsiteX1187" fmla="*/ 2482211 w 7392421"/>
              <a:gd name="connsiteY1187" fmla="*/ 458738 h 6858000"/>
              <a:gd name="connsiteX1188" fmla="*/ 2528866 w 7392421"/>
              <a:gd name="connsiteY1188" fmla="*/ 462131 h 6858000"/>
              <a:gd name="connsiteX1189" fmla="*/ 2545830 w 7392421"/>
              <a:gd name="connsiteY1189" fmla="*/ 451953 h 6858000"/>
              <a:gd name="connsiteX1190" fmla="*/ 2562795 w 7392421"/>
              <a:gd name="connsiteY1190" fmla="*/ 451953 h 6858000"/>
              <a:gd name="connsiteX1191" fmla="*/ 2567036 w 7392421"/>
              <a:gd name="connsiteY1191" fmla="*/ 445169 h 6858000"/>
              <a:gd name="connsiteX1192" fmla="*/ 2622173 w 7392421"/>
              <a:gd name="connsiteY1192" fmla="*/ 445169 h 6858000"/>
              <a:gd name="connsiteX1193" fmla="*/ 2622173 w 7392421"/>
              <a:gd name="connsiteY1193" fmla="*/ 451953 h 6858000"/>
              <a:gd name="connsiteX1194" fmla="*/ 2728205 w 7392421"/>
              <a:gd name="connsiteY1194" fmla="*/ 451953 h 6858000"/>
              <a:gd name="connsiteX1195" fmla="*/ 2753652 w 7392421"/>
              <a:gd name="connsiteY1195" fmla="*/ 451953 h 6858000"/>
              <a:gd name="connsiteX1196" fmla="*/ 2851202 w 7392421"/>
              <a:gd name="connsiteY1196" fmla="*/ 445169 h 6858000"/>
              <a:gd name="connsiteX1197" fmla="*/ 2851202 w 7392421"/>
              <a:gd name="connsiteY1197" fmla="*/ 434990 h 6858000"/>
              <a:gd name="connsiteX1198" fmla="*/ 2855442 w 7392421"/>
              <a:gd name="connsiteY1198" fmla="*/ 431597 h 6858000"/>
              <a:gd name="connsiteX1199" fmla="*/ 2863925 w 7392421"/>
              <a:gd name="connsiteY1199" fmla="*/ 434990 h 6858000"/>
              <a:gd name="connsiteX1200" fmla="*/ 2944509 w 7392421"/>
              <a:gd name="connsiteY1200" fmla="*/ 434990 h 6858000"/>
              <a:gd name="connsiteX1201" fmla="*/ 2961474 w 7392421"/>
              <a:gd name="connsiteY1201" fmla="*/ 441776 h 6858000"/>
              <a:gd name="connsiteX1202" fmla="*/ 2991163 w 7392421"/>
              <a:gd name="connsiteY1202" fmla="*/ 441776 h 6858000"/>
              <a:gd name="connsiteX1203" fmla="*/ 3020852 w 7392421"/>
              <a:gd name="connsiteY1203" fmla="*/ 428205 h 6858000"/>
              <a:gd name="connsiteX1204" fmla="*/ 3033575 w 7392421"/>
              <a:gd name="connsiteY1204" fmla="*/ 424812 h 6858000"/>
              <a:gd name="connsiteX1205" fmla="*/ 3050540 w 7392421"/>
              <a:gd name="connsiteY1205" fmla="*/ 424812 h 6858000"/>
              <a:gd name="connsiteX1206" fmla="*/ 3054782 w 7392421"/>
              <a:gd name="connsiteY1206" fmla="*/ 421420 h 6858000"/>
              <a:gd name="connsiteX1207" fmla="*/ 3050540 w 7392421"/>
              <a:gd name="connsiteY1207" fmla="*/ 414635 h 6858000"/>
              <a:gd name="connsiteX1208" fmla="*/ 2999646 w 7392421"/>
              <a:gd name="connsiteY1208" fmla="*/ 407849 h 6858000"/>
              <a:gd name="connsiteX1209" fmla="*/ 2986921 w 7392421"/>
              <a:gd name="connsiteY1209" fmla="*/ 401065 h 6858000"/>
              <a:gd name="connsiteX1210" fmla="*/ 2948751 w 7392421"/>
              <a:gd name="connsiteY1210" fmla="*/ 387494 h 6858000"/>
              <a:gd name="connsiteX1211" fmla="*/ 2940268 w 7392421"/>
              <a:gd name="connsiteY1211" fmla="*/ 390887 h 6858000"/>
              <a:gd name="connsiteX1212" fmla="*/ 2931785 w 7392421"/>
              <a:gd name="connsiteY1212" fmla="*/ 384101 h 6858000"/>
              <a:gd name="connsiteX1213" fmla="*/ 2893615 w 7392421"/>
              <a:gd name="connsiteY1213" fmla="*/ 367139 h 6858000"/>
              <a:gd name="connsiteX1214" fmla="*/ 2863925 w 7392421"/>
              <a:gd name="connsiteY1214" fmla="*/ 377317 h 6858000"/>
              <a:gd name="connsiteX1215" fmla="*/ 2859683 w 7392421"/>
              <a:gd name="connsiteY1215" fmla="*/ 373924 h 6858000"/>
              <a:gd name="connsiteX1216" fmla="*/ 2829996 w 7392421"/>
              <a:gd name="connsiteY1216" fmla="*/ 373924 h 6858000"/>
              <a:gd name="connsiteX1217" fmla="*/ 2770618 w 7392421"/>
              <a:gd name="connsiteY1217" fmla="*/ 384101 h 6858000"/>
              <a:gd name="connsiteX1218" fmla="*/ 2766377 w 7392421"/>
              <a:gd name="connsiteY1218" fmla="*/ 377317 h 6858000"/>
              <a:gd name="connsiteX1219" fmla="*/ 2757894 w 7392421"/>
              <a:gd name="connsiteY1219" fmla="*/ 346783 h 6858000"/>
              <a:gd name="connsiteX1220" fmla="*/ 2728205 w 7392421"/>
              <a:gd name="connsiteY1220" fmla="*/ 346783 h 6858000"/>
              <a:gd name="connsiteX1221" fmla="*/ 2719722 w 7392421"/>
              <a:gd name="connsiteY1221" fmla="*/ 360353 h 6858000"/>
              <a:gd name="connsiteX1222" fmla="*/ 2694275 w 7392421"/>
              <a:gd name="connsiteY1222" fmla="*/ 373924 h 6858000"/>
              <a:gd name="connsiteX1223" fmla="*/ 2685792 w 7392421"/>
              <a:gd name="connsiteY1223" fmla="*/ 377317 h 6858000"/>
              <a:gd name="connsiteX1224" fmla="*/ 2668827 w 7392421"/>
              <a:gd name="connsiteY1224" fmla="*/ 377317 h 6858000"/>
              <a:gd name="connsiteX1225" fmla="*/ 2651863 w 7392421"/>
              <a:gd name="connsiteY1225" fmla="*/ 377317 h 6858000"/>
              <a:gd name="connsiteX1226" fmla="*/ 2643380 w 7392421"/>
              <a:gd name="connsiteY1226" fmla="*/ 384101 h 6858000"/>
              <a:gd name="connsiteX1227" fmla="*/ 2639138 w 7392421"/>
              <a:gd name="connsiteY1227" fmla="*/ 404457 h 6858000"/>
              <a:gd name="connsiteX1228" fmla="*/ 2622173 w 7392421"/>
              <a:gd name="connsiteY1228" fmla="*/ 404457 h 6858000"/>
              <a:gd name="connsiteX1229" fmla="*/ 2617931 w 7392421"/>
              <a:gd name="connsiteY1229" fmla="*/ 394280 h 6858000"/>
              <a:gd name="connsiteX1230" fmla="*/ 2584002 w 7392421"/>
              <a:gd name="connsiteY1230" fmla="*/ 384101 h 6858000"/>
              <a:gd name="connsiteX1231" fmla="*/ 2575519 w 7392421"/>
              <a:gd name="connsiteY1231" fmla="*/ 387494 h 6858000"/>
              <a:gd name="connsiteX1232" fmla="*/ 2558554 w 7392421"/>
              <a:gd name="connsiteY1232" fmla="*/ 387494 h 6858000"/>
              <a:gd name="connsiteX1233" fmla="*/ 2550072 w 7392421"/>
              <a:gd name="connsiteY1233" fmla="*/ 394280 h 6858000"/>
              <a:gd name="connsiteX1234" fmla="*/ 2545830 w 7392421"/>
              <a:gd name="connsiteY1234" fmla="*/ 384101 h 6858000"/>
              <a:gd name="connsiteX1235" fmla="*/ 2541589 w 7392421"/>
              <a:gd name="connsiteY1235" fmla="*/ 384101 h 6858000"/>
              <a:gd name="connsiteX1236" fmla="*/ 2503417 w 7392421"/>
              <a:gd name="connsiteY1236" fmla="*/ 390887 h 6858000"/>
              <a:gd name="connsiteX1237" fmla="*/ 2461005 w 7392421"/>
              <a:gd name="connsiteY1237" fmla="*/ 384101 h 6858000"/>
              <a:gd name="connsiteX1238" fmla="*/ 2418593 w 7392421"/>
              <a:gd name="connsiteY1238" fmla="*/ 387494 h 6858000"/>
              <a:gd name="connsiteX1239" fmla="*/ 2367697 w 7392421"/>
              <a:gd name="connsiteY1239" fmla="*/ 387494 h 6858000"/>
              <a:gd name="connsiteX1240" fmla="*/ 2363456 w 7392421"/>
              <a:gd name="connsiteY1240" fmla="*/ 387494 h 6858000"/>
              <a:gd name="connsiteX1241" fmla="*/ 2363456 w 7392421"/>
              <a:gd name="connsiteY1241" fmla="*/ 390887 h 6858000"/>
              <a:gd name="connsiteX1242" fmla="*/ 2376179 w 7392421"/>
              <a:gd name="connsiteY1242" fmla="*/ 397672 h 6858000"/>
              <a:gd name="connsiteX1243" fmla="*/ 2384662 w 7392421"/>
              <a:gd name="connsiteY1243" fmla="*/ 404457 h 6858000"/>
              <a:gd name="connsiteX1244" fmla="*/ 2371939 w 7392421"/>
              <a:gd name="connsiteY1244" fmla="*/ 407849 h 6858000"/>
              <a:gd name="connsiteX1245" fmla="*/ 2401628 w 7392421"/>
              <a:gd name="connsiteY1245" fmla="*/ 418028 h 6858000"/>
              <a:gd name="connsiteX1246" fmla="*/ 2414352 w 7392421"/>
              <a:gd name="connsiteY1246" fmla="*/ 424812 h 6858000"/>
              <a:gd name="connsiteX1247" fmla="*/ 2401628 w 7392421"/>
              <a:gd name="connsiteY1247" fmla="*/ 431597 h 6858000"/>
              <a:gd name="connsiteX1248" fmla="*/ 2371939 w 7392421"/>
              <a:gd name="connsiteY1248" fmla="*/ 424812 h 6858000"/>
              <a:gd name="connsiteX1249" fmla="*/ 2363456 w 7392421"/>
              <a:gd name="connsiteY1249" fmla="*/ 424812 h 6858000"/>
              <a:gd name="connsiteX1250" fmla="*/ 2316802 w 7392421"/>
              <a:gd name="connsiteY1250" fmla="*/ 431597 h 6858000"/>
              <a:gd name="connsiteX1251" fmla="*/ 2287114 w 7392421"/>
              <a:gd name="connsiteY1251" fmla="*/ 424812 h 6858000"/>
              <a:gd name="connsiteX1252" fmla="*/ 2282872 w 7392421"/>
              <a:gd name="connsiteY1252" fmla="*/ 424812 h 6858000"/>
              <a:gd name="connsiteX1253" fmla="*/ 2248942 w 7392421"/>
              <a:gd name="connsiteY1253" fmla="*/ 431597 h 6858000"/>
              <a:gd name="connsiteX1254" fmla="*/ 2202288 w 7392421"/>
              <a:gd name="connsiteY1254" fmla="*/ 418028 h 6858000"/>
              <a:gd name="connsiteX1255" fmla="*/ 2198046 w 7392421"/>
              <a:gd name="connsiteY1255" fmla="*/ 407849 h 6858000"/>
              <a:gd name="connsiteX1256" fmla="*/ 2185323 w 7392421"/>
              <a:gd name="connsiteY1256" fmla="*/ 397672 h 6858000"/>
              <a:gd name="connsiteX1257" fmla="*/ 2121704 w 7392421"/>
              <a:gd name="connsiteY1257" fmla="*/ 394280 h 6858000"/>
              <a:gd name="connsiteX1258" fmla="*/ 2108981 w 7392421"/>
              <a:gd name="connsiteY1258" fmla="*/ 394280 h 6858000"/>
              <a:gd name="connsiteX1259" fmla="*/ 2070809 w 7392421"/>
              <a:gd name="connsiteY1259" fmla="*/ 394280 h 6858000"/>
              <a:gd name="connsiteX1260" fmla="*/ 2051724 w 7392421"/>
              <a:gd name="connsiteY1260" fmla="*/ 387918 h 6858000"/>
              <a:gd name="connsiteX1261" fmla="*/ 2046930 w 7392421"/>
              <a:gd name="connsiteY1261" fmla="*/ 389516 h 6858000"/>
              <a:gd name="connsiteX1262" fmla="*/ 2044915 w 7392421"/>
              <a:gd name="connsiteY1262" fmla="*/ 382897 h 6858000"/>
              <a:gd name="connsiteX1263" fmla="*/ 2035374 w 7392421"/>
              <a:gd name="connsiteY1263" fmla="*/ 378151 h 6858000"/>
              <a:gd name="connsiteX1264" fmla="*/ 1988734 w 7392421"/>
              <a:gd name="connsiteY1264" fmla="*/ 370558 h 6858000"/>
              <a:gd name="connsiteX1265" fmla="*/ 1912414 w 7392421"/>
              <a:gd name="connsiteY1265" fmla="*/ 370558 h 6858000"/>
              <a:gd name="connsiteX1266" fmla="*/ 1946334 w 7392421"/>
              <a:gd name="connsiteY1266" fmla="*/ 359169 h 6858000"/>
              <a:gd name="connsiteX1267" fmla="*/ 1954814 w 7392421"/>
              <a:gd name="connsiteY1267" fmla="*/ 351576 h 6858000"/>
              <a:gd name="connsiteX1268" fmla="*/ 1942094 w 7392421"/>
              <a:gd name="connsiteY1268" fmla="*/ 343983 h 6858000"/>
              <a:gd name="connsiteX1269" fmla="*/ 1891215 w 7392421"/>
              <a:gd name="connsiteY1269" fmla="*/ 351576 h 6858000"/>
              <a:gd name="connsiteX1270" fmla="*/ 1819135 w 7392421"/>
              <a:gd name="connsiteY1270" fmla="*/ 351576 h 6858000"/>
              <a:gd name="connsiteX1271" fmla="*/ 1764015 w 7392421"/>
              <a:gd name="connsiteY1271" fmla="*/ 336390 h 6858000"/>
              <a:gd name="connsiteX1272" fmla="*/ 1836095 w 7392421"/>
              <a:gd name="connsiteY1272" fmla="*/ 332593 h 6858000"/>
              <a:gd name="connsiteX1273" fmla="*/ 1903935 w 7392421"/>
              <a:gd name="connsiteY1273" fmla="*/ 325000 h 6858000"/>
              <a:gd name="connsiteX1274" fmla="*/ 1916654 w 7392421"/>
              <a:gd name="connsiteY1274" fmla="*/ 325000 h 6858000"/>
              <a:gd name="connsiteX1275" fmla="*/ 1929374 w 7392421"/>
              <a:gd name="connsiteY1275" fmla="*/ 294629 h 6858000"/>
              <a:gd name="connsiteX1276" fmla="*/ 1929374 w 7392421"/>
              <a:gd name="connsiteY1276" fmla="*/ 287036 h 6858000"/>
              <a:gd name="connsiteX1277" fmla="*/ 1916654 w 7392421"/>
              <a:gd name="connsiteY1277" fmla="*/ 283239 h 6858000"/>
              <a:gd name="connsiteX1278" fmla="*/ 1874255 w 7392421"/>
              <a:gd name="connsiteY1278" fmla="*/ 283239 h 6858000"/>
              <a:gd name="connsiteX1279" fmla="*/ 1870015 w 7392421"/>
              <a:gd name="connsiteY1279" fmla="*/ 275646 h 6858000"/>
              <a:gd name="connsiteX1280" fmla="*/ 1874255 w 7392421"/>
              <a:gd name="connsiteY1280" fmla="*/ 271850 h 6858000"/>
              <a:gd name="connsiteX1281" fmla="*/ 1916654 w 7392421"/>
              <a:gd name="connsiteY1281" fmla="*/ 271850 h 6858000"/>
              <a:gd name="connsiteX1282" fmla="*/ 1959054 w 7392421"/>
              <a:gd name="connsiteY1282" fmla="*/ 271850 h 6858000"/>
              <a:gd name="connsiteX1283" fmla="*/ 1980254 w 7392421"/>
              <a:gd name="connsiteY1283" fmla="*/ 271850 h 6858000"/>
              <a:gd name="connsiteX1284" fmla="*/ 2014174 w 7392421"/>
              <a:gd name="connsiteY1284" fmla="*/ 252868 h 6858000"/>
              <a:gd name="connsiteX1285" fmla="*/ 2065053 w 7392421"/>
              <a:gd name="connsiteY1285" fmla="*/ 237682 h 6858000"/>
              <a:gd name="connsiteX1286" fmla="*/ 2077773 w 7392421"/>
              <a:gd name="connsiteY1286" fmla="*/ 226292 h 6858000"/>
              <a:gd name="connsiteX1287" fmla="*/ 2065053 w 7392421"/>
              <a:gd name="connsiteY1287" fmla="*/ 218699 h 6858000"/>
              <a:gd name="connsiteX1288" fmla="*/ 2060814 w 7392421"/>
              <a:gd name="connsiteY1288" fmla="*/ 207310 h 6858000"/>
              <a:gd name="connsiteX1289" fmla="*/ 2056574 w 7392421"/>
              <a:gd name="connsiteY1289" fmla="*/ 192124 h 6858000"/>
              <a:gd name="connsiteX1290" fmla="*/ 2056574 w 7392421"/>
              <a:gd name="connsiteY1290" fmla="*/ 180735 h 6858000"/>
              <a:gd name="connsiteX1291" fmla="*/ 2060814 w 7392421"/>
              <a:gd name="connsiteY1291" fmla="*/ 180735 h 6858000"/>
              <a:gd name="connsiteX1292" fmla="*/ 2060814 w 7392421"/>
              <a:gd name="connsiteY1292" fmla="*/ 154160 h 6858000"/>
              <a:gd name="connsiteX1293" fmla="*/ 2026894 w 7392421"/>
              <a:gd name="connsiteY1293" fmla="*/ 127584 h 6858000"/>
              <a:gd name="connsiteX1294" fmla="*/ 2069294 w 7392421"/>
              <a:gd name="connsiteY1294" fmla="*/ 116195 h 6858000"/>
              <a:gd name="connsiteX1295" fmla="*/ 2065053 w 7392421"/>
              <a:gd name="connsiteY1295" fmla="*/ 112398 h 6858000"/>
              <a:gd name="connsiteX1296" fmla="*/ 1895454 w 7392421"/>
              <a:gd name="connsiteY1296" fmla="*/ 112398 h 6858000"/>
              <a:gd name="connsiteX1297" fmla="*/ 1891215 w 7392421"/>
              <a:gd name="connsiteY1297" fmla="*/ 108602 h 6858000"/>
              <a:gd name="connsiteX1298" fmla="*/ 1912414 w 7392421"/>
              <a:gd name="connsiteY1298" fmla="*/ 104805 h 6858000"/>
              <a:gd name="connsiteX1299" fmla="*/ 1932554 w 7392421"/>
              <a:gd name="connsiteY1299" fmla="*/ 101009 h 6858000"/>
              <a:gd name="connsiteX1300" fmla="*/ 1939721 w 7392421"/>
              <a:gd name="connsiteY1300" fmla="*/ 93110 h 6858000"/>
              <a:gd name="connsiteX1301" fmla="*/ 1954706 w 7392421"/>
              <a:gd name="connsiteY1301" fmla="*/ 92430 h 6858000"/>
              <a:gd name="connsiteX1302" fmla="*/ 1997118 w 7392421"/>
              <a:gd name="connsiteY1302" fmla="*/ 84723 h 6858000"/>
              <a:gd name="connsiteX1303" fmla="*/ 2035290 w 7392421"/>
              <a:gd name="connsiteY1303" fmla="*/ 92430 h 6858000"/>
              <a:gd name="connsiteX1304" fmla="*/ 2039532 w 7392421"/>
              <a:gd name="connsiteY1304" fmla="*/ 92430 h 6858000"/>
              <a:gd name="connsiteX1305" fmla="*/ 2043773 w 7392421"/>
              <a:gd name="connsiteY1305" fmla="*/ 80870 h 6858000"/>
              <a:gd name="connsiteX1306" fmla="*/ 2052255 w 7392421"/>
              <a:gd name="connsiteY1306" fmla="*/ 88576 h 6858000"/>
              <a:gd name="connsiteX1307" fmla="*/ 2069220 w 7392421"/>
              <a:gd name="connsiteY1307" fmla="*/ 88576 h 6858000"/>
              <a:gd name="connsiteX1308" fmla="*/ 2077703 w 7392421"/>
              <a:gd name="connsiteY1308" fmla="*/ 92430 h 6858000"/>
              <a:gd name="connsiteX1309" fmla="*/ 2111632 w 7392421"/>
              <a:gd name="connsiteY1309" fmla="*/ 80870 h 6858000"/>
              <a:gd name="connsiteX1310" fmla="*/ 2115874 w 7392421"/>
              <a:gd name="connsiteY1310" fmla="*/ 69309 h 6858000"/>
              <a:gd name="connsiteX1311" fmla="*/ 2132839 w 7392421"/>
              <a:gd name="connsiteY1311" fmla="*/ 69309 h 6858000"/>
              <a:gd name="connsiteX1312" fmla="*/ 2137081 w 7392421"/>
              <a:gd name="connsiteY1312" fmla="*/ 92430 h 6858000"/>
              <a:gd name="connsiteX1313" fmla="*/ 2145564 w 7392421"/>
              <a:gd name="connsiteY1313" fmla="*/ 100137 h 6858000"/>
              <a:gd name="connsiteX1314" fmla="*/ 2162528 w 7392421"/>
              <a:gd name="connsiteY1314" fmla="*/ 100137 h 6858000"/>
              <a:gd name="connsiteX1315" fmla="*/ 2179493 w 7392421"/>
              <a:gd name="connsiteY1315" fmla="*/ 100137 h 6858000"/>
              <a:gd name="connsiteX1316" fmla="*/ 2187976 w 7392421"/>
              <a:gd name="connsiteY1316" fmla="*/ 103990 h 6858000"/>
              <a:gd name="connsiteX1317" fmla="*/ 2213423 w 7392421"/>
              <a:gd name="connsiteY1317" fmla="*/ 119404 h 6858000"/>
              <a:gd name="connsiteX1318" fmla="*/ 2221906 w 7392421"/>
              <a:gd name="connsiteY1318" fmla="*/ 134818 h 6858000"/>
              <a:gd name="connsiteX1319" fmla="*/ 2251595 w 7392421"/>
              <a:gd name="connsiteY1319" fmla="*/ 134818 h 6858000"/>
              <a:gd name="connsiteX1320" fmla="*/ 2260078 w 7392421"/>
              <a:gd name="connsiteY1320" fmla="*/ 100137 h 6858000"/>
              <a:gd name="connsiteX1321" fmla="*/ 2264319 w 7392421"/>
              <a:gd name="connsiteY1321" fmla="*/ 92430 h 6858000"/>
              <a:gd name="connsiteX1322" fmla="*/ 2323697 w 7392421"/>
              <a:gd name="connsiteY1322" fmla="*/ 103990 h 6858000"/>
              <a:gd name="connsiteX1323" fmla="*/ 2353384 w 7392421"/>
              <a:gd name="connsiteY1323" fmla="*/ 103990 h 6858000"/>
              <a:gd name="connsiteX1324" fmla="*/ 2357626 w 7392421"/>
              <a:gd name="connsiteY1324" fmla="*/ 100137 h 6858000"/>
              <a:gd name="connsiteX1325" fmla="*/ 2387316 w 7392421"/>
              <a:gd name="connsiteY1325" fmla="*/ 111697 h 6858000"/>
              <a:gd name="connsiteX1326" fmla="*/ 2425486 w 7392421"/>
              <a:gd name="connsiteY1326" fmla="*/ 92430 h 6858000"/>
              <a:gd name="connsiteX1327" fmla="*/ 2433969 w 7392421"/>
              <a:gd name="connsiteY1327" fmla="*/ 84723 h 6858000"/>
              <a:gd name="connsiteX1328" fmla="*/ 2442452 w 7392421"/>
              <a:gd name="connsiteY1328" fmla="*/ 88576 h 6858000"/>
              <a:gd name="connsiteX1329" fmla="*/ 2480623 w 7392421"/>
              <a:gd name="connsiteY1329" fmla="*/ 73163 h 6858000"/>
              <a:gd name="connsiteX1330" fmla="*/ 2493347 w 7392421"/>
              <a:gd name="connsiteY1330" fmla="*/ 65456 h 6858000"/>
              <a:gd name="connsiteX1331" fmla="*/ 2544242 w 7392421"/>
              <a:gd name="connsiteY1331" fmla="*/ 57749 h 6858000"/>
              <a:gd name="connsiteX1332" fmla="*/ 2548483 w 7392421"/>
              <a:gd name="connsiteY1332" fmla="*/ 50042 h 6858000"/>
              <a:gd name="connsiteX1333" fmla="*/ 2544242 w 7392421"/>
              <a:gd name="connsiteY1333" fmla="*/ 46189 h 6858000"/>
              <a:gd name="connsiteX1334" fmla="*/ 2527276 w 7392421"/>
              <a:gd name="connsiteY1334" fmla="*/ 46189 h 6858000"/>
              <a:gd name="connsiteX1335" fmla="*/ 2514553 w 7392421"/>
              <a:gd name="connsiteY1335" fmla="*/ 42335 h 6858000"/>
              <a:gd name="connsiteX1336" fmla="*/ 2503748 w 7392421"/>
              <a:gd name="connsiteY1336" fmla="*/ 31180 h 6858000"/>
              <a:gd name="connsiteX1337" fmla="*/ 2541159 w 7392421"/>
              <a:gd name="connsiteY1337" fmla="*/ 30624 h 6858000"/>
              <a:gd name="connsiteX1338" fmla="*/ 2638709 w 7392421"/>
              <a:gd name="connsiteY1338" fmla="*/ 30624 h 6858000"/>
              <a:gd name="connsiteX1339" fmla="*/ 2676880 w 7392421"/>
              <a:gd name="connsiteY1339" fmla="*/ 24828 h 6858000"/>
              <a:gd name="connsiteX1340" fmla="*/ 2719292 w 7392421"/>
              <a:gd name="connsiteY1340" fmla="*/ 21930 h 6858000"/>
              <a:gd name="connsiteX1341" fmla="*/ 2774429 w 7392421"/>
              <a:gd name="connsiteY1341" fmla="*/ 21930 h 6858000"/>
              <a:gd name="connsiteX1342" fmla="*/ 2808359 w 7392421"/>
              <a:gd name="connsiteY1342" fmla="*/ 19032 h 6858000"/>
              <a:gd name="connsiteX1343" fmla="*/ 2821082 w 7392421"/>
              <a:gd name="connsiteY1343" fmla="*/ 16135 h 6858000"/>
              <a:gd name="connsiteX1344" fmla="*/ 2871978 w 7392421"/>
              <a:gd name="connsiteY1344" fmla="*/ 16135 h 6858000"/>
              <a:gd name="connsiteX1345" fmla="*/ 2927115 w 7392421"/>
              <a:gd name="connsiteY1345" fmla="*/ 16135 h 6858000"/>
              <a:gd name="connsiteX1346" fmla="*/ 2982251 w 7392421"/>
              <a:gd name="connsiteY1346" fmla="*/ 16135 h 6858000"/>
              <a:gd name="connsiteX1347" fmla="*/ 3007698 w 7392421"/>
              <a:gd name="connsiteY1347" fmla="*/ 10339 h 6858000"/>
              <a:gd name="connsiteX1348" fmla="*/ 3045870 w 7392421"/>
              <a:gd name="connsiteY1348" fmla="*/ 10339 h 6858000"/>
              <a:gd name="connsiteX1349" fmla="*/ 3062834 w 7392421"/>
              <a:gd name="connsiteY1349" fmla="*/ 10339 h 6858000"/>
              <a:gd name="connsiteX1350" fmla="*/ 3109489 w 7392421"/>
              <a:gd name="connsiteY1350" fmla="*/ 13237 h 6858000"/>
              <a:gd name="connsiteX1351" fmla="*/ 3126454 w 7392421"/>
              <a:gd name="connsiteY1351" fmla="*/ 4543 h 6858000"/>
              <a:gd name="connsiteX1352" fmla="*/ 3143418 w 7392421"/>
              <a:gd name="connsiteY1352" fmla="*/ 45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Lst>
            <a:rect l="l" t="t" r="r" b="b"/>
            <a:pathLst>
              <a:path w="7392421" h="6858000">
                <a:moveTo>
                  <a:pt x="1848908" y="6196465"/>
                </a:moveTo>
                <a:lnTo>
                  <a:pt x="1851185" y="6198075"/>
                </a:lnTo>
                <a:cubicBezTo>
                  <a:pt x="1853835" y="6200448"/>
                  <a:pt x="1855955" y="6202346"/>
                  <a:pt x="1858075" y="6202346"/>
                </a:cubicBezTo>
                <a:cubicBezTo>
                  <a:pt x="1900475" y="6206142"/>
                  <a:pt x="1942874" y="6217531"/>
                  <a:pt x="1985274" y="6213735"/>
                </a:cubicBezTo>
                <a:cubicBezTo>
                  <a:pt x="1993754" y="6213735"/>
                  <a:pt x="2002234" y="6213735"/>
                  <a:pt x="2010714" y="6213735"/>
                </a:cubicBezTo>
                <a:cubicBezTo>
                  <a:pt x="2036154" y="6213735"/>
                  <a:pt x="2053114" y="6221328"/>
                  <a:pt x="2065834" y="6236514"/>
                </a:cubicBezTo>
                <a:cubicBezTo>
                  <a:pt x="2078554" y="6236514"/>
                  <a:pt x="2091274" y="6236514"/>
                  <a:pt x="2103994" y="6236514"/>
                </a:cubicBezTo>
                <a:cubicBezTo>
                  <a:pt x="2112474" y="6236514"/>
                  <a:pt x="2112474" y="6240310"/>
                  <a:pt x="2116714" y="6244107"/>
                </a:cubicBezTo>
                <a:cubicBezTo>
                  <a:pt x="2120954" y="6247903"/>
                  <a:pt x="2116714" y="6251700"/>
                  <a:pt x="2112474" y="6255496"/>
                </a:cubicBezTo>
                <a:cubicBezTo>
                  <a:pt x="2099754" y="6270682"/>
                  <a:pt x="2099754" y="6270682"/>
                  <a:pt x="2082794" y="6259293"/>
                </a:cubicBezTo>
                <a:cubicBezTo>
                  <a:pt x="2078554" y="6255496"/>
                  <a:pt x="2065834" y="6244107"/>
                  <a:pt x="2065834" y="6240310"/>
                </a:cubicBezTo>
                <a:cubicBezTo>
                  <a:pt x="2048874" y="6247903"/>
                  <a:pt x="2036154" y="6236514"/>
                  <a:pt x="2023434" y="6236514"/>
                </a:cubicBezTo>
                <a:cubicBezTo>
                  <a:pt x="2006474" y="6244107"/>
                  <a:pt x="1985274" y="6244107"/>
                  <a:pt x="1972554" y="6236514"/>
                </a:cubicBezTo>
                <a:cubicBezTo>
                  <a:pt x="1964075" y="6236514"/>
                  <a:pt x="1959834" y="6232717"/>
                  <a:pt x="1951355" y="6236514"/>
                </a:cubicBezTo>
                <a:cubicBezTo>
                  <a:pt x="1942874" y="6236514"/>
                  <a:pt x="1934395" y="6232717"/>
                  <a:pt x="1921675" y="6240310"/>
                </a:cubicBezTo>
                <a:cubicBezTo>
                  <a:pt x="1913195" y="6244107"/>
                  <a:pt x="1900475" y="6232717"/>
                  <a:pt x="1891994" y="6236514"/>
                </a:cubicBezTo>
                <a:cubicBezTo>
                  <a:pt x="1887755" y="6244107"/>
                  <a:pt x="1879274" y="6240310"/>
                  <a:pt x="1875035" y="6240310"/>
                </a:cubicBezTo>
                <a:cubicBezTo>
                  <a:pt x="1866555" y="6240310"/>
                  <a:pt x="1870795" y="6232717"/>
                  <a:pt x="1866555" y="6228921"/>
                </a:cubicBezTo>
                <a:cubicBezTo>
                  <a:pt x="1862314" y="6228921"/>
                  <a:pt x="1853835" y="6228921"/>
                  <a:pt x="1845355" y="6228921"/>
                </a:cubicBezTo>
                <a:cubicBezTo>
                  <a:pt x="1845355" y="6232717"/>
                  <a:pt x="1841115" y="6236514"/>
                  <a:pt x="1836875" y="6236514"/>
                </a:cubicBezTo>
                <a:cubicBezTo>
                  <a:pt x="1828395" y="6232717"/>
                  <a:pt x="1832635" y="6225124"/>
                  <a:pt x="1832635" y="6221328"/>
                </a:cubicBezTo>
                <a:cubicBezTo>
                  <a:pt x="1824155" y="6221328"/>
                  <a:pt x="1815675" y="6221328"/>
                  <a:pt x="1807195" y="6221328"/>
                </a:cubicBezTo>
                <a:cubicBezTo>
                  <a:pt x="1811435" y="6228921"/>
                  <a:pt x="1802955" y="6228921"/>
                  <a:pt x="1798716" y="6228921"/>
                </a:cubicBezTo>
                <a:cubicBezTo>
                  <a:pt x="1790235" y="6225124"/>
                  <a:pt x="1794475" y="6221328"/>
                  <a:pt x="1794475" y="6213735"/>
                </a:cubicBezTo>
                <a:cubicBezTo>
                  <a:pt x="1783875" y="6213735"/>
                  <a:pt x="1772216" y="6215633"/>
                  <a:pt x="1760555" y="6216108"/>
                </a:cubicBezTo>
                <a:lnTo>
                  <a:pt x="1743434" y="6212994"/>
                </a:lnTo>
                <a:lnTo>
                  <a:pt x="1746224" y="6212355"/>
                </a:lnTo>
                <a:cubicBezTo>
                  <a:pt x="1754707" y="6207504"/>
                  <a:pt x="1763190" y="6212355"/>
                  <a:pt x="1775913" y="6212355"/>
                </a:cubicBezTo>
                <a:cubicBezTo>
                  <a:pt x="1784396" y="6212355"/>
                  <a:pt x="1792877" y="6202655"/>
                  <a:pt x="1805602" y="6202655"/>
                </a:cubicBezTo>
                <a:cubicBezTo>
                  <a:pt x="1809843" y="6202655"/>
                  <a:pt x="1814085" y="6207504"/>
                  <a:pt x="1822567" y="6212355"/>
                </a:cubicBezTo>
                <a:cubicBezTo>
                  <a:pt x="1831049" y="6212355"/>
                  <a:pt x="1826809" y="6197805"/>
                  <a:pt x="1831049" y="6197805"/>
                </a:cubicBezTo>
                <a:cubicBezTo>
                  <a:pt x="1835291" y="6197805"/>
                  <a:pt x="1835291" y="6197805"/>
                  <a:pt x="1839532" y="6197805"/>
                </a:cubicBezTo>
                <a:close/>
                <a:moveTo>
                  <a:pt x="1913195" y="6186999"/>
                </a:moveTo>
                <a:lnTo>
                  <a:pt x="1913195" y="6187160"/>
                </a:lnTo>
                <a:lnTo>
                  <a:pt x="1912033" y="6187221"/>
                </a:lnTo>
                <a:close/>
                <a:moveTo>
                  <a:pt x="863352" y="5843219"/>
                </a:moveTo>
                <a:lnTo>
                  <a:pt x="864073" y="5843752"/>
                </a:lnTo>
                <a:lnTo>
                  <a:pt x="863059" y="5843752"/>
                </a:lnTo>
                <a:close/>
                <a:moveTo>
                  <a:pt x="883526" y="5689580"/>
                </a:moveTo>
                <a:cubicBezTo>
                  <a:pt x="883526" y="5689580"/>
                  <a:pt x="887766" y="5689580"/>
                  <a:pt x="892008" y="5689580"/>
                </a:cubicBezTo>
                <a:cubicBezTo>
                  <a:pt x="892008" y="5689580"/>
                  <a:pt x="896249" y="5689580"/>
                  <a:pt x="896249" y="5693132"/>
                </a:cubicBezTo>
                <a:lnTo>
                  <a:pt x="895512" y="5693596"/>
                </a:lnTo>
                <a:lnTo>
                  <a:pt x="892008" y="5693132"/>
                </a:lnTo>
                <a:cubicBezTo>
                  <a:pt x="887766" y="5693132"/>
                  <a:pt x="883526" y="5693132"/>
                  <a:pt x="883526" y="5689580"/>
                </a:cubicBezTo>
                <a:close/>
                <a:moveTo>
                  <a:pt x="1298563" y="5672327"/>
                </a:moveTo>
                <a:lnTo>
                  <a:pt x="1299170" y="5675371"/>
                </a:lnTo>
                <a:cubicBezTo>
                  <a:pt x="1303411" y="5678923"/>
                  <a:pt x="1299170" y="5682476"/>
                  <a:pt x="1299170" y="5682476"/>
                </a:cubicBezTo>
                <a:cubicBezTo>
                  <a:pt x="1294928" y="5678923"/>
                  <a:pt x="1294928" y="5678923"/>
                  <a:pt x="1294928" y="5675371"/>
                </a:cubicBezTo>
                <a:close/>
                <a:moveTo>
                  <a:pt x="985317" y="5668268"/>
                </a:moveTo>
                <a:cubicBezTo>
                  <a:pt x="989558" y="5671819"/>
                  <a:pt x="998040" y="5678923"/>
                  <a:pt x="1006522" y="5682476"/>
                </a:cubicBezTo>
                <a:cubicBezTo>
                  <a:pt x="1015004" y="5693132"/>
                  <a:pt x="1027729" y="5689580"/>
                  <a:pt x="1031970" y="5675371"/>
                </a:cubicBezTo>
                <a:cubicBezTo>
                  <a:pt x="1036212" y="5671819"/>
                  <a:pt x="1036212" y="5671819"/>
                  <a:pt x="1040453" y="5671819"/>
                </a:cubicBezTo>
                <a:cubicBezTo>
                  <a:pt x="1048936" y="5671819"/>
                  <a:pt x="1053176" y="5671819"/>
                  <a:pt x="1061659" y="5675371"/>
                </a:cubicBezTo>
                <a:cubicBezTo>
                  <a:pt x="1070141" y="5678923"/>
                  <a:pt x="1082865" y="5686028"/>
                  <a:pt x="1091348" y="5682476"/>
                </a:cubicBezTo>
                <a:cubicBezTo>
                  <a:pt x="1108314" y="5675371"/>
                  <a:pt x="1121037" y="5678923"/>
                  <a:pt x="1133760" y="5678923"/>
                </a:cubicBezTo>
                <a:cubicBezTo>
                  <a:pt x="1142243" y="5678923"/>
                  <a:pt x="1142243" y="5675371"/>
                  <a:pt x="1146484" y="5668268"/>
                </a:cubicBezTo>
                <a:cubicBezTo>
                  <a:pt x="1146484" y="5664716"/>
                  <a:pt x="1150725" y="5664716"/>
                  <a:pt x="1159208" y="5668268"/>
                </a:cubicBezTo>
                <a:cubicBezTo>
                  <a:pt x="1159208" y="5671819"/>
                  <a:pt x="1159208" y="5675371"/>
                  <a:pt x="1159208" y="5678923"/>
                </a:cubicBezTo>
                <a:cubicBezTo>
                  <a:pt x="1159208" y="5689580"/>
                  <a:pt x="1142243" y="5686028"/>
                  <a:pt x="1142243" y="5700236"/>
                </a:cubicBezTo>
                <a:cubicBezTo>
                  <a:pt x="1146484" y="5707340"/>
                  <a:pt x="1138001" y="5707340"/>
                  <a:pt x="1129518" y="5703788"/>
                </a:cubicBezTo>
                <a:cubicBezTo>
                  <a:pt x="1129518" y="5703788"/>
                  <a:pt x="1129518" y="5700236"/>
                  <a:pt x="1129518" y="5700236"/>
                </a:cubicBezTo>
                <a:cubicBezTo>
                  <a:pt x="1125277" y="5696683"/>
                  <a:pt x="1121037" y="5693132"/>
                  <a:pt x="1116795" y="5693132"/>
                </a:cubicBezTo>
                <a:cubicBezTo>
                  <a:pt x="1108314" y="5696683"/>
                  <a:pt x="1112554" y="5700236"/>
                  <a:pt x="1108314" y="5703788"/>
                </a:cubicBezTo>
                <a:lnTo>
                  <a:pt x="1100226" y="5708967"/>
                </a:lnTo>
                <a:lnTo>
                  <a:pt x="1042644" y="5708967"/>
                </a:lnTo>
                <a:cubicBezTo>
                  <a:pt x="1029919" y="5708967"/>
                  <a:pt x="1017195" y="5706069"/>
                  <a:pt x="1004472" y="5714762"/>
                </a:cubicBezTo>
                <a:cubicBezTo>
                  <a:pt x="1004472" y="5714762"/>
                  <a:pt x="1000231" y="5714762"/>
                  <a:pt x="995990" y="5711865"/>
                </a:cubicBezTo>
                <a:cubicBezTo>
                  <a:pt x="987508" y="5708967"/>
                  <a:pt x="979025" y="5708243"/>
                  <a:pt x="970542" y="5708605"/>
                </a:cubicBezTo>
                <a:lnTo>
                  <a:pt x="953015" y="5710850"/>
                </a:lnTo>
                <a:lnTo>
                  <a:pt x="948204" y="5704232"/>
                </a:lnTo>
                <a:cubicBezTo>
                  <a:pt x="943964" y="5702012"/>
                  <a:pt x="938662" y="5700236"/>
                  <a:pt x="934421" y="5696683"/>
                </a:cubicBezTo>
                <a:cubicBezTo>
                  <a:pt x="930179" y="5693132"/>
                  <a:pt x="925939" y="5693132"/>
                  <a:pt x="921698" y="5696683"/>
                </a:cubicBezTo>
                <a:cubicBezTo>
                  <a:pt x="917456" y="5703788"/>
                  <a:pt x="913215" y="5707340"/>
                  <a:pt x="904732" y="5703788"/>
                </a:cubicBezTo>
                <a:cubicBezTo>
                  <a:pt x="892008" y="5703788"/>
                  <a:pt x="896249" y="5700236"/>
                  <a:pt x="892008" y="5693132"/>
                </a:cubicBezTo>
                <a:cubicBezTo>
                  <a:pt x="892008" y="5693132"/>
                  <a:pt x="893068" y="5694020"/>
                  <a:pt x="894128" y="5694464"/>
                </a:cubicBezTo>
                <a:lnTo>
                  <a:pt x="895512" y="5693596"/>
                </a:lnTo>
                <a:lnTo>
                  <a:pt x="902082" y="5694464"/>
                </a:lnTo>
                <a:cubicBezTo>
                  <a:pt x="904732" y="5694907"/>
                  <a:pt x="906853" y="5694907"/>
                  <a:pt x="908973" y="5693132"/>
                </a:cubicBezTo>
                <a:cubicBezTo>
                  <a:pt x="921698" y="5678923"/>
                  <a:pt x="934421" y="5671819"/>
                  <a:pt x="951385" y="5682476"/>
                </a:cubicBezTo>
                <a:cubicBezTo>
                  <a:pt x="955627" y="5686028"/>
                  <a:pt x="968351" y="5686028"/>
                  <a:pt x="968351" y="5678923"/>
                </a:cubicBezTo>
                <a:cubicBezTo>
                  <a:pt x="968351" y="5668268"/>
                  <a:pt x="981075" y="5675371"/>
                  <a:pt x="985317" y="5668268"/>
                </a:cubicBezTo>
                <a:close/>
                <a:moveTo>
                  <a:pt x="3069156" y="5224784"/>
                </a:moveTo>
                <a:lnTo>
                  <a:pt x="3069877" y="5225655"/>
                </a:lnTo>
                <a:lnTo>
                  <a:pt x="3070170" y="5224784"/>
                </a:lnTo>
                <a:close/>
                <a:moveTo>
                  <a:pt x="0" y="3728101"/>
                </a:moveTo>
                <a:lnTo>
                  <a:pt x="1014" y="3728101"/>
                </a:lnTo>
                <a:lnTo>
                  <a:pt x="293" y="3728972"/>
                </a:lnTo>
                <a:close/>
                <a:moveTo>
                  <a:pt x="1748249" y="900296"/>
                </a:moveTo>
                <a:lnTo>
                  <a:pt x="1750394" y="900296"/>
                </a:lnTo>
                <a:lnTo>
                  <a:pt x="1741171" y="901194"/>
                </a:lnTo>
                <a:lnTo>
                  <a:pt x="1738152" y="900900"/>
                </a:lnTo>
                <a:close/>
                <a:moveTo>
                  <a:pt x="1881554" y="886188"/>
                </a:moveTo>
                <a:cubicBezTo>
                  <a:pt x="1891094" y="885909"/>
                  <a:pt x="1901694" y="886467"/>
                  <a:pt x="1912293" y="887026"/>
                </a:cubicBezTo>
                <a:cubicBezTo>
                  <a:pt x="1925014" y="888142"/>
                  <a:pt x="1950454" y="889258"/>
                  <a:pt x="1958933" y="894840"/>
                </a:cubicBezTo>
                <a:lnTo>
                  <a:pt x="1961440" y="895896"/>
                </a:lnTo>
                <a:lnTo>
                  <a:pt x="1862047" y="895896"/>
                </a:lnTo>
                <a:cubicBezTo>
                  <a:pt x="1853564" y="895896"/>
                  <a:pt x="1849323" y="907456"/>
                  <a:pt x="1840840" y="899749"/>
                </a:cubicBezTo>
                <a:lnTo>
                  <a:pt x="1821936" y="894167"/>
                </a:lnTo>
                <a:lnTo>
                  <a:pt x="1844454" y="892607"/>
                </a:lnTo>
                <a:cubicBezTo>
                  <a:pt x="1848694" y="892607"/>
                  <a:pt x="1852934" y="891491"/>
                  <a:pt x="1857174" y="890374"/>
                </a:cubicBezTo>
                <a:cubicBezTo>
                  <a:pt x="1863534" y="887583"/>
                  <a:pt x="1872015" y="886467"/>
                  <a:pt x="1881554" y="886188"/>
                </a:cubicBezTo>
                <a:close/>
                <a:moveTo>
                  <a:pt x="1719279" y="884793"/>
                </a:moveTo>
                <a:lnTo>
                  <a:pt x="1738455" y="884793"/>
                </a:lnTo>
                <a:cubicBezTo>
                  <a:pt x="1755414" y="884793"/>
                  <a:pt x="1776614" y="885909"/>
                  <a:pt x="1797815" y="890374"/>
                </a:cubicBezTo>
                <a:lnTo>
                  <a:pt x="1737762" y="892482"/>
                </a:lnTo>
                <a:lnTo>
                  <a:pt x="1688889" y="892482"/>
                </a:lnTo>
                <a:cubicBezTo>
                  <a:pt x="1701609" y="890250"/>
                  <a:pt x="1714330" y="891366"/>
                  <a:pt x="1722809" y="889133"/>
                </a:cubicBezTo>
                <a:cubicBezTo>
                  <a:pt x="1722809" y="888017"/>
                  <a:pt x="1731289" y="888017"/>
                  <a:pt x="1731289" y="886901"/>
                </a:cubicBezTo>
                <a:close/>
                <a:moveTo>
                  <a:pt x="1645175" y="884793"/>
                </a:moveTo>
                <a:lnTo>
                  <a:pt x="1715727" y="884793"/>
                </a:lnTo>
                <a:lnTo>
                  <a:pt x="1667690" y="886901"/>
                </a:lnTo>
                <a:cubicBezTo>
                  <a:pt x="1642249" y="888017"/>
                  <a:pt x="1621050" y="886901"/>
                  <a:pt x="1595610" y="886901"/>
                </a:cubicBezTo>
                <a:lnTo>
                  <a:pt x="1594784" y="886834"/>
                </a:lnTo>
                <a:close/>
                <a:moveTo>
                  <a:pt x="1774961" y="491518"/>
                </a:moveTo>
                <a:lnTo>
                  <a:pt x="1774351" y="492814"/>
                </a:lnTo>
                <a:lnTo>
                  <a:pt x="1769849" y="491944"/>
                </a:lnTo>
                <a:close/>
                <a:moveTo>
                  <a:pt x="1982374" y="395710"/>
                </a:moveTo>
                <a:cubicBezTo>
                  <a:pt x="1986614" y="395235"/>
                  <a:pt x="1990855" y="395235"/>
                  <a:pt x="1992974" y="397133"/>
                </a:cubicBezTo>
                <a:lnTo>
                  <a:pt x="2005216" y="401518"/>
                </a:lnTo>
                <a:lnTo>
                  <a:pt x="1985984" y="397672"/>
                </a:lnTo>
                <a:lnTo>
                  <a:pt x="1980348" y="395982"/>
                </a:lnTo>
                <a:close/>
                <a:moveTo>
                  <a:pt x="1898608" y="46924"/>
                </a:moveTo>
                <a:lnTo>
                  <a:pt x="1906232" y="47706"/>
                </a:lnTo>
                <a:lnTo>
                  <a:pt x="1901691" y="51487"/>
                </a:lnTo>
                <a:lnTo>
                  <a:pt x="1898694" y="52622"/>
                </a:lnTo>
                <a:lnTo>
                  <a:pt x="1895454" y="51655"/>
                </a:lnTo>
                <a:lnTo>
                  <a:pt x="1893127" y="47486"/>
                </a:lnTo>
                <a:close/>
                <a:moveTo>
                  <a:pt x="2355584" y="38338"/>
                </a:moveTo>
                <a:lnTo>
                  <a:pt x="2354974" y="39445"/>
                </a:lnTo>
                <a:lnTo>
                  <a:pt x="2350472" y="38702"/>
                </a:lnTo>
                <a:close/>
                <a:moveTo>
                  <a:pt x="3146743" y="0"/>
                </a:moveTo>
                <a:lnTo>
                  <a:pt x="3202796" y="0"/>
                </a:lnTo>
                <a:lnTo>
                  <a:pt x="3202796" y="4543"/>
                </a:lnTo>
                <a:cubicBezTo>
                  <a:pt x="3236727" y="4543"/>
                  <a:pt x="3274898" y="4543"/>
                  <a:pt x="3308828" y="4543"/>
                </a:cubicBezTo>
                <a:cubicBezTo>
                  <a:pt x="3317310" y="-1252"/>
                  <a:pt x="3325793" y="-1252"/>
                  <a:pt x="3334275" y="4543"/>
                </a:cubicBezTo>
                <a:cubicBezTo>
                  <a:pt x="3351241" y="4543"/>
                  <a:pt x="3367145" y="2370"/>
                  <a:pt x="3383051" y="559"/>
                </a:cubicBezTo>
                <a:lnTo>
                  <a:pt x="3398101" y="0"/>
                </a:lnTo>
                <a:lnTo>
                  <a:pt x="7392421" y="0"/>
                </a:lnTo>
                <a:lnTo>
                  <a:pt x="7392421" y="6858000"/>
                </a:lnTo>
                <a:lnTo>
                  <a:pt x="2857168" y="6858000"/>
                </a:lnTo>
                <a:lnTo>
                  <a:pt x="2860240" y="6839268"/>
                </a:lnTo>
                <a:cubicBezTo>
                  <a:pt x="2862890" y="6833969"/>
                  <a:pt x="2867132" y="6831079"/>
                  <a:pt x="2873493" y="6831079"/>
                </a:cubicBezTo>
                <a:cubicBezTo>
                  <a:pt x="2890458" y="6831079"/>
                  <a:pt x="2903182" y="6823372"/>
                  <a:pt x="2920147" y="6823372"/>
                </a:cubicBezTo>
                <a:cubicBezTo>
                  <a:pt x="2937112" y="6823372"/>
                  <a:pt x="2954077" y="6827226"/>
                  <a:pt x="2975283" y="6823372"/>
                </a:cubicBezTo>
                <a:cubicBezTo>
                  <a:pt x="2992248" y="6819519"/>
                  <a:pt x="3009214" y="6819519"/>
                  <a:pt x="3026178" y="6823372"/>
                </a:cubicBezTo>
                <a:cubicBezTo>
                  <a:pt x="3038903" y="6827226"/>
                  <a:pt x="3043144" y="6815666"/>
                  <a:pt x="3047384" y="6807959"/>
                </a:cubicBezTo>
                <a:cubicBezTo>
                  <a:pt x="3060108" y="6796398"/>
                  <a:pt x="3055867" y="6788692"/>
                  <a:pt x="3038903" y="6788692"/>
                </a:cubicBezTo>
                <a:cubicBezTo>
                  <a:pt x="3034661" y="6788692"/>
                  <a:pt x="3026178" y="6788692"/>
                  <a:pt x="3017697" y="6788692"/>
                </a:cubicBezTo>
                <a:cubicBezTo>
                  <a:pt x="3009214" y="6784838"/>
                  <a:pt x="2996489" y="6784838"/>
                  <a:pt x="2996489" y="6777131"/>
                </a:cubicBezTo>
                <a:cubicBezTo>
                  <a:pt x="2996489" y="6757864"/>
                  <a:pt x="2983765" y="6757864"/>
                  <a:pt x="2971042" y="6757864"/>
                </a:cubicBezTo>
                <a:cubicBezTo>
                  <a:pt x="2954077" y="6757864"/>
                  <a:pt x="2941353" y="6757864"/>
                  <a:pt x="2932870" y="6746304"/>
                </a:cubicBezTo>
                <a:cubicBezTo>
                  <a:pt x="2924389" y="6738597"/>
                  <a:pt x="2907423" y="6738597"/>
                  <a:pt x="2894699" y="6746304"/>
                </a:cubicBezTo>
                <a:cubicBezTo>
                  <a:pt x="2877734" y="6757864"/>
                  <a:pt x="2856528" y="6750157"/>
                  <a:pt x="2835322" y="6750157"/>
                </a:cubicBezTo>
                <a:cubicBezTo>
                  <a:pt x="2831081" y="6750157"/>
                  <a:pt x="2831081" y="6746304"/>
                  <a:pt x="2826839" y="6746304"/>
                </a:cubicBezTo>
                <a:cubicBezTo>
                  <a:pt x="2822598" y="6738597"/>
                  <a:pt x="2826839" y="6734743"/>
                  <a:pt x="2831081" y="6734743"/>
                </a:cubicBezTo>
                <a:cubicBezTo>
                  <a:pt x="2843804" y="6734743"/>
                  <a:pt x="2852287" y="6734743"/>
                  <a:pt x="2856528" y="6727037"/>
                </a:cubicBezTo>
                <a:cubicBezTo>
                  <a:pt x="2869251" y="6715476"/>
                  <a:pt x="2865010" y="6707770"/>
                  <a:pt x="2865010" y="6700063"/>
                </a:cubicBezTo>
                <a:cubicBezTo>
                  <a:pt x="2852287" y="6700063"/>
                  <a:pt x="2839564" y="6696209"/>
                  <a:pt x="2822598" y="6696209"/>
                </a:cubicBezTo>
                <a:cubicBezTo>
                  <a:pt x="2831081" y="6692356"/>
                  <a:pt x="2835322" y="6692356"/>
                  <a:pt x="2839564" y="6692356"/>
                </a:cubicBezTo>
                <a:cubicBezTo>
                  <a:pt x="2852287" y="6692356"/>
                  <a:pt x="2865010" y="6688502"/>
                  <a:pt x="2877734" y="6692356"/>
                </a:cubicBezTo>
                <a:cubicBezTo>
                  <a:pt x="2894699" y="6696209"/>
                  <a:pt x="2898941" y="6684649"/>
                  <a:pt x="2915906" y="6680796"/>
                </a:cubicBezTo>
                <a:cubicBezTo>
                  <a:pt x="2932870" y="6676942"/>
                  <a:pt x="2932870" y="6673089"/>
                  <a:pt x="2924389" y="6657675"/>
                </a:cubicBezTo>
                <a:cubicBezTo>
                  <a:pt x="2920147" y="6646115"/>
                  <a:pt x="2911664" y="6642261"/>
                  <a:pt x="2903182" y="6646115"/>
                </a:cubicBezTo>
                <a:cubicBezTo>
                  <a:pt x="2890458" y="6653822"/>
                  <a:pt x="2877734" y="6649968"/>
                  <a:pt x="2869251" y="6649968"/>
                </a:cubicBezTo>
                <a:cubicBezTo>
                  <a:pt x="2843804" y="6653822"/>
                  <a:pt x="2822598" y="6646115"/>
                  <a:pt x="2797151" y="6657675"/>
                </a:cubicBezTo>
                <a:cubicBezTo>
                  <a:pt x="2797151" y="6657675"/>
                  <a:pt x="2792909" y="6657675"/>
                  <a:pt x="2788668" y="6653822"/>
                </a:cubicBezTo>
                <a:cubicBezTo>
                  <a:pt x="2767462" y="6646115"/>
                  <a:pt x="2750496" y="6646115"/>
                  <a:pt x="2729290" y="6646115"/>
                </a:cubicBezTo>
                <a:cubicBezTo>
                  <a:pt x="2699601" y="6642261"/>
                  <a:pt x="2669912" y="6634555"/>
                  <a:pt x="2640224" y="6638408"/>
                </a:cubicBezTo>
                <a:cubicBezTo>
                  <a:pt x="2640224" y="6638408"/>
                  <a:pt x="2635982" y="6638408"/>
                  <a:pt x="2635982" y="6638408"/>
                </a:cubicBezTo>
                <a:cubicBezTo>
                  <a:pt x="2635982" y="6634555"/>
                  <a:pt x="2635982" y="6634555"/>
                  <a:pt x="2635982" y="6634555"/>
                </a:cubicBezTo>
                <a:cubicBezTo>
                  <a:pt x="2635982" y="6630701"/>
                  <a:pt x="2635982" y="6626848"/>
                  <a:pt x="2640224" y="6626848"/>
                </a:cubicBezTo>
                <a:cubicBezTo>
                  <a:pt x="2644465" y="6626848"/>
                  <a:pt x="2648706" y="6626848"/>
                  <a:pt x="2652948" y="6626848"/>
                </a:cubicBezTo>
                <a:cubicBezTo>
                  <a:pt x="2678395" y="6626848"/>
                  <a:pt x="2703843" y="6626848"/>
                  <a:pt x="2729290" y="6626848"/>
                </a:cubicBezTo>
                <a:cubicBezTo>
                  <a:pt x="2733531" y="6626848"/>
                  <a:pt x="2742014" y="6626848"/>
                  <a:pt x="2742014" y="6619141"/>
                </a:cubicBezTo>
                <a:cubicBezTo>
                  <a:pt x="2737773" y="6603727"/>
                  <a:pt x="2754737" y="6603727"/>
                  <a:pt x="2763220" y="6603727"/>
                </a:cubicBezTo>
                <a:cubicBezTo>
                  <a:pt x="2780185" y="6603727"/>
                  <a:pt x="2797151" y="6603727"/>
                  <a:pt x="2814115" y="6603727"/>
                </a:cubicBezTo>
                <a:cubicBezTo>
                  <a:pt x="2826839" y="6603727"/>
                  <a:pt x="2839564" y="6599874"/>
                  <a:pt x="2852287" y="6596020"/>
                </a:cubicBezTo>
                <a:cubicBezTo>
                  <a:pt x="2848045" y="6588314"/>
                  <a:pt x="2839564" y="6584460"/>
                  <a:pt x="2831081" y="6584460"/>
                </a:cubicBezTo>
                <a:cubicBezTo>
                  <a:pt x="2797151" y="6584460"/>
                  <a:pt x="2763220" y="6592167"/>
                  <a:pt x="2729290" y="6580607"/>
                </a:cubicBezTo>
                <a:cubicBezTo>
                  <a:pt x="2674154" y="6580607"/>
                  <a:pt x="2619018" y="6580607"/>
                  <a:pt x="2568123" y="6580607"/>
                </a:cubicBezTo>
                <a:cubicBezTo>
                  <a:pt x="2559640" y="6580607"/>
                  <a:pt x="2555398" y="6592167"/>
                  <a:pt x="2546916" y="6584460"/>
                </a:cubicBezTo>
                <a:cubicBezTo>
                  <a:pt x="2534191" y="6572900"/>
                  <a:pt x="2517227" y="6580607"/>
                  <a:pt x="2504504" y="6580607"/>
                </a:cubicBezTo>
                <a:cubicBezTo>
                  <a:pt x="2491779" y="6580607"/>
                  <a:pt x="2474815" y="6576753"/>
                  <a:pt x="2462091" y="6584460"/>
                </a:cubicBezTo>
                <a:cubicBezTo>
                  <a:pt x="2453608" y="6588314"/>
                  <a:pt x="2440885" y="6584460"/>
                  <a:pt x="2432402" y="6584460"/>
                </a:cubicBezTo>
                <a:cubicBezTo>
                  <a:pt x="2411196" y="6576753"/>
                  <a:pt x="2385748" y="6572900"/>
                  <a:pt x="2360301" y="6572900"/>
                </a:cubicBezTo>
                <a:cubicBezTo>
                  <a:pt x="2351818" y="6572900"/>
                  <a:pt x="2347577" y="6580607"/>
                  <a:pt x="2343335" y="6580607"/>
                </a:cubicBezTo>
                <a:cubicBezTo>
                  <a:pt x="2334852" y="6576753"/>
                  <a:pt x="2326371" y="6572900"/>
                  <a:pt x="2317888" y="6572900"/>
                </a:cubicBezTo>
                <a:lnTo>
                  <a:pt x="2223860" y="6572900"/>
                </a:lnTo>
                <a:lnTo>
                  <a:pt x="2226954" y="6566806"/>
                </a:lnTo>
                <a:cubicBezTo>
                  <a:pt x="2231193" y="6555417"/>
                  <a:pt x="2235433" y="6547824"/>
                  <a:pt x="2243914" y="6536434"/>
                </a:cubicBezTo>
                <a:cubicBezTo>
                  <a:pt x="2243914" y="6532638"/>
                  <a:pt x="2243914" y="6528842"/>
                  <a:pt x="2243914" y="6528842"/>
                </a:cubicBezTo>
                <a:cubicBezTo>
                  <a:pt x="2222713" y="6509859"/>
                  <a:pt x="2205753" y="6490877"/>
                  <a:pt x="2180314" y="6490877"/>
                </a:cubicBezTo>
                <a:cubicBezTo>
                  <a:pt x="2103994" y="6490877"/>
                  <a:pt x="2031914" y="6490877"/>
                  <a:pt x="1959834" y="6490877"/>
                </a:cubicBezTo>
                <a:cubicBezTo>
                  <a:pt x="1955594" y="6490877"/>
                  <a:pt x="1942874" y="6498470"/>
                  <a:pt x="1942874" y="6483284"/>
                </a:cubicBezTo>
                <a:cubicBezTo>
                  <a:pt x="1942874" y="6475691"/>
                  <a:pt x="1955594" y="6479487"/>
                  <a:pt x="1959834" y="6479487"/>
                </a:cubicBezTo>
                <a:cubicBezTo>
                  <a:pt x="1976794" y="6479487"/>
                  <a:pt x="1993754" y="6479487"/>
                  <a:pt x="2010714" y="6468098"/>
                </a:cubicBezTo>
                <a:cubicBezTo>
                  <a:pt x="2048874" y="6433930"/>
                  <a:pt x="2099754" y="6422541"/>
                  <a:pt x="2154873" y="6418744"/>
                </a:cubicBezTo>
                <a:cubicBezTo>
                  <a:pt x="2180314" y="6418744"/>
                  <a:pt x="2209994" y="6422541"/>
                  <a:pt x="2239673" y="6414948"/>
                </a:cubicBezTo>
                <a:cubicBezTo>
                  <a:pt x="2256633" y="6407355"/>
                  <a:pt x="2277833" y="6411151"/>
                  <a:pt x="2294793" y="6414948"/>
                </a:cubicBezTo>
                <a:cubicBezTo>
                  <a:pt x="2311753" y="6414948"/>
                  <a:pt x="2328713" y="6403558"/>
                  <a:pt x="2345673" y="6407355"/>
                </a:cubicBezTo>
                <a:cubicBezTo>
                  <a:pt x="2354152" y="6407355"/>
                  <a:pt x="2371112" y="6414948"/>
                  <a:pt x="2366873" y="6399762"/>
                </a:cubicBezTo>
                <a:cubicBezTo>
                  <a:pt x="2366873" y="6388372"/>
                  <a:pt x="2354152" y="6395965"/>
                  <a:pt x="2345673" y="6392169"/>
                </a:cubicBezTo>
                <a:cubicBezTo>
                  <a:pt x="2294793" y="6388372"/>
                  <a:pt x="2248153" y="6399762"/>
                  <a:pt x="2197274" y="6399762"/>
                </a:cubicBezTo>
                <a:cubicBezTo>
                  <a:pt x="2171833" y="6399762"/>
                  <a:pt x="2159113" y="6380779"/>
                  <a:pt x="2133674" y="6376983"/>
                </a:cubicBezTo>
                <a:cubicBezTo>
                  <a:pt x="2133674" y="6376983"/>
                  <a:pt x="2133674" y="6373186"/>
                  <a:pt x="2133674" y="6369390"/>
                </a:cubicBezTo>
                <a:cubicBezTo>
                  <a:pt x="2133674" y="6365594"/>
                  <a:pt x="2129434" y="6358001"/>
                  <a:pt x="2137913" y="6354204"/>
                </a:cubicBezTo>
                <a:cubicBezTo>
                  <a:pt x="2150634" y="6354204"/>
                  <a:pt x="2163354" y="6354204"/>
                  <a:pt x="2176073" y="6354204"/>
                </a:cubicBezTo>
                <a:cubicBezTo>
                  <a:pt x="2188793" y="6354204"/>
                  <a:pt x="2193034" y="6346611"/>
                  <a:pt x="2201513" y="6346611"/>
                </a:cubicBezTo>
                <a:cubicBezTo>
                  <a:pt x="2205753" y="6346611"/>
                  <a:pt x="2205753" y="6342815"/>
                  <a:pt x="2205753" y="6339018"/>
                </a:cubicBezTo>
                <a:cubicBezTo>
                  <a:pt x="2205753" y="6335222"/>
                  <a:pt x="2201513" y="6335222"/>
                  <a:pt x="2197274" y="6335222"/>
                </a:cubicBezTo>
                <a:cubicBezTo>
                  <a:pt x="2184553" y="6335222"/>
                  <a:pt x="2171833" y="6335222"/>
                  <a:pt x="2159113" y="6335222"/>
                </a:cubicBezTo>
                <a:cubicBezTo>
                  <a:pt x="2154873" y="6335222"/>
                  <a:pt x="2146394" y="6335222"/>
                  <a:pt x="2146394" y="6327629"/>
                </a:cubicBezTo>
                <a:cubicBezTo>
                  <a:pt x="2146394" y="6323832"/>
                  <a:pt x="2154873" y="6323832"/>
                  <a:pt x="2154873" y="6320036"/>
                </a:cubicBezTo>
                <a:cubicBezTo>
                  <a:pt x="2171833" y="6308647"/>
                  <a:pt x="2188793" y="6301054"/>
                  <a:pt x="2205753" y="6301054"/>
                </a:cubicBezTo>
                <a:cubicBezTo>
                  <a:pt x="2235433" y="6301054"/>
                  <a:pt x="2256633" y="6282071"/>
                  <a:pt x="2286313" y="6285868"/>
                </a:cubicBezTo>
                <a:cubicBezTo>
                  <a:pt x="2286313" y="6285868"/>
                  <a:pt x="2286313" y="6282071"/>
                  <a:pt x="2286313" y="6282071"/>
                </a:cubicBezTo>
                <a:cubicBezTo>
                  <a:pt x="2286313" y="6278275"/>
                  <a:pt x="2286313" y="6278275"/>
                  <a:pt x="2286313" y="6274478"/>
                </a:cubicBezTo>
                <a:cubicBezTo>
                  <a:pt x="2282073" y="6274478"/>
                  <a:pt x="2273593" y="6274478"/>
                  <a:pt x="2269353" y="6274478"/>
                </a:cubicBezTo>
                <a:cubicBezTo>
                  <a:pt x="2252393" y="6270682"/>
                  <a:pt x="2252393" y="6266885"/>
                  <a:pt x="2256633" y="6251700"/>
                </a:cubicBezTo>
                <a:cubicBezTo>
                  <a:pt x="2260873" y="6247903"/>
                  <a:pt x="2260873" y="6244107"/>
                  <a:pt x="2252393" y="6240310"/>
                </a:cubicBezTo>
                <a:cubicBezTo>
                  <a:pt x="2239673" y="6236514"/>
                  <a:pt x="2226954" y="6236514"/>
                  <a:pt x="2214234" y="6228921"/>
                </a:cubicBezTo>
                <a:cubicBezTo>
                  <a:pt x="2226954" y="6228921"/>
                  <a:pt x="2235433" y="6228921"/>
                  <a:pt x="2243914" y="6228921"/>
                </a:cubicBezTo>
                <a:cubicBezTo>
                  <a:pt x="2252393" y="6228921"/>
                  <a:pt x="2252393" y="6221328"/>
                  <a:pt x="2248153" y="6217531"/>
                </a:cubicBezTo>
                <a:cubicBezTo>
                  <a:pt x="2248153" y="6213735"/>
                  <a:pt x="2239673" y="6213735"/>
                  <a:pt x="2248153" y="6209938"/>
                </a:cubicBezTo>
                <a:cubicBezTo>
                  <a:pt x="2248153" y="6209938"/>
                  <a:pt x="2252393" y="6206142"/>
                  <a:pt x="2252393" y="6209938"/>
                </a:cubicBezTo>
                <a:cubicBezTo>
                  <a:pt x="2265113" y="6217531"/>
                  <a:pt x="2282073" y="6213735"/>
                  <a:pt x="2294793" y="6213735"/>
                </a:cubicBezTo>
                <a:cubicBezTo>
                  <a:pt x="2299033" y="6213735"/>
                  <a:pt x="2303273" y="6213735"/>
                  <a:pt x="2303273" y="6209938"/>
                </a:cubicBezTo>
                <a:cubicBezTo>
                  <a:pt x="2303273" y="6206142"/>
                  <a:pt x="2303273" y="6206142"/>
                  <a:pt x="2299033" y="6202346"/>
                </a:cubicBezTo>
                <a:cubicBezTo>
                  <a:pt x="2290553" y="6194753"/>
                  <a:pt x="2277833" y="6194753"/>
                  <a:pt x="2273593" y="6187160"/>
                </a:cubicBezTo>
                <a:cubicBezTo>
                  <a:pt x="2269353" y="6179567"/>
                  <a:pt x="2260873" y="6175770"/>
                  <a:pt x="2269353" y="6168177"/>
                </a:cubicBezTo>
                <a:cubicBezTo>
                  <a:pt x="2273593" y="6164381"/>
                  <a:pt x="2273593" y="6156788"/>
                  <a:pt x="2277833" y="6156788"/>
                </a:cubicBezTo>
                <a:cubicBezTo>
                  <a:pt x="2286313" y="6156788"/>
                  <a:pt x="2294793" y="6152991"/>
                  <a:pt x="2299033" y="6156788"/>
                </a:cubicBezTo>
                <a:cubicBezTo>
                  <a:pt x="2315993" y="6164381"/>
                  <a:pt x="2332953" y="6168177"/>
                  <a:pt x="2349913" y="6171974"/>
                </a:cubicBezTo>
                <a:cubicBezTo>
                  <a:pt x="2362633" y="6179567"/>
                  <a:pt x="2362633" y="6175770"/>
                  <a:pt x="2371112" y="6164381"/>
                </a:cubicBezTo>
                <a:cubicBezTo>
                  <a:pt x="2371112" y="6156788"/>
                  <a:pt x="2375353" y="6145399"/>
                  <a:pt x="2383832" y="6141602"/>
                </a:cubicBezTo>
                <a:cubicBezTo>
                  <a:pt x="2396553" y="6141602"/>
                  <a:pt x="2405032" y="6134009"/>
                  <a:pt x="2421992" y="6134009"/>
                </a:cubicBezTo>
                <a:cubicBezTo>
                  <a:pt x="2430472" y="6137806"/>
                  <a:pt x="2443193" y="6134009"/>
                  <a:pt x="2455913" y="6137806"/>
                </a:cubicBezTo>
                <a:cubicBezTo>
                  <a:pt x="2464392" y="6137806"/>
                  <a:pt x="2464392" y="6130213"/>
                  <a:pt x="2464392" y="6126416"/>
                </a:cubicBezTo>
                <a:cubicBezTo>
                  <a:pt x="2464392" y="6118823"/>
                  <a:pt x="2460153" y="6115027"/>
                  <a:pt x="2455913" y="6115027"/>
                </a:cubicBezTo>
                <a:cubicBezTo>
                  <a:pt x="2447432" y="6115027"/>
                  <a:pt x="2447432" y="6118823"/>
                  <a:pt x="2443193" y="6118823"/>
                </a:cubicBezTo>
                <a:cubicBezTo>
                  <a:pt x="2421992" y="6126416"/>
                  <a:pt x="2405032" y="6122620"/>
                  <a:pt x="2392313" y="6107434"/>
                </a:cubicBezTo>
                <a:cubicBezTo>
                  <a:pt x="2388072" y="6099841"/>
                  <a:pt x="2396553" y="6092248"/>
                  <a:pt x="2388072" y="6084655"/>
                </a:cubicBezTo>
                <a:cubicBezTo>
                  <a:pt x="2375353" y="6084655"/>
                  <a:pt x="2362633" y="6084655"/>
                  <a:pt x="2349913" y="6084655"/>
                </a:cubicBezTo>
                <a:cubicBezTo>
                  <a:pt x="2341432" y="6080859"/>
                  <a:pt x="2328713" y="6088452"/>
                  <a:pt x="2315993" y="6080859"/>
                </a:cubicBezTo>
                <a:cubicBezTo>
                  <a:pt x="2312813" y="6078011"/>
                  <a:pt x="2310163" y="6076825"/>
                  <a:pt x="2307778" y="6076647"/>
                </a:cubicBezTo>
                <a:lnTo>
                  <a:pt x="2303001" y="6077973"/>
                </a:lnTo>
                <a:lnTo>
                  <a:pt x="2306070" y="6071704"/>
                </a:lnTo>
                <a:cubicBezTo>
                  <a:pt x="2318795" y="6057153"/>
                  <a:pt x="2314553" y="6047454"/>
                  <a:pt x="2297589" y="6047454"/>
                </a:cubicBezTo>
                <a:cubicBezTo>
                  <a:pt x="2293347" y="6047454"/>
                  <a:pt x="2284864" y="6047454"/>
                  <a:pt x="2276383" y="6047454"/>
                </a:cubicBezTo>
                <a:cubicBezTo>
                  <a:pt x="2267900" y="6042603"/>
                  <a:pt x="2255176" y="6042603"/>
                  <a:pt x="2255176" y="6032903"/>
                </a:cubicBezTo>
                <a:cubicBezTo>
                  <a:pt x="2255176" y="6008653"/>
                  <a:pt x="2242451" y="6008653"/>
                  <a:pt x="2229728" y="6008653"/>
                </a:cubicBezTo>
                <a:cubicBezTo>
                  <a:pt x="2212764" y="6008653"/>
                  <a:pt x="2200039" y="6008653"/>
                  <a:pt x="2191556" y="5994103"/>
                </a:cubicBezTo>
                <a:cubicBezTo>
                  <a:pt x="2183075" y="5984403"/>
                  <a:pt x="2166109" y="5984403"/>
                  <a:pt x="2153385" y="5994103"/>
                </a:cubicBezTo>
                <a:cubicBezTo>
                  <a:pt x="2136420" y="6008653"/>
                  <a:pt x="2115214" y="5998953"/>
                  <a:pt x="2094008" y="5998953"/>
                </a:cubicBezTo>
                <a:cubicBezTo>
                  <a:pt x="2089767" y="5998953"/>
                  <a:pt x="2089767" y="5994103"/>
                  <a:pt x="2085525" y="5994103"/>
                </a:cubicBezTo>
                <a:cubicBezTo>
                  <a:pt x="2081284" y="5984403"/>
                  <a:pt x="2085525" y="5979552"/>
                  <a:pt x="2089767" y="5979552"/>
                </a:cubicBezTo>
                <a:cubicBezTo>
                  <a:pt x="2102490" y="5979552"/>
                  <a:pt x="2110973" y="5979552"/>
                  <a:pt x="2115214" y="5969853"/>
                </a:cubicBezTo>
                <a:cubicBezTo>
                  <a:pt x="2127937" y="5955302"/>
                  <a:pt x="2123696" y="5945603"/>
                  <a:pt x="2123696" y="5935902"/>
                </a:cubicBezTo>
                <a:cubicBezTo>
                  <a:pt x="2110973" y="5935902"/>
                  <a:pt x="2098250" y="5931052"/>
                  <a:pt x="2081284" y="5931052"/>
                </a:cubicBezTo>
                <a:cubicBezTo>
                  <a:pt x="2089767" y="5926202"/>
                  <a:pt x="2094008" y="5926202"/>
                  <a:pt x="2098250" y="5926202"/>
                </a:cubicBezTo>
                <a:cubicBezTo>
                  <a:pt x="2110973" y="5926202"/>
                  <a:pt x="2123696" y="5921351"/>
                  <a:pt x="2136420" y="5926202"/>
                </a:cubicBezTo>
                <a:cubicBezTo>
                  <a:pt x="2153385" y="5931052"/>
                  <a:pt x="2157627" y="5916502"/>
                  <a:pt x="2174592" y="5911652"/>
                </a:cubicBezTo>
                <a:cubicBezTo>
                  <a:pt x="2191556" y="5906802"/>
                  <a:pt x="2191556" y="5901952"/>
                  <a:pt x="2183075" y="5882551"/>
                </a:cubicBezTo>
                <a:cubicBezTo>
                  <a:pt x="2178833" y="5868002"/>
                  <a:pt x="2170351" y="5863151"/>
                  <a:pt x="2161868" y="5868002"/>
                </a:cubicBezTo>
                <a:cubicBezTo>
                  <a:pt x="2149145" y="5877702"/>
                  <a:pt x="2136420" y="5872851"/>
                  <a:pt x="2127937" y="5872851"/>
                </a:cubicBezTo>
                <a:cubicBezTo>
                  <a:pt x="2102490" y="5877702"/>
                  <a:pt x="2081284" y="5868002"/>
                  <a:pt x="2055837" y="5882551"/>
                </a:cubicBezTo>
                <a:cubicBezTo>
                  <a:pt x="2055837" y="5882551"/>
                  <a:pt x="2051595" y="5882551"/>
                  <a:pt x="2047354" y="5877702"/>
                </a:cubicBezTo>
                <a:cubicBezTo>
                  <a:pt x="2026148" y="5868002"/>
                  <a:pt x="2009182" y="5868002"/>
                  <a:pt x="1987976" y="5868002"/>
                </a:cubicBezTo>
                <a:lnTo>
                  <a:pt x="1953832" y="5861494"/>
                </a:lnTo>
                <a:lnTo>
                  <a:pt x="1965665" y="5858291"/>
                </a:lnTo>
                <a:cubicBezTo>
                  <a:pt x="1972554" y="5854969"/>
                  <a:pt x="1978914" y="5851173"/>
                  <a:pt x="1985274" y="5849274"/>
                </a:cubicBezTo>
                <a:cubicBezTo>
                  <a:pt x="1987395" y="5849274"/>
                  <a:pt x="1989514" y="5847376"/>
                  <a:pt x="1991104" y="5845003"/>
                </a:cubicBezTo>
                <a:lnTo>
                  <a:pt x="1991786" y="5843171"/>
                </a:lnTo>
                <a:lnTo>
                  <a:pt x="1995929" y="5842539"/>
                </a:lnTo>
                <a:cubicBezTo>
                  <a:pt x="1998580" y="5841327"/>
                  <a:pt x="2000700" y="5838901"/>
                  <a:pt x="2000700" y="5834051"/>
                </a:cubicBezTo>
                <a:cubicBezTo>
                  <a:pt x="1996459" y="5814651"/>
                  <a:pt x="2013424" y="5814651"/>
                  <a:pt x="2021906" y="5814651"/>
                </a:cubicBezTo>
                <a:cubicBezTo>
                  <a:pt x="2038871" y="5814651"/>
                  <a:pt x="2055837" y="5814651"/>
                  <a:pt x="2072801" y="5814651"/>
                </a:cubicBezTo>
                <a:cubicBezTo>
                  <a:pt x="2085525" y="5814651"/>
                  <a:pt x="2098250" y="5809801"/>
                  <a:pt x="2110973" y="5804950"/>
                </a:cubicBezTo>
                <a:cubicBezTo>
                  <a:pt x="2106731" y="5795251"/>
                  <a:pt x="2098250" y="5790401"/>
                  <a:pt x="2089767" y="5790401"/>
                </a:cubicBezTo>
                <a:cubicBezTo>
                  <a:pt x="2055837" y="5790401"/>
                  <a:pt x="2021906" y="5800101"/>
                  <a:pt x="1987976" y="5785551"/>
                </a:cubicBezTo>
                <a:cubicBezTo>
                  <a:pt x="1932840" y="5785551"/>
                  <a:pt x="1877704" y="5785551"/>
                  <a:pt x="1826809" y="5785551"/>
                </a:cubicBezTo>
                <a:cubicBezTo>
                  <a:pt x="1818326" y="5785551"/>
                  <a:pt x="1814085" y="5800101"/>
                  <a:pt x="1805602" y="5790401"/>
                </a:cubicBezTo>
                <a:cubicBezTo>
                  <a:pt x="1792877" y="5775851"/>
                  <a:pt x="1775913" y="5785551"/>
                  <a:pt x="1763190" y="5785551"/>
                </a:cubicBezTo>
                <a:cubicBezTo>
                  <a:pt x="1750466" y="5785551"/>
                  <a:pt x="1733501" y="5780700"/>
                  <a:pt x="1720777" y="5790401"/>
                </a:cubicBezTo>
                <a:cubicBezTo>
                  <a:pt x="1712294" y="5795251"/>
                  <a:pt x="1699571" y="5790401"/>
                  <a:pt x="1691088" y="5790401"/>
                </a:cubicBezTo>
                <a:cubicBezTo>
                  <a:pt x="1669882" y="5780700"/>
                  <a:pt x="1644434" y="5775851"/>
                  <a:pt x="1618987" y="5775851"/>
                </a:cubicBezTo>
                <a:cubicBezTo>
                  <a:pt x="1610504" y="5775851"/>
                  <a:pt x="1606263" y="5785551"/>
                  <a:pt x="1602021" y="5785551"/>
                </a:cubicBezTo>
                <a:cubicBezTo>
                  <a:pt x="1593539" y="5780700"/>
                  <a:pt x="1585057" y="5775851"/>
                  <a:pt x="1576574" y="5775851"/>
                </a:cubicBezTo>
                <a:cubicBezTo>
                  <a:pt x="1525678" y="5775851"/>
                  <a:pt x="1479025" y="5775851"/>
                  <a:pt x="1428130" y="5775851"/>
                </a:cubicBezTo>
                <a:cubicBezTo>
                  <a:pt x="1404802" y="5778275"/>
                  <a:pt x="1381475" y="5777063"/>
                  <a:pt x="1357618" y="5775244"/>
                </a:cubicBezTo>
                <a:lnTo>
                  <a:pt x="1317117" y="5772911"/>
                </a:lnTo>
                <a:lnTo>
                  <a:pt x="1318325" y="5772719"/>
                </a:lnTo>
                <a:cubicBezTo>
                  <a:pt x="1335291" y="5769821"/>
                  <a:pt x="1356498" y="5772719"/>
                  <a:pt x="1373462" y="5772719"/>
                </a:cubicBezTo>
                <a:cubicBezTo>
                  <a:pt x="1386185" y="5772719"/>
                  <a:pt x="1394668" y="5775617"/>
                  <a:pt x="1407392" y="5769821"/>
                </a:cubicBezTo>
                <a:cubicBezTo>
                  <a:pt x="1407392" y="5766924"/>
                  <a:pt x="1415875" y="5769821"/>
                  <a:pt x="1420116" y="5766924"/>
                </a:cubicBezTo>
                <a:cubicBezTo>
                  <a:pt x="1437080" y="5764026"/>
                  <a:pt x="1454046" y="5781413"/>
                  <a:pt x="1471012" y="5766924"/>
                </a:cubicBezTo>
                <a:cubicBezTo>
                  <a:pt x="1487976" y="5766924"/>
                  <a:pt x="1504941" y="5766924"/>
                  <a:pt x="1526148" y="5766924"/>
                </a:cubicBezTo>
                <a:cubicBezTo>
                  <a:pt x="1543112" y="5766924"/>
                  <a:pt x="1560077" y="5769821"/>
                  <a:pt x="1581284" y="5766924"/>
                </a:cubicBezTo>
                <a:cubicBezTo>
                  <a:pt x="1589767" y="5766924"/>
                  <a:pt x="1602490" y="5772719"/>
                  <a:pt x="1606731" y="5761128"/>
                </a:cubicBezTo>
                <a:cubicBezTo>
                  <a:pt x="1619455" y="5758230"/>
                  <a:pt x="1632179" y="5755332"/>
                  <a:pt x="1644903" y="5761128"/>
                </a:cubicBezTo>
                <a:cubicBezTo>
                  <a:pt x="1649145" y="5764026"/>
                  <a:pt x="1657627" y="5764026"/>
                  <a:pt x="1661868" y="5761128"/>
                </a:cubicBezTo>
                <a:cubicBezTo>
                  <a:pt x="1678832" y="5758230"/>
                  <a:pt x="1691557" y="5758230"/>
                  <a:pt x="1708522" y="5764026"/>
                </a:cubicBezTo>
                <a:cubicBezTo>
                  <a:pt x="1712764" y="5764026"/>
                  <a:pt x="1721245" y="5764026"/>
                  <a:pt x="1725487" y="5755332"/>
                </a:cubicBezTo>
                <a:cubicBezTo>
                  <a:pt x="1725487" y="5752434"/>
                  <a:pt x="1738210" y="5755332"/>
                  <a:pt x="1742451" y="5755332"/>
                </a:cubicBezTo>
                <a:cubicBezTo>
                  <a:pt x="1742451" y="5752434"/>
                  <a:pt x="1746693" y="5749537"/>
                  <a:pt x="1746693" y="5749537"/>
                </a:cubicBezTo>
                <a:cubicBezTo>
                  <a:pt x="1763658" y="5749537"/>
                  <a:pt x="1780623" y="5749537"/>
                  <a:pt x="1801829" y="5749537"/>
                </a:cubicBezTo>
                <a:cubicBezTo>
                  <a:pt x="1801829" y="5749537"/>
                  <a:pt x="1801829" y="5752434"/>
                  <a:pt x="1801829" y="5755332"/>
                </a:cubicBezTo>
                <a:cubicBezTo>
                  <a:pt x="1835760" y="5755332"/>
                  <a:pt x="1873931" y="5755332"/>
                  <a:pt x="1907861" y="5755332"/>
                </a:cubicBezTo>
                <a:cubicBezTo>
                  <a:pt x="1916343" y="5749537"/>
                  <a:pt x="1924826" y="5749537"/>
                  <a:pt x="1933309" y="5755332"/>
                </a:cubicBezTo>
                <a:cubicBezTo>
                  <a:pt x="1967239" y="5755332"/>
                  <a:pt x="1996928" y="5746639"/>
                  <a:pt x="2030858" y="5749537"/>
                </a:cubicBezTo>
                <a:cubicBezTo>
                  <a:pt x="2030858" y="5746639"/>
                  <a:pt x="2030858" y="5743741"/>
                  <a:pt x="2030858" y="5740843"/>
                </a:cubicBezTo>
                <a:cubicBezTo>
                  <a:pt x="2030858" y="5737945"/>
                  <a:pt x="2030858" y="5737945"/>
                  <a:pt x="2035098" y="5737945"/>
                </a:cubicBezTo>
                <a:cubicBezTo>
                  <a:pt x="2039340" y="5735047"/>
                  <a:pt x="2043581" y="5737945"/>
                  <a:pt x="2043581" y="5740843"/>
                </a:cubicBezTo>
                <a:cubicBezTo>
                  <a:pt x="2069030" y="5740843"/>
                  <a:pt x="2098717" y="5740843"/>
                  <a:pt x="2124166" y="5740843"/>
                </a:cubicBezTo>
                <a:cubicBezTo>
                  <a:pt x="2128407" y="5743741"/>
                  <a:pt x="2141130" y="5737945"/>
                  <a:pt x="2141130" y="5746639"/>
                </a:cubicBezTo>
                <a:cubicBezTo>
                  <a:pt x="2153853" y="5746639"/>
                  <a:pt x="2162336" y="5746639"/>
                  <a:pt x="2170819" y="5746639"/>
                </a:cubicBezTo>
                <a:cubicBezTo>
                  <a:pt x="2183543" y="5746639"/>
                  <a:pt x="2196268" y="5743741"/>
                  <a:pt x="2200508" y="5735047"/>
                </a:cubicBezTo>
                <a:cubicBezTo>
                  <a:pt x="2204749" y="5732149"/>
                  <a:pt x="2208991" y="5732149"/>
                  <a:pt x="2213231" y="5732149"/>
                </a:cubicBezTo>
                <a:cubicBezTo>
                  <a:pt x="2217473" y="5732149"/>
                  <a:pt x="2221714" y="5732149"/>
                  <a:pt x="2230197" y="5732149"/>
                </a:cubicBezTo>
                <a:cubicBezTo>
                  <a:pt x="2234438" y="5732149"/>
                  <a:pt x="2234438" y="5729252"/>
                  <a:pt x="2234438" y="5729252"/>
                </a:cubicBezTo>
                <a:cubicBezTo>
                  <a:pt x="2234438" y="5726354"/>
                  <a:pt x="2234438" y="5723456"/>
                  <a:pt x="2230197" y="5723456"/>
                </a:cubicBezTo>
                <a:cubicBezTo>
                  <a:pt x="2213231" y="5726354"/>
                  <a:pt x="2196268" y="5717660"/>
                  <a:pt x="2179302" y="5717660"/>
                </a:cubicBezTo>
                <a:cubicBezTo>
                  <a:pt x="2170819" y="5720558"/>
                  <a:pt x="2166578" y="5717660"/>
                  <a:pt x="2166578" y="5711865"/>
                </a:cubicBezTo>
                <a:cubicBezTo>
                  <a:pt x="2153853" y="5708967"/>
                  <a:pt x="2145372" y="5700273"/>
                  <a:pt x="2128407" y="5700273"/>
                </a:cubicBezTo>
                <a:cubicBezTo>
                  <a:pt x="2128407" y="5706069"/>
                  <a:pt x="2124166" y="5706069"/>
                  <a:pt x="2119924" y="5703171"/>
                </a:cubicBezTo>
                <a:cubicBezTo>
                  <a:pt x="2115683" y="5703171"/>
                  <a:pt x="2111441" y="5700273"/>
                  <a:pt x="2111441" y="5697375"/>
                </a:cubicBezTo>
                <a:cubicBezTo>
                  <a:pt x="2107200" y="5685784"/>
                  <a:pt x="2090235" y="5679988"/>
                  <a:pt x="2073271" y="5682886"/>
                </a:cubicBezTo>
                <a:cubicBezTo>
                  <a:pt x="2064788" y="5688682"/>
                  <a:pt x="2052064" y="5685784"/>
                  <a:pt x="2043581" y="5691580"/>
                </a:cubicBezTo>
                <a:cubicBezTo>
                  <a:pt x="2043581" y="5691580"/>
                  <a:pt x="2039340" y="5691580"/>
                  <a:pt x="2039340" y="5688682"/>
                </a:cubicBezTo>
                <a:cubicBezTo>
                  <a:pt x="2026616" y="5688682"/>
                  <a:pt x="2018134" y="5685784"/>
                  <a:pt x="2009652" y="5688682"/>
                </a:cubicBezTo>
                <a:cubicBezTo>
                  <a:pt x="1988445" y="5688682"/>
                  <a:pt x="1967239" y="5682886"/>
                  <a:pt x="1950274" y="5697375"/>
                </a:cubicBezTo>
                <a:cubicBezTo>
                  <a:pt x="1946033" y="5694477"/>
                  <a:pt x="1946033" y="5691580"/>
                  <a:pt x="1946033" y="5691580"/>
                </a:cubicBezTo>
                <a:cubicBezTo>
                  <a:pt x="1950274" y="5682886"/>
                  <a:pt x="1941791" y="5674193"/>
                  <a:pt x="1937550" y="5665499"/>
                </a:cubicBezTo>
                <a:cubicBezTo>
                  <a:pt x="1933309" y="5662601"/>
                  <a:pt x="1916343" y="5665499"/>
                  <a:pt x="1907861" y="5665499"/>
                </a:cubicBezTo>
                <a:cubicBezTo>
                  <a:pt x="1916343" y="5677090"/>
                  <a:pt x="1916343" y="5677090"/>
                  <a:pt x="1899378" y="5677090"/>
                </a:cubicBezTo>
                <a:cubicBezTo>
                  <a:pt x="1886655" y="5677090"/>
                  <a:pt x="1886655" y="5677090"/>
                  <a:pt x="1873931" y="5688682"/>
                </a:cubicBezTo>
                <a:cubicBezTo>
                  <a:pt x="1873931" y="5691580"/>
                  <a:pt x="1869689" y="5691580"/>
                  <a:pt x="1865448" y="5691580"/>
                </a:cubicBezTo>
                <a:cubicBezTo>
                  <a:pt x="1861207" y="5691580"/>
                  <a:pt x="1852725" y="5691580"/>
                  <a:pt x="1848483" y="5691580"/>
                </a:cubicBezTo>
                <a:cubicBezTo>
                  <a:pt x="1840001" y="5691580"/>
                  <a:pt x="1835760" y="5691580"/>
                  <a:pt x="1831519" y="5691580"/>
                </a:cubicBezTo>
                <a:cubicBezTo>
                  <a:pt x="1823036" y="5691580"/>
                  <a:pt x="1823036" y="5691580"/>
                  <a:pt x="1823036" y="5697375"/>
                </a:cubicBezTo>
                <a:cubicBezTo>
                  <a:pt x="1818795" y="5703171"/>
                  <a:pt x="1823036" y="5708967"/>
                  <a:pt x="1818795" y="5714762"/>
                </a:cubicBezTo>
                <a:cubicBezTo>
                  <a:pt x="1814553" y="5714762"/>
                  <a:pt x="1806070" y="5714762"/>
                  <a:pt x="1801829" y="5714762"/>
                </a:cubicBezTo>
                <a:cubicBezTo>
                  <a:pt x="1793346" y="5711865"/>
                  <a:pt x="1797588" y="5708967"/>
                  <a:pt x="1797588" y="5706069"/>
                </a:cubicBezTo>
                <a:cubicBezTo>
                  <a:pt x="1784864" y="5703171"/>
                  <a:pt x="1776383" y="5694477"/>
                  <a:pt x="1763658" y="5697375"/>
                </a:cubicBezTo>
                <a:cubicBezTo>
                  <a:pt x="1763658" y="5700273"/>
                  <a:pt x="1759417" y="5700273"/>
                  <a:pt x="1755176" y="5700273"/>
                </a:cubicBezTo>
                <a:cubicBezTo>
                  <a:pt x="1750934" y="5700273"/>
                  <a:pt x="1742451" y="5700273"/>
                  <a:pt x="1738210" y="5700273"/>
                </a:cubicBezTo>
                <a:cubicBezTo>
                  <a:pt x="1738210" y="5706069"/>
                  <a:pt x="1733968" y="5706069"/>
                  <a:pt x="1729728" y="5706069"/>
                </a:cubicBezTo>
                <a:cubicBezTo>
                  <a:pt x="1721245" y="5703171"/>
                  <a:pt x="1725487" y="5700273"/>
                  <a:pt x="1725487" y="5697375"/>
                </a:cubicBezTo>
                <a:cubicBezTo>
                  <a:pt x="1721245" y="5697375"/>
                  <a:pt x="1721245" y="5697375"/>
                  <a:pt x="1721245" y="5697375"/>
                </a:cubicBezTo>
                <a:cubicBezTo>
                  <a:pt x="1704281" y="5697375"/>
                  <a:pt x="1695798" y="5711865"/>
                  <a:pt x="1683074" y="5703171"/>
                </a:cubicBezTo>
                <a:cubicBezTo>
                  <a:pt x="1666109" y="5697375"/>
                  <a:pt x="1649145" y="5706069"/>
                  <a:pt x="1640662" y="5697375"/>
                </a:cubicBezTo>
                <a:cubicBezTo>
                  <a:pt x="1627937" y="5697375"/>
                  <a:pt x="1610973" y="5694477"/>
                  <a:pt x="1598250" y="5700273"/>
                </a:cubicBezTo>
                <a:cubicBezTo>
                  <a:pt x="1581284" y="5703171"/>
                  <a:pt x="1564318" y="5700273"/>
                  <a:pt x="1547354" y="5700273"/>
                </a:cubicBezTo>
                <a:cubicBezTo>
                  <a:pt x="1547354" y="5700273"/>
                  <a:pt x="1543112" y="5700273"/>
                  <a:pt x="1543112" y="5700273"/>
                </a:cubicBezTo>
                <a:cubicBezTo>
                  <a:pt x="1543112" y="5697375"/>
                  <a:pt x="1538871" y="5700273"/>
                  <a:pt x="1543112" y="5703171"/>
                </a:cubicBezTo>
                <a:cubicBezTo>
                  <a:pt x="1543112" y="5706069"/>
                  <a:pt x="1547354" y="5708967"/>
                  <a:pt x="1555835" y="5708967"/>
                </a:cubicBezTo>
                <a:cubicBezTo>
                  <a:pt x="1564318" y="5708967"/>
                  <a:pt x="1568560" y="5711865"/>
                  <a:pt x="1564318" y="5714762"/>
                </a:cubicBezTo>
                <a:cubicBezTo>
                  <a:pt x="1564318" y="5720558"/>
                  <a:pt x="1555835" y="5717660"/>
                  <a:pt x="1551595" y="5717660"/>
                </a:cubicBezTo>
                <a:cubicBezTo>
                  <a:pt x="1555835" y="5729252"/>
                  <a:pt x="1568560" y="5729252"/>
                  <a:pt x="1581284" y="5726354"/>
                </a:cubicBezTo>
                <a:cubicBezTo>
                  <a:pt x="1585525" y="5729252"/>
                  <a:pt x="1589767" y="5726354"/>
                  <a:pt x="1594008" y="5732149"/>
                </a:cubicBezTo>
                <a:cubicBezTo>
                  <a:pt x="1594008" y="5737945"/>
                  <a:pt x="1585525" y="5735047"/>
                  <a:pt x="1581284" y="5737945"/>
                </a:cubicBezTo>
                <a:cubicBezTo>
                  <a:pt x="1568560" y="5737945"/>
                  <a:pt x="1555835" y="5749537"/>
                  <a:pt x="1551595" y="5732149"/>
                </a:cubicBezTo>
                <a:cubicBezTo>
                  <a:pt x="1551595" y="5732149"/>
                  <a:pt x="1543112" y="5732149"/>
                  <a:pt x="1543112" y="5732149"/>
                </a:cubicBezTo>
                <a:cubicBezTo>
                  <a:pt x="1521906" y="5743741"/>
                  <a:pt x="1521906" y="5743741"/>
                  <a:pt x="1496458" y="5737945"/>
                </a:cubicBezTo>
                <a:cubicBezTo>
                  <a:pt x="1487976" y="5735047"/>
                  <a:pt x="1475253" y="5737945"/>
                  <a:pt x="1466770" y="5732149"/>
                </a:cubicBezTo>
                <a:cubicBezTo>
                  <a:pt x="1466770" y="5732149"/>
                  <a:pt x="1466770" y="5732149"/>
                  <a:pt x="1462529" y="5732149"/>
                </a:cubicBezTo>
                <a:cubicBezTo>
                  <a:pt x="1445563" y="5740843"/>
                  <a:pt x="1445563" y="5737945"/>
                  <a:pt x="1428598" y="5737945"/>
                </a:cubicBezTo>
                <a:cubicBezTo>
                  <a:pt x="1420116" y="5737945"/>
                  <a:pt x="1412693" y="5735772"/>
                  <a:pt x="1405272" y="5733237"/>
                </a:cubicBezTo>
                <a:lnTo>
                  <a:pt x="1388855" y="5728393"/>
                </a:lnTo>
                <a:lnTo>
                  <a:pt x="1394598" y="5725988"/>
                </a:lnTo>
                <a:cubicBezTo>
                  <a:pt x="1396719" y="5725100"/>
                  <a:pt x="1398840" y="5723324"/>
                  <a:pt x="1400960" y="5717995"/>
                </a:cubicBezTo>
                <a:cubicBezTo>
                  <a:pt x="1405202" y="5710892"/>
                  <a:pt x="1417925" y="5721548"/>
                  <a:pt x="1426407" y="5710892"/>
                </a:cubicBezTo>
                <a:cubicBezTo>
                  <a:pt x="1422166" y="5703788"/>
                  <a:pt x="1413683" y="5693132"/>
                  <a:pt x="1400960" y="5693132"/>
                </a:cubicBezTo>
                <a:cubicBezTo>
                  <a:pt x="1388236" y="5696683"/>
                  <a:pt x="1383995" y="5689580"/>
                  <a:pt x="1379753" y="5682476"/>
                </a:cubicBezTo>
                <a:cubicBezTo>
                  <a:pt x="1379753" y="5678923"/>
                  <a:pt x="1375512" y="5675371"/>
                  <a:pt x="1371270" y="5678923"/>
                </a:cubicBezTo>
                <a:cubicBezTo>
                  <a:pt x="1367029" y="5682476"/>
                  <a:pt x="1358547" y="5682476"/>
                  <a:pt x="1350064" y="5686028"/>
                </a:cubicBezTo>
                <a:cubicBezTo>
                  <a:pt x="1341583" y="5686028"/>
                  <a:pt x="1350064" y="5693132"/>
                  <a:pt x="1345824" y="5700236"/>
                </a:cubicBezTo>
                <a:cubicBezTo>
                  <a:pt x="1345824" y="5703788"/>
                  <a:pt x="1345824" y="5703788"/>
                  <a:pt x="1341583" y="5703788"/>
                </a:cubicBezTo>
                <a:cubicBezTo>
                  <a:pt x="1341583" y="5696683"/>
                  <a:pt x="1341583" y="5693132"/>
                  <a:pt x="1341583" y="5686028"/>
                </a:cubicBezTo>
                <a:cubicBezTo>
                  <a:pt x="1341583" y="5682476"/>
                  <a:pt x="1341583" y="5678923"/>
                  <a:pt x="1333100" y="5678923"/>
                </a:cubicBezTo>
                <a:cubicBezTo>
                  <a:pt x="1324617" y="5678923"/>
                  <a:pt x="1311893" y="5668268"/>
                  <a:pt x="1299170" y="5675371"/>
                </a:cubicBezTo>
                <a:cubicBezTo>
                  <a:pt x="1299170" y="5675371"/>
                  <a:pt x="1303411" y="5671819"/>
                  <a:pt x="1299170" y="5671819"/>
                </a:cubicBezTo>
                <a:lnTo>
                  <a:pt x="1298563" y="5672327"/>
                </a:lnTo>
                <a:lnTo>
                  <a:pt x="1294928" y="5654059"/>
                </a:lnTo>
                <a:cubicBezTo>
                  <a:pt x="1286446" y="5646956"/>
                  <a:pt x="1277964" y="5639851"/>
                  <a:pt x="1277964" y="5629195"/>
                </a:cubicBezTo>
                <a:cubicBezTo>
                  <a:pt x="1290687" y="5629195"/>
                  <a:pt x="1307651" y="5632747"/>
                  <a:pt x="1316134" y="5625643"/>
                </a:cubicBezTo>
                <a:cubicBezTo>
                  <a:pt x="1328858" y="5622092"/>
                  <a:pt x="1341583" y="5622092"/>
                  <a:pt x="1354306" y="5622092"/>
                </a:cubicBezTo>
                <a:cubicBezTo>
                  <a:pt x="1371270" y="5625643"/>
                  <a:pt x="1383995" y="5632747"/>
                  <a:pt x="1400960" y="5622092"/>
                </a:cubicBezTo>
                <a:cubicBezTo>
                  <a:pt x="1405202" y="5622092"/>
                  <a:pt x="1409442" y="5625643"/>
                  <a:pt x="1413683" y="5625643"/>
                </a:cubicBezTo>
                <a:cubicBezTo>
                  <a:pt x="1430648" y="5629195"/>
                  <a:pt x="1447614" y="5632747"/>
                  <a:pt x="1464579" y="5625643"/>
                </a:cubicBezTo>
                <a:cubicBezTo>
                  <a:pt x="1468820" y="5622092"/>
                  <a:pt x="1473061" y="5622092"/>
                  <a:pt x="1473061" y="5622092"/>
                </a:cubicBezTo>
                <a:cubicBezTo>
                  <a:pt x="1485784" y="5632747"/>
                  <a:pt x="1498509" y="5629195"/>
                  <a:pt x="1511233" y="5629195"/>
                </a:cubicBezTo>
                <a:cubicBezTo>
                  <a:pt x="1536680" y="5629195"/>
                  <a:pt x="1562128" y="5629195"/>
                  <a:pt x="1587576" y="5629195"/>
                </a:cubicBezTo>
                <a:cubicBezTo>
                  <a:pt x="1596058" y="5629195"/>
                  <a:pt x="1604540" y="5625643"/>
                  <a:pt x="1608781" y="5629195"/>
                </a:cubicBezTo>
                <a:cubicBezTo>
                  <a:pt x="1617264" y="5636299"/>
                  <a:pt x="1625747" y="5632747"/>
                  <a:pt x="1634230" y="5629195"/>
                </a:cubicBezTo>
                <a:cubicBezTo>
                  <a:pt x="1646954" y="5622092"/>
                  <a:pt x="1668159" y="5622092"/>
                  <a:pt x="1680883" y="5632747"/>
                </a:cubicBezTo>
                <a:cubicBezTo>
                  <a:pt x="1693607" y="5643404"/>
                  <a:pt x="1706331" y="5639851"/>
                  <a:pt x="1719055" y="5632747"/>
                </a:cubicBezTo>
                <a:cubicBezTo>
                  <a:pt x="1731778" y="5629195"/>
                  <a:pt x="1744502" y="5622092"/>
                  <a:pt x="1757226" y="5632747"/>
                </a:cubicBezTo>
                <a:cubicBezTo>
                  <a:pt x="1757226" y="5636299"/>
                  <a:pt x="1765709" y="5632747"/>
                  <a:pt x="1769949" y="5632747"/>
                </a:cubicBezTo>
                <a:cubicBezTo>
                  <a:pt x="1791155" y="5632747"/>
                  <a:pt x="1812363" y="5632747"/>
                  <a:pt x="1833568" y="5629195"/>
                </a:cubicBezTo>
                <a:cubicBezTo>
                  <a:pt x="1842051" y="5625643"/>
                  <a:pt x="1846292" y="5625643"/>
                  <a:pt x="1846292" y="5618539"/>
                </a:cubicBezTo>
                <a:cubicBezTo>
                  <a:pt x="1846292" y="5614987"/>
                  <a:pt x="1842051" y="5607883"/>
                  <a:pt x="1850533" y="5607883"/>
                </a:cubicBezTo>
                <a:cubicBezTo>
                  <a:pt x="1867499" y="5604331"/>
                  <a:pt x="1880223" y="5593675"/>
                  <a:pt x="1897188" y="5593675"/>
                </a:cubicBezTo>
                <a:cubicBezTo>
                  <a:pt x="1914152" y="5593675"/>
                  <a:pt x="1914152" y="5590123"/>
                  <a:pt x="1931118" y="5600780"/>
                </a:cubicBezTo>
                <a:cubicBezTo>
                  <a:pt x="1935359" y="5600780"/>
                  <a:pt x="1935359" y="5600780"/>
                  <a:pt x="1935359" y="5600780"/>
                </a:cubicBezTo>
                <a:cubicBezTo>
                  <a:pt x="1943842" y="5593675"/>
                  <a:pt x="1956565" y="5597227"/>
                  <a:pt x="1965047" y="5593675"/>
                </a:cubicBezTo>
                <a:cubicBezTo>
                  <a:pt x="1990495" y="5586571"/>
                  <a:pt x="1990495" y="5586571"/>
                  <a:pt x="2011701" y="5600780"/>
                </a:cubicBezTo>
                <a:cubicBezTo>
                  <a:pt x="2011701" y="5600780"/>
                  <a:pt x="2020184" y="5600780"/>
                  <a:pt x="2020184" y="5600780"/>
                </a:cubicBezTo>
                <a:cubicBezTo>
                  <a:pt x="2024425" y="5579466"/>
                  <a:pt x="2037149" y="5593675"/>
                  <a:pt x="2049873" y="5593675"/>
                </a:cubicBezTo>
                <a:cubicBezTo>
                  <a:pt x="2054115" y="5597227"/>
                  <a:pt x="2062597" y="5593675"/>
                  <a:pt x="2062597" y="5600780"/>
                </a:cubicBezTo>
                <a:cubicBezTo>
                  <a:pt x="2058356" y="5607883"/>
                  <a:pt x="2054115" y="5604331"/>
                  <a:pt x="2049873" y="5607883"/>
                </a:cubicBezTo>
                <a:cubicBezTo>
                  <a:pt x="2037149" y="5604331"/>
                  <a:pt x="2024425" y="5604331"/>
                  <a:pt x="2020184" y="5618539"/>
                </a:cubicBezTo>
                <a:cubicBezTo>
                  <a:pt x="2024425" y="5618539"/>
                  <a:pt x="2032907" y="5614987"/>
                  <a:pt x="2032907" y="5622092"/>
                </a:cubicBezTo>
                <a:cubicBezTo>
                  <a:pt x="2037149" y="5625643"/>
                  <a:pt x="2032907" y="5629195"/>
                  <a:pt x="2024425" y="5629195"/>
                </a:cubicBezTo>
                <a:cubicBezTo>
                  <a:pt x="2015943" y="5629195"/>
                  <a:pt x="2011701" y="5632747"/>
                  <a:pt x="2011701" y="5636299"/>
                </a:cubicBezTo>
                <a:cubicBezTo>
                  <a:pt x="2007460" y="5639851"/>
                  <a:pt x="2011701" y="5643404"/>
                  <a:pt x="2011701" y="5639851"/>
                </a:cubicBezTo>
                <a:cubicBezTo>
                  <a:pt x="2011701" y="5639851"/>
                  <a:pt x="2015943" y="5639851"/>
                  <a:pt x="2015943" y="5639851"/>
                </a:cubicBezTo>
                <a:cubicBezTo>
                  <a:pt x="2032907" y="5639851"/>
                  <a:pt x="2049873" y="5636299"/>
                  <a:pt x="2066839" y="5639851"/>
                </a:cubicBezTo>
                <a:cubicBezTo>
                  <a:pt x="2079562" y="5646956"/>
                  <a:pt x="2096526" y="5643404"/>
                  <a:pt x="2109251" y="5643404"/>
                </a:cubicBezTo>
                <a:cubicBezTo>
                  <a:pt x="2117734" y="5632747"/>
                  <a:pt x="2134698" y="5643404"/>
                  <a:pt x="2151663" y="5636299"/>
                </a:cubicBezTo>
                <a:cubicBezTo>
                  <a:pt x="2164387" y="5625643"/>
                  <a:pt x="2172870" y="5643404"/>
                  <a:pt x="2189834" y="5643404"/>
                </a:cubicBezTo>
                <a:cubicBezTo>
                  <a:pt x="2189834" y="5643404"/>
                  <a:pt x="2189834" y="5643404"/>
                  <a:pt x="2194076" y="5643404"/>
                </a:cubicBezTo>
                <a:cubicBezTo>
                  <a:pt x="2194076" y="5639851"/>
                  <a:pt x="2189834" y="5636299"/>
                  <a:pt x="2198317" y="5632747"/>
                </a:cubicBezTo>
                <a:cubicBezTo>
                  <a:pt x="2202558" y="5632747"/>
                  <a:pt x="2206799" y="5632747"/>
                  <a:pt x="2206799" y="5639851"/>
                </a:cubicBezTo>
                <a:cubicBezTo>
                  <a:pt x="2211040" y="5639851"/>
                  <a:pt x="2219523" y="5639851"/>
                  <a:pt x="2223765" y="5639851"/>
                </a:cubicBezTo>
                <a:cubicBezTo>
                  <a:pt x="2228006" y="5639851"/>
                  <a:pt x="2232247" y="5639851"/>
                  <a:pt x="2232247" y="5643404"/>
                </a:cubicBezTo>
                <a:cubicBezTo>
                  <a:pt x="2244972" y="5646956"/>
                  <a:pt x="2253453" y="5636299"/>
                  <a:pt x="2266177" y="5632747"/>
                </a:cubicBezTo>
                <a:cubicBezTo>
                  <a:pt x="2266177" y="5629195"/>
                  <a:pt x="2261935" y="5625643"/>
                  <a:pt x="2270418" y="5622092"/>
                </a:cubicBezTo>
                <a:cubicBezTo>
                  <a:pt x="2274659" y="5622092"/>
                  <a:pt x="2283142" y="5622092"/>
                  <a:pt x="2287384" y="5622092"/>
                </a:cubicBezTo>
                <a:cubicBezTo>
                  <a:pt x="2291625" y="5629195"/>
                  <a:pt x="2287384" y="5636299"/>
                  <a:pt x="2291625" y="5643404"/>
                </a:cubicBezTo>
                <a:cubicBezTo>
                  <a:pt x="2291625" y="5650507"/>
                  <a:pt x="2291625" y="5650507"/>
                  <a:pt x="2300108" y="5650507"/>
                </a:cubicBezTo>
                <a:cubicBezTo>
                  <a:pt x="2304349" y="5650507"/>
                  <a:pt x="2308590" y="5650507"/>
                  <a:pt x="2317073" y="5650507"/>
                </a:cubicBezTo>
                <a:cubicBezTo>
                  <a:pt x="2321314" y="5650507"/>
                  <a:pt x="2329796" y="5650507"/>
                  <a:pt x="2334037" y="5650507"/>
                </a:cubicBezTo>
                <a:cubicBezTo>
                  <a:pt x="2338279" y="5650507"/>
                  <a:pt x="2342520" y="5650507"/>
                  <a:pt x="2342520" y="5654059"/>
                </a:cubicBezTo>
                <a:cubicBezTo>
                  <a:pt x="2355244" y="5668268"/>
                  <a:pt x="2355244" y="5668268"/>
                  <a:pt x="2367967" y="5668268"/>
                </a:cubicBezTo>
                <a:cubicBezTo>
                  <a:pt x="2384932" y="5668268"/>
                  <a:pt x="2384932" y="5668268"/>
                  <a:pt x="2376450" y="5682476"/>
                </a:cubicBezTo>
                <a:cubicBezTo>
                  <a:pt x="2384932" y="5682476"/>
                  <a:pt x="2401898" y="5686028"/>
                  <a:pt x="2406139" y="5682476"/>
                </a:cubicBezTo>
                <a:cubicBezTo>
                  <a:pt x="2410380" y="5671819"/>
                  <a:pt x="2418863" y="5661164"/>
                  <a:pt x="2414622" y="5650507"/>
                </a:cubicBezTo>
                <a:cubicBezTo>
                  <a:pt x="2414622" y="5650507"/>
                  <a:pt x="2414622" y="5646956"/>
                  <a:pt x="2418863" y="5643404"/>
                </a:cubicBezTo>
                <a:cubicBezTo>
                  <a:pt x="2435828" y="5661164"/>
                  <a:pt x="2457034" y="5654059"/>
                  <a:pt x="2478241" y="5654059"/>
                </a:cubicBezTo>
                <a:cubicBezTo>
                  <a:pt x="2486723" y="5657611"/>
                  <a:pt x="2495206" y="5654059"/>
                  <a:pt x="2507929" y="5654059"/>
                </a:cubicBezTo>
                <a:cubicBezTo>
                  <a:pt x="2507929" y="5650507"/>
                  <a:pt x="2512170" y="5650507"/>
                  <a:pt x="2512170" y="5650507"/>
                </a:cubicBezTo>
                <a:cubicBezTo>
                  <a:pt x="2520653" y="5657611"/>
                  <a:pt x="2533377" y="5654059"/>
                  <a:pt x="2541860" y="5661164"/>
                </a:cubicBezTo>
                <a:cubicBezTo>
                  <a:pt x="2558825" y="5664716"/>
                  <a:pt x="2575789" y="5657611"/>
                  <a:pt x="2580031" y="5643404"/>
                </a:cubicBezTo>
                <a:cubicBezTo>
                  <a:pt x="2580031" y="5639851"/>
                  <a:pt x="2584272" y="5636299"/>
                  <a:pt x="2588513" y="5636299"/>
                </a:cubicBezTo>
                <a:cubicBezTo>
                  <a:pt x="2592755" y="5632747"/>
                  <a:pt x="2596996" y="5632747"/>
                  <a:pt x="2596996" y="5639851"/>
                </a:cubicBezTo>
                <a:cubicBezTo>
                  <a:pt x="2613961" y="5639851"/>
                  <a:pt x="2622443" y="5629195"/>
                  <a:pt x="2635167" y="5625643"/>
                </a:cubicBezTo>
                <a:cubicBezTo>
                  <a:pt x="2635167" y="5618539"/>
                  <a:pt x="2639408" y="5614987"/>
                  <a:pt x="2647891" y="5618539"/>
                </a:cubicBezTo>
                <a:cubicBezTo>
                  <a:pt x="2664857" y="5618539"/>
                  <a:pt x="2681820" y="5607883"/>
                  <a:pt x="2698786" y="5611435"/>
                </a:cubicBezTo>
                <a:cubicBezTo>
                  <a:pt x="2703027" y="5611435"/>
                  <a:pt x="2703027" y="5607883"/>
                  <a:pt x="2703027" y="5604331"/>
                </a:cubicBezTo>
                <a:cubicBezTo>
                  <a:pt x="2703027" y="5604331"/>
                  <a:pt x="2703027" y="5600780"/>
                  <a:pt x="2698786" y="5600780"/>
                </a:cubicBezTo>
                <a:cubicBezTo>
                  <a:pt x="2690303" y="5600780"/>
                  <a:pt x="2686062" y="5600780"/>
                  <a:pt x="2681820" y="5600780"/>
                </a:cubicBezTo>
                <a:cubicBezTo>
                  <a:pt x="2677580" y="5600780"/>
                  <a:pt x="2673338" y="5600780"/>
                  <a:pt x="2669097" y="5597227"/>
                </a:cubicBezTo>
                <a:cubicBezTo>
                  <a:pt x="2664857" y="5586571"/>
                  <a:pt x="2652133" y="5583018"/>
                  <a:pt x="2639408" y="5583018"/>
                </a:cubicBezTo>
                <a:cubicBezTo>
                  <a:pt x="2630925" y="5583018"/>
                  <a:pt x="2622443" y="5583018"/>
                  <a:pt x="2609719" y="5583018"/>
                </a:cubicBezTo>
                <a:cubicBezTo>
                  <a:pt x="2609719" y="5593675"/>
                  <a:pt x="2596996" y="5586571"/>
                  <a:pt x="2592755" y="5590123"/>
                </a:cubicBezTo>
                <a:cubicBezTo>
                  <a:pt x="2567306" y="5590123"/>
                  <a:pt x="2537619" y="5590123"/>
                  <a:pt x="2512170" y="5590123"/>
                </a:cubicBezTo>
                <a:cubicBezTo>
                  <a:pt x="2512170" y="5593675"/>
                  <a:pt x="2507929" y="5597227"/>
                  <a:pt x="2503687" y="5593675"/>
                </a:cubicBezTo>
                <a:cubicBezTo>
                  <a:pt x="2499447" y="5593675"/>
                  <a:pt x="2499447" y="5593675"/>
                  <a:pt x="2499447" y="5590123"/>
                </a:cubicBezTo>
                <a:cubicBezTo>
                  <a:pt x="2499447" y="5586571"/>
                  <a:pt x="2499447" y="5583018"/>
                  <a:pt x="2499447" y="5579466"/>
                </a:cubicBezTo>
                <a:cubicBezTo>
                  <a:pt x="2465517" y="5583018"/>
                  <a:pt x="2435828" y="5572363"/>
                  <a:pt x="2401898" y="5572363"/>
                </a:cubicBezTo>
                <a:cubicBezTo>
                  <a:pt x="2393415" y="5579466"/>
                  <a:pt x="2384932" y="5579466"/>
                  <a:pt x="2376450" y="5572363"/>
                </a:cubicBezTo>
                <a:cubicBezTo>
                  <a:pt x="2342520" y="5572363"/>
                  <a:pt x="2304349" y="5572363"/>
                  <a:pt x="2270418" y="5572363"/>
                </a:cubicBezTo>
                <a:cubicBezTo>
                  <a:pt x="2270418" y="5575915"/>
                  <a:pt x="2270418" y="5579466"/>
                  <a:pt x="2270418" y="5579466"/>
                </a:cubicBezTo>
                <a:cubicBezTo>
                  <a:pt x="2249212" y="5579466"/>
                  <a:pt x="2232247" y="5579466"/>
                  <a:pt x="2215282" y="5579466"/>
                </a:cubicBezTo>
                <a:cubicBezTo>
                  <a:pt x="2215282" y="5579466"/>
                  <a:pt x="2211040" y="5575915"/>
                  <a:pt x="2211040" y="5572363"/>
                </a:cubicBezTo>
                <a:cubicBezTo>
                  <a:pt x="2206799" y="5572363"/>
                  <a:pt x="2194076" y="5575915"/>
                  <a:pt x="2194076" y="5572363"/>
                </a:cubicBezTo>
                <a:cubicBezTo>
                  <a:pt x="2189834" y="5561706"/>
                  <a:pt x="2181353" y="5561706"/>
                  <a:pt x="2177111" y="5561706"/>
                </a:cubicBezTo>
                <a:cubicBezTo>
                  <a:pt x="2160146" y="5568811"/>
                  <a:pt x="2147421" y="5568811"/>
                  <a:pt x="2130457" y="5565259"/>
                </a:cubicBezTo>
                <a:cubicBezTo>
                  <a:pt x="2126216" y="5561706"/>
                  <a:pt x="2117734" y="5561706"/>
                  <a:pt x="2113492" y="5565259"/>
                </a:cubicBezTo>
                <a:cubicBezTo>
                  <a:pt x="2100768" y="5572363"/>
                  <a:pt x="2088044" y="5568811"/>
                  <a:pt x="2075321" y="5565259"/>
                </a:cubicBezTo>
                <a:cubicBezTo>
                  <a:pt x="2071079" y="5551051"/>
                  <a:pt x="2058356" y="5558154"/>
                  <a:pt x="2049873" y="5558154"/>
                </a:cubicBezTo>
                <a:cubicBezTo>
                  <a:pt x="2028666" y="5554603"/>
                  <a:pt x="2011701" y="5558154"/>
                  <a:pt x="1994737" y="5558154"/>
                </a:cubicBezTo>
                <a:cubicBezTo>
                  <a:pt x="1973530" y="5558154"/>
                  <a:pt x="1956565" y="5558154"/>
                  <a:pt x="1939601" y="5558154"/>
                </a:cubicBezTo>
                <a:cubicBezTo>
                  <a:pt x="1922635" y="5540394"/>
                  <a:pt x="1905669" y="5561706"/>
                  <a:pt x="1888705" y="5558154"/>
                </a:cubicBezTo>
                <a:cubicBezTo>
                  <a:pt x="1884464" y="5554603"/>
                  <a:pt x="1875982" y="5558154"/>
                  <a:pt x="1875982" y="5554603"/>
                </a:cubicBezTo>
                <a:cubicBezTo>
                  <a:pt x="1863257" y="5547499"/>
                  <a:pt x="1854774" y="5551051"/>
                  <a:pt x="1842051" y="5551051"/>
                </a:cubicBezTo>
                <a:cubicBezTo>
                  <a:pt x="1825087" y="5551051"/>
                  <a:pt x="1803880" y="5554603"/>
                  <a:pt x="1786914" y="5551051"/>
                </a:cubicBezTo>
                <a:cubicBezTo>
                  <a:pt x="1769949" y="5547499"/>
                  <a:pt x="1757226" y="5543946"/>
                  <a:pt x="1744502" y="5547499"/>
                </a:cubicBezTo>
                <a:cubicBezTo>
                  <a:pt x="1731778" y="5547499"/>
                  <a:pt x="1719055" y="5540394"/>
                  <a:pt x="1706331" y="5540394"/>
                </a:cubicBezTo>
                <a:cubicBezTo>
                  <a:pt x="1672400" y="5540394"/>
                  <a:pt x="1638471" y="5540394"/>
                  <a:pt x="1608781" y="5540394"/>
                </a:cubicBezTo>
                <a:lnTo>
                  <a:pt x="1571370" y="5539713"/>
                </a:lnTo>
                <a:lnTo>
                  <a:pt x="1582175" y="5526039"/>
                </a:lnTo>
                <a:lnTo>
                  <a:pt x="1584828" y="5525054"/>
                </a:lnTo>
                <a:lnTo>
                  <a:pt x="1606349" y="5526522"/>
                </a:lnTo>
                <a:cubicBezTo>
                  <a:pt x="1615361" y="5527112"/>
                  <a:pt x="1624904" y="5527112"/>
                  <a:pt x="1635508" y="5524750"/>
                </a:cubicBezTo>
                <a:cubicBezTo>
                  <a:pt x="1652472" y="5520027"/>
                  <a:pt x="1669438" y="5520027"/>
                  <a:pt x="1686403" y="5524750"/>
                </a:cubicBezTo>
                <a:cubicBezTo>
                  <a:pt x="1699127" y="5529474"/>
                  <a:pt x="1703368" y="5515304"/>
                  <a:pt x="1707609" y="5505858"/>
                </a:cubicBezTo>
                <a:cubicBezTo>
                  <a:pt x="1720333" y="5491687"/>
                  <a:pt x="1716091" y="5482241"/>
                  <a:pt x="1699127" y="5482241"/>
                </a:cubicBezTo>
                <a:cubicBezTo>
                  <a:pt x="1694885" y="5482241"/>
                  <a:pt x="1686403" y="5482241"/>
                  <a:pt x="1677921" y="5482241"/>
                </a:cubicBezTo>
                <a:cubicBezTo>
                  <a:pt x="1669438" y="5477517"/>
                  <a:pt x="1656714" y="5477517"/>
                  <a:pt x="1656714" y="5468070"/>
                </a:cubicBezTo>
                <a:cubicBezTo>
                  <a:pt x="1656714" y="5444454"/>
                  <a:pt x="1643990" y="5444454"/>
                  <a:pt x="1631266" y="5444454"/>
                </a:cubicBezTo>
                <a:cubicBezTo>
                  <a:pt x="1614302" y="5444454"/>
                  <a:pt x="1601578" y="5444454"/>
                  <a:pt x="1593095" y="5430284"/>
                </a:cubicBezTo>
                <a:cubicBezTo>
                  <a:pt x="1584613" y="5420837"/>
                  <a:pt x="1567647" y="5420837"/>
                  <a:pt x="1554923" y="5430284"/>
                </a:cubicBezTo>
                <a:cubicBezTo>
                  <a:pt x="1537959" y="5444454"/>
                  <a:pt x="1516753" y="5435007"/>
                  <a:pt x="1495547" y="5435007"/>
                </a:cubicBezTo>
                <a:cubicBezTo>
                  <a:pt x="1491305" y="5435007"/>
                  <a:pt x="1491305" y="5430284"/>
                  <a:pt x="1487064" y="5430284"/>
                </a:cubicBezTo>
                <a:cubicBezTo>
                  <a:pt x="1482822" y="5420837"/>
                  <a:pt x="1487064" y="5416113"/>
                  <a:pt x="1491305" y="5416113"/>
                </a:cubicBezTo>
                <a:cubicBezTo>
                  <a:pt x="1504028" y="5416113"/>
                  <a:pt x="1512511" y="5416113"/>
                  <a:pt x="1516753" y="5406667"/>
                </a:cubicBezTo>
                <a:cubicBezTo>
                  <a:pt x="1529476" y="5392497"/>
                  <a:pt x="1525234" y="5383051"/>
                  <a:pt x="1525234" y="5373604"/>
                </a:cubicBezTo>
                <a:cubicBezTo>
                  <a:pt x="1512511" y="5373604"/>
                  <a:pt x="1499788" y="5368880"/>
                  <a:pt x="1482822" y="5368880"/>
                </a:cubicBezTo>
                <a:cubicBezTo>
                  <a:pt x="1491305" y="5364157"/>
                  <a:pt x="1495547" y="5364157"/>
                  <a:pt x="1499788" y="5364157"/>
                </a:cubicBezTo>
                <a:cubicBezTo>
                  <a:pt x="1512511" y="5364157"/>
                  <a:pt x="1525234" y="5359433"/>
                  <a:pt x="1537959" y="5364157"/>
                </a:cubicBezTo>
                <a:cubicBezTo>
                  <a:pt x="1554923" y="5368880"/>
                  <a:pt x="1559166" y="5354710"/>
                  <a:pt x="1576130" y="5349988"/>
                </a:cubicBezTo>
                <a:cubicBezTo>
                  <a:pt x="1593095" y="5345264"/>
                  <a:pt x="1593095" y="5340541"/>
                  <a:pt x="1584613" y="5321647"/>
                </a:cubicBezTo>
                <a:cubicBezTo>
                  <a:pt x="1580372" y="5307477"/>
                  <a:pt x="1571889" y="5302753"/>
                  <a:pt x="1563406" y="5307477"/>
                </a:cubicBezTo>
                <a:cubicBezTo>
                  <a:pt x="1550683" y="5316924"/>
                  <a:pt x="1537959" y="5312200"/>
                  <a:pt x="1529476" y="5312200"/>
                </a:cubicBezTo>
                <a:cubicBezTo>
                  <a:pt x="1504028" y="5316924"/>
                  <a:pt x="1482822" y="5307477"/>
                  <a:pt x="1457375" y="5321647"/>
                </a:cubicBezTo>
                <a:cubicBezTo>
                  <a:pt x="1457375" y="5321647"/>
                  <a:pt x="1453133" y="5321647"/>
                  <a:pt x="1448892" y="5316924"/>
                </a:cubicBezTo>
                <a:cubicBezTo>
                  <a:pt x="1427686" y="5307477"/>
                  <a:pt x="1410720" y="5307477"/>
                  <a:pt x="1389514" y="5307477"/>
                </a:cubicBezTo>
                <a:cubicBezTo>
                  <a:pt x="1359826" y="5302753"/>
                  <a:pt x="1330137" y="5293308"/>
                  <a:pt x="1300448" y="5298031"/>
                </a:cubicBezTo>
                <a:cubicBezTo>
                  <a:pt x="1300448" y="5298031"/>
                  <a:pt x="1296206" y="5298031"/>
                  <a:pt x="1296206" y="5298031"/>
                </a:cubicBezTo>
                <a:cubicBezTo>
                  <a:pt x="1296206" y="5293308"/>
                  <a:pt x="1296206" y="5293308"/>
                  <a:pt x="1296206" y="5293308"/>
                </a:cubicBezTo>
                <a:cubicBezTo>
                  <a:pt x="1296206" y="5288584"/>
                  <a:pt x="1296206" y="5283861"/>
                  <a:pt x="1300448" y="5283861"/>
                </a:cubicBezTo>
                <a:cubicBezTo>
                  <a:pt x="1304689" y="5283861"/>
                  <a:pt x="1308931" y="5283861"/>
                  <a:pt x="1313172" y="5283861"/>
                </a:cubicBezTo>
                <a:cubicBezTo>
                  <a:pt x="1338620" y="5283861"/>
                  <a:pt x="1364067" y="5283861"/>
                  <a:pt x="1389514" y="5283861"/>
                </a:cubicBezTo>
                <a:cubicBezTo>
                  <a:pt x="1393756" y="5283861"/>
                  <a:pt x="1402239" y="5283861"/>
                  <a:pt x="1402239" y="5274414"/>
                </a:cubicBezTo>
                <a:cubicBezTo>
                  <a:pt x="1397997" y="5255520"/>
                  <a:pt x="1414962" y="5255520"/>
                  <a:pt x="1423445" y="5255520"/>
                </a:cubicBezTo>
                <a:cubicBezTo>
                  <a:pt x="1440409" y="5255520"/>
                  <a:pt x="1457375" y="5255520"/>
                  <a:pt x="1474339" y="5255520"/>
                </a:cubicBezTo>
                <a:cubicBezTo>
                  <a:pt x="1487064" y="5255520"/>
                  <a:pt x="1499788" y="5250797"/>
                  <a:pt x="1512511" y="5246073"/>
                </a:cubicBezTo>
                <a:lnTo>
                  <a:pt x="1510697" y="5244861"/>
                </a:lnTo>
                <a:lnTo>
                  <a:pt x="1932452" y="5244861"/>
                </a:lnTo>
                <a:lnTo>
                  <a:pt x="1932529" y="5240624"/>
                </a:lnTo>
                <a:cubicBezTo>
                  <a:pt x="1932529" y="5232705"/>
                  <a:pt x="1934649" y="5228744"/>
                  <a:pt x="1937300" y="5226765"/>
                </a:cubicBezTo>
                <a:lnTo>
                  <a:pt x="1941443" y="5225733"/>
                </a:lnTo>
                <a:lnTo>
                  <a:pt x="1942125" y="5222742"/>
                </a:lnTo>
                <a:cubicBezTo>
                  <a:pt x="1943715" y="5218867"/>
                  <a:pt x="1945834" y="5215768"/>
                  <a:pt x="1947955" y="5215768"/>
                </a:cubicBezTo>
                <a:cubicBezTo>
                  <a:pt x="1954315" y="5212667"/>
                  <a:pt x="1960675" y="5206469"/>
                  <a:pt x="1967564" y="5201045"/>
                </a:cubicBezTo>
                <a:lnTo>
                  <a:pt x="1979397" y="5195815"/>
                </a:lnTo>
                <a:lnTo>
                  <a:pt x="1945253" y="5185189"/>
                </a:lnTo>
                <a:cubicBezTo>
                  <a:pt x="1924047" y="5185189"/>
                  <a:pt x="1907081" y="5185189"/>
                  <a:pt x="1885875" y="5169351"/>
                </a:cubicBezTo>
                <a:cubicBezTo>
                  <a:pt x="1881634" y="5161433"/>
                  <a:pt x="1877392" y="5161433"/>
                  <a:pt x="1877392" y="5161433"/>
                </a:cubicBezTo>
                <a:cubicBezTo>
                  <a:pt x="1851945" y="5185189"/>
                  <a:pt x="1830739" y="5169351"/>
                  <a:pt x="1805292" y="5177272"/>
                </a:cubicBezTo>
                <a:cubicBezTo>
                  <a:pt x="1796809" y="5177272"/>
                  <a:pt x="1784084" y="5169351"/>
                  <a:pt x="1771361" y="5185189"/>
                </a:cubicBezTo>
                <a:cubicBezTo>
                  <a:pt x="1762878" y="5193110"/>
                  <a:pt x="1754396" y="5185189"/>
                  <a:pt x="1750154" y="5161433"/>
                </a:cubicBezTo>
                <a:cubicBezTo>
                  <a:pt x="1741673" y="5129756"/>
                  <a:pt x="1741673" y="5121837"/>
                  <a:pt x="1758637" y="5113917"/>
                </a:cubicBezTo>
                <a:cubicBezTo>
                  <a:pt x="1775602" y="5105998"/>
                  <a:pt x="1779844" y="5082241"/>
                  <a:pt x="1796809" y="5090160"/>
                </a:cubicBezTo>
                <a:cubicBezTo>
                  <a:pt x="1809533" y="5098081"/>
                  <a:pt x="1822256" y="5090160"/>
                  <a:pt x="1834979" y="5090160"/>
                </a:cubicBezTo>
                <a:cubicBezTo>
                  <a:pt x="1839221" y="5090160"/>
                  <a:pt x="1843462" y="5090160"/>
                  <a:pt x="1851945" y="5082241"/>
                </a:cubicBezTo>
                <a:cubicBezTo>
                  <a:pt x="1834979" y="5082241"/>
                  <a:pt x="1822256" y="5074322"/>
                  <a:pt x="1809533" y="5074322"/>
                </a:cubicBezTo>
                <a:cubicBezTo>
                  <a:pt x="1809533" y="5058482"/>
                  <a:pt x="1805292" y="5042646"/>
                  <a:pt x="1818015" y="5018887"/>
                </a:cubicBezTo>
                <a:cubicBezTo>
                  <a:pt x="1822256" y="5003051"/>
                  <a:pt x="1830739" y="5003051"/>
                  <a:pt x="1843462" y="5003051"/>
                </a:cubicBezTo>
                <a:cubicBezTo>
                  <a:pt x="1847704" y="5003051"/>
                  <a:pt x="1851945" y="4995130"/>
                  <a:pt x="1847704" y="4979292"/>
                </a:cubicBezTo>
                <a:cubicBezTo>
                  <a:pt x="1843462" y="4979292"/>
                  <a:pt x="1843462" y="4971373"/>
                  <a:pt x="1839221" y="4971373"/>
                </a:cubicBezTo>
                <a:cubicBezTo>
                  <a:pt x="1818015" y="4971373"/>
                  <a:pt x="1796809" y="4955534"/>
                  <a:pt x="1779844" y="4979292"/>
                </a:cubicBezTo>
                <a:cubicBezTo>
                  <a:pt x="1767120" y="4995130"/>
                  <a:pt x="1750154" y="4995130"/>
                  <a:pt x="1741673" y="4979292"/>
                </a:cubicBezTo>
                <a:cubicBezTo>
                  <a:pt x="1733190" y="4955534"/>
                  <a:pt x="1720465" y="4955534"/>
                  <a:pt x="1703501" y="4955534"/>
                </a:cubicBezTo>
                <a:cubicBezTo>
                  <a:pt x="1690778" y="4955534"/>
                  <a:pt x="1678053" y="4955534"/>
                  <a:pt x="1678053" y="4915939"/>
                </a:cubicBezTo>
                <a:cubicBezTo>
                  <a:pt x="1678053" y="4900101"/>
                  <a:pt x="1665329" y="4900101"/>
                  <a:pt x="1656846" y="4892180"/>
                </a:cubicBezTo>
                <a:cubicBezTo>
                  <a:pt x="1648365" y="4892180"/>
                  <a:pt x="1639882" y="4892180"/>
                  <a:pt x="1635640" y="4892180"/>
                </a:cubicBezTo>
                <a:cubicBezTo>
                  <a:pt x="1618676" y="4892180"/>
                  <a:pt x="1614434" y="4876344"/>
                  <a:pt x="1627159" y="4852585"/>
                </a:cubicBezTo>
                <a:lnTo>
                  <a:pt x="1630228" y="4842349"/>
                </a:lnTo>
                <a:lnTo>
                  <a:pt x="1625451" y="4844514"/>
                </a:lnTo>
                <a:cubicBezTo>
                  <a:pt x="1623066" y="4844223"/>
                  <a:pt x="1620416" y="4842287"/>
                  <a:pt x="1617236" y="4837637"/>
                </a:cubicBezTo>
                <a:cubicBezTo>
                  <a:pt x="1604516" y="4825239"/>
                  <a:pt x="1591797" y="4837637"/>
                  <a:pt x="1583316" y="4831439"/>
                </a:cubicBezTo>
                <a:cubicBezTo>
                  <a:pt x="1570596" y="4831439"/>
                  <a:pt x="1557876" y="4831439"/>
                  <a:pt x="1545157" y="4831439"/>
                </a:cubicBezTo>
                <a:cubicBezTo>
                  <a:pt x="1536676" y="4819041"/>
                  <a:pt x="1545157" y="4806643"/>
                  <a:pt x="1540916" y="4794245"/>
                </a:cubicBezTo>
                <a:cubicBezTo>
                  <a:pt x="1528197" y="4769450"/>
                  <a:pt x="1511237" y="4763251"/>
                  <a:pt x="1490036" y="4775649"/>
                </a:cubicBezTo>
                <a:cubicBezTo>
                  <a:pt x="1485797" y="4775649"/>
                  <a:pt x="1485797" y="4781847"/>
                  <a:pt x="1477316" y="4781847"/>
                </a:cubicBezTo>
                <a:cubicBezTo>
                  <a:pt x="1473076" y="4781847"/>
                  <a:pt x="1468837" y="4775649"/>
                  <a:pt x="1468837" y="4763251"/>
                </a:cubicBezTo>
                <a:cubicBezTo>
                  <a:pt x="1468837" y="4757052"/>
                  <a:pt x="1468837" y="4744654"/>
                  <a:pt x="1477316" y="4744654"/>
                </a:cubicBezTo>
                <a:cubicBezTo>
                  <a:pt x="1490036" y="4750854"/>
                  <a:pt x="1502757" y="4744654"/>
                  <a:pt x="1511237" y="4750854"/>
                </a:cubicBezTo>
                <a:cubicBezTo>
                  <a:pt x="1528197" y="4750854"/>
                  <a:pt x="1536676" y="4738456"/>
                  <a:pt x="1549397" y="4738456"/>
                </a:cubicBezTo>
                <a:cubicBezTo>
                  <a:pt x="1557876" y="4732256"/>
                  <a:pt x="1562117" y="4713660"/>
                  <a:pt x="1562117" y="4701262"/>
                </a:cubicBezTo>
                <a:cubicBezTo>
                  <a:pt x="1570596" y="4682666"/>
                  <a:pt x="1570596" y="4676467"/>
                  <a:pt x="1583316" y="4688864"/>
                </a:cubicBezTo>
                <a:cubicBezTo>
                  <a:pt x="1600276" y="4695064"/>
                  <a:pt x="1617236" y="4701262"/>
                  <a:pt x="1634196" y="4713660"/>
                </a:cubicBezTo>
                <a:cubicBezTo>
                  <a:pt x="1638436" y="4719860"/>
                  <a:pt x="1646916" y="4713660"/>
                  <a:pt x="1655396" y="4713660"/>
                </a:cubicBezTo>
                <a:cubicBezTo>
                  <a:pt x="1659636" y="4713660"/>
                  <a:pt x="1659636" y="4701262"/>
                  <a:pt x="1663876" y="4695064"/>
                </a:cubicBezTo>
                <a:cubicBezTo>
                  <a:pt x="1672356" y="4682666"/>
                  <a:pt x="1663876" y="4676467"/>
                  <a:pt x="1659636" y="4664069"/>
                </a:cubicBezTo>
                <a:cubicBezTo>
                  <a:pt x="1655396" y="4651671"/>
                  <a:pt x="1642676" y="4651671"/>
                  <a:pt x="1634196" y="4639273"/>
                </a:cubicBezTo>
                <a:cubicBezTo>
                  <a:pt x="1629956" y="4633075"/>
                  <a:pt x="1629956" y="4633075"/>
                  <a:pt x="1629956" y="4626877"/>
                </a:cubicBezTo>
                <a:cubicBezTo>
                  <a:pt x="1629956" y="4620677"/>
                  <a:pt x="1634196" y="4620677"/>
                  <a:pt x="1638436" y="4620677"/>
                </a:cubicBezTo>
                <a:cubicBezTo>
                  <a:pt x="1651156" y="4620677"/>
                  <a:pt x="1668116" y="4614479"/>
                  <a:pt x="1680836" y="4626877"/>
                </a:cubicBezTo>
                <a:cubicBezTo>
                  <a:pt x="1680836" y="4633075"/>
                  <a:pt x="1685076" y="4626877"/>
                  <a:pt x="1685076" y="4626877"/>
                </a:cubicBezTo>
                <a:cubicBezTo>
                  <a:pt x="1693556" y="4620677"/>
                  <a:pt x="1685076" y="4620677"/>
                  <a:pt x="1685076" y="4614479"/>
                </a:cubicBezTo>
                <a:cubicBezTo>
                  <a:pt x="1680836" y="4608279"/>
                  <a:pt x="1680836" y="4595882"/>
                  <a:pt x="1689315" y="4595882"/>
                </a:cubicBezTo>
                <a:cubicBezTo>
                  <a:pt x="1697796" y="4595882"/>
                  <a:pt x="1706275" y="4595882"/>
                  <a:pt x="1718995" y="4595882"/>
                </a:cubicBezTo>
                <a:cubicBezTo>
                  <a:pt x="1706275" y="4583484"/>
                  <a:pt x="1693556" y="4583484"/>
                  <a:pt x="1680836" y="4577286"/>
                </a:cubicBezTo>
                <a:cubicBezTo>
                  <a:pt x="1672356" y="4571086"/>
                  <a:pt x="1672356" y="4564888"/>
                  <a:pt x="1676596" y="4558688"/>
                </a:cubicBezTo>
                <a:cubicBezTo>
                  <a:pt x="1680836" y="4533894"/>
                  <a:pt x="1680836" y="4527694"/>
                  <a:pt x="1663876" y="4521496"/>
                </a:cubicBezTo>
                <a:cubicBezTo>
                  <a:pt x="1659636" y="4521496"/>
                  <a:pt x="1651156" y="4521496"/>
                  <a:pt x="1646916" y="4521496"/>
                </a:cubicBezTo>
                <a:cubicBezTo>
                  <a:pt x="1646916" y="4515296"/>
                  <a:pt x="1646916" y="4515296"/>
                  <a:pt x="1646916" y="4509098"/>
                </a:cubicBezTo>
                <a:cubicBezTo>
                  <a:pt x="1646916" y="4509098"/>
                  <a:pt x="1646916" y="4502899"/>
                  <a:pt x="1646916" y="4502899"/>
                </a:cubicBezTo>
                <a:cubicBezTo>
                  <a:pt x="1676596" y="4509098"/>
                  <a:pt x="1697796" y="4478103"/>
                  <a:pt x="1727476" y="4478103"/>
                </a:cubicBezTo>
                <a:cubicBezTo>
                  <a:pt x="1744436" y="4478103"/>
                  <a:pt x="1761396" y="4465705"/>
                  <a:pt x="1778356" y="4447109"/>
                </a:cubicBezTo>
                <a:cubicBezTo>
                  <a:pt x="1778356" y="4440911"/>
                  <a:pt x="1786835" y="4440911"/>
                  <a:pt x="1786835" y="4434711"/>
                </a:cubicBezTo>
                <a:cubicBezTo>
                  <a:pt x="1786835" y="4422314"/>
                  <a:pt x="1778356" y="4422314"/>
                  <a:pt x="1774116" y="4422314"/>
                </a:cubicBezTo>
                <a:cubicBezTo>
                  <a:pt x="1761396" y="4422314"/>
                  <a:pt x="1748676" y="4422314"/>
                  <a:pt x="1735955" y="4422314"/>
                </a:cubicBezTo>
                <a:cubicBezTo>
                  <a:pt x="1731716" y="4422314"/>
                  <a:pt x="1727476" y="4422314"/>
                  <a:pt x="1727476" y="4416115"/>
                </a:cubicBezTo>
                <a:cubicBezTo>
                  <a:pt x="1727476" y="4409916"/>
                  <a:pt x="1727476" y="4403718"/>
                  <a:pt x="1731716" y="4403718"/>
                </a:cubicBezTo>
                <a:cubicBezTo>
                  <a:pt x="1740195" y="4403718"/>
                  <a:pt x="1744436" y="4391320"/>
                  <a:pt x="1757156" y="4391320"/>
                </a:cubicBezTo>
                <a:cubicBezTo>
                  <a:pt x="1769875" y="4391320"/>
                  <a:pt x="1782595" y="4391320"/>
                  <a:pt x="1795316" y="4391320"/>
                </a:cubicBezTo>
                <a:cubicBezTo>
                  <a:pt x="1803795" y="4385120"/>
                  <a:pt x="1799555" y="4372722"/>
                  <a:pt x="1799555" y="4366524"/>
                </a:cubicBezTo>
                <a:cubicBezTo>
                  <a:pt x="1799555" y="4360326"/>
                  <a:pt x="1799555" y="4354126"/>
                  <a:pt x="1799555" y="4354126"/>
                </a:cubicBezTo>
                <a:cubicBezTo>
                  <a:pt x="1774116" y="4347928"/>
                  <a:pt x="1761396" y="4316933"/>
                  <a:pt x="1735955" y="4316933"/>
                </a:cubicBezTo>
                <a:cubicBezTo>
                  <a:pt x="1685076" y="4316933"/>
                  <a:pt x="1638436" y="4335530"/>
                  <a:pt x="1587556" y="4329331"/>
                </a:cubicBezTo>
                <a:cubicBezTo>
                  <a:pt x="1579077" y="4323133"/>
                  <a:pt x="1566356" y="4335530"/>
                  <a:pt x="1566356" y="4316933"/>
                </a:cubicBezTo>
                <a:cubicBezTo>
                  <a:pt x="1562117" y="4292137"/>
                  <a:pt x="1579077" y="4304535"/>
                  <a:pt x="1587556" y="4304535"/>
                </a:cubicBezTo>
                <a:cubicBezTo>
                  <a:pt x="1604516" y="4310735"/>
                  <a:pt x="1621476" y="4292137"/>
                  <a:pt x="1638436" y="4292137"/>
                </a:cubicBezTo>
                <a:cubicBezTo>
                  <a:pt x="1655396" y="4298337"/>
                  <a:pt x="1676596" y="4304535"/>
                  <a:pt x="1693556" y="4292137"/>
                </a:cubicBezTo>
                <a:cubicBezTo>
                  <a:pt x="1723235" y="4279739"/>
                  <a:pt x="1752915" y="4285939"/>
                  <a:pt x="1778356" y="4285939"/>
                </a:cubicBezTo>
                <a:cubicBezTo>
                  <a:pt x="1833475" y="4279739"/>
                  <a:pt x="1884355" y="4261143"/>
                  <a:pt x="1922515" y="4205354"/>
                </a:cubicBezTo>
                <a:cubicBezTo>
                  <a:pt x="1939475" y="4186758"/>
                  <a:pt x="1956435" y="4186758"/>
                  <a:pt x="1973395" y="4186758"/>
                </a:cubicBezTo>
                <a:cubicBezTo>
                  <a:pt x="1977635" y="4186758"/>
                  <a:pt x="1990355" y="4192956"/>
                  <a:pt x="1990355" y="4180558"/>
                </a:cubicBezTo>
                <a:cubicBezTo>
                  <a:pt x="1990355" y="4155763"/>
                  <a:pt x="1977635" y="4168161"/>
                  <a:pt x="1973395" y="4168161"/>
                </a:cubicBezTo>
                <a:cubicBezTo>
                  <a:pt x="1901315" y="4168161"/>
                  <a:pt x="1829235" y="4168161"/>
                  <a:pt x="1752915" y="4168161"/>
                </a:cubicBezTo>
                <a:cubicBezTo>
                  <a:pt x="1727476" y="4168161"/>
                  <a:pt x="1710516" y="4137167"/>
                  <a:pt x="1689315" y="4106171"/>
                </a:cubicBezTo>
                <a:cubicBezTo>
                  <a:pt x="1689315" y="4106171"/>
                  <a:pt x="1689315" y="4099973"/>
                  <a:pt x="1689315" y="4093775"/>
                </a:cubicBezTo>
                <a:cubicBezTo>
                  <a:pt x="1697796" y="4075178"/>
                  <a:pt x="1702036" y="4062780"/>
                  <a:pt x="1706275" y="4044184"/>
                </a:cubicBezTo>
                <a:lnTo>
                  <a:pt x="1709369" y="4034234"/>
                </a:lnTo>
                <a:lnTo>
                  <a:pt x="1615341" y="4034234"/>
                </a:lnTo>
                <a:cubicBezTo>
                  <a:pt x="1606858" y="4034234"/>
                  <a:pt x="1598377" y="4027942"/>
                  <a:pt x="1589894" y="4021650"/>
                </a:cubicBezTo>
                <a:cubicBezTo>
                  <a:pt x="1585652" y="4021650"/>
                  <a:pt x="1581411" y="4034234"/>
                  <a:pt x="1572928" y="4034234"/>
                </a:cubicBezTo>
                <a:cubicBezTo>
                  <a:pt x="1547481" y="4034234"/>
                  <a:pt x="1522033" y="4027942"/>
                  <a:pt x="1500827" y="4015358"/>
                </a:cubicBezTo>
                <a:cubicBezTo>
                  <a:pt x="1492344" y="4015358"/>
                  <a:pt x="1479621" y="4009066"/>
                  <a:pt x="1471138" y="4015358"/>
                </a:cubicBezTo>
                <a:cubicBezTo>
                  <a:pt x="1458414" y="4027942"/>
                  <a:pt x="1441450" y="4021650"/>
                  <a:pt x="1428725" y="4021650"/>
                </a:cubicBezTo>
                <a:cubicBezTo>
                  <a:pt x="1416002" y="4021650"/>
                  <a:pt x="1399038" y="4034234"/>
                  <a:pt x="1386313" y="4015358"/>
                </a:cubicBezTo>
                <a:cubicBezTo>
                  <a:pt x="1377831" y="4002775"/>
                  <a:pt x="1373589" y="4021650"/>
                  <a:pt x="1365106" y="4021650"/>
                </a:cubicBezTo>
                <a:cubicBezTo>
                  <a:pt x="1314211" y="4021650"/>
                  <a:pt x="1259075" y="4021650"/>
                  <a:pt x="1203939" y="4021650"/>
                </a:cubicBezTo>
                <a:cubicBezTo>
                  <a:pt x="1170009" y="4002775"/>
                  <a:pt x="1136078" y="4015358"/>
                  <a:pt x="1102148" y="4015358"/>
                </a:cubicBezTo>
                <a:cubicBezTo>
                  <a:pt x="1093665" y="4015358"/>
                  <a:pt x="1085184" y="4009066"/>
                  <a:pt x="1080942" y="3996483"/>
                </a:cubicBezTo>
                <a:cubicBezTo>
                  <a:pt x="1093665" y="3990191"/>
                  <a:pt x="1106390" y="3983899"/>
                  <a:pt x="1119114" y="3983899"/>
                </a:cubicBezTo>
                <a:cubicBezTo>
                  <a:pt x="1136078" y="3983899"/>
                  <a:pt x="1153044" y="3983899"/>
                  <a:pt x="1170009" y="3983899"/>
                </a:cubicBezTo>
                <a:cubicBezTo>
                  <a:pt x="1178492" y="3983899"/>
                  <a:pt x="1195456" y="3983899"/>
                  <a:pt x="1191215" y="3958731"/>
                </a:cubicBezTo>
                <a:cubicBezTo>
                  <a:pt x="1191215" y="3946147"/>
                  <a:pt x="1199698" y="3946147"/>
                  <a:pt x="1203939" y="3946147"/>
                </a:cubicBezTo>
                <a:cubicBezTo>
                  <a:pt x="1229386" y="3946147"/>
                  <a:pt x="1254834" y="3946147"/>
                  <a:pt x="1280281" y="3946147"/>
                </a:cubicBezTo>
                <a:cubicBezTo>
                  <a:pt x="1284523" y="3946147"/>
                  <a:pt x="1288764" y="3946147"/>
                  <a:pt x="1293005" y="3946147"/>
                </a:cubicBezTo>
                <a:cubicBezTo>
                  <a:pt x="1297247" y="3946147"/>
                  <a:pt x="1297247" y="3939856"/>
                  <a:pt x="1297247" y="3933564"/>
                </a:cubicBezTo>
                <a:cubicBezTo>
                  <a:pt x="1297247" y="3933564"/>
                  <a:pt x="1297247" y="3933564"/>
                  <a:pt x="1297247" y="3927272"/>
                </a:cubicBezTo>
                <a:cubicBezTo>
                  <a:pt x="1297247" y="3927272"/>
                  <a:pt x="1293005" y="3927272"/>
                  <a:pt x="1293005" y="3927272"/>
                </a:cubicBezTo>
                <a:cubicBezTo>
                  <a:pt x="1263317" y="3933564"/>
                  <a:pt x="1233628" y="3920981"/>
                  <a:pt x="1203939" y="3914688"/>
                </a:cubicBezTo>
                <a:cubicBezTo>
                  <a:pt x="1182733" y="3914688"/>
                  <a:pt x="1165767" y="3914688"/>
                  <a:pt x="1144561" y="3902104"/>
                </a:cubicBezTo>
                <a:cubicBezTo>
                  <a:pt x="1140320" y="3895813"/>
                  <a:pt x="1136078" y="3895813"/>
                  <a:pt x="1136078" y="3895813"/>
                </a:cubicBezTo>
                <a:cubicBezTo>
                  <a:pt x="1110631" y="3914688"/>
                  <a:pt x="1089425" y="3902104"/>
                  <a:pt x="1063978" y="3908397"/>
                </a:cubicBezTo>
                <a:cubicBezTo>
                  <a:pt x="1055495" y="3908397"/>
                  <a:pt x="1042771" y="3902104"/>
                  <a:pt x="1030047" y="3914688"/>
                </a:cubicBezTo>
                <a:cubicBezTo>
                  <a:pt x="1021565" y="3920981"/>
                  <a:pt x="1013082" y="3914688"/>
                  <a:pt x="1008840" y="3895813"/>
                </a:cubicBezTo>
                <a:cubicBezTo>
                  <a:pt x="1000359" y="3870645"/>
                  <a:pt x="1000359" y="3864354"/>
                  <a:pt x="1017323" y="3858061"/>
                </a:cubicBezTo>
                <a:cubicBezTo>
                  <a:pt x="1034288" y="3851770"/>
                  <a:pt x="1038530" y="3832895"/>
                  <a:pt x="1055495" y="3839186"/>
                </a:cubicBezTo>
                <a:cubicBezTo>
                  <a:pt x="1068219" y="3845479"/>
                  <a:pt x="1080942" y="3839186"/>
                  <a:pt x="1093665" y="3839186"/>
                </a:cubicBezTo>
                <a:cubicBezTo>
                  <a:pt x="1097907" y="3839186"/>
                  <a:pt x="1102148" y="3839186"/>
                  <a:pt x="1110631" y="3832895"/>
                </a:cubicBezTo>
                <a:cubicBezTo>
                  <a:pt x="1093665" y="3832895"/>
                  <a:pt x="1080942" y="3826602"/>
                  <a:pt x="1068219" y="3826602"/>
                </a:cubicBezTo>
                <a:cubicBezTo>
                  <a:pt x="1068219" y="3814018"/>
                  <a:pt x="1063978" y="3801436"/>
                  <a:pt x="1076701" y="3782559"/>
                </a:cubicBezTo>
                <a:cubicBezTo>
                  <a:pt x="1080942" y="3769977"/>
                  <a:pt x="1089425" y="3769977"/>
                  <a:pt x="1102148" y="3769977"/>
                </a:cubicBezTo>
                <a:cubicBezTo>
                  <a:pt x="1106390" y="3769977"/>
                  <a:pt x="1110631" y="3763684"/>
                  <a:pt x="1106390" y="3751100"/>
                </a:cubicBezTo>
                <a:cubicBezTo>
                  <a:pt x="1102148" y="3751100"/>
                  <a:pt x="1102148" y="3744809"/>
                  <a:pt x="1097907" y="3744809"/>
                </a:cubicBezTo>
                <a:cubicBezTo>
                  <a:pt x="1076701" y="3744809"/>
                  <a:pt x="1055495" y="3732225"/>
                  <a:pt x="1038530" y="3751100"/>
                </a:cubicBezTo>
                <a:cubicBezTo>
                  <a:pt x="1025806" y="3763684"/>
                  <a:pt x="1008840" y="3763684"/>
                  <a:pt x="1000359" y="3751100"/>
                </a:cubicBezTo>
                <a:cubicBezTo>
                  <a:pt x="991876" y="3732225"/>
                  <a:pt x="979152" y="3732225"/>
                  <a:pt x="962187" y="3732225"/>
                </a:cubicBezTo>
                <a:cubicBezTo>
                  <a:pt x="949464" y="3732225"/>
                  <a:pt x="936740" y="3732225"/>
                  <a:pt x="936740" y="3700766"/>
                </a:cubicBezTo>
                <a:cubicBezTo>
                  <a:pt x="936740" y="3688182"/>
                  <a:pt x="924015" y="3688182"/>
                  <a:pt x="915532" y="3681889"/>
                </a:cubicBezTo>
                <a:cubicBezTo>
                  <a:pt x="907051" y="3681889"/>
                  <a:pt x="898568" y="3681889"/>
                  <a:pt x="894326" y="3681889"/>
                </a:cubicBezTo>
                <a:cubicBezTo>
                  <a:pt x="877362" y="3681889"/>
                  <a:pt x="873121" y="3669307"/>
                  <a:pt x="885845" y="3650430"/>
                </a:cubicBezTo>
                <a:cubicBezTo>
                  <a:pt x="890085" y="3637846"/>
                  <a:pt x="894326" y="3618971"/>
                  <a:pt x="907051" y="3625264"/>
                </a:cubicBezTo>
                <a:cubicBezTo>
                  <a:pt x="924015" y="3631555"/>
                  <a:pt x="940981" y="3631555"/>
                  <a:pt x="957946" y="3625264"/>
                </a:cubicBezTo>
                <a:cubicBezTo>
                  <a:pt x="979152" y="3618971"/>
                  <a:pt x="996117" y="3625264"/>
                  <a:pt x="1013082" y="3625264"/>
                </a:cubicBezTo>
                <a:cubicBezTo>
                  <a:pt x="1030047" y="3625264"/>
                  <a:pt x="1042771" y="3612680"/>
                  <a:pt x="1059736" y="3612680"/>
                </a:cubicBezTo>
                <a:lnTo>
                  <a:pt x="1065471" y="3606894"/>
                </a:lnTo>
                <a:lnTo>
                  <a:pt x="1300457" y="3606894"/>
                </a:lnTo>
                <a:lnTo>
                  <a:pt x="1292447" y="3599416"/>
                </a:lnTo>
                <a:cubicBezTo>
                  <a:pt x="1287146" y="3593477"/>
                  <a:pt x="1281844" y="3589518"/>
                  <a:pt x="1273361" y="3593477"/>
                </a:cubicBezTo>
                <a:cubicBezTo>
                  <a:pt x="1260637" y="3601398"/>
                  <a:pt x="1247914" y="3593477"/>
                  <a:pt x="1235191" y="3593477"/>
                </a:cubicBezTo>
                <a:cubicBezTo>
                  <a:pt x="1230949" y="3593477"/>
                  <a:pt x="1226708" y="3593477"/>
                  <a:pt x="1218225" y="3585558"/>
                </a:cubicBezTo>
                <a:cubicBezTo>
                  <a:pt x="1235191" y="3585558"/>
                  <a:pt x="1247914" y="3577639"/>
                  <a:pt x="1260637" y="3577639"/>
                </a:cubicBezTo>
                <a:cubicBezTo>
                  <a:pt x="1260637" y="3561799"/>
                  <a:pt x="1264878" y="3545963"/>
                  <a:pt x="1252155" y="3522204"/>
                </a:cubicBezTo>
                <a:cubicBezTo>
                  <a:pt x="1247914" y="3506367"/>
                  <a:pt x="1239431" y="3506367"/>
                  <a:pt x="1226708" y="3506367"/>
                </a:cubicBezTo>
                <a:cubicBezTo>
                  <a:pt x="1222466" y="3506367"/>
                  <a:pt x="1218225" y="3498447"/>
                  <a:pt x="1222466" y="3482609"/>
                </a:cubicBezTo>
                <a:cubicBezTo>
                  <a:pt x="1226708" y="3482609"/>
                  <a:pt x="1226708" y="3474690"/>
                  <a:pt x="1230949" y="3474690"/>
                </a:cubicBezTo>
                <a:cubicBezTo>
                  <a:pt x="1252155" y="3474690"/>
                  <a:pt x="1273361" y="3458851"/>
                  <a:pt x="1290326" y="3482609"/>
                </a:cubicBezTo>
                <a:cubicBezTo>
                  <a:pt x="1303050" y="3498447"/>
                  <a:pt x="1320016" y="3498447"/>
                  <a:pt x="1328497" y="3482609"/>
                </a:cubicBezTo>
                <a:cubicBezTo>
                  <a:pt x="1336980" y="3458851"/>
                  <a:pt x="1349705" y="3458851"/>
                  <a:pt x="1366669" y="3458851"/>
                </a:cubicBezTo>
                <a:cubicBezTo>
                  <a:pt x="1379392" y="3458851"/>
                  <a:pt x="1392117" y="3458851"/>
                  <a:pt x="1392117" y="3419256"/>
                </a:cubicBezTo>
                <a:cubicBezTo>
                  <a:pt x="1392117" y="3403418"/>
                  <a:pt x="1404841" y="3403418"/>
                  <a:pt x="1413324" y="3395497"/>
                </a:cubicBezTo>
                <a:cubicBezTo>
                  <a:pt x="1421805" y="3395497"/>
                  <a:pt x="1430288" y="3395497"/>
                  <a:pt x="1434530" y="3395497"/>
                </a:cubicBezTo>
                <a:cubicBezTo>
                  <a:pt x="1451494" y="3395497"/>
                  <a:pt x="1455736" y="3379661"/>
                  <a:pt x="1443011" y="3355902"/>
                </a:cubicBezTo>
                <a:lnTo>
                  <a:pt x="1439942" y="3345666"/>
                </a:lnTo>
                <a:lnTo>
                  <a:pt x="1444719" y="3347831"/>
                </a:lnTo>
                <a:cubicBezTo>
                  <a:pt x="1447104" y="3347541"/>
                  <a:pt x="1449754" y="3345604"/>
                  <a:pt x="1452934" y="3340954"/>
                </a:cubicBezTo>
                <a:cubicBezTo>
                  <a:pt x="1465654" y="3328556"/>
                  <a:pt x="1478373" y="3340954"/>
                  <a:pt x="1486854" y="3334756"/>
                </a:cubicBezTo>
                <a:cubicBezTo>
                  <a:pt x="1499574" y="3334756"/>
                  <a:pt x="1512294" y="3334756"/>
                  <a:pt x="1525013" y="3334756"/>
                </a:cubicBezTo>
                <a:cubicBezTo>
                  <a:pt x="1533494" y="3322358"/>
                  <a:pt x="1525013" y="3309960"/>
                  <a:pt x="1529254" y="3297562"/>
                </a:cubicBezTo>
                <a:cubicBezTo>
                  <a:pt x="1541973" y="3272766"/>
                  <a:pt x="1558933" y="3266568"/>
                  <a:pt x="1580134" y="3278966"/>
                </a:cubicBezTo>
                <a:cubicBezTo>
                  <a:pt x="1584373" y="3278966"/>
                  <a:pt x="1584373" y="3285164"/>
                  <a:pt x="1592854" y="3285164"/>
                </a:cubicBezTo>
                <a:cubicBezTo>
                  <a:pt x="1597094" y="3285164"/>
                  <a:pt x="1601333" y="3278966"/>
                  <a:pt x="1601333" y="3266568"/>
                </a:cubicBezTo>
                <a:cubicBezTo>
                  <a:pt x="1601333" y="3260369"/>
                  <a:pt x="1601333" y="3247971"/>
                  <a:pt x="1592854" y="3247971"/>
                </a:cubicBezTo>
                <a:cubicBezTo>
                  <a:pt x="1580134" y="3254170"/>
                  <a:pt x="1567413" y="3247971"/>
                  <a:pt x="1558933" y="3254170"/>
                </a:cubicBezTo>
                <a:cubicBezTo>
                  <a:pt x="1541973" y="3254170"/>
                  <a:pt x="1533494" y="3241773"/>
                  <a:pt x="1520773" y="3241773"/>
                </a:cubicBezTo>
                <a:cubicBezTo>
                  <a:pt x="1512294" y="3235573"/>
                  <a:pt x="1508053" y="3216977"/>
                  <a:pt x="1508053" y="3204579"/>
                </a:cubicBezTo>
                <a:cubicBezTo>
                  <a:pt x="1499574" y="3185983"/>
                  <a:pt x="1499574" y="3179784"/>
                  <a:pt x="1486854" y="3192181"/>
                </a:cubicBezTo>
                <a:cubicBezTo>
                  <a:pt x="1469894" y="3198381"/>
                  <a:pt x="1452934" y="3204579"/>
                  <a:pt x="1435974" y="3216977"/>
                </a:cubicBezTo>
                <a:cubicBezTo>
                  <a:pt x="1431734" y="3223177"/>
                  <a:pt x="1423254" y="3216977"/>
                  <a:pt x="1414774" y="3216977"/>
                </a:cubicBezTo>
                <a:cubicBezTo>
                  <a:pt x="1410534" y="3216977"/>
                  <a:pt x="1410534" y="3204579"/>
                  <a:pt x="1406294" y="3198381"/>
                </a:cubicBezTo>
                <a:cubicBezTo>
                  <a:pt x="1397814" y="3185983"/>
                  <a:pt x="1406294" y="3179784"/>
                  <a:pt x="1410534" y="3167386"/>
                </a:cubicBezTo>
                <a:cubicBezTo>
                  <a:pt x="1414774" y="3154988"/>
                  <a:pt x="1427494" y="3154988"/>
                  <a:pt x="1435974" y="3142590"/>
                </a:cubicBezTo>
                <a:cubicBezTo>
                  <a:pt x="1440214" y="3136392"/>
                  <a:pt x="1440214" y="3136392"/>
                  <a:pt x="1440214" y="3130194"/>
                </a:cubicBezTo>
                <a:cubicBezTo>
                  <a:pt x="1440214" y="3123994"/>
                  <a:pt x="1435974" y="3123994"/>
                  <a:pt x="1431734" y="3123994"/>
                </a:cubicBezTo>
                <a:cubicBezTo>
                  <a:pt x="1419014" y="3123994"/>
                  <a:pt x="1402054" y="3117796"/>
                  <a:pt x="1389334" y="3130194"/>
                </a:cubicBezTo>
                <a:cubicBezTo>
                  <a:pt x="1389334" y="3136392"/>
                  <a:pt x="1385094" y="3130194"/>
                  <a:pt x="1385094" y="3130194"/>
                </a:cubicBezTo>
                <a:cubicBezTo>
                  <a:pt x="1376614" y="3123994"/>
                  <a:pt x="1385094" y="3123994"/>
                  <a:pt x="1385094" y="3117796"/>
                </a:cubicBezTo>
                <a:cubicBezTo>
                  <a:pt x="1389334" y="3111596"/>
                  <a:pt x="1389334" y="3099199"/>
                  <a:pt x="1380855" y="3099199"/>
                </a:cubicBezTo>
                <a:cubicBezTo>
                  <a:pt x="1372374" y="3099199"/>
                  <a:pt x="1363895" y="3099199"/>
                  <a:pt x="1351175" y="3099199"/>
                </a:cubicBezTo>
                <a:cubicBezTo>
                  <a:pt x="1363895" y="3086801"/>
                  <a:pt x="1376614" y="3086801"/>
                  <a:pt x="1389334" y="3080603"/>
                </a:cubicBezTo>
                <a:cubicBezTo>
                  <a:pt x="1397814" y="3074403"/>
                  <a:pt x="1397814" y="3068205"/>
                  <a:pt x="1393574" y="3062005"/>
                </a:cubicBezTo>
                <a:cubicBezTo>
                  <a:pt x="1389334" y="3037211"/>
                  <a:pt x="1389334" y="3031011"/>
                  <a:pt x="1406294" y="3024813"/>
                </a:cubicBezTo>
                <a:cubicBezTo>
                  <a:pt x="1410534" y="3024813"/>
                  <a:pt x="1419014" y="3024813"/>
                  <a:pt x="1423254" y="3024813"/>
                </a:cubicBezTo>
                <a:cubicBezTo>
                  <a:pt x="1423254" y="3018613"/>
                  <a:pt x="1423254" y="3018613"/>
                  <a:pt x="1423254" y="3012416"/>
                </a:cubicBezTo>
                <a:cubicBezTo>
                  <a:pt x="1423254" y="3012416"/>
                  <a:pt x="1423254" y="3006216"/>
                  <a:pt x="1423254" y="3006216"/>
                </a:cubicBezTo>
                <a:cubicBezTo>
                  <a:pt x="1393574" y="3012416"/>
                  <a:pt x="1372374" y="2981420"/>
                  <a:pt x="1342694" y="2981420"/>
                </a:cubicBezTo>
                <a:cubicBezTo>
                  <a:pt x="1325734" y="2981420"/>
                  <a:pt x="1308774" y="2969022"/>
                  <a:pt x="1291814" y="2950426"/>
                </a:cubicBezTo>
                <a:cubicBezTo>
                  <a:pt x="1291814" y="2944228"/>
                  <a:pt x="1283335" y="2944228"/>
                  <a:pt x="1283335" y="2938029"/>
                </a:cubicBezTo>
                <a:cubicBezTo>
                  <a:pt x="1283335" y="2925631"/>
                  <a:pt x="1291814" y="2925631"/>
                  <a:pt x="1296054" y="2925631"/>
                </a:cubicBezTo>
                <a:cubicBezTo>
                  <a:pt x="1308774" y="2925631"/>
                  <a:pt x="1321494" y="2925631"/>
                  <a:pt x="1334215" y="2925631"/>
                </a:cubicBezTo>
                <a:cubicBezTo>
                  <a:pt x="1338454" y="2925631"/>
                  <a:pt x="1342694" y="2925631"/>
                  <a:pt x="1342694" y="2919432"/>
                </a:cubicBezTo>
                <a:cubicBezTo>
                  <a:pt x="1342694" y="2913233"/>
                  <a:pt x="1342694" y="2907035"/>
                  <a:pt x="1338454" y="2907035"/>
                </a:cubicBezTo>
                <a:cubicBezTo>
                  <a:pt x="1329975" y="2907035"/>
                  <a:pt x="1325734" y="2894637"/>
                  <a:pt x="1313014" y="2894637"/>
                </a:cubicBezTo>
                <a:cubicBezTo>
                  <a:pt x="1300295" y="2894637"/>
                  <a:pt x="1287575" y="2894637"/>
                  <a:pt x="1274854" y="2894637"/>
                </a:cubicBezTo>
                <a:cubicBezTo>
                  <a:pt x="1266375" y="2888437"/>
                  <a:pt x="1270615" y="2876039"/>
                  <a:pt x="1270615" y="2869841"/>
                </a:cubicBezTo>
                <a:cubicBezTo>
                  <a:pt x="1270615" y="2863643"/>
                  <a:pt x="1270615" y="2857443"/>
                  <a:pt x="1270615" y="2857443"/>
                </a:cubicBezTo>
                <a:cubicBezTo>
                  <a:pt x="1296054" y="2851245"/>
                  <a:pt x="1308774" y="2820250"/>
                  <a:pt x="1334215" y="2820250"/>
                </a:cubicBezTo>
                <a:cubicBezTo>
                  <a:pt x="1385094" y="2820250"/>
                  <a:pt x="1431734" y="2838847"/>
                  <a:pt x="1482614" y="2832648"/>
                </a:cubicBezTo>
                <a:cubicBezTo>
                  <a:pt x="1491093" y="2826450"/>
                  <a:pt x="1503814" y="2838847"/>
                  <a:pt x="1503814" y="2820250"/>
                </a:cubicBezTo>
                <a:cubicBezTo>
                  <a:pt x="1508053" y="2795454"/>
                  <a:pt x="1491093" y="2807852"/>
                  <a:pt x="1482614" y="2807852"/>
                </a:cubicBezTo>
                <a:cubicBezTo>
                  <a:pt x="1465654" y="2814052"/>
                  <a:pt x="1448694" y="2795454"/>
                  <a:pt x="1431734" y="2795454"/>
                </a:cubicBezTo>
                <a:cubicBezTo>
                  <a:pt x="1414774" y="2801654"/>
                  <a:pt x="1393574" y="2807852"/>
                  <a:pt x="1376614" y="2795454"/>
                </a:cubicBezTo>
                <a:cubicBezTo>
                  <a:pt x="1346935" y="2783056"/>
                  <a:pt x="1317255" y="2789256"/>
                  <a:pt x="1291814" y="2789256"/>
                </a:cubicBezTo>
                <a:cubicBezTo>
                  <a:pt x="1236695" y="2783056"/>
                  <a:pt x="1185815" y="2764460"/>
                  <a:pt x="1147655" y="2708671"/>
                </a:cubicBezTo>
                <a:cubicBezTo>
                  <a:pt x="1130695" y="2690075"/>
                  <a:pt x="1113735" y="2690075"/>
                  <a:pt x="1096775" y="2690075"/>
                </a:cubicBezTo>
                <a:cubicBezTo>
                  <a:pt x="1092535" y="2690075"/>
                  <a:pt x="1079815" y="2696273"/>
                  <a:pt x="1079815" y="2683875"/>
                </a:cubicBezTo>
                <a:cubicBezTo>
                  <a:pt x="1079815" y="2659080"/>
                  <a:pt x="1092535" y="2671478"/>
                  <a:pt x="1096775" y="2671478"/>
                </a:cubicBezTo>
                <a:cubicBezTo>
                  <a:pt x="1168855" y="2671478"/>
                  <a:pt x="1240935" y="2671478"/>
                  <a:pt x="1317255" y="2671478"/>
                </a:cubicBezTo>
                <a:cubicBezTo>
                  <a:pt x="1342694" y="2671478"/>
                  <a:pt x="1359654" y="2640484"/>
                  <a:pt x="1380855" y="2609488"/>
                </a:cubicBezTo>
                <a:cubicBezTo>
                  <a:pt x="1380855" y="2609488"/>
                  <a:pt x="1380855" y="2603290"/>
                  <a:pt x="1380855" y="2597092"/>
                </a:cubicBezTo>
                <a:cubicBezTo>
                  <a:pt x="1372374" y="2578495"/>
                  <a:pt x="1368134" y="2566097"/>
                  <a:pt x="1363895" y="2547501"/>
                </a:cubicBezTo>
                <a:lnTo>
                  <a:pt x="1360801" y="2537551"/>
                </a:lnTo>
                <a:lnTo>
                  <a:pt x="1454829" y="2537551"/>
                </a:lnTo>
                <a:cubicBezTo>
                  <a:pt x="1463312" y="2537551"/>
                  <a:pt x="1471793" y="2531259"/>
                  <a:pt x="1480276" y="2524967"/>
                </a:cubicBezTo>
                <a:cubicBezTo>
                  <a:pt x="1484518" y="2524967"/>
                  <a:pt x="1488759" y="2537551"/>
                  <a:pt x="1497242" y="2537551"/>
                </a:cubicBezTo>
                <a:cubicBezTo>
                  <a:pt x="1522689" y="2537551"/>
                  <a:pt x="1548137" y="2531259"/>
                  <a:pt x="1569343" y="2518676"/>
                </a:cubicBezTo>
                <a:cubicBezTo>
                  <a:pt x="1577826" y="2518676"/>
                  <a:pt x="1590549" y="2512383"/>
                  <a:pt x="1599032" y="2518676"/>
                </a:cubicBezTo>
                <a:cubicBezTo>
                  <a:pt x="1611756" y="2531259"/>
                  <a:pt x="1628720" y="2524967"/>
                  <a:pt x="1641445" y="2524967"/>
                </a:cubicBezTo>
                <a:cubicBezTo>
                  <a:pt x="1654168" y="2524967"/>
                  <a:pt x="1671132" y="2537551"/>
                  <a:pt x="1683857" y="2518676"/>
                </a:cubicBezTo>
                <a:cubicBezTo>
                  <a:pt x="1692339" y="2506092"/>
                  <a:pt x="1696581" y="2524967"/>
                  <a:pt x="1705064" y="2524967"/>
                </a:cubicBezTo>
                <a:cubicBezTo>
                  <a:pt x="1755959" y="2524967"/>
                  <a:pt x="1811095" y="2524967"/>
                  <a:pt x="1866231" y="2524967"/>
                </a:cubicBezTo>
                <a:cubicBezTo>
                  <a:pt x="1900161" y="2506092"/>
                  <a:pt x="1934092" y="2518676"/>
                  <a:pt x="1968022" y="2518676"/>
                </a:cubicBezTo>
                <a:cubicBezTo>
                  <a:pt x="1976505" y="2518676"/>
                  <a:pt x="1984986" y="2512383"/>
                  <a:pt x="1989228" y="2499800"/>
                </a:cubicBezTo>
                <a:cubicBezTo>
                  <a:pt x="1976505" y="2493508"/>
                  <a:pt x="1963780" y="2487216"/>
                  <a:pt x="1951056" y="2487216"/>
                </a:cubicBezTo>
                <a:cubicBezTo>
                  <a:pt x="1934092" y="2487216"/>
                  <a:pt x="1917126" y="2487216"/>
                  <a:pt x="1900161" y="2487216"/>
                </a:cubicBezTo>
                <a:cubicBezTo>
                  <a:pt x="1891678" y="2487216"/>
                  <a:pt x="1874714" y="2487216"/>
                  <a:pt x="1878955" y="2462048"/>
                </a:cubicBezTo>
                <a:cubicBezTo>
                  <a:pt x="1878955" y="2449464"/>
                  <a:pt x="1870472" y="2449464"/>
                  <a:pt x="1866231" y="2449464"/>
                </a:cubicBezTo>
                <a:cubicBezTo>
                  <a:pt x="1840784" y="2449464"/>
                  <a:pt x="1815336" y="2449464"/>
                  <a:pt x="1789889" y="2449464"/>
                </a:cubicBezTo>
                <a:cubicBezTo>
                  <a:pt x="1785647" y="2449464"/>
                  <a:pt x="1781406" y="2449464"/>
                  <a:pt x="1777165" y="2449464"/>
                </a:cubicBezTo>
                <a:cubicBezTo>
                  <a:pt x="1772923" y="2449464"/>
                  <a:pt x="1772923" y="2443173"/>
                  <a:pt x="1772923" y="2436881"/>
                </a:cubicBezTo>
                <a:cubicBezTo>
                  <a:pt x="1772923" y="2436881"/>
                  <a:pt x="1772923" y="2436881"/>
                  <a:pt x="1772923" y="2430589"/>
                </a:cubicBezTo>
                <a:cubicBezTo>
                  <a:pt x="1772923" y="2430589"/>
                  <a:pt x="1777165" y="2430589"/>
                  <a:pt x="1777165" y="2430589"/>
                </a:cubicBezTo>
                <a:cubicBezTo>
                  <a:pt x="1806853" y="2436881"/>
                  <a:pt x="1836542" y="2424298"/>
                  <a:pt x="1866231" y="2418005"/>
                </a:cubicBezTo>
                <a:cubicBezTo>
                  <a:pt x="1887437" y="2418005"/>
                  <a:pt x="1904403" y="2418005"/>
                  <a:pt x="1925609" y="2405421"/>
                </a:cubicBezTo>
                <a:cubicBezTo>
                  <a:pt x="1929850" y="2399130"/>
                  <a:pt x="1934092" y="2399130"/>
                  <a:pt x="1934092" y="2399130"/>
                </a:cubicBezTo>
                <a:cubicBezTo>
                  <a:pt x="1959539" y="2418005"/>
                  <a:pt x="1980745" y="2405421"/>
                  <a:pt x="2006192" y="2411714"/>
                </a:cubicBezTo>
                <a:cubicBezTo>
                  <a:pt x="2014675" y="2411714"/>
                  <a:pt x="2027399" y="2405421"/>
                  <a:pt x="2040123" y="2418005"/>
                </a:cubicBezTo>
                <a:cubicBezTo>
                  <a:pt x="2044364" y="2421152"/>
                  <a:pt x="2048606" y="2421152"/>
                  <a:pt x="2052317" y="2418006"/>
                </a:cubicBezTo>
                <a:lnTo>
                  <a:pt x="2057171" y="2407840"/>
                </a:lnTo>
                <a:lnTo>
                  <a:pt x="2053024" y="2406042"/>
                </a:lnTo>
                <a:cubicBezTo>
                  <a:pt x="2051434" y="2401798"/>
                  <a:pt x="2053555" y="2395736"/>
                  <a:pt x="2059917" y="2388460"/>
                </a:cubicBezTo>
                <a:lnTo>
                  <a:pt x="2062986" y="2382191"/>
                </a:lnTo>
                <a:lnTo>
                  <a:pt x="2058209" y="2383517"/>
                </a:lnTo>
                <a:cubicBezTo>
                  <a:pt x="2055824" y="2383339"/>
                  <a:pt x="2053174" y="2382153"/>
                  <a:pt x="2049994" y="2379305"/>
                </a:cubicBezTo>
                <a:cubicBezTo>
                  <a:pt x="2037274" y="2371712"/>
                  <a:pt x="2024555" y="2379305"/>
                  <a:pt x="2016074" y="2375509"/>
                </a:cubicBezTo>
                <a:cubicBezTo>
                  <a:pt x="2003354" y="2375509"/>
                  <a:pt x="1990634" y="2375509"/>
                  <a:pt x="1977915" y="2375509"/>
                </a:cubicBezTo>
                <a:cubicBezTo>
                  <a:pt x="1969434" y="2367916"/>
                  <a:pt x="1977915" y="2360323"/>
                  <a:pt x="1973674" y="2352730"/>
                </a:cubicBezTo>
                <a:cubicBezTo>
                  <a:pt x="1960955" y="2337544"/>
                  <a:pt x="1943995" y="2333748"/>
                  <a:pt x="1922794" y="2341341"/>
                </a:cubicBezTo>
                <a:cubicBezTo>
                  <a:pt x="1918555" y="2341341"/>
                  <a:pt x="1918555" y="2345137"/>
                  <a:pt x="1910074" y="2345137"/>
                </a:cubicBezTo>
                <a:cubicBezTo>
                  <a:pt x="1905834" y="2345137"/>
                  <a:pt x="1901595" y="2341341"/>
                  <a:pt x="1901595" y="2333748"/>
                </a:cubicBezTo>
                <a:cubicBezTo>
                  <a:pt x="1901595" y="2329951"/>
                  <a:pt x="1901595" y="2322358"/>
                  <a:pt x="1910074" y="2322358"/>
                </a:cubicBezTo>
                <a:cubicBezTo>
                  <a:pt x="1922794" y="2326155"/>
                  <a:pt x="1935515" y="2322358"/>
                  <a:pt x="1943995" y="2326155"/>
                </a:cubicBezTo>
                <a:cubicBezTo>
                  <a:pt x="1960955" y="2326155"/>
                  <a:pt x="1969434" y="2318562"/>
                  <a:pt x="1982155" y="2318562"/>
                </a:cubicBezTo>
                <a:cubicBezTo>
                  <a:pt x="1990634" y="2314765"/>
                  <a:pt x="1994875" y="2303376"/>
                  <a:pt x="1994875" y="2295783"/>
                </a:cubicBezTo>
                <a:lnTo>
                  <a:pt x="1996434" y="2293896"/>
                </a:lnTo>
                <a:lnTo>
                  <a:pt x="1993469" y="2285876"/>
                </a:lnTo>
                <a:cubicBezTo>
                  <a:pt x="1989228" y="2273294"/>
                  <a:pt x="1980745" y="2273294"/>
                  <a:pt x="1968022" y="2273294"/>
                </a:cubicBezTo>
                <a:cubicBezTo>
                  <a:pt x="1963780" y="2273294"/>
                  <a:pt x="1959539" y="2267001"/>
                  <a:pt x="1963780" y="2254417"/>
                </a:cubicBezTo>
                <a:cubicBezTo>
                  <a:pt x="1968022" y="2254417"/>
                  <a:pt x="1968022" y="2248126"/>
                  <a:pt x="1972263" y="2248126"/>
                </a:cubicBezTo>
                <a:cubicBezTo>
                  <a:pt x="1993469" y="2248126"/>
                  <a:pt x="2014675" y="2235542"/>
                  <a:pt x="2031640" y="2254417"/>
                </a:cubicBezTo>
                <a:cubicBezTo>
                  <a:pt x="2038002" y="2260709"/>
                  <a:pt x="2045425" y="2263855"/>
                  <a:pt x="2052317" y="2263855"/>
                </a:cubicBezTo>
                <a:lnTo>
                  <a:pt x="2066156" y="2256389"/>
                </a:lnTo>
                <a:lnTo>
                  <a:pt x="2062714" y="2250226"/>
                </a:lnTo>
                <a:cubicBezTo>
                  <a:pt x="2062714" y="2246429"/>
                  <a:pt x="2066954" y="2246429"/>
                  <a:pt x="2071194" y="2246429"/>
                </a:cubicBezTo>
                <a:lnTo>
                  <a:pt x="2077788" y="2246134"/>
                </a:lnTo>
                <a:lnTo>
                  <a:pt x="2085717" y="2237901"/>
                </a:lnTo>
                <a:cubicBezTo>
                  <a:pt x="2092079" y="2235542"/>
                  <a:pt x="2099501" y="2235542"/>
                  <a:pt x="2107983" y="2235542"/>
                </a:cubicBezTo>
                <a:lnTo>
                  <a:pt x="2119210" y="2233019"/>
                </a:lnTo>
                <a:lnTo>
                  <a:pt x="2122073" y="2231243"/>
                </a:lnTo>
                <a:lnTo>
                  <a:pt x="2125704" y="2231243"/>
                </a:lnTo>
                <a:lnTo>
                  <a:pt x="2130411" y="2223618"/>
                </a:lnTo>
                <a:lnTo>
                  <a:pt x="2113594" y="2219854"/>
                </a:lnTo>
                <a:cubicBezTo>
                  <a:pt x="2105114" y="2216057"/>
                  <a:pt x="2105114" y="2212261"/>
                  <a:pt x="2109354" y="2208464"/>
                </a:cubicBezTo>
                <a:cubicBezTo>
                  <a:pt x="2113594" y="2193279"/>
                  <a:pt x="2113594" y="2189482"/>
                  <a:pt x="2096634" y="2185686"/>
                </a:cubicBezTo>
                <a:cubicBezTo>
                  <a:pt x="2092394" y="2185686"/>
                  <a:pt x="2083914" y="2185686"/>
                  <a:pt x="2079674" y="2185686"/>
                </a:cubicBezTo>
                <a:cubicBezTo>
                  <a:pt x="2079674" y="2181889"/>
                  <a:pt x="2079674" y="2181889"/>
                  <a:pt x="2079674" y="2178093"/>
                </a:cubicBezTo>
                <a:cubicBezTo>
                  <a:pt x="2079674" y="2178093"/>
                  <a:pt x="2079674" y="2174296"/>
                  <a:pt x="2079674" y="2174296"/>
                </a:cubicBezTo>
                <a:cubicBezTo>
                  <a:pt x="2109354" y="2178093"/>
                  <a:pt x="2130554" y="2159110"/>
                  <a:pt x="2160234" y="2159110"/>
                </a:cubicBezTo>
                <a:lnTo>
                  <a:pt x="2184445" y="2154142"/>
                </a:lnTo>
                <a:lnTo>
                  <a:pt x="2184325" y="2153747"/>
                </a:lnTo>
                <a:cubicBezTo>
                  <a:pt x="2180085" y="2141163"/>
                  <a:pt x="2175844" y="2122288"/>
                  <a:pt x="2163119" y="2128581"/>
                </a:cubicBezTo>
                <a:cubicBezTo>
                  <a:pt x="2146155" y="2134872"/>
                  <a:pt x="2129189" y="2134872"/>
                  <a:pt x="2112224" y="2128581"/>
                </a:cubicBezTo>
                <a:cubicBezTo>
                  <a:pt x="2091018" y="2122288"/>
                  <a:pt x="2074053" y="2128581"/>
                  <a:pt x="2057088" y="2128581"/>
                </a:cubicBezTo>
                <a:cubicBezTo>
                  <a:pt x="2040123" y="2128581"/>
                  <a:pt x="2027399" y="2115997"/>
                  <a:pt x="2010434" y="2115997"/>
                </a:cubicBezTo>
                <a:cubicBezTo>
                  <a:pt x="2004073" y="2115997"/>
                  <a:pt x="1999831" y="2111278"/>
                  <a:pt x="1997181" y="2102626"/>
                </a:cubicBezTo>
                <a:lnTo>
                  <a:pt x="1994109" y="2072040"/>
                </a:lnTo>
                <a:lnTo>
                  <a:pt x="2204664" y="2072040"/>
                </a:lnTo>
                <a:lnTo>
                  <a:pt x="2200514" y="2070368"/>
                </a:lnTo>
                <a:cubicBezTo>
                  <a:pt x="2190974" y="2065148"/>
                  <a:pt x="2181434" y="2060402"/>
                  <a:pt x="2168713" y="2060402"/>
                </a:cubicBezTo>
                <a:cubicBezTo>
                  <a:pt x="2117834" y="2060402"/>
                  <a:pt x="2071194" y="2071792"/>
                  <a:pt x="2020314" y="2067995"/>
                </a:cubicBezTo>
                <a:cubicBezTo>
                  <a:pt x="2011835" y="2064199"/>
                  <a:pt x="1999114" y="2071792"/>
                  <a:pt x="1999114" y="2060402"/>
                </a:cubicBezTo>
                <a:cubicBezTo>
                  <a:pt x="1994875" y="2045216"/>
                  <a:pt x="2011835" y="2052809"/>
                  <a:pt x="2020314" y="2052809"/>
                </a:cubicBezTo>
                <a:cubicBezTo>
                  <a:pt x="2037274" y="2056606"/>
                  <a:pt x="2054234" y="2045216"/>
                  <a:pt x="2071194" y="2045216"/>
                </a:cubicBezTo>
                <a:cubicBezTo>
                  <a:pt x="2088154" y="2049013"/>
                  <a:pt x="2109354" y="2052809"/>
                  <a:pt x="2126314" y="2045216"/>
                </a:cubicBezTo>
                <a:cubicBezTo>
                  <a:pt x="2155993" y="2037623"/>
                  <a:pt x="2185673" y="2041420"/>
                  <a:pt x="2211114" y="2041420"/>
                </a:cubicBezTo>
                <a:cubicBezTo>
                  <a:pt x="2266233" y="2037623"/>
                  <a:pt x="2317113" y="2026234"/>
                  <a:pt x="2355273" y="1992066"/>
                </a:cubicBezTo>
                <a:cubicBezTo>
                  <a:pt x="2372233" y="1980677"/>
                  <a:pt x="2389193" y="1980677"/>
                  <a:pt x="2406153" y="1980677"/>
                </a:cubicBezTo>
                <a:cubicBezTo>
                  <a:pt x="2410393" y="1980677"/>
                  <a:pt x="2423113" y="1984473"/>
                  <a:pt x="2423113" y="1976880"/>
                </a:cubicBezTo>
                <a:cubicBezTo>
                  <a:pt x="2423113" y="1961694"/>
                  <a:pt x="2410393" y="1969287"/>
                  <a:pt x="2406153" y="1969287"/>
                </a:cubicBezTo>
                <a:cubicBezTo>
                  <a:pt x="2334073" y="1969287"/>
                  <a:pt x="2261993" y="1969287"/>
                  <a:pt x="2185673" y="1969287"/>
                </a:cubicBezTo>
                <a:cubicBezTo>
                  <a:pt x="2160234" y="1969287"/>
                  <a:pt x="2143274" y="1950305"/>
                  <a:pt x="2122073" y="1931322"/>
                </a:cubicBezTo>
                <a:cubicBezTo>
                  <a:pt x="2122073" y="1931322"/>
                  <a:pt x="2122073" y="1927526"/>
                  <a:pt x="2122073" y="1923730"/>
                </a:cubicBezTo>
                <a:cubicBezTo>
                  <a:pt x="2130554" y="1912340"/>
                  <a:pt x="2134794" y="1904747"/>
                  <a:pt x="2139033" y="1893358"/>
                </a:cubicBezTo>
                <a:lnTo>
                  <a:pt x="2142127" y="1887264"/>
                </a:lnTo>
                <a:lnTo>
                  <a:pt x="2048099" y="1887264"/>
                </a:lnTo>
                <a:cubicBezTo>
                  <a:pt x="2039616" y="1887264"/>
                  <a:pt x="2031135" y="1883411"/>
                  <a:pt x="2022652" y="1879557"/>
                </a:cubicBezTo>
                <a:cubicBezTo>
                  <a:pt x="2018410" y="1879557"/>
                  <a:pt x="2014169" y="1887264"/>
                  <a:pt x="2005686" y="1887264"/>
                </a:cubicBezTo>
                <a:cubicBezTo>
                  <a:pt x="1980239" y="1887264"/>
                  <a:pt x="1954791" y="1883411"/>
                  <a:pt x="1933585" y="1875704"/>
                </a:cubicBezTo>
                <a:cubicBezTo>
                  <a:pt x="1925102" y="1875704"/>
                  <a:pt x="1912379" y="1871850"/>
                  <a:pt x="1903896" y="1875704"/>
                </a:cubicBezTo>
                <a:cubicBezTo>
                  <a:pt x="1891172" y="1883411"/>
                  <a:pt x="1874208" y="1879557"/>
                  <a:pt x="1861483" y="1879557"/>
                </a:cubicBezTo>
                <a:cubicBezTo>
                  <a:pt x="1848760" y="1879557"/>
                  <a:pt x="1831796" y="1887264"/>
                  <a:pt x="1819071" y="1875704"/>
                </a:cubicBezTo>
                <a:cubicBezTo>
                  <a:pt x="1810589" y="1867997"/>
                  <a:pt x="1806347" y="1879557"/>
                  <a:pt x="1797864" y="1879557"/>
                </a:cubicBezTo>
                <a:cubicBezTo>
                  <a:pt x="1746969" y="1879557"/>
                  <a:pt x="1691833" y="1879557"/>
                  <a:pt x="1636697" y="1879557"/>
                </a:cubicBezTo>
                <a:cubicBezTo>
                  <a:pt x="1602767" y="1867997"/>
                  <a:pt x="1568836" y="1875704"/>
                  <a:pt x="1534906" y="1875704"/>
                </a:cubicBezTo>
                <a:cubicBezTo>
                  <a:pt x="1526423" y="1875704"/>
                  <a:pt x="1517942" y="1871850"/>
                  <a:pt x="1513700" y="1864144"/>
                </a:cubicBezTo>
                <a:cubicBezTo>
                  <a:pt x="1526423" y="1860290"/>
                  <a:pt x="1539148" y="1856437"/>
                  <a:pt x="1551872" y="1856437"/>
                </a:cubicBezTo>
                <a:cubicBezTo>
                  <a:pt x="1568836" y="1856437"/>
                  <a:pt x="1585802" y="1856437"/>
                  <a:pt x="1602767" y="1856437"/>
                </a:cubicBezTo>
                <a:cubicBezTo>
                  <a:pt x="1611250" y="1856437"/>
                  <a:pt x="1628214" y="1856437"/>
                  <a:pt x="1623973" y="1841023"/>
                </a:cubicBezTo>
                <a:cubicBezTo>
                  <a:pt x="1623973" y="1833316"/>
                  <a:pt x="1632456" y="1833316"/>
                  <a:pt x="1636697" y="1833316"/>
                </a:cubicBezTo>
                <a:cubicBezTo>
                  <a:pt x="1662144" y="1833316"/>
                  <a:pt x="1687592" y="1833316"/>
                  <a:pt x="1713039" y="1833316"/>
                </a:cubicBezTo>
                <a:cubicBezTo>
                  <a:pt x="1717281" y="1833316"/>
                  <a:pt x="1721522" y="1833316"/>
                  <a:pt x="1725763" y="1833316"/>
                </a:cubicBezTo>
                <a:cubicBezTo>
                  <a:pt x="1730005" y="1833316"/>
                  <a:pt x="1730005" y="1829463"/>
                  <a:pt x="1730005" y="1825609"/>
                </a:cubicBezTo>
                <a:cubicBezTo>
                  <a:pt x="1730005" y="1825609"/>
                  <a:pt x="1730005" y="1825609"/>
                  <a:pt x="1730005" y="1821756"/>
                </a:cubicBezTo>
                <a:cubicBezTo>
                  <a:pt x="1730005" y="1821756"/>
                  <a:pt x="1725763" y="1821756"/>
                  <a:pt x="1725763" y="1821756"/>
                </a:cubicBezTo>
                <a:cubicBezTo>
                  <a:pt x="1696075" y="1825609"/>
                  <a:pt x="1666386" y="1817903"/>
                  <a:pt x="1636697" y="1814049"/>
                </a:cubicBezTo>
                <a:cubicBezTo>
                  <a:pt x="1615491" y="1814049"/>
                  <a:pt x="1598525" y="1814049"/>
                  <a:pt x="1577319" y="1806342"/>
                </a:cubicBezTo>
                <a:cubicBezTo>
                  <a:pt x="1573078" y="1802489"/>
                  <a:pt x="1568836" y="1802489"/>
                  <a:pt x="1568836" y="1802489"/>
                </a:cubicBezTo>
                <a:cubicBezTo>
                  <a:pt x="1543389" y="1814049"/>
                  <a:pt x="1522183" y="1806342"/>
                  <a:pt x="1496736" y="1810196"/>
                </a:cubicBezTo>
                <a:cubicBezTo>
                  <a:pt x="1488253" y="1810196"/>
                  <a:pt x="1475529" y="1806342"/>
                  <a:pt x="1462805" y="1814049"/>
                </a:cubicBezTo>
                <a:cubicBezTo>
                  <a:pt x="1454323" y="1817903"/>
                  <a:pt x="1445840" y="1814049"/>
                  <a:pt x="1441598" y="1802489"/>
                </a:cubicBezTo>
                <a:cubicBezTo>
                  <a:pt x="1433117" y="1787075"/>
                  <a:pt x="1433117" y="1783222"/>
                  <a:pt x="1450081" y="1779368"/>
                </a:cubicBezTo>
                <a:cubicBezTo>
                  <a:pt x="1467046" y="1775515"/>
                  <a:pt x="1471288" y="1763955"/>
                  <a:pt x="1488253" y="1767808"/>
                </a:cubicBezTo>
                <a:cubicBezTo>
                  <a:pt x="1500977" y="1771662"/>
                  <a:pt x="1513700" y="1767808"/>
                  <a:pt x="1526423" y="1767808"/>
                </a:cubicBezTo>
                <a:cubicBezTo>
                  <a:pt x="1530665" y="1767808"/>
                  <a:pt x="1534906" y="1767808"/>
                  <a:pt x="1543389" y="1763955"/>
                </a:cubicBezTo>
                <a:cubicBezTo>
                  <a:pt x="1526423" y="1763955"/>
                  <a:pt x="1513700" y="1760101"/>
                  <a:pt x="1500977" y="1760101"/>
                </a:cubicBezTo>
                <a:cubicBezTo>
                  <a:pt x="1500977" y="1752394"/>
                  <a:pt x="1496736" y="1744688"/>
                  <a:pt x="1509459" y="1733127"/>
                </a:cubicBezTo>
                <a:cubicBezTo>
                  <a:pt x="1513700" y="1725421"/>
                  <a:pt x="1522183" y="1725421"/>
                  <a:pt x="1534906" y="1725421"/>
                </a:cubicBezTo>
                <a:cubicBezTo>
                  <a:pt x="1539148" y="1725421"/>
                  <a:pt x="1543389" y="1721567"/>
                  <a:pt x="1539148" y="1713860"/>
                </a:cubicBezTo>
                <a:cubicBezTo>
                  <a:pt x="1534906" y="1713860"/>
                  <a:pt x="1534906" y="1710007"/>
                  <a:pt x="1530665" y="1710007"/>
                </a:cubicBezTo>
                <a:cubicBezTo>
                  <a:pt x="1509459" y="1710007"/>
                  <a:pt x="1488253" y="1702300"/>
                  <a:pt x="1471288" y="1713860"/>
                </a:cubicBezTo>
                <a:cubicBezTo>
                  <a:pt x="1458564" y="1721567"/>
                  <a:pt x="1441598" y="1721567"/>
                  <a:pt x="1433117" y="1713860"/>
                </a:cubicBezTo>
                <a:cubicBezTo>
                  <a:pt x="1424634" y="1702300"/>
                  <a:pt x="1411910" y="1702300"/>
                  <a:pt x="1394945" y="1702300"/>
                </a:cubicBezTo>
                <a:cubicBezTo>
                  <a:pt x="1382222" y="1702300"/>
                  <a:pt x="1369498" y="1702300"/>
                  <a:pt x="1369498" y="1683033"/>
                </a:cubicBezTo>
                <a:cubicBezTo>
                  <a:pt x="1369498" y="1675326"/>
                  <a:pt x="1356773" y="1675326"/>
                  <a:pt x="1348290" y="1671472"/>
                </a:cubicBezTo>
                <a:cubicBezTo>
                  <a:pt x="1339809" y="1671472"/>
                  <a:pt x="1331326" y="1671472"/>
                  <a:pt x="1327084" y="1671472"/>
                </a:cubicBezTo>
                <a:cubicBezTo>
                  <a:pt x="1310120" y="1671472"/>
                  <a:pt x="1305879" y="1663766"/>
                  <a:pt x="1318603" y="1652205"/>
                </a:cubicBezTo>
                <a:lnTo>
                  <a:pt x="1323701" y="1643934"/>
                </a:lnTo>
                <a:lnTo>
                  <a:pt x="1379040" y="1643934"/>
                </a:lnTo>
                <a:lnTo>
                  <a:pt x="1399446" y="1636359"/>
                </a:lnTo>
                <a:lnTo>
                  <a:pt x="1406694" y="1636000"/>
                </a:lnTo>
                <a:lnTo>
                  <a:pt x="1411379" y="1639211"/>
                </a:lnTo>
                <a:cubicBezTo>
                  <a:pt x="1414030" y="1641572"/>
                  <a:pt x="1417211" y="1643934"/>
                  <a:pt x="1421453" y="1643934"/>
                </a:cubicBezTo>
                <a:cubicBezTo>
                  <a:pt x="1446900" y="1643934"/>
                  <a:pt x="1472347" y="1639211"/>
                  <a:pt x="1493553" y="1629764"/>
                </a:cubicBezTo>
                <a:cubicBezTo>
                  <a:pt x="1502036" y="1629764"/>
                  <a:pt x="1514759" y="1625040"/>
                  <a:pt x="1523242" y="1629764"/>
                </a:cubicBezTo>
                <a:cubicBezTo>
                  <a:pt x="1535967" y="1639211"/>
                  <a:pt x="1552931" y="1634487"/>
                  <a:pt x="1565655" y="1634487"/>
                </a:cubicBezTo>
                <a:cubicBezTo>
                  <a:pt x="1578379" y="1634487"/>
                  <a:pt x="1595343" y="1643934"/>
                  <a:pt x="1608067" y="1629764"/>
                </a:cubicBezTo>
                <a:cubicBezTo>
                  <a:pt x="1616550" y="1620317"/>
                  <a:pt x="1620792" y="1634487"/>
                  <a:pt x="1629274" y="1634487"/>
                </a:cubicBezTo>
                <a:cubicBezTo>
                  <a:pt x="1680169" y="1634487"/>
                  <a:pt x="1735305" y="1634487"/>
                  <a:pt x="1790442" y="1634487"/>
                </a:cubicBezTo>
                <a:cubicBezTo>
                  <a:pt x="1824372" y="1620317"/>
                  <a:pt x="1858302" y="1629764"/>
                  <a:pt x="1892232" y="1629764"/>
                </a:cubicBezTo>
                <a:cubicBezTo>
                  <a:pt x="1900715" y="1629764"/>
                  <a:pt x="1909197" y="1625040"/>
                  <a:pt x="1913438" y="1615594"/>
                </a:cubicBezTo>
                <a:cubicBezTo>
                  <a:pt x="1900715" y="1610870"/>
                  <a:pt x="1887991" y="1606147"/>
                  <a:pt x="1875267" y="1606147"/>
                </a:cubicBezTo>
                <a:cubicBezTo>
                  <a:pt x="1858302" y="1606147"/>
                  <a:pt x="1841337" y="1606147"/>
                  <a:pt x="1824372" y="1606147"/>
                </a:cubicBezTo>
                <a:cubicBezTo>
                  <a:pt x="1815889" y="1606147"/>
                  <a:pt x="1798925" y="1606147"/>
                  <a:pt x="1803166" y="1587254"/>
                </a:cubicBezTo>
                <a:cubicBezTo>
                  <a:pt x="1803166" y="1577807"/>
                  <a:pt x="1794683" y="1577807"/>
                  <a:pt x="1790442" y="1577807"/>
                </a:cubicBezTo>
                <a:cubicBezTo>
                  <a:pt x="1764994" y="1577807"/>
                  <a:pt x="1739547" y="1577807"/>
                  <a:pt x="1714100" y="1577807"/>
                </a:cubicBezTo>
                <a:cubicBezTo>
                  <a:pt x="1709858" y="1577807"/>
                  <a:pt x="1705617" y="1577807"/>
                  <a:pt x="1701375" y="1577807"/>
                </a:cubicBezTo>
                <a:cubicBezTo>
                  <a:pt x="1697134" y="1577807"/>
                  <a:pt x="1697134" y="1573084"/>
                  <a:pt x="1697134" y="1568360"/>
                </a:cubicBezTo>
                <a:cubicBezTo>
                  <a:pt x="1697134" y="1568360"/>
                  <a:pt x="1697134" y="1568360"/>
                  <a:pt x="1697134" y="1563637"/>
                </a:cubicBezTo>
                <a:cubicBezTo>
                  <a:pt x="1697134" y="1563637"/>
                  <a:pt x="1701375" y="1563637"/>
                  <a:pt x="1701375" y="1563637"/>
                </a:cubicBezTo>
                <a:cubicBezTo>
                  <a:pt x="1731064" y="1568360"/>
                  <a:pt x="1760753" y="1558914"/>
                  <a:pt x="1790442" y="1554191"/>
                </a:cubicBezTo>
                <a:cubicBezTo>
                  <a:pt x="1811648" y="1554191"/>
                  <a:pt x="1828613" y="1554191"/>
                  <a:pt x="1849819" y="1544744"/>
                </a:cubicBezTo>
                <a:cubicBezTo>
                  <a:pt x="1854061" y="1540021"/>
                  <a:pt x="1858302" y="1540021"/>
                  <a:pt x="1858302" y="1540021"/>
                </a:cubicBezTo>
                <a:cubicBezTo>
                  <a:pt x="1883750" y="1554191"/>
                  <a:pt x="1904956" y="1544744"/>
                  <a:pt x="1930403" y="1549467"/>
                </a:cubicBezTo>
                <a:cubicBezTo>
                  <a:pt x="1938886" y="1549467"/>
                  <a:pt x="1951610" y="1544744"/>
                  <a:pt x="1964333" y="1554191"/>
                </a:cubicBezTo>
                <a:cubicBezTo>
                  <a:pt x="1972816" y="1558914"/>
                  <a:pt x="1981299" y="1554191"/>
                  <a:pt x="1985540" y="1540021"/>
                </a:cubicBezTo>
                <a:cubicBezTo>
                  <a:pt x="1994022" y="1521127"/>
                  <a:pt x="1994022" y="1516404"/>
                  <a:pt x="1977057" y="1511680"/>
                </a:cubicBezTo>
                <a:cubicBezTo>
                  <a:pt x="1960093" y="1506957"/>
                  <a:pt x="1955850" y="1492788"/>
                  <a:pt x="1938886" y="1497511"/>
                </a:cubicBezTo>
                <a:cubicBezTo>
                  <a:pt x="1926162" y="1502234"/>
                  <a:pt x="1913438" y="1497511"/>
                  <a:pt x="1900715" y="1497511"/>
                </a:cubicBezTo>
                <a:cubicBezTo>
                  <a:pt x="1896474" y="1497511"/>
                  <a:pt x="1892232" y="1497511"/>
                  <a:pt x="1883750" y="1492788"/>
                </a:cubicBezTo>
                <a:cubicBezTo>
                  <a:pt x="1900715" y="1492788"/>
                  <a:pt x="1913438" y="1488064"/>
                  <a:pt x="1926162" y="1488064"/>
                </a:cubicBezTo>
                <a:cubicBezTo>
                  <a:pt x="1926162" y="1478617"/>
                  <a:pt x="1930403" y="1469171"/>
                  <a:pt x="1917680" y="1455000"/>
                </a:cubicBezTo>
                <a:cubicBezTo>
                  <a:pt x="1913438" y="1445555"/>
                  <a:pt x="1904956" y="1445555"/>
                  <a:pt x="1892232" y="1445555"/>
                </a:cubicBezTo>
                <a:cubicBezTo>
                  <a:pt x="1887991" y="1445555"/>
                  <a:pt x="1883750" y="1440831"/>
                  <a:pt x="1887991" y="1431384"/>
                </a:cubicBezTo>
                <a:cubicBezTo>
                  <a:pt x="1892232" y="1431384"/>
                  <a:pt x="1892232" y="1426661"/>
                  <a:pt x="1896474" y="1426661"/>
                </a:cubicBezTo>
                <a:cubicBezTo>
                  <a:pt x="1917680" y="1426661"/>
                  <a:pt x="1938886" y="1417214"/>
                  <a:pt x="1955850" y="1431384"/>
                </a:cubicBezTo>
                <a:cubicBezTo>
                  <a:pt x="1968575" y="1440831"/>
                  <a:pt x="1985540" y="1440831"/>
                  <a:pt x="1994022" y="1431384"/>
                </a:cubicBezTo>
                <a:cubicBezTo>
                  <a:pt x="2002505" y="1417214"/>
                  <a:pt x="2015229" y="1417214"/>
                  <a:pt x="2032194" y="1417214"/>
                </a:cubicBezTo>
                <a:cubicBezTo>
                  <a:pt x="2044917" y="1417214"/>
                  <a:pt x="2057641" y="1417214"/>
                  <a:pt x="2057641" y="1393598"/>
                </a:cubicBezTo>
                <a:cubicBezTo>
                  <a:pt x="2057641" y="1384151"/>
                  <a:pt x="2070365" y="1384151"/>
                  <a:pt x="2078848" y="1379427"/>
                </a:cubicBezTo>
                <a:cubicBezTo>
                  <a:pt x="2087330" y="1379427"/>
                  <a:pt x="2095813" y="1379427"/>
                  <a:pt x="2100054" y="1379427"/>
                </a:cubicBezTo>
                <a:cubicBezTo>
                  <a:pt x="2117019" y="1379427"/>
                  <a:pt x="2121260" y="1369981"/>
                  <a:pt x="2108536" y="1355810"/>
                </a:cubicBezTo>
                <a:cubicBezTo>
                  <a:pt x="2104296" y="1346363"/>
                  <a:pt x="2100054" y="1332194"/>
                  <a:pt x="2087330" y="1336918"/>
                </a:cubicBezTo>
                <a:cubicBezTo>
                  <a:pt x="2070365" y="1341641"/>
                  <a:pt x="2053400" y="1341641"/>
                  <a:pt x="2036435" y="1336918"/>
                </a:cubicBezTo>
                <a:cubicBezTo>
                  <a:pt x="2015229" y="1332194"/>
                  <a:pt x="1998263" y="1336918"/>
                  <a:pt x="1981299" y="1336918"/>
                </a:cubicBezTo>
                <a:cubicBezTo>
                  <a:pt x="1964333" y="1336918"/>
                  <a:pt x="1951610" y="1327471"/>
                  <a:pt x="1934644" y="1327471"/>
                </a:cubicBezTo>
                <a:cubicBezTo>
                  <a:pt x="1921921" y="1327471"/>
                  <a:pt x="1917680" y="1313301"/>
                  <a:pt x="1917680" y="1289684"/>
                </a:cubicBezTo>
                <a:cubicBezTo>
                  <a:pt x="1921921" y="1280238"/>
                  <a:pt x="1904956" y="1261344"/>
                  <a:pt x="1896474" y="1266067"/>
                </a:cubicBezTo>
                <a:cubicBezTo>
                  <a:pt x="1879508" y="1266067"/>
                  <a:pt x="1866784" y="1256621"/>
                  <a:pt x="1849819" y="1270791"/>
                </a:cubicBezTo>
                <a:cubicBezTo>
                  <a:pt x="1841337" y="1275514"/>
                  <a:pt x="1828613" y="1270791"/>
                  <a:pt x="1828613" y="1261344"/>
                </a:cubicBezTo>
                <a:cubicBezTo>
                  <a:pt x="1828613" y="1242451"/>
                  <a:pt x="1820131" y="1247174"/>
                  <a:pt x="1811648" y="1251897"/>
                </a:cubicBezTo>
                <a:cubicBezTo>
                  <a:pt x="1786200" y="1256621"/>
                  <a:pt x="1786200" y="1256621"/>
                  <a:pt x="1760753" y="1251897"/>
                </a:cubicBezTo>
                <a:lnTo>
                  <a:pt x="1721818" y="1244670"/>
                </a:lnTo>
                <a:lnTo>
                  <a:pt x="1734809" y="1242703"/>
                </a:lnTo>
                <a:cubicBezTo>
                  <a:pt x="1743291" y="1240777"/>
                  <a:pt x="1751774" y="1238850"/>
                  <a:pt x="1760256" y="1238850"/>
                </a:cubicBezTo>
                <a:cubicBezTo>
                  <a:pt x="1768739" y="1238850"/>
                  <a:pt x="1772980" y="1238850"/>
                  <a:pt x="1781462" y="1234997"/>
                </a:cubicBezTo>
                <a:cubicBezTo>
                  <a:pt x="1789945" y="1231143"/>
                  <a:pt x="1798428" y="1234997"/>
                  <a:pt x="1811151" y="1234997"/>
                </a:cubicBezTo>
                <a:cubicBezTo>
                  <a:pt x="1819634" y="1234997"/>
                  <a:pt x="1828115" y="1227289"/>
                  <a:pt x="1840840" y="1227289"/>
                </a:cubicBezTo>
                <a:cubicBezTo>
                  <a:pt x="1845081" y="1227289"/>
                  <a:pt x="1849323" y="1231143"/>
                  <a:pt x="1857805" y="1234997"/>
                </a:cubicBezTo>
                <a:cubicBezTo>
                  <a:pt x="1866287" y="1234997"/>
                  <a:pt x="1862047" y="1223437"/>
                  <a:pt x="1866287" y="1223437"/>
                </a:cubicBezTo>
                <a:cubicBezTo>
                  <a:pt x="1870528" y="1223437"/>
                  <a:pt x="1870528" y="1223437"/>
                  <a:pt x="1874770" y="1223437"/>
                </a:cubicBezTo>
                <a:cubicBezTo>
                  <a:pt x="1895976" y="1223437"/>
                  <a:pt x="1921423" y="1219583"/>
                  <a:pt x="1942630" y="1215730"/>
                </a:cubicBezTo>
                <a:cubicBezTo>
                  <a:pt x="1959595" y="1215730"/>
                  <a:pt x="1976561" y="1211876"/>
                  <a:pt x="1993525" y="1208023"/>
                </a:cubicBezTo>
                <a:cubicBezTo>
                  <a:pt x="2018973" y="1204169"/>
                  <a:pt x="2018973" y="1204169"/>
                  <a:pt x="2044420" y="1208023"/>
                </a:cubicBezTo>
                <a:cubicBezTo>
                  <a:pt x="2052903" y="1211876"/>
                  <a:pt x="2061386" y="1215730"/>
                  <a:pt x="2061386" y="1200316"/>
                </a:cubicBezTo>
                <a:cubicBezTo>
                  <a:pt x="2061386" y="1192609"/>
                  <a:pt x="2074109" y="1188756"/>
                  <a:pt x="2082592" y="1192609"/>
                </a:cubicBezTo>
                <a:cubicBezTo>
                  <a:pt x="2099556" y="1204169"/>
                  <a:pt x="2112281" y="1196463"/>
                  <a:pt x="2129246" y="1196463"/>
                </a:cubicBezTo>
                <a:cubicBezTo>
                  <a:pt x="2137728" y="1200316"/>
                  <a:pt x="2154694" y="1184902"/>
                  <a:pt x="2150452" y="1177196"/>
                </a:cubicBezTo>
                <a:cubicBezTo>
                  <a:pt x="2150452" y="1157928"/>
                  <a:pt x="2154694" y="1146368"/>
                  <a:pt x="2167417" y="1146368"/>
                </a:cubicBezTo>
                <a:cubicBezTo>
                  <a:pt x="2184382" y="1146368"/>
                  <a:pt x="2197106" y="1138661"/>
                  <a:pt x="2214071" y="1138661"/>
                </a:cubicBezTo>
                <a:cubicBezTo>
                  <a:pt x="2231036" y="1138661"/>
                  <a:pt x="2248002" y="1142515"/>
                  <a:pt x="2269207" y="1138661"/>
                </a:cubicBezTo>
                <a:cubicBezTo>
                  <a:pt x="2286172" y="1134808"/>
                  <a:pt x="2303138" y="1134808"/>
                  <a:pt x="2320102" y="1138661"/>
                </a:cubicBezTo>
                <a:cubicBezTo>
                  <a:pt x="2332827" y="1142515"/>
                  <a:pt x="2337068" y="1130955"/>
                  <a:pt x="2341308" y="1123248"/>
                </a:cubicBezTo>
                <a:cubicBezTo>
                  <a:pt x="2354033" y="1111687"/>
                  <a:pt x="2349791" y="1103981"/>
                  <a:pt x="2332827" y="1103981"/>
                </a:cubicBezTo>
                <a:cubicBezTo>
                  <a:pt x="2328585" y="1103981"/>
                  <a:pt x="2320102" y="1103981"/>
                  <a:pt x="2311621" y="1103981"/>
                </a:cubicBezTo>
                <a:cubicBezTo>
                  <a:pt x="2303138" y="1100127"/>
                  <a:pt x="2290413" y="1100127"/>
                  <a:pt x="2290413" y="1092420"/>
                </a:cubicBezTo>
                <a:cubicBezTo>
                  <a:pt x="2290413" y="1073153"/>
                  <a:pt x="2277689" y="1073153"/>
                  <a:pt x="2264966" y="1073153"/>
                </a:cubicBezTo>
                <a:cubicBezTo>
                  <a:pt x="2248002" y="1073153"/>
                  <a:pt x="2235277" y="1073153"/>
                  <a:pt x="2226794" y="1061593"/>
                </a:cubicBezTo>
                <a:cubicBezTo>
                  <a:pt x="2218313" y="1053886"/>
                  <a:pt x="2201347" y="1053886"/>
                  <a:pt x="2188623" y="1061593"/>
                </a:cubicBezTo>
                <a:cubicBezTo>
                  <a:pt x="2171658" y="1073153"/>
                  <a:pt x="2150452" y="1065445"/>
                  <a:pt x="2129246" y="1065445"/>
                </a:cubicBezTo>
                <a:cubicBezTo>
                  <a:pt x="2125005" y="1065445"/>
                  <a:pt x="2125005" y="1061593"/>
                  <a:pt x="2120763" y="1061593"/>
                </a:cubicBezTo>
                <a:cubicBezTo>
                  <a:pt x="2116522" y="1053886"/>
                  <a:pt x="2120763" y="1050032"/>
                  <a:pt x="2125005" y="1050032"/>
                </a:cubicBezTo>
                <a:cubicBezTo>
                  <a:pt x="2137728" y="1050032"/>
                  <a:pt x="2146211" y="1050032"/>
                  <a:pt x="2150452" y="1042326"/>
                </a:cubicBezTo>
                <a:cubicBezTo>
                  <a:pt x="2163175" y="1030765"/>
                  <a:pt x="2158934" y="1023059"/>
                  <a:pt x="2158934" y="1015352"/>
                </a:cubicBezTo>
                <a:cubicBezTo>
                  <a:pt x="2146211" y="1015352"/>
                  <a:pt x="2133488" y="1011498"/>
                  <a:pt x="2116522" y="1011498"/>
                </a:cubicBezTo>
                <a:cubicBezTo>
                  <a:pt x="2125005" y="1007645"/>
                  <a:pt x="2129246" y="1007645"/>
                  <a:pt x="2133488" y="1007645"/>
                </a:cubicBezTo>
                <a:cubicBezTo>
                  <a:pt x="2146211" y="1007645"/>
                  <a:pt x="2158934" y="1003791"/>
                  <a:pt x="2171658" y="1007645"/>
                </a:cubicBezTo>
                <a:cubicBezTo>
                  <a:pt x="2188623" y="1011498"/>
                  <a:pt x="2192865" y="999938"/>
                  <a:pt x="2209830" y="996085"/>
                </a:cubicBezTo>
                <a:cubicBezTo>
                  <a:pt x="2226794" y="992231"/>
                  <a:pt x="2226794" y="988378"/>
                  <a:pt x="2218313" y="972964"/>
                </a:cubicBezTo>
                <a:cubicBezTo>
                  <a:pt x="2214071" y="961404"/>
                  <a:pt x="2205588" y="957550"/>
                  <a:pt x="2197106" y="961404"/>
                </a:cubicBezTo>
                <a:cubicBezTo>
                  <a:pt x="2184382" y="969111"/>
                  <a:pt x="2171658" y="965257"/>
                  <a:pt x="2163175" y="965257"/>
                </a:cubicBezTo>
                <a:cubicBezTo>
                  <a:pt x="2137728" y="969111"/>
                  <a:pt x="2116522" y="961404"/>
                  <a:pt x="2091075" y="972964"/>
                </a:cubicBezTo>
                <a:cubicBezTo>
                  <a:pt x="2091075" y="972964"/>
                  <a:pt x="2086833" y="972964"/>
                  <a:pt x="2082592" y="969111"/>
                </a:cubicBezTo>
                <a:cubicBezTo>
                  <a:pt x="2061386" y="961404"/>
                  <a:pt x="2044420" y="961404"/>
                  <a:pt x="2023214" y="961404"/>
                </a:cubicBezTo>
                <a:cubicBezTo>
                  <a:pt x="1993525" y="957550"/>
                  <a:pt x="1963836" y="949844"/>
                  <a:pt x="1934148" y="953697"/>
                </a:cubicBezTo>
                <a:cubicBezTo>
                  <a:pt x="1934148" y="953697"/>
                  <a:pt x="1929906" y="953697"/>
                  <a:pt x="1929906" y="953697"/>
                </a:cubicBezTo>
                <a:cubicBezTo>
                  <a:pt x="1929906" y="949844"/>
                  <a:pt x="1929906" y="949844"/>
                  <a:pt x="1929906" y="949844"/>
                </a:cubicBezTo>
                <a:cubicBezTo>
                  <a:pt x="1929906" y="945990"/>
                  <a:pt x="1929906" y="942137"/>
                  <a:pt x="1934148" y="942137"/>
                </a:cubicBezTo>
                <a:cubicBezTo>
                  <a:pt x="1938389" y="942137"/>
                  <a:pt x="1942630" y="942137"/>
                  <a:pt x="1946872" y="942137"/>
                </a:cubicBezTo>
                <a:cubicBezTo>
                  <a:pt x="1972319" y="942137"/>
                  <a:pt x="1997767" y="942137"/>
                  <a:pt x="2023214" y="942137"/>
                </a:cubicBezTo>
                <a:cubicBezTo>
                  <a:pt x="2027455" y="942137"/>
                  <a:pt x="2035938" y="942137"/>
                  <a:pt x="2035938" y="934430"/>
                </a:cubicBezTo>
                <a:cubicBezTo>
                  <a:pt x="2031697" y="919016"/>
                  <a:pt x="2048661" y="919016"/>
                  <a:pt x="2057144" y="919016"/>
                </a:cubicBezTo>
                <a:cubicBezTo>
                  <a:pt x="2074109" y="919016"/>
                  <a:pt x="2091075" y="919016"/>
                  <a:pt x="2108039" y="919016"/>
                </a:cubicBezTo>
                <a:cubicBezTo>
                  <a:pt x="2120763" y="919016"/>
                  <a:pt x="2133488" y="915163"/>
                  <a:pt x="2146211" y="911309"/>
                </a:cubicBezTo>
                <a:cubicBezTo>
                  <a:pt x="2141969" y="903603"/>
                  <a:pt x="2133488" y="899749"/>
                  <a:pt x="2125005" y="899749"/>
                </a:cubicBezTo>
                <a:cubicBezTo>
                  <a:pt x="2091075" y="899749"/>
                  <a:pt x="2057144" y="907456"/>
                  <a:pt x="2023214" y="895896"/>
                </a:cubicBezTo>
                <a:lnTo>
                  <a:pt x="1996126" y="895896"/>
                </a:lnTo>
                <a:lnTo>
                  <a:pt x="2045854" y="894979"/>
                </a:lnTo>
                <a:cubicBezTo>
                  <a:pt x="2063873" y="894281"/>
                  <a:pt x="2081894" y="893723"/>
                  <a:pt x="2098853" y="894840"/>
                </a:cubicBezTo>
                <a:cubicBezTo>
                  <a:pt x="2141252" y="897072"/>
                  <a:pt x="2187892" y="894840"/>
                  <a:pt x="2230293" y="901537"/>
                </a:cubicBezTo>
                <a:cubicBezTo>
                  <a:pt x="2238772" y="902654"/>
                  <a:pt x="2247252" y="901537"/>
                  <a:pt x="2255732" y="902654"/>
                </a:cubicBezTo>
                <a:cubicBezTo>
                  <a:pt x="2268452" y="902654"/>
                  <a:pt x="2272692" y="899305"/>
                  <a:pt x="2276933" y="897072"/>
                </a:cubicBezTo>
                <a:cubicBezTo>
                  <a:pt x="2281172" y="897072"/>
                  <a:pt x="2272692" y="894840"/>
                  <a:pt x="2264213" y="894840"/>
                </a:cubicBezTo>
                <a:cubicBezTo>
                  <a:pt x="2255732" y="894840"/>
                  <a:pt x="2255732" y="892607"/>
                  <a:pt x="2259971" y="891491"/>
                </a:cubicBezTo>
                <a:cubicBezTo>
                  <a:pt x="2259971" y="890374"/>
                  <a:pt x="2268452" y="890374"/>
                  <a:pt x="2272692" y="890374"/>
                </a:cubicBezTo>
                <a:cubicBezTo>
                  <a:pt x="2293892" y="893723"/>
                  <a:pt x="2319331" y="892607"/>
                  <a:pt x="2332052" y="899305"/>
                </a:cubicBezTo>
                <a:cubicBezTo>
                  <a:pt x="2349012" y="900421"/>
                  <a:pt x="2357493" y="903770"/>
                  <a:pt x="2374451" y="903770"/>
                </a:cubicBezTo>
                <a:cubicBezTo>
                  <a:pt x="2387171" y="903770"/>
                  <a:pt x="2399891" y="904886"/>
                  <a:pt x="2408372" y="900421"/>
                </a:cubicBezTo>
                <a:cubicBezTo>
                  <a:pt x="2412611" y="897072"/>
                  <a:pt x="2429572" y="897072"/>
                  <a:pt x="2438051" y="894840"/>
                </a:cubicBezTo>
                <a:cubicBezTo>
                  <a:pt x="2446531" y="893723"/>
                  <a:pt x="2450771" y="897072"/>
                  <a:pt x="2463491" y="897072"/>
                </a:cubicBezTo>
                <a:cubicBezTo>
                  <a:pt x="2467731" y="897072"/>
                  <a:pt x="2467731" y="899305"/>
                  <a:pt x="2463491" y="899305"/>
                </a:cubicBezTo>
                <a:cubicBezTo>
                  <a:pt x="2455011" y="900421"/>
                  <a:pt x="2450771" y="901537"/>
                  <a:pt x="2442292" y="902654"/>
                </a:cubicBezTo>
                <a:cubicBezTo>
                  <a:pt x="2438051" y="902654"/>
                  <a:pt x="2433811" y="902654"/>
                  <a:pt x="2433811" y="904886"/>
                </a:cubicBezTo>
                <a:cubicBezTo>
                  <a:pt x="2433811" y="906003"/>
                  <a:pt x="2442292" y="906003"/>
                  <a:pt x="2446531" y="906003"/>
                </a:cubicBezTo>
                <a:cubicBezTo>
                  <a:pt x="2493171" y="906003"/>
                  <a:pt x="2544051" y="907119"/>
                  <a:pt x="2590691" y="906003"/>
                </a:cubicBezTo>
                <a:cubicBezTo>
                  <a:pt x="2641571" y="903770"/>
                  <a:pt x="2692450" y="904886"/>
                  <a:pt x="2743330" y="903770"/>
                </a:cubicBezTo>
                <a:cubicBezTo>
                  <a:pt x="2751810" y="903770"/>
                  <a:pt x="2756050" y="904886"/>
                  <a:pt x="2760290" y="902654"/>
                </a:cubicBezTo>
                <a:cubicBezTo>
                  <a:pt x="2760290" y="900421"/>
                  <a:pt x="2751810" y="898188"/>
                  <a:pt x="2747570" y="898188"/>
                </a:cubicBezTo>
                <a:cubicBezTo>
                  <a:pt x="2734850" y="898188"/>
                  <a:pt x="2722131" y="897072"/>
                  <a:pt x="2709410" y="899305"/>
                </a:cubicBezTo>
                <a:cubicBezTo>
                  <a:pt x="2688211" y="901537"/>
                  <a:pt x="2662770" y="899305"/>
                  <a:pt x="2641571" y="900421"/>
                </a:cubicBezTo>
                <a:cubicBezTo>
                  <a:pt x="2628851" y="897072"/>
                  <a:pt x="2616130" y="898188"/>
                  <a:pt x="2607651" y="898188"/>
                </a:cubicBezTo>
                <a:cubicBezTo>
                  <a:pt x="2590691" y="898188"/>
                  <a:pt x="2577971" y="898188"/>
                  <a:pt x="2573731" y="893723"/>
                </a:cubicBezTo>
                <a:cubicBezTo>
                  <a:pt x="2573731" y="891491"/>
                  <a:pt x="2565251" y="890374"/>
                  <a:pt x="2561011" y="889258"/>
                </a:cubicBezTo>
                <a:cubicBezTo>
                  <a:pt x="2565251" y="887026"/>
                  <a:pt x="2577971" y="889258"/>
                  <a:pt x="2582211" y="888142"/>
                </a:cubicBezTo>
                <a:cubicBezTo>
                  <a:pt x="2624611" y="888142"/>
                  <a:pt x="2662770" y="888142"/>
                  <a:pt x="2700930" y="888142"/>
                </a:cubicBezTo>
                <a:cubicBezTo>
                  <a:pt x="2726370" y="888142"/>
                  <a:pt x="2747570" y="889258"/>
                  <a:pt x="2773010" y="887026"/>
                </a:cubicBezTo>
                <a:cubicBezTo>
                  <a:pt x="2789970" y="884793"/>
                  <a:pt x="2806930" y="883677"/>
                  <a:pt x="2828130" y="884793"/>
                </a:cubicBezTo>
                <a:cubicBezTo>
                  <a:pt x="2836610" y="884793"/>
                  <a:pt x="2840850" y="883677"/>
                  <a:pt x="2845090" y="882560"/>
                </a:cubicBezTo>
                <a:cubicBezTo>
                  <a:pt x="2849329" y="881444"/>
                  <a:pt x="2849329" y="880328"/>
                  <a:pt x="2845090" y="879211"/>
                </a:cubicBezTo>
                <a:cubicBezTo>
                  <a:pt x="2836610" y="876979"/>
                  <a:pt x="2832369" y="874746"/>
                  <a:pt x="2815409" y="874746"/>
                </a:cubicBezTo>
                <a:cubicBezTo>
                  <a:pt x="2802689" y="875863"/>
                  <a:pt x="2789970" y="874746"/>
                  <a:pt x="2768769" y="874746"/>
                </a:cubicBezTo>
                <a:cubicBezTo>
                  <a:pt x="2785729" y="872514"/>
                  <a:pt x="2794210" y="873630"/>
                  <a:pt x="2806930" y="873630"/>
                </a:cubicBezTo>
                <a:cubicBezTo>
                  <a:pt x="2836610" y="872514"/>
                  <a:pt x="2866289" y="872514"/>
                  <a:pt x="2895969" y="873630"/>
                </a:cubicBezTo>
                <a:cubicBezTo>
                  <a:pt x="2904450" y="873630"/>
                  <a:pt x="2908689" y="871397"/>
                  <a:pt x="2908689" y="870281"/>
                </a:cubicBezTo>
                <a:cubicBezTo>
                  <a:pt x="2908689" y="868048"/>
                  <a:pt x="2904450" y="866932"/>
                  <a:pt x="2895969" y="866932"/>
                </a:cubicBezTo>
                <a:cubicBezTo>
                  <a:pt x="2883249" y="866932"/>
                  <a:pt x="2866289" y="868048"/>
                  <a:pt x="2857810" y="866932"/>
                </a:cubicBezTo>
                <a:cubicBezTo>
                  <a:pt x="2845090" y="864700"/>
                  <a:pt x="2832369" y="866932"/>
                  <a:pt x="2819649" y="863583"/>
                </a:cubicBezTo>
                <a:cubicBezTo>
                  <a:pt x="2815409" y="862467"/>
                  <a:pt x="2798450" y="863583"/>
                  <a:pt x="2789970" y="863583"/>
                </a:cubicBezTo>
                <a:cubicBezTo>
                  <a:pt x="2794210" y="860234"/>
                  <a:pt x="2802689" y="861351"/>
                  <a:pt x="2806930" y="861351"/>
                </a:cubicBezTo>
                <a:cubicBezTo>
                  <a:pt x="2845090" y="861351"/>
                  <a:pt x="2879009" y="861351"/>
                  <a:pt x="2912929" y="861351"/>
                </a:cubicBezTo>
                <a:cubicBezTo>
                  <a:pt x="2921410" y="861351"/>
                  <a:pt x="2929889" y="862467"/>
                  <a:pt x="2929889" y="860234"/>
                </a:cubicBezTo>
                <a:cubicBezTo>
                  <a:pt x="2929889" y="856885"/>
                  <a:pt x="2921410" y="856885"/>
                  <a:pt x="2917169" y="858002"/>
                </a:cubicBezTo>
                <a:cubicBezTo>
                  <a:pt x="2891729" y="858002"/>
                  <a:pt x="2870530" y="854653"/>
                  <a:pt x="2849329" y="853537"/>
                </a:cubicBezTo>
                <a:cubicBezTo>
                  <a:pt x="2870530" y="853537"/>
                  <a:pt x="2891729" y="853537"/>
                  <a:pt x="2912929" y="853537"/>
                </a:cubicBezTo>
                <a:cubicBezTo>
                  <a:pt x="2917169" y="853537"/>
                  <a:pt x="2921410" y="853537"/>
                  <a:pt x="2921410" y="851304"/>
                </a:cubicBezTo>
                <a:cubicBezTo>
                  <a:pt x="2921410" y="850188"/>
                  <a:pt x="2921410" y="847955"/>
                  <a:pt x="2917169" y="847955"/>
                </a:cubicBezTo>
                <a:cubicBezTo>
                  <a:pt x="2908689" y="849071"/>
                  <a:pt x="2904450" y="844606"/>
                  <a:pt x="2895969" y="845722"/>
                </a:cubicBezTo>
                <a:cubicBezTo>
                  <a:pt x="2891729" y="846839"/>
                  <a:pt x="2883249" y="845722"/>
                  <a:pt x="2879009" y="845722"/>
                </a:cubicBezTo>
                <a:cubicBezTo>
                  <a:pt x="2840850" y="846839"/>
                  <a:pt x="2802689" y="844606"/>
                  <a:pt x="2768769" y="843490"/>
                </a:cubicBezTo>
                <a:cubicBezTo>
                  <a:pt x="2773010" y="841257"/>
                  <a:pt x="2781490" y="841257"/>
                  <a:pt x="2785729" y="842374"/>
                </a:cubicBezTo>
                <a:cubicBezTo>
                  <a:pt x="2802689" y="843490"/>
                  <a:pt x="2819649" y="839025"/>
                  <a:pt x="2840850" y="841257"/>
                </a:cubicBezTo>
                <a:cubicBezTo>
                  <a:pt x="2857810" y="843490"/>
                  <a:pt x="2879009" y="842374"/>
                  <a:pt x="2895969" y="842374"/>
                </a:cubicBezTo>
                <a:cubicBezTo>
                  <a:pt x="2904450" y="842374"/>
                  <a:pt x="2908689" y="842374"/>
                  <a:pt x="2917169" y="842374"/>
                </a:cubicBezTo>
                <a:cubicBezTo>
                  <a:pt x="2921410" y="841257"/>
                  <a:pt x="2921410" y="840141"/>
                  <a:pt x="2921410" y="839025"/>
                </a:cubicBezTo>
                <a:cubicBezTo>
                  <a:pt x="2917169" y="837908"/>
                  <a:pt x="2912929" y="835676"/>
                  <a:pt x="2904450" y="835676"/>
                </a:cubicBezTo>
                <a:cubicBezTo>
                  <a:pt x="2891729" y="836792"/>
                  <a:pt x="2879009" y="836792"/>
                  <a:pt x="2866289" y="836792"/>
                </a:cubicBezTo>
                <a:cubicBezTo>
                  <a:pt x="2849329" y="836792"/>
                  <a:pt x="2832369" y="836792"/>
                  <a:pt x="2815409" y="836792"/>
                </a:cubicBezTo>
                <a:cubicBezTo>
                  <a:pt x="2802689" y="832327"/>
                  <a:pt x="2781490" y="836792"/>
                  <a:pt x="2768769" y="832327"/>
                </a:cubicBezTo>
                <a:cubicBezTo>
                  <a:pt x="2751810" y="833443"/>
                  <a:pt x="2739090" y="830094"/>
                  <a:pt x="2722131" y="830094"/>
                </a:cubicBezTo>
                <a:cubicBezTo>
                  <a:pt x="2709410" y="830094"/>
                  <a:pt x="2705171" y="828978"/>
                  <a:pt x="2700930" y="827862"/>
                </a:cubicBezTo>
                <a:cubicBezTo>
                  <a:pt x="2705171" y="826745"/>
                  <a:pt x="2705171" y="824513"/>
                  <a:pt x="2709410" y="823396"/>
                </a:cubicBezTo>
                <a:cubicBezTo>
                  <a:pt x="2709410" y="822280"/>
                  <a:pt x="2717890" y="822280"/>
                  <a:pt x="2722131" y="822280"/>
                </a:cubicBezTo>
                <a:cubicBezTo>
                  <a:pt x="2756050" y="822280"/>
                  <a:pt x="2789970" y="822280"/>
                  <a:pt x="2823890" y="822280"/>
                </a:cubicBezTo>
                <a:cubicBezTo>
                  <a:pt x="2828130" y="822280"/>
                  <a:pt x="2832369" y="823396"/>
                  <a:pt x="2832369" y="821164"/>
                </a:cubicBezTo>
                <a:cubicBezTo>
                  <a:pt x="2832369" y="820048"/>
                  <a:pt x="2828130" y="818931"/>
                  <a:pt x="2823890" y="818931"/>
                </a:cubicBezTo>
                <a:cubicBezTo>
                  <a:pt x="2811170" y="815582"/>
                  <a:pt x="2794210" y="816699"/>
                  <a:pt x="2777250" y="816699"/>
                </a:cubicBezTo>
                <a:cubicBezTo>
                  <a:pt x="2764530" y="816699"/>
                  <a:pt x="2760290" y="817815"/>
                  <a:pt x="2760290" y="813350"/>
                </a:cubicBezTo>
                <a:cubicBezTo>
                  <a:pt x="2756050" y="808885"/>
                  <a:pt x="2739090" y="807768"/>
                  <a:pt x="2726370" y="807768"/>
                </a:cubicBezTo>
                <a:cubicBezTo>
                  <a:pt x="2722131" y="806652"/>
                  <a:pt x="2713650" y="806652"/>
                  <a:pt x="2705171" y="806652"/>
                </a:cubicBezTo>
                <a:cubicBezTo>
                  <a:pt x="2713650" y="806652"/>
                  <a:pt x="2705171" y="806652"/>
                  <a:pt x="2709410" y="805536"/>
                </a:cubicBezTo>
                <a:cubicBezTo>
                  <a:pt x="2768769" y="805536"/>
                  <a:pt x="2823890" y="805536"/>
                  <a:pt x="2879009" y="805536"/>
                </a:cubicBezTo>
                <a:cubicBezTo>
                  <a:pt x="2883249" y="805536"/>
                  <a:pt x="2883249" y="804419"/>
                  <a:pt x="2883249" y="804419"/>
                </a:cubicBezTo>
                <a:cubicBezTo>
                  <a:pt x="2874770" y="801071"/>
                  <a:pt x="2853570" y="802187"/>
                  <a:pt x="2840850" y="801071"/>
                </a:cubicBezTo>
                <a:cubicBezTo>
                  <a:pt x="2849329" y="796605"/>
                  <a:pt x="2866289" y="795489"/>
                  <a:pt x="2874770" y="793256"/>
                </a:cubicBezTo>
                <a:cubicBezTo>
                  <a:pt x="2887490" y="789908"/>
                  <a:pt x="2887490" y="789908"/>
                  <a:pt x="2874770" y="785442"/>
                </a:cubicBezTo>
                <a:cubicBezTo>
                  <a:pt x="2870530" y="785442"/>
                  <a:pt x="2870530" y="785442"/>
                  <a:pt x="2870530" y="785442"/>
                </a:cubicBezTo>
                <a:cubicBezTo>
                  <a:pt x="2870530" y="784326"/>
                  <a:pt x="2866289" y="782093"/>
                  <a:pt x="2870530" y="782093"/>
                </a:cubicBezTo>
                <a:cubicBezTo>
                  <a:pt x="2891729" y="780977"/>
                  <a:pt x="2879009" y="779861"/>
                  <a:pt x="2874770" y="777628"/>
                </a:cubicBezTo>
                <a:cubicBezTo>
                  <a:pt x="2866289" y="775396"/>
                  <a:pt x="2866289" y="775396"/>
                  <a:pt x="2879009" y="774279"/>
                </a:cubicBezTo>
                <a:cubicBezTo>
                  <a:pt x="2887490" y="774279"/>
                  <a:pt x="2891729" y="774279"/>
                  <a:pt x="2891729" y="772047"/>
                </a:cubicBezTo>
                <a:cubicBezTo>
                  <a:pt x="2891729" y="769814"/>
                  <a:pt x="2891729" y="768698"/>
                  <a:pt x="2879009" y="768698"/>
                </a:cubicBezTo>
                <a:cubicBezTo>
                  <a:pt x="2862049" y="767582"/>
                  <a:pt x="2845090" y="765349"/>
                  <a:pt x="2828130" y="764233"/>
                </a:cubicBezTo>
                <a:cubicBezTo>
                  <a:pt x="2815409" y="763116"/>
                  <a:pt x="2806930" y="760884"/>
                  <a:pt x="2794210" y="758651"/>
                </a:cubicBezTo>
                <a:cubicBezTo>
                  <a:pt x="2789970" y="758651"/>
                  <a:pt x="2781490" y="758651"/>
                  <a:pt x="2773010" y="758651"/>
                </a:cubicBezTo>
                <a:cubicBezTo>
                  <a:pt x="2760290" y="758651"/>
                  <a:pt x="2743330" y="758651"/>
                  <a:pt x="2730610" y="758651"/>
                </a:cubicBezTo>
                <a:cubicBezTo>
                  <a:pt x="2717890" y="758651"/>
                  <a:pt x="2700930" y="758651"/>
                  <a:pt x="2688211" y="758651"/>
                </a:cubicBezTo>
                <a:cubicBezTo>
                  <a:pt x="2688211" y="758651"/>
                  <a:pt x="2688211" y="757535"/>
                  <a:pt x="2683970" y="757535"/>
                </a:cubicBezTo>
                <a:cubicBezTo>
                  <a:pt x="2683970" y="756419"/>
                  <a:pt x="2688211" y="755302"/>
                  <a:pt x="2688211" y="755302"/>
                </a:cubicBezTo>
                <a:cubicBezTo>
                  <a:pt x="2700930" y="754186"/>
                  <a:pt x="2717890" y="755302"/>
                  <a:pt x="2730610" y="755302"/>
                </a:cubicBezTo>
                <a:cubicBezTo>
                  <a:pt x="2734850" y="754186"/>
                  <a:pt x="2739090" y="755302"/>
                  <a:pt x="2743330" y="754186"/>
                </a:cubicBezTo>
                <a:cubicBezTo>
                  <a:pt x="2743330" y="753070"/>
                  <a:pt x="2743330" y="751953"/>
                  <a:pt x="2743330" y="751953"/>
                </a:cubicBezTo>
                <a:cubicBezTo>
                  <a:pt x="2722131" y="750837"/>
                  <a:pt x="2730610" y="746372"/>
                  <a:pt x="2730610" y="743023"/>
                </a:cubicBezTo>
                <a:cubicBezTo>
                  <a:pt x="2726370" y="743023"/>
                  <a:pt x="2722131" y="743023"/>
                  <a:pt x="2717890" y="743023"/>
                </a:cubicBezTo>
                <a:cubicBezTo>
                  <a:pt x="2696690" y="743023"/>
                  <a:pt x="2671251" y="743023"/>
                  <a:pt x="2650050" y="740790"/>
                </a:cubicBezTo>
                <a:cubicBezTo>
                  <a:pt x="2628851" y="739674"/>
                  <a:pt x="2607651" y="738558"/>
                  <a:pt x="2577971" y="739674"/>
                </a:cubicBezTo>
                <a:cubicBezTo>
                  <a:pt x="2599171" y="736325"/>
                  <a:pt x="2616130" y="735209"/>
                  <a:pt x="2633090" y="735209"/>
                </a:cubicBezTo>
                <a:cubicBezTo>
                  <a:pt x="2658531" y="735209"/>
                  <a:pt x="2679730" y="734093"/>
                  <a:pt x="2705171" y="735209"/>
                </a:cubicBezTo>
                <a:cubicBezTo>
                  <a:pt x="2722131" y="736325"/>
                  <a:pt x="2739090" y="737442"/>
                  <a:pt x="2756050" y="737442"/>
                </a:cubicBezTo>
                <a:cubicBezTo>
                  <a:pt x="2760290" y="737442"/>
                  <a:pt x="2764530" y="737442"/>
                  <a:pt x="2768769" y="735209"/>
                </a:cubicBezTo>
                <a:cubicBezTo>
                  <a:pt x="2768769" y="734093"/>
                  <a:pt x="2760290" y="734093"/>
                  <a:pt x="2760290" y="732976"/>
                </a:cubicBezTo>
                <a:cubicBezTo>
                  <a:pt x="2751810" y="730744"/>
                  <a:pt x="2739090" y="731860"/>
                  <a:pt x="2726370" y="729627"/>
                </a:cubicBezTo>
                <a:cubicBezTo>
                  <a:pt x="2756050" y="729627"/>
                  <a:pt x="2777250" y="729627"/>
                  <a:pt x="2802689" y="729627"/>
                </a:cubicBezTo>
                <a:cubicBezTo>
                  <a:pt x="2819649" y="729627"/>
                  <a:pt x="2832369" y="728511"/>
                  <a:pt x="2849329" y="727395"/>
                </a:cubicBezTo>
                <a:cubicBezTo>
                  <a:pt x="2857810" y="727395"/>
                  <a:pt x="2862049" y="725162"/>
                  <a:pt x="2862049" y="722930"/>
                </a:cubicBezTo>
                <a:cubicBezTo>
                  <a:pt x="2862049" y="720697"/>
                  <a:pt x="2853570" y="719581"/>
                  <a:pt x="2840850" y="719581"/>
                </a:cubicBezTo>
                <a:cubicBezTo>
                  <a:pt x="2832369" y="720697"/>
                  <a:pt x="2819649" y="718464"/>
                  <a:pt x="2806930" y="721813"/>
                </a:cubicBezTo>
                <a:cubicBezTo>
                  <a:pt x="2802689" y="722930"/>
                  <a:pt x="2789970" y="721813"/>
                  <a:pt x="2785729" y="721813"/>
                </a:cubicBezTo>
                <a:cubicBezTo>
                  <a:pt x="2756050" y="718464"/>
                  <a:pt x="2726370" y="715116"/>
                  <a:pt x="2692450" y="716232"/>
                </a:cubicBezTo>
                <a:cubicBezTo>
                  <a:pt x="2688211" y="716232"/>
                  <a:pt x="2683970" y="715116"/>
                  <a:pt x="2683970" y="713999"/>
                </a:cubicBezTo>
                <a:cubicBezTo>
                  <a:pt x="2683970" y="712883"/>
                  <a:pt x="2688211" y="711767"/>
                  <a:pt x="2692450" y="711767"/>
                </a:cubicBezTo>
                <a:cubicBezTo>
                  <a:pt x="2717890" y="712883"/>
                  <a:pt x="2734850" y="710650"/>
                  <a:pt x="2751810" y="706185"/>
                </a:cubicBezTo>
                <a:cubicBezTo>
                  <a:pt x="2756050" y="703953"/>
                  <a:pt x="2751810" y="702836"/>
                  <a:pt x="2743330" y="701720"/>
                </a:cubicBezTo>
                <a:cubicBezTo>
                  <a:pt x="2734850" y="700604"/>
                  <a:pt x="2734850" y="700604"/>
                  <a:pt x="2743330" y="698371"/>
                </a:cubicBezTo>
                <a:cubicBezTo>
                  <a:pt x="2756050" y="696138"/>
                  <a:pt x="2756050" y="696138"/>
                  <a:pt x="2743330" y="695022"/>
                </a:cubicBezTo>
                <a:cubicBezTo>
                  <a:pt x="2722131" y="691673"/>
                  <a:pt x="2700930" y="691673"/>
                  <a:pt x="2679730" y="692790"/>
                </a:cubicBezTo>
                <a:cubicBezTo>
                  <a:pt x="2662770" y="695022"/>
                  <a:pt x="2641571" y="693906"/>
                  <a:pt x="2628851" y="698371"/>
                </a:cubicBezTo>
                <a:cubicBezTo>
                  <a:pt x="2620370" y="697255"/>
                  <a:pt x="2611891" y="700604"/>
                  <a:pt x="2603410" y="700604"/>
                </a:cubicBezTo>
                <a:cubicBezTo>
                  <a:pt x="2586450" y="700604"/>
                  <a:pt x="2565251" y="700604"/>
                  <a:pt x="2539810" y="700604"/>
                </a:cubicBezTo>
                <a:cubicBezTo>
                  <a:pt x="2565251" y="693906"/>
                  <a:pt x="2590691" y="691673"/>
                  <a:pt x="2616130" y="689441"/>
                </a:cubicBezTo>
                <a:cubicBezTo>
                  <a:pt x="2641571" y="687208"/>
                  <a:pt x="2667010" y="682743"/>
                  <a:pt x="2692450" y="680510"/>
                </a:cubicBezTo>
                <a:cubicBezTo>
                  <a:pt x="2675491" y="674929"/>
                  <a:pt x="2650050" y="678278"/>
                  <a:pt x="2628851" y="677161"/>
                </a:cubicBezTo>
                <a:cubicBezTo>
                  <a:pt x="2624611" y="676045"/>
                  <a:pt x="2628851" y="676045"/>
                  <a:pt x="2633090" y="674929"/>
                </a:cubicBezTo>
                <a:cubicBezTo>
                  <a:pt x="2645810" y="670464"/>
                  <a:pt x="2641571" y="669347"/>
                  <a:pt x="2624611" y="667115"/>
                </a:cubicBezTo>
                <a:cubicBezTo>
                  <a:pt x="2590691" y="663766"/>
                  <a:pt x="2556771" y="662650"/>
                  <a:pt x="2522850" y="663766"/>
                </a:cubicBezTo>
                <a:cubicBezTo>
                  <a:pt x="2471971" y="665998"/>
                  <a:pt x="2421091" y="664882"/>
                  <a:pt x="2374451" y="671580"/>
                </a:cubicBezTo>
                <a:cubicBezTo>
                  <a:pt x="2349012" y="670464"/>
                  <a:pt x="2327812" y="673812"/>
                  <a:pt x="2306611" y="673812"/>
                </a:cubicBezTo>
                <a:cubicBezTo>
                  <a:pt x="2285412" y="672696"/>
                  <a:pt x="2264213" y="671580"/>
                  <a:pt x="2243013" y="674929"/>
                </a:cubicBezTo>
                <a:cubicBezTo>
                  <a:pt x="2238772" y="676045"/>
                  <a:pt x="2226052" y="676045"/>
                  <a:pt x="2230293" y="672696"/>
                </a:cubicBezTo>
                <a:cubicBezTo>
                  <a:pt x="2230293" y="670464"/>
                  <a:pt x="2230293" y="669347"/>
                  <a:pt x="2221812" y="669347"/>
                </a:cubicBezTo>
                <a:cubicBezTo>
                  <a:pt x="2200612" y="670464"/>
                  <a:pt x="2183653" y="667115"/>
                  <a:pt x="2166692" y="670464"/>
                </a:cubicBezTo>
                <a:cubicBezTo>
                  <a:pt x="2162453" y="671580"/>
                  <a:pt x="2158212" y="671580"/>
                  <a:pt x="2153972" y="670464"/>
                </a:cubicBezTo>
                <a:cubicBezTo>
                  <a:pt x="2145493" y="669347"/>
                  <a:pt x="2137013" y="668231"/>
                  <a:pt x="2124293" y="665998"/>
                </a:cubicBezTo>
                <a:cubicBezTo>
                  <a:pt x="2145493" y="665998"/>
                  <a:pt x="2162453" y="662650"/>
                  <a:pt x="2183653" y="663766"/>
                </a:cubicBezTo>
                <a:cubicBezTo>
                  <a:pt x="2200612" y="663766"/>
                  <a:pt x="2217573" y="660417"/>
                  <a:pt x="2234532" y="661533"/>
                </a:cubicBezTo>
                <a:cubicBezTo>
                  <a:pt x="2251492" y="658184"/>
                  <a:pt x="2272692" y="661533"/>
                  <a:pt x="2289652" y="658184"/>
                </a:cubicBezTo>
                <a:cubicBezTo>
                  <a:pt x="2293892" y="657068"/>
                  <a:pt x="2302372" y="658184"/>
                  <a:pt x="2302372" y="655952"/>
                </a:cubicBezTo>
                <a:cubicBezTo>
                  <a:pt x="2302372" y="653719"/>
                  <a:pt x="2293892" y="652603"/>
                  <a:pt x="2289652" y="652603"/>
                </a:cubicBezTo>
                <a:cubicBezTo>
                  <a:pt x="2285412" y="651487"/>
                  <a:pt x="2276933" y="651487"/>
                  <a:pt x="2272692" y="651487"/>
                </a:cubicBezTo>
                <a:cubicBezTo>
                  <a:pt x="2243013" y="651487"/>
                  <a:pt x="2213332" y="651487"/>
                  <a:pt x="2179413" y="651487"/>
                </a:cubicBezTo>
                <a:cubicBezTo>
                  <a:pt x="2162453" y="651487"/>
                  <a:pt x="2149733" y="651487"/>
                  <a:pt x="2132773" y="650370"/>
                </a:cubicBezTo>
                <a:cubicBezTo>
                  <a:pt x="2115813" y="648138"/>
                  <a:pt x="2098853" y="651487"/>
                  <a:pt x="2081893" y="648138"/>
                </a:cubicBezTo>
                <a:cubicBezTo>
                  <a:pt x="2081893" y="648138"/>
                  <a:pt x="2077654" y="648138"/>
                  <a:pt x="2077654" y="648138"/>
                </a:cubicBezTo>
                <a:cubicBezTo>
                  <a:pt x="2056453" y="649254"/>
                  <a:pt x="2039493" y="650370"/>
                  <a:pt x="2026773" y="644789"/>
                </a:cubicBezTo>
                <a:cubicBezTo>
                  <a:pt x="2026773" y="643672"/>
                  <a:pt x="2018294" y="644789"/>
                  <a:pt x="2014053" y="643672"/>
                </a:cubicBezTo>
                <a:cubicBezTo>
                  <a:pt x="1975893" y="643672"/>
                  <a:pt x="1933494" y="642556"/>
                  <a:pt x="1895333" y="644789"/>
                </a:cubicBezTo>
                <a:cubicBezTo>
                  <a:pt x="1840214" y="647021"/>
                  <a:pt x="1789334" y="645905"/>
                  <a:pt x="1738455" y="645905"/>
                </a:cubicBezTo>
                <a:cubicBezTo>
                  <a:pt x="1683335" y="645905"/>
                  <a:pt x="1632456" y="645905"/>
                  <a:pt x="1577335" y="645905"/>
                </a:cubicBezTo>
                <a:cubicBezTo>
                  <a:pt x="1551896" y="645905"/>
                  <a:pt x="1526456" y="647021"/>
                  <a:pt x="1505256" y="649254"/>
                </a:cubicBezTo>
                <a:cubicBezTo>
                  <a:pt x="1484055" y="651487"/>
                  <a:pt x="1471336" y="647021"/>
                  <a:pt x="1450135" y="648138"/>
                </a:cubicBezTo>
                <a:cubicBezTo>
                  <a:pt x="1441656" y="644789"/>
                  <a:pt x="1428935" y="645905"/>
                  <a:pt x="1420457" y="645905"/>
                </a:cubicBezTo>
                <a:cubicBezTo>
                  <a:pt x="1390776" y="647021"/>
                  <a:pt x="1361096" y="644789"/>
                  <a:pt x="1331416" y="648138"/>
                </a:cubicBezTo>
                <a:cubicBezTo>
                  <a:pt x="1322936" y="649254"/>
                  <a:pt x="1310216" y="648138"/>
                  <a:pt x="1297496" y="648138"/>
                </a:cubicBezTo>
                <a:cubicBezTo>
                  <a:pt x="1289017" y="648138"/>
                  <a:pt x="1284776" y="648138"/>
                  <a:pt x="1284776" y="645905"/>
                </a:cubicBezTo>
                <a:cubicBezTo>
                  <a:pt x="1284776" y="643672"/>
                  <a:pt x="1284776" y="641440"/>
                  <a:pt x="1293257" y="642556"/>
                </a:cubicBezTo>
                <a:lnTo>
                  <a:pt x="1294046" y="642417"/>
                </a:lnTo>
                <a:lnTo>
                  <a:pt x="1318817" y="640107"/>
                </a:lnTo>
                <a:cubicBezTo>
                  <a:pt x="1335777" y="636311"/>
                  <a:pt x="1348497" y="636311"/>
                  <a:pt x="1365457" y="636311"/>
                </a:cubicBezTo>
                <a:cubicBezTo>
                  <a:pt x="1399376" y="636311"/>
                  <a:pt x="1429056" y="636311"/>
                  <a:pt x="1458737" y="636311"/>
                </a:cubicBezTo>
                <a:cubicBezTo>
                  <a:pt x="1462976" y="636311"/>
                  <a:pt x="1471456" y="636311"/>
                  <a:pt x="1475696" y="632514"/>
                </a:cubicBezTo>
                <a:cubicBezTo>
                  <a:pt x="1479936" y="632514"/>
                  <a:pt x="1488417" y="628718"/>
                  <a:pt x="1488417" y="621125"/>
                </a:cubicBezTo>
                <a:cubicBezTo>
                  <a:pt x="1488417" y="613532"/>
                  <a:pt x="1479936" y="617328"/>
                  <a:pt x="1475696" y="613532"/>
                </a:cubicBezTo>
                <a:cubicBezTo>
                  <a:pt x="1458737" y="602142"/>
                  <a:pt x="1437536" y="613532"/>
                  <a:pt x="1420576" y="602142"/>
                </a:cubicBezTo>
                <a:cubicBezTo>
                  <a:pt x="1403616" y="605939"/>
                  <a:pt x="1386656" y="594549"/>
                  <a:pt x="1369696" y="594549"/>
                </a:cubicBezTo>
                <a:cubicBezTo>
                  <a:pt x="1348497" y="598346"/>
                  <a:pt x="1331537" y="586956"/>
                  <a:pt x="1310337" y="586956"/>
                </a:cubicBezTo>
                <a:cubicBezTo>
                  <a:pt x="1323056" y="579364"/>
                  <a:pt x="1331537" y="575567"/>
                  <a:pt x="1340016" y="571771"/>
                </a:cubicBezTo>
                <a:cubicBezTo>
                  <a:pt x="1344257" y="567974"/>
                  <a:pt x="1348497" y="567974"/>
                  <a:pt x="1352736" y="571771"/>
                </a:cubicBezTo>
                <a:cubicBezTo>
                  <a:pt x="1369696" y="583160"/>
                  <a:pt x="1386656" y="571771"/>
                  <a:pt x="1407857" y="575567"/>
                </a:cubicBezTo>
                <a:cubicBezTo>
                  <a:pt x="1416336" y="575567"/>
                  <a:pt x="1416336" y="571771"/>
                  <a:pt x="1416336" y="564178"/>
                </a:cubicBezTo>
                <a:cubicBezTo>
                  <a:pt x="1412097" y="552788"/>
                  <a:pt x="1424817" y="552788"/>
                  <a:pt x="1429056" y="556585"/>
                </a:cubicBezTo>
                <a:cubicBezTo>
                  <a:pt x="1450256" y="567974"/>
                  <a:pt x="1471456" y="564178"/>
                  <a:pt x="1492656" y="560381"/>
                </a:cubicBezTo>
                <a:cubicBezTo>
                  <a:pt x="1513856" y="560381"/>
                  <a:pt x="1535056" y="571771"/>
                  <a:pt x="1560496" y="567974"/>
                </a:cubicBezTo>
                <a:cubicBezTo>
                  <a:pt x="1583816" y="579363"/>
                  <a:pt x="1608196" y="584109"/>
                  <a:pt x="1633106" y="586956"/>
                </a:cubicBezTo>
                <a:lnTo>
                  <a:pt x="1640713" y="587718"/>
                </a:lnTo>
                <a:lnTo>
                  <a:pt x="1646583" y="588679"/>
                </a:lnTo>
                <a:cubicBezTo>
                  <a:pt x="1647644" y="590935"/>
                  <a:pt x="1645523" y="595446"/>
                  <a:pt x="1641283" y="604469"/>
                </a:cubicBezTo>
                <a:cubicBezTo>
                  <a:pt x="1649764" y="604469"/>
                  <a:pt x="1666730" y="608980"/>
                  <a:pt x="1670972" y="604469"/>
                </a:cubicBezTo>
                <a:lnTo>
                  <a:pt x="1675810" y="591235"/>
                </a:lnTo>
                <a:lnTo>
                  <a:pt x="1708895" y="594549"/>
                </a:lnTo>
                <a:cubicBezTo>
                  <a:pt x="1742815" y="598346"/>
                  <a:pt x="1776735" y="594549"/>
                  <a:pt x="1810655" y="583160"/>
                </a:cubicBezTo>
                <a:lnTo>
                  <a:pt x="1821753" y="575621"/>
                </a:lnTo>
                <a:lnTo>
                  <a:pt x="1830549" y="574582"/>
                </a:lnTo>
                <a:cubicBezTo>
                  <a:pt x="1837441" y="570634"/>
                  <a:pt x="1842742" y="563867"/>
                  <a:pt x="1844863" y="554845"/>
                </a:cubicBezTo>
                <a:lnTo>
                  <a:pt x="1850662" y="548677"/>
                </a:lnTo>
                <a:lnTo>
                  <a:pt x="1860747" y="547339"/>
                </a:lnTo>
                <a:lnTo>
                  <a:pt x="1861829" y="550333"/>
                </a:lnTo>
                <a:cubicBezTo>
                  <a:pt x="1878793" y="550333"/>
                  <a:pt x="1887275" y="536799"/>
                  <a:pt x="1899999" y="532288"/>
                </a:cubicBezTo>
                <a:cubicBezTo>
                  <a:pt x="1899999" y="523265"/>
                  <a:pt x="1904241" y="518755"/>
                  <a:pt x="1912724" y="523265"/>
                </a:cubicBezTo>
                <a:cubicBezTo>
                  <a:pt x="1929689" y="523265"/>
                  <a:pt x="1946653" y="509732"/>
                  <a:pt x="1963618" y="514243"/>
                </a:cubicBezTo>
                <a:cubicBezTo>
                  <a:pt x="1967860" y="514243"/>
                  <a:pt x="1967860" y="509732"/>
                  <a:pt x="1967860" y="505220"/>
                </a:cubicBezTo>
                <a:cubicBezTo>
                  <a:pt x="1967860" y="505220"/>
                  <a:pt x="1967860" y="500709"/>
                  <a:pt x="1963618" y="500709"/>
                </a:cubicBezTo>
                <a:cubicBezTo>
                  <a:pt x="1955136" y="500709"/>
                  <a:pt x="1950894" y="500709"/>
                  <a:pt x="1946653" y="500709"/>
                </a:cubicBezTo>
                <a:cubicBezTo>
                  <a:pt x="1942412" y="500709"/>
                  <a:pt x="1938171" y="500709"/>
                  <a:pt x="1933930" y="496197"/>
                </a:cubicBezTo>
                <a:lnTo>
                  <a:pt x="1927754" y="488732"/>
                </a:lnTo>
                <a:lnTo>
                  <a:pt x="1929374" y="488248"/>
                </a:lnTo>
                <a:cubicBezTo>
                  <a:pt x="1935734" y="486350"/>
                  <a:pt x="1938914" y="485401"/>
                  <a:pt x="1938914" y="483977"/>
                </a:cubicBezTo>
                <a:lnTo>
                  <a:pt x="1937455" y="482888"/>
                </a:lnTo>
                <a:lnTo>
                  <a:pt x="1960536" y="482487"/>
                </a:lnTo>
                <a:cubicBezTo>
                  <a:pt x="1990226" y="482487"/>
                  <a:pt x="2024155" y="482487"/>
                  <a:pt x="2058086" y="482487"/>
                </a:cubicBezTo>
                <a:cubicBezTo>
                  <a:pt x="2070809" y="482487"/>
                  <a:pt x="2083532" y="475701"/>
                  <a:pt x="2096257" y="475701"/>
                </a:cubicBezTo>
                <a:cubicBezTo>
                  <a:pt x="2108981" y="479094"/>
                  <a:pt x="2121704" y="475701"/>
                  <a:pt x="2138669" y="472308"/>
                </a:cubicBezTo>
                <a:cubicBezTo>
                  <a:pt x="2155634" y="468916"/>
                  <a:pt x="2176841" y="472308"/>
                  <a:pt x="2193806" y="472308"/>
                </a:cubicBezTo>
                <a:cubicBezTo>
                  <a:pt x="2206529" y="472308"/>
                  <a:pt x="2215012" y="475701"/>
                  <a:pt x="2227736" y="468916"/>
                </a:cubicBezTo>
                <a:cubicBezTo>
                  <a:pt x="2227736" y="465524"/>
                  <a:pt x="2236219" y="468916"/>
                  <a:pt x="2240459" y="465524"/>
                </a:cubicBezTo>
                <a:cubicBezTo>
                  <a:pt x="2257424" y="462131"/>
                  <a:pt x="2274390" y="482487"/>
                  <a:pt x="2291355" y="465524"/>
                </a:cubicBezTo>
                <a:cubicBezTo>
                  <a:pt x="2308320" y="465524"/>
                  <a:pt x="2325284" y="465524"/>
                  <a:pt x="2346491" y="465524"/>
                </a:cubicBezTo>
                <a:cubicBezTo>
                  <a:pt x="2363456" y="465524"/>
                  <a:pt x="2380421" y="468916"/>
                  <a:pt x="2401628" y="465524"/>
                </a:cubicBezTo>
                <a:cubicBezTo>
                  <a:pt x="2410111" y="465524"/>
                  <a:pt x="2422834" y="472308"/>
                  <a:pt x="2427075" y="458738"/>
                </a:cubicBezTo>
                <a:cubicBezTo>
                  <a:pt x="2439798" y="455346"/>
                  <a:pt x="2452523" y="451953"/>
                  <a:pt x="2465247" y="458738"/>
                </a:cubicBezTo>
                <a:cubicBezTo>
                  <a:pt x="2469488" y="462131"/>
                  <a:pt x="2477971" y="462131"/>
                  <a:pt x="2482211" y="458738"/>
                </a:cubicBezTo>
                <a:cubicBezTo>
                  <a:pt x="2499176" y="455346"/>
                  <a:pt x="2511900" y="455346"/>
                  <a:pt x="2528866" y="462131"/>
                </a:cubicBezTo>
                <a:cubicBezTo>
                  <a:pt x="2533107" y="462131"/>
                  <a:pt x="2541589" y="462131"/>
                  <a:pt x="2545830" y="451953"/>
                </a:cubicBezTo>
                <a:cubicBezTo>
                  <a:pt x="2545830" y="448560"/>
                  <a:pt x="2558554" y="451953"/>
                  <a:pt x="2562795" y="451953"/>
                </a:cubicBezTo>
                <a:cubicBezTo>
                  <a:pt x="2562795" y="448560"/>
                  <a:pt x="2567036" y="445169"/>
                  <a:pt x="2567036" y="445169"/>
                </a:cubicBezTo>
                <a:cubicBezTo>
                  <a:pt x="2584002" y="445169"/>
                  <a:pt x="2600967" y="445169"/>
                  <a:pt x="2622173" y="445169"/>
                </a:cubicBezTo>
                <a:cubicBezTo>
                  <a:pt x="2622173" y="445169"/>
                  <a:pt x="2622173" y="448560"/>
                  <a:pt x="2622173" y="451953"/>
                </a:cubicBezTo>
                <a:cubicBezTo>
                  <a:pt x="2656104" y="451953"/>
                  <a:pt x="2694275" y="451953"/>
                  <a:pt x="2728205" y="451953"/>
                </a:cubicBezTo>
                <a:cubicBezTo>
                  <a:pt x="2736687" y="445169"/>
                  <a:pt x="2745169" y="445169"/>
                  <a:pt x="2753652" y="451953"/>
                </a:cubicBezTo>
                <a:cubicBezTo>
                  <a:pt x="2787582" y="451953"/>
                  <a:pt x="2817271" y="441776"/>
                  <a:pt x="2851202" y="445169"/>
                </a:cubicBezTo>
                <a:cubicBezTo>
                  <a:pt x="2851202" y="441776"/>
                  <a:pt x="2851202" y="438383"/>
                  <a:pt x="2851202" y="434990"/>
                </a:cubicBezTo>
                <a:cubicBezTo>
                  <a:pt x="2851202" y="431597"/>
                  <a:pt x="2851202" y="431597"/>
                  <a:pt x="2855442" y="431597"/>
                </a:cubicBezTo>
                <a:cubicBezTo>
                  <a:pt x="2859683" y="428205"/>
                  <a:pt x="2863925" y="431597"/>
                  <a:pt x="2863925" y="434990"/>
                </a:cubicBezTo>
                <a:cubicBezTo>
                  <a:pt x="2889373" y="434990"/>
                  <a:pt x="2919061" y="434990"/>
                  <a:pt x="2944509" y="434990"/>
                </a:cubicBezTo>
                <a:cubicBezTo>
                  <a:pt x="2948751" y="438383"/>
                  <a:pt x="2961474" y="431597"/>
                  <a:pt x="2961474" y="441776"/>
                </a:cubicBezTo>
                <a:cubicBezTo>
                  <a:pt x="2974197" y="441776"/>
                  <a:pt x="2982680" y="441776"/>
                  <a:pt x="2991163" y="441776"/>
                </a:cubicBezTo>
                <a:cubicBezTo>
                  <a:pt x="3003887" y="441776"/>
                  <a:pt x="3016611" y="438383"/>
                  <a:pt x="3020852" y="428205"/>
                </a:cubicBezTo>
                <a:cubicBezTo>
                  <a:pt x="3025093" y="424812"/>
                  <a:pt x="3029334" y="424812"/>
                  <a:pt x="3033575" y="424812"/>
                </a:cubicBezTo>
                <a:cubicBezTo>
                  <a:pt x="3037816" y="424812"/>
                  <a:pt x="3042058" y="424812"/>
                  <a:pt x="3050540" y="424812"/>
                </a:cubicBezTo>
                <a:cubicBezTo>
                  <a:pt x="3054782" y="424812"/>
                  <a:pt x="3054782" y="421420"/>
                  <a:pt x="3054782" y="421420"/>
                </a:cubicBezTo>
                <a:cubicBezTo>
                  <a:pt x="3054782" y="418028"/>
                  <a:pt x="3054782" y="414635"/>
                  <a:pt x="3050540" y="414635"/>
                </a:cubicBezTo>
                <a:cubicBezTo>
                  <a:pt x="3033575" y="418028"/>
                  <a:pt x="3016611" y="407849"/>
                  <a:pt x="2999646" y="407849"/>
                </a:cubicBezTo>
                <a:cubicBezTo>
                  <a:pt x="2991163" y="411242"/>
                  <a:pt x="2986921" y="407849"/>
                  <a:pt x="2986921" y="401065"/>
                </a:cubicBezTo>
                <a:cubicBezTo>
                  <a:pt x="2974197" y="397672"/>
                  <a:pt x="2965715" y="387494"/>
                  <a:pt x="2948751" y="387494"/>
                </a:cubicBezTo>
                <a:cubicBezTo>
                  <a:pt x="2948751" y="394280"/>
                  <a:pt x="2944509" y="394280"/>
                  <a:pt x="2940268" y="390887"/>
                </a:cubicBezTo>
                <a:cubicBezTo>
                  <a:pt x="2936027" y="390887"/>
                  <a:pt x="2931785" y="387494"/>
                  <a:pt x="2931785" y="384101"/>
                </a:cubicBezTo>
                <a:cubicBezTo>
                  <a:pt x="2927544" y="370531"/>
                  <a:pt x="2910579" y="363746"/>
                  <a:pt x="2893615" y="367139"/>
                </a:cubicBezTo>
                <a:cubicBezTo>
                  <a:pt x="2885132" y="373924"/>
                  <a:pt x="2872408" y="370531"/>
                  <a:pt x="2863925" y="377317"/>
                </a:cubicBezTo>
                <a:cubicBezTo>
                  <a:pt x="2863925" y="377317"/>
                  <a:pt x="2859683" y="377317"/>
                  <a:pt x="2859683" y="373924"/>
                </a:cubicBezTo>
                <a:cubicBezTo>
                  <a:pt x="2846960" y="373924"/>
                  <a:pt x="2838477" y="370531"/>
                  <a:pt x="2829996" y="373924"/>
                </a:cubicBezTo>
                <a:cubicBezTo>
                  <a:pt x="2808788" y="373924"/>
                  <a:pt x="2787582" y="367139"/>
                  <a:pt x="2770618" y="384101"/>
                </a:cubicBezTo>
                <a:cubicBezTo>
                  <a:pt x="2766377" y="380708"/>
                  <a:pt x="2766377" y="377317"/>
                  <a:pt x="2766377" y="377317"/>
                </a:cubicBezTo>
                <a:cubicBezTo>
                  <a:pt x="2770618" y="367139"/>
                  <a:pt x="2762135" y="356962"/>
                  <a:pt x="2757894" y="346783"/>
                </a:cubicBezTo>
                <a:cubicBezTo>
                  <a:pt x="2753652" y="343390"/>
                  <a:pt x="2736687" y="346783"/>
                  <a:pt x="2728205" y="346783"/>
                </a:cubicBezTo>
                <a:cubicBezTo>
                  <a:pt x="2736687" y="360353"/>
                  <a:pt x="2736687" y="360353"/>
                  <a:pt x="2719722" y="360353"/>
                </a:cubicBezTo>
                <a:cubicBezTo>
                  <a:pt x="2706999" y="360353"/>
                  <a:pt x="2706999" y="360353"/>
                  <a:pt x="2694275" y="373924"/>
                </a:cubicBezTo>
                <a:cubicBezTo>
                  <a:pt x="2694275" y="377317"/>
                  <a:pt x="2690033" y="377317"/>
                  <a:pt x="2685792" y="377317"/>
                </a:cubicBezTo>
                <a:cubicBezTo>
                  <a:pt x="2681550" y="377317"/>
                  <a:pt x="2673069" y="377317"/>
                  <a:pt x="2668827" y="377317"/>
                </a:cubicBezTo>
                <a:cubicBezTo>
                  <a:pt x="2660344" y="377317"/>
                  <a:pt x="2656104" y="377317"/>
                  <a:pt x="2651863" y="377317"/>
                </a:cubicBezTo>
                <a:cubicBezTo>
                  <a:pt x="2643380" y="377317"/>
                  <a:pt x="2643380" y="377317"/>
                  <a:pt x="2643380" y="384101"/>
                </a:cubicBezTo>
                <a:cubicBezTo>
                  <a:pt x="2639138" y="390887"/>
                  <a:pt x="2643380" y="397672"/>
                  <a:pt x="2639138" y="404457"/>
                </a:cubicBezTo>
                <a:cubicBezTo>
                  <a:pt x="2634897" y="404457"/>
                  <a:pt x="2626414" y="404457"/>
                  <a:pt x="2622173" y="404457"/>
                </a:cubicBezTo>
                <a:cubicBezTo>
                  <a:pt x="2613690" y="401065"/>
                  <a:pt x="2617931" y="397672"/>
                  <a:pt x="2617931" y="394280"/>
                </a:cubicBezTo>
                <a:cubicBezTo>
                  <a:pt x="2605208" y="390887"/>
                  <a:pt x="2596726" y="380708"/>
                  <a:pt x="2584002" y="384101"/>
                </a:cubicBezTo>
                <a:cubicBezTo>
                  <a:pt x="2584002" y="387494"/>
                  <a:pt x="2579761" y="387494"/>
                  <a:pt x="2575519" y="387494"/>
                </a:cubicBezTo>
                <a:cubicBezTo>
                  <a:pt x="2571278" y="387494"/>
                  <a:pt x="2562795" y="387494"/>
                  <a:pt x="2558554" y="387494"/>
                </a:cubicBezTo>
                <a:cubicBezTo>
                  <a:pt x="2558554" y="394280"/>
                  <a:pt x="2554312" y="394280"/>
                  <a:pt x="2550072" y="394280"/>
                </a:cubicBezTo>
                <a:cubicBezTo>
                  <a:pt x="2541589" y="390887"/>
                  <a:pt x="2545830" y="387494"/>
                  <a:pt x="2545830" y="384101"/>
                </a:cubicBezTo>
                <a:cubicBezTo>
                  <a:pt x="2541589" y="384101"/>
                  <a:pt x="2541589" y="384101"/>
                  <a:pt x="2541589" y="384101"/>
                </a:cubicBezTo>
                <a:cubicBezTo>
                  <a:pt x="2524624" y="384101"/>
                  <a:pt x="2516142" y="401065"/>
                  <a:pt x="2503417" y="390887"/>
                </a:cubicBezTo>
                <a:cubicBezTo>
                  <a:pt x="2486453" y="384101"/>
                  <a:pt x="2469488" y="394280"/>
                  <a:pt x="2461005" y="384101"/>
                </a:cubicBezTo>
                <a:cubicBezTo>
                  <a:pt x="2448281" y="384101"/>
                  <a:pt x="2431317" y="380708"/>
                  <a:pt x="2418593" y="387494"/>
                </a:cubicBezTo>
                <a:cubicBezTo>
                  <a:pt x="2401628" y="390887"/>
                  <a:pt x="2384662" y="387494"/>
                  <a:pt x="2367697" y="387494"/>
                </a:cubicBezTo>
                <a:cubicBezTo>
                  <a:pt x="2367697" y="387494"/>
                  <a:pt x="2363456" y="387494"/>
                  <a:pt x="2363456" y="387494"/>
                </a:cubicBezTo>
                <a:cubicBezTo>
                  <a:pt x="2363456" y="384101"/>
                  <a:pt x="2359215" y="387494"/>
                  <a:pt x="2363456" y="390887"/>
                </a:cubicBezTo>
                <a:cubicBezTo>
                  <a:pt x="2363456" y="394280"/>
                  <a:pt x="2367697" y="397672"/>
                  <a:pt x="2376179" y="397672"/>
                </a:cubicBezTo>
                <a:cubicBezTo>
                  <a:pt x="2384662" y="397672"/>
                  <a:pt x="2388903" y="401065"/>
                  <a:pt x="2384662" y="404457"/>
                </a:cubicBezTo>
                <a:cubicBezTo>
                  <a:pt x="2384662" y="411242"/>
                  <a:pt x="2376179" y="407849"/>
                  <a:pt x="2371939" y="407849"/>
                </a:cubicBezTo>
                <a:cubicBezTo>
                  <a:pt x="2376179" y="421420"/>
                  <a:pt x="2388903" y="421420"/>
                  <a:pt x="2401628" y="418028"/>
                </a:cubicBezTo>
                <a:cubicBezTo>
                  <a:pt x="2405869" y="421420"/>
                  <a:pt x="2410111" y="418028"/>
                  <a:pt x="2414352" y="424812"/>
                </a:cubicBezTo>
                <a:cubicBezTo>
                  <a:pt x="2414352" y="431597"/>
                  <a:pt x="2405869" y="428205"/>
                  <a:pt x="2401628" y="431597"/>
                </a:cubicBezTo>
                <a:cubicBezTo>
                  <a:pt x="2388903" y="431597"/>
                  <a:pt x="2376179" y="445169"/>
                  <a:pt x="2371939" y="424812"/>
                </a:cubicBezTo>
                <a:cubicBezTo>
                  <a:pt x="2371939" y="424812"/>
                  <a:pt x="2363456" y="424812"/>
                  <a:pt x="2363456" y="424812"/>
                </a:cubicBezTo>
                <a:cubicBezTo>
                  <a:pt x="2342250" y="438383"/>
                  <a:pt x="2342250" y="438383"/>
                  <a:pt x="2316802" y="431597"/>
                </a:cubicBezTo>
                <a:cubicBezTo>
                  <a:pt x="2308320" y="428205"/>
                  <a:pt x="2295597" y="431597"/>
                  <a:pt x="2287114" y="424812"/>
                </a:cubicBezTo>
                <a:cubicBezTo>
                  <a:pt x="2287114" y="424812"/>
                  <a:pt x="2287114" y="424812"/>
                  <a:pt x="2282872" y="424812"/>
                </a:cubicBezTo>
                <a:cubicBezTo>
                  <a:pt x="2265907" y="434990"/>
                  <a:pt x="2265907" y="431597"/>
                  <a:pt x="2248942" y="431597"/>
                </a:cubicBezTo>
                <a:cubicBezTo>
                  <a:pt x="2231978" y="431597"/>
                  <a:pt x="2219253" y="421420"/>
                  <a:pt x="2202288" y="418028"/>
                </a:cubicBezTo>
                <a:cubicBezTo>
                  <a:pt x="2193806" y="418028"/>
                  <a:pt x="2198046" y="411242"/>
                  <a:pt x="2198046" y="407849"/>
                </a:cubicBezTo>
                <a:cubicBezTo>
                  <a:pt x="2198046" y="401065"/>
                  <a:pt x="2193806" y="401065"/>
                  <a:pt x="2185323" y="397672"/>
                </a:cubicBezTo>
                <a:cubicBezTo>
                  <a:pt x="2164117" y="394280"/>
                  <a:pt x="2142910" y="394280"/>
                  <a:pt x="2121704" y="394280"/>
                </a:cubicBezTo>
                <a:cubicBezTo>
                  <a:pt x="2117464" y="394280"/>
                  <a:pt x="2108981" y="390887"/>
                  <a:pt x="2108981" y="394280"/>
                </a:cubicBezTo>
                <a:cubicBezTo>
                  <a:pt x="2096257" y="404457"/>
                  <a:pt x="2083532" y="397672"/>
                  <a:pt x="2070809" y="394280"/>
                </a:cubicBezTo>
                <a:cubicBezTo>
                  <a:pt x="2064448" y="390887"/>
                  <a:pt x="2058086" y="388342"/>
                  <a:pt x="2051724" y="387918"/>
                </a:cubicBezTo>
                <a:lnTo>
                  <a:pt x="2046930" y="389516"/>
                </a:lnTo>
                <a:lnTo>
                  <a:pt x="2044915" y="382897"/>
                </a:lnTo>
                <a:cubicBezTo>
                  <a:pt x="2042794" y="380049"/>
                  <a:pt x="2039614" y="378151"/>
                  <a:pt x="2035374" y="378151"/>
                </a:cubicBezTo>
                <a:cubicBezTo>
                  <a:pt x="2018414" y="374355"/>
                  <a:pt x="2005694" y="370558"/>
                  <a:pt x="1988734" y="370558"/>
                </a:cubicBezTo>
                <a:cubicBezTo>
                  <a:pt x="1963294" y="370558"/>
                  <a:pt x="1942094" y="370558"/>
                  <a:pt x="1912414" y="370558"/>
                </a:cubicBezTo>
                <a:cubicBezTo>
                  <a:pt x="1925134" y="362965"/>
                  <a:pt x="1937855" y="366762"/>
                  <a:pt x="1946334" y="359169"/>
                </a:cubicBezTo>
                <a:cubicBezTo>
                  <a:pt x="1946334" y="355372"/>
                  <a:pt x="1954814" y="355372"/>
                  <a:pt x="1954814" y="351576"/>
                </a:cubicBezTo>
                <a:cubicBezTo>
                  <a:pt x="1950575" y="343983"/>
                  <a:pt x="1946334" y="343983"/>
                  <a:pt x="1942094" y="343983"/>
                </a:cubicBezTo>
                <a:cubicBezTo>
                  <a:pt x="1925134" y="343983"/>
                  <a:pt x="1908175" y="347779"/>
                  <a:pt x="1891215" y="351576"/>
                </a:cubicBezTo>
                <a:cubicBezTo>
                  <a:pt x="1865774" y="355372"/>
                  <a:pt x="1844575" y="351576"/>
                  <a:pt x="1819135" y="351576"/>
                </a:cubicBezTo>
                <a:cubicBezTo>
                  <a:pt x="1802175" y="351576"/>
                  <a:pt x="1785216" y="347779"/>
                  <a:pt x="1764015" y="336390"/>
                </a:cubicBezTo>
                <a:cubicBezTo>
                  <a:pt x="1793695" y="340186"/>
                  <a:pt x="1814895" y="336390"/>
                  <a:pt x="1836095" y="332593"/>
                </a:cubicBezTo>
                <a:cubicBezTo>
                  <a:pt x="1857295" y="325000"/>
                  <a:pt x="1882734" y="325000"/>
                  <a:pt x="1903935" y="325000"/>
                </a:cubicBezTo>
                <a:cubicBezTo>
                  <a:pt x="1908175" y="325000"/>
                  <a:pt x="1912414" y="325000"/>
                  <a:pt x="1916654" y="325000"/>
                </a:cubicBezTo>
                <a:cubicBezTo>
                  <a:pt x="1916654" y="313611"/>
                  <a:pt x="1908175" y="298425"/>
                  <a:pt x="1929374" y="294629"/>
                </a:cubicBezTo>
                <a:cubicBezTo>
                  <a:pt x="1929374" y="294629"/>
                  <a:pt x="1929374" y="290832"/>
                  <a:pt x="1929374" y="287036"/>
                </a:cubicBezTo>
                <a:cubicBezTo>
                  <a:pt x="1925134" y="283239"/>
                  <a:pt x="1920895" y="287036"/>
                  <a:pt x="1916654" y="283239"/>
                </a:cubicBezTo>
                <a:cubicBezTo>
                  <a:pt x="1903935" y="283239"/>
                  <a:pt x="1886975" y="287036"/>
                  <a:pt x="1874255" y="283239"/>
                </a:cubicBezTo>
                <a:cubicBezTo>
                  <a:pt x="1874255" y="283239"/>
                  <a:pt x="1870015" y="279443"/>
                  <a:pt x="1870015" y="275646"/>
                </a:cubicBezTo>
                <a:cubicBezTo>
                  <a:pt x="1874255" y="275646"/>
                  <a:pt x="1874255" y="271850"/>
                  <a:pt x="1874255" y="271850"/>
                </a:cubicBezTo>
                <a:cubicBezTo>
                  <a:pt x="1886975" y="271850"/>
                  <a:pt x="1903935" y="271850"/>
                  <a:pt x="1916654" y="271850"/>
                </a:cubicBezTo>
                <a:cubicBezTo>
                  <a:pt x="1929374" y="271850"/>
                  <a:pt x="1946334" y="271850"/>
                  <a:pt x="1959054" y="271850"/>
                </a:cubicBezTo>
                <a:cubicBezTo>
                  <a:pt x="1967535" y="271850"/>
                  <a:pt x="1976014" y="271850"/>
                  <a:pt x="1980254" y="271850"/>
                </a:cubicBezTo>
                <a:cubicBezTo>
                  <a:pt x="1992974" y="264257"/>
                  <a:pt x="2001454" y="256664"/>
                  <a:pt x="2014174" y="252868"/>
                </a:cubicBezTo>
                <a:cubicBezTo>
                  <a:pt x="2031135" y="249071"/>
                  <a:pt x="2048093" y="241478"/>
                  <a:pt x="2065053" y="237682"/>
                </a:cubicBezTo>
                <a:cubicBezTo>
                  <a:pt x="2077773" y="237682"/>
                  <a:pt x="2077773" y="233885"/>
                  <a:pt x="2077773" y="226292"/>
                </a:cubicBezTo>
                <a:cubicBezTo>
                  <a:pt x="2077773" y="218699"/>
                  <a:pt x="2073534" y="218699"/>
                  <a:pt x="2065053" y="218699"/>
                </a:cubicBezTo>
                <a:cubicBezTo>
                  <a:pt x="2052334" y="214903"/>
                  <a:pt x="2052334" y="214903"/>
                  <a:pt x="2060814" y="207310"/>
                </a:cubicBezTo>
                <a:cubicBezTo>
                  <a:pt x="2065053" y="199717"/>
                  <a:pt x="2077773" y="195921"/>
                  <a:pt x="2056574" y="192124"/>
                </a:cubicBezTo>
                <a:cubicBezTo>
                  <a:pt x="2052334" y="192124"/>
                  <a:pt x="2056574" y="184531"/>
                  <a:pt x="2056574" y="180735"/>
                </a:cubicBezTo>
                <a:cubicBezTo>
                  <a:pt x="2056574" y="180735"/>
                  <a:pt x="2056574" y="180735"/>
                  <a:pt x="2060814" y="180735"/>
                </a:cubicBezTo>
                <a:cubicBezTo>
                  <a:pt x="2073534" y="165549"/>
                  <a:pt x="2073534" y="165549"/>
                  <a:pt x="2060814" y="154160"/>
                </a:cubicBezTo>
                <a:cubicBezTo>
                  <a:pt x="2052334" y="146567"/>
                  <a:pt x="2035374" y="142770"/>
                  <a:pt x="2026894" y="127584"/>
                </a:cubicBezTo>
                <a:cubicBezTo>
                  <a:pt x="2039614" y="123788"/>
                  <a:pt x="2060814" y="127584"/>
                  <a:pt x="2069294" y="116195"/>
                </a:cubicBezTo>
                <a:cubicBezTo>
                  <a:pt x="2069294" y="116195"/>
                  <a:pt x="2069294" y="112398"/>
                  <a:pt x="2065053" y="112398"/>
                </a:cubicBezTo>
                <a:cubicBezTo>
                  <a:pt x="2009934" y="112398"/>
                  <a:pt x="1954814" y="112398"/>
                  <a:pt x="1895454" y="112398"/>
                </a:cubicBezTo>
                <a:cubicBezTo>
                  <a:pt x="1891215" y="108602"/>
                  <a:pt x="1899694" y="108602"/>
                  <a:pt x="1891215" y="108602"/>
                </a:cubicBezTo>
                <a:cubicBezTo>
                  <a:pt x="1899694" y="108602"/>
                  <a:pt x="1908175" y="108602"/>
                  <a:pt x="1912414" y="104805"/>
                </a:cubicBezTo>
                <a:cubicBezTo>
                  <a:pt x="1918774" y="104805"/>
                  <a:pt x="1926194" y="103856"/>
                  <a:pt x="1932554" y="101009"/>
                </a:cubicBezTo>
                <a:lnTo>
                  <a:pt x="1939721" y="93110"/>
                </a:lnTo>
                <a:lnTo>
                  <a:pt x="1954706" y="92430"/>
                </a:lnTo>
                <a:cubicBezTo>
                  <a:pt x="1963189" y="80870"/>
                  <a:pt x="1980154" y="92430"/>
                  <a:pt x="1997118" y="84723"/>
                </a:cubicBezTo>
                <a:cubicBezTo>
                  <a:pt x="2009843" y="73163"/>
                  <a:pt x="2018326" y="92430"/>
                  <a:pt x="2035290" y="92430"/>
                </a:cubicBezTo>
                <a:cubicBezTo>
                  <a:pt x="2035290" y="92430"/>
                  <a:pt x="2035290" y="92430"/>
                  <a:pt x="2039532" y="92430"/>
                </a:cubicBezTo>
                <a:cubicBezTo>
                  <a:pt x="2039532" y="88576"/>
                  <a:pt x="2035290" y="84723"/>
                  <a:pt x="2043773" y="80870"/>
                </a:cubicBezTo>
                <a:cubicBezTo>
                  <a:pt x="2048013" y="80870"/>
                  <a:pt x="2052255" y="80870"/>
                  <a:pt x="2052255" y="88576"/>
                </a:cubicBezTo>
                <a:cubicBezTo>
                  <a:pt x="2056496" y="88576"/>
                  <a:pt x="2064979" y="88576"/>
                  <a:pt x="2069220" y="88576"/>
                </a:cubicBezTo>
                <a:cubicBezTo>
                  <a:pt x="2073462" y="88576"/>
                  <a:pt x="2077703" y="88576"/>
                  <a:pt x="2077703" y="92430"/>
                </a:cubicBezTo>
                <a:cubicBezTo>
                  <a:pt x="2090427" y="96283"/>
                  <a:pt x="2098909" y="84723"/>
                  <a:pt x="2111632" y="80870"/>
                </a:cubicBezTo>
                <a:cubicBezTo>
                  <a:pt x="2111632" y="77016"/>
                  <a:pt x="2107391" y="73163"/>
                  <a:pt x="2115874" y="69309"/>
                </a:cubicBezTo>
                <a:cubicBezTo>
                  <a:pt x="2120115" y="69309"/>
                  <a:pt x="2128598" y="69309"/>
                  <a:pt x="2132839" y="69309"/>
                </a:cubicBezTo>
                <a:cubicBezTo>
                  <a:pt x="2137081" y="77016"/>
                  <a:pt x="2132839" y="84723"/>
                  <a:pt x="2137081" y="92430"/>
                </a:cubicBezTo>
                <a:cubicBezTo>
                  <a:pt x="2137081" y="100137"/>
                  <a:pt x="2137081" y="100137"/>
                  <a:pt x="2145564" y="100137"/>
                </a:cubicBezTo>
                <a:cubicBezTo>
                  <a:pt x="2149805" y="100137"/>
                  <a:pt x="2154045" y="100137"/>
                  <a:pt x="2162528" y="100137"/>
                </a:cubicBezTo>
                <a:cubicBezTo>
                  <a:pt x="2166770" y="100137"/>
                  <a:pt x="2175251" y="100137"/>
                  <a:pt x="2179493" y="100137"/>
                </a:cubicBezTo>
                <a:cubicBezTo>
                  <a:pt x="2183734" y="100137"/>
                  <a:pt x="2187976" y="100137"/>
                  <a:pt x="2187976" y="103990"/>
                </a:cubicBezTo>
                <a:cubicBezTo>
                  <a:pt x="2200700" y="119404"/>
                  <a:pt x="2200700" y="119404"/>
                  <a:pt x="2213423" y="119404"/>
                </a:cubicBezTo>
                <a:cubicBezTo>
                  <a:pt x="2230388" y="119404"/>
                  <a:pt x="2230388" y="119404"/>
                  <a:pt x="2221906" y="134818"/>
                </a:cubicBezTo>
                <a:cubicBezTo>
                  <a:pt x="2230388" y="134818"/>
                  <a:pt x="2247353" y="138671"/>
                  <a:pt x="2251595" y="134818"/>
                </a:cubicBezTo>
                <a:cubicBezTo>
                  <a:pt x="2255836" y="123258"/>
                  <a:pt x="2264319" y="111697"/>
                  <a:pt x="2260078" y="100137"/>
                </a:cubicBezTo>
                <a:cubicBezTo>
                  <a:pt x="2260078" y="100137"/>
                  <a:pt x="2260078" y="96283"/>
                  <a:pt x="2264319" y="92430"/>
                </a:cubicBezTo>
                <a:cubicBezTo>
                  <a:pt x="2281284" y="111697"/>
                  <a:pt x="2302490" y="103990"/>
                  <a:pt x="2323697" y="103990"/>
                </a:cubicBezTo>
                <a:cubicBezTo>
                  <a:pt x="2332178" y="107844"/>
                  <a:pt x="2340661" y="103990"/>
                  <a:pt x="2353384" y="103990"/>
                </a:cubicBezTo>
                <a:cubicBezTo>
                  <a:pt x="2353384" y="100137"/>
                  <a:pt x="2357626" y="100137"/>
                  <a:pt x="2357626" y="100137"/>
                </a:cubicBezTo>
                <a:cubicBezTo>
                  <a:pt x="2366109" y="107844"/>
                  <a:pt x="2378833" y="103990"/>
                  <a:pt x="2387316" y="111697"/>
                </a:cubicBezTo>
                <a:cubicBezTo>
                  <a:pt x="2404280" y="115551"/>
                  <a:pt x="2421245" y="107844"/>
                  <a:pt x="2425486" y="92430"/>
                </a:cubicBezTo>
                <a:cubicBezTo>
                  <a:pt x="2425486" y="88576"/>
                  <a:pt x="2429728" y="84723"/>
                  <a:pt x="2433969" y="84723"/>
                </a:cubicBezTo>
                <a:cubicBezTo>
                  <a:pt x="2438211" y="80870"/>
                  <a:pt x="2442452" y="80870"/>
                  <a:pt x="2442452" y="88576"/>
                </a:cubicBezTo>
                <a:cubicBezTo>
                  <a:pt x="2459417" y="88576"/>
                  <a:pt x="2467898" y="77016"/>
                  <a:pt x="2480623" y="73163"/>
                </a:cubicBezTo>
                <a:cubicBezTo>
                  <a:pt x="2480623" y="65456"/>
                  <a:pt x="2484864" y="61603"/>
                  <a:pt x="2493347" y="65456"/>
                </a:cubicBezTo>
                <a:cubicBezTo>
                  <a:pt x="2510312" y="65456"/>
                  <a:pt x="2527276" y="53896"/>
                  <a:pt x="2544242" y="57749"/>
                </a:cubicBezTo>
                <a:cubicBezTo>
                  <a:pt x="2548483" y="57749"/>
                  <a:pt x="2548483" y="53896"/>
                  <a:pt x="2548483" y="50042"/>
                </a:cubicBezTo>
                <a:cubicBezTo>
                  <a:pt x="2548483" y="50042"/>
                  <a:pt x="2548483" y="46189"/>
                  <a:pt x="2544242" y="46189"/>
                </a:cubicBezTo>
                <a:cubicBezTo>
                  <a:pt x="2535759" y="46189"/>
                  <a:pt x="2531517" y="46189"/>
                  <a:pt x="2527276" y="46189"/>
                </a:cubicBezTo>
                <a:cubicBezTo>
                  <a:pt x="2523036" y="46189"/>
                  <a:pt x="2518794" y="46189"/>
                  <a:pt x="2514553" y="42335"/>
                </a:cubicBezTo>
                <a:lnTo>
                  <a:pt x="2503748" y="31180"/>
                </a:lnTo>
                <a:lnTo>
                  <a:pt x="2541159" y="30624"/>
                </a:lnTo>
                <a:cubicBezTo>
                  <a:pt x="2570849" y="30624"/>
                  <a:pt x="2604778" y="30624"/>
                  <a:pt x="2638709" y="30624"/>
                </a:cubicBezTo>
                <a:cubicBezTo>
                  <a:pt x="2651432" y="30624"/>
                  <a:pt x="2664156" y="24828"/>
                  <a:pt x="2676880" y="24828"/>
                </a:cubicBezTo>
                <a:cubicBezTo>
                  <a:pt x="2689604" y="27726"/>
                  <a:pt x="2702327" y="24828"/>
                  <a:pt x="2719292" y="21930"/>
                </a:cubicBezTo>
                <a:cubicBezTo>
                  <a:pt x="2736257" y="19032"/>
                  <a:pt x="2757465" y="21930"/>
                  <a:pt x="2774429" y="21930"/>
                </a:cubicBezTo>
                <a:cubicBezTo>
                  <a:pt x="2787152" y="21930"/>
                  <a:pt x="2795635" y="24828"/>
                  <a:pt x="2808359" y="19032"/>
                </a:cubicBezTo>
                <a:cubicBezTo>
                  <a:pt x="2808359" y="16135"/>
                  <a:pt x="2816842" y="19032"/>
                  <a:pt x="2821082" y="16135"/>
                </a:cubicBezTo>
                <a:cubicBezTo>
                  <a:pt x="2838047" y="13237"/>
                  <a:pt x="2855013" y="30624"/>
                  <a:pt x="2871978" y="16135"/>
                </a:cubicBezTo>
                <a:cubicBezTo>
                  <a:pt x="2888943" y="16135"/>
                  <a:pt x="2905908" y="16135"/>
                  <a:pt x="2927115" y="16135"/>
                </a:cubicBezTo>
                <a:cubicBezTo>
                  <a:pt x="2944079" y="16135"/>
                  <a:pt x="2961044" y="19032"/>
                  <a:pt x="2982251" y="16135"/>
                </a:cubicBezTo>
                <a:cubicBezTo>
                  <a:pt x="2990734" y="16135"/>
                  <a:pt x="3003457" y="21930"/>
                  <a:pt x="3007698" y="10339"/>
                </a:cubicBezTo>
                <a:cubicBezTo>
                  <a:pt x="3020421" y="7441"/>
                  <a:pt x="3033146" y="4543"/>
                  <a:pt x="3045870" y="10339"/>
                </a:cubicBezTo>
                <a:cubicBezTo>
                  <a:pt x="3050111" y="13237"/>
                  <a:pt x="3058594" y="13237"/>
                  <a:pt x="3062834" y="10339"/>
                </a:cubicBezTo>
                <a:cubicBezTo>
                  <a:pt x="3079799" y="7441"/>
                  <a:pt x="3092523" y="7441"/>
                  <a:pt x="3109489" y="13237"/>
                </a:cubicBezTo>
                <a:cubicBezTo>
                  <a:pt x="3113730" y="13237"/>
                  <a:pt x="3122212" y="13237"/>
                  <a:pt x="3126454" y="4543"/>
                </a:cubicBezTo>
                <a:cubicBezTo>
                  <a:pt x="3126454" y="1645"/>
                  <a:pt x="3139177" y="4543"/>
                  <a:pt x="3143418" y="4543"/>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8" name="Picture Placeholder 2">
            <a:extLst>
              <a:ext uri="{FF2B5EF4-FFF2-40B4-BE49-F238E27FC236}">
                <a16:creationId xmlns:a16="http://schemas.microsoft.com/office/drawing/2014/main" xmlns="" id="{60C8BCD9-395E-41AA-9D16-154338C21733}"/>
              </a:ext>
            </a:extLst>
          </p:cNvPr>
          <p:cNvSpPr>
            <a:spLocks noGrp="1"/>
          </p:cNvSpPr>
          <p:nvPr>
            <p:ph type="pic" idx="10" hasCustomPrompt="1"/>
          </p:nvPr>
        </p:nvSpPr>
        <p:spPr>
          <a:xfrm>
            <a:off x="5105776" y="1892850"/>
            <a:ext cx="2922958" cy="3072301"/>
          </a:xfrm>
          <a:prstGeom prst="rect">
            <a:avLst/>
          </a:prstGeom>
          <a:solidFill>
            <a:schemeClr val="bg1">
              <a:lumMod val="95000"/>
            </a:schemeClr>
          </a:solidFill>
          <a:ln>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28291346"/>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xmlns="" id="{D075C1DE-E117-4FA9-A867-4ED89AC25A98}"/>
              </a:ext>
            </a:extLst>
          </p:cNvPr>
          <p:cNvSpPr/>
          <p:nvPr userDrawn="1"/>
        </p:nvSpPr>
        <p:spPr>
          <a:xfrm>
            <a:off x="-1" y="1"/>
            <a:ext cx="5621868" cy="68579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8" name="Picture Placeholder 2"/>
          <p:cNvSpPr>
            <a:spLocks noGrp="1"/>
          </p:cNvSpPr>
          <p:nvPr>
            <p:ph type="pic" idx="10" hasCustomPrompt="1"/>
          </p:nvPr>
        </p:nvSpPr>
        <p:spPr>
          <a:xfrm>
            <a:off x="4315581" y="-1"/>
            <a:ext cx="2612571" cy="43736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Picture Placeholder 2"/>
          <p:cNvSpPr>
            <a:spLocks noGrp="1"/>
          </p:cNvSpPr>
          <p:nvPr>
            <p:ph type="pic" idx="11" hasCustomPrompt="1"/>
          </p:nvPr>
        </p:nvSpPr>
        <p:spPr>
          <a:xfrm>
            <a:off x="4315581" y="4567162"/>
            <a:ext cx="7876419" cy="229083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xmlns="" id="{CE83DDED-D6C7-4848-B289-2830377167D2}"/>
              </a:ext>
            </a:extLst>
          </p:cNvPr>
          <p:cNvSpPr>
            <a:spLocks noGrp="1"/>
          </p:cNvSpPr>
          <p:nvPr>
            <p:ph type="pic" idx="12" hasCustomPrompt="1"/>
          </p:nvPr>
        </p:nvSpPr>
        <p:spPr>
          <a:xfrm>
            <a:off x="532191" y="0"/>
            <a:ext cx="3531809"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7383946"/>
      </p:ext>
    </p:extLst>
  </p:cSld>
  <p:clrMapOvr>
    <a:masterClrMapping/>
  </p:clrMapOvr>
  <p:extLst mod="1">
    <p:ext uri="{DCECCB84-F9BA-43D5-87BE-67443E8EF086}">
      <p15:sldGuideLst xmlns:p15="http://schemas.microsoft.com/office/powerpoint/2012/main">
        <p15:guide id="1" orient="horz" pos="2160">
          <p15:clr>
            <a:srgbClr val="FBAE40"/>
          </p15:clr>
        </p15:guide>
        <p15:guide id="2" pos="2560">
          <p15:clr>
            <a:srgbClr val="FBAE40"/>
          </p15:clr>
        </p15:guide>
      </p15:sldGuideLst>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7" name="Picture Placeholder 2"/>
          <p:cNvSpPr>
            <a:spLocks noGrp="1"/>
          </p:cNvSpPr>
          <p:nvPr>
            <p:ph type="pic" idx="1" hasCustomPrompt="1"/>
          </p:nvPr>
        </p:nvSpPr>
        <p:spPr>
          <a:xfrm>
            <a:off x="5215433" y="-1209"/>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 name="Picture Placeholder 2"/>
          <p:cNvSpPr>
            <a:spLocks noGrp="1"/>
          </p:cNvSpPr>
          <p:nvPr>
            <p:ph type="pic" idx="10" hasCustomPrompt="1"/>
          </p:nvPr>
        </p:nvSpPr>
        <p:spPr>
          <a:xfrm>
            <a:off x="8718247" y="1635276"/>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69819155"/>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IMAGE AND CONTENTS LAYOUT_26">
    <p:spTree>
      <p:nvGrpSpPr>
        <p:cNvPr id="1" name=""/>
        <p:cNvGrpSpPr/>
        <p:nvPr/>
      </p:nvGrpSpPr>
      <p:grpSpPr>
        <a:xfrm>
          <a:off x="0" y="0"/>
          <a:ext cx="0" cy="0"/>
          <a:chOff x="0" y="0"/>
          <a:chExt cx="0" cy="0"/>
        </a:xfrm>
      </p:grpSpPr>
      <p:sp>
        <p:nvSpPr>
          <p:cNvPr id="2" name="Freeform 1"/>
          <p:cNvSpPr/>
          <p:nvPr userDrawn="1"/>
        </p:nvSpPr>
        <p:spPr>
          <a:xfrm>
            <a:off x="-2915" y="0"/>
            <a:ext cx="12196373" cy="6858002"/>
          </a:xfrm>
          <a:custGeom>
            <a:avLst/>
            <a:gdLst>
              <a:gd name="connsiteX0" fmla="*/ 5519956 w 9169167"/>
              <a:gd name="connsiteY0" fmla="*/ 8389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19956 w 9169167"/>
              <a:gd name="connsiteY6" fmla="*/ 8389 h 6115574"/>
              <a:gd name="connsiteX0" fmla="*/ 5561901 w 9169167"/>
              <a:gd name="connsiteY0" fmla="*/ 0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61901 w 9169167"/>
              <a:gd name="connsiteY6" fmla="*/ 0 h 6115574"/>
              <a:gd name="connsiteX0" fmla="*/ 5561901 w 9169167"/>
              <a:gd name="connsiteY0" fmla="*/ 0 h 6107185"/>
              <a:gd name="connsiteX1" fmla="*/ 0 w 9169167"/>
              <a:gd name="connsiteY1" fmla="*/ 4563611 h 6107185"/>
              <a:gd name="connsiteX2" fmla="*/ 16778 w 9169167"/>
              <a:gd name="connsiteY2" fmla="*/ 6098796 h 6107185"/>
              <a:gd name="connsiteX3" fmla="*/ 4051883 w 9169167"/>
              <a:gd name="connsiteY3" fmla="*/ 6107185 h 6107185"/>
              <a:gd name="connsiteX4" fmla="*/ 9169167 w 9169167"/>
              <a:gd name="connsiteY4" fmla="*/ 1937857 h 6107185"/>
              <a:gd name="connsiteX5" fmla="*/ 9160778 w 9169167"/>
              <a:gd name="connsiteY5" fmla="*/ 0 h 6107185"/>
              <a:gd name="connsiteX6" fmla="*/ 5561901 w 9169167"/>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098796"/>
              <a:gd name="connsiteX1" fmla="*/ 0 w 9154576"/>
              <a:gd name="connsiteY1" fmla="*/ 4563612 h 6098796"/>
              <a:gd name="connsiteX2" fmla="*/ 2187 w 9154576"/>
              <a:gd name="connsiteY2" fmla="*/ 6098796 h 6098796"/>
              <a:gd name="connsiteX3" fmla="*/ 3628730 w 9154576"/>
              <a:gd name="connsiteY3" fmla="*/ 6089860 h 6098796"/>
              <a:gd name="connsiteX4" fmla="*/ 9154576 w 9154576"/>
              <a:gd name="connsiteY4" fmla="*/ 1937857 h 6098796"/>
              <a:gd name="connsiteX5" fmla="*/ 9146187 w 9154576"/>
              <a:gd name="connsiteY5" fmla="*/ 0 h 6098796"/>
              <a:gd name="connsiteX6" fmla="*/ 5547310 w 9154576"/>
              <a:gd name="connsiteY6" fmla="*/ 0 h 6098796"/>
              <a:gd name="connsiteX0" fmla="*/ 5547310 w 9147280"/>
              <a:gd name="connsiteY0" fmla="*/ 0 h 6098796"/>
              <a:gd name="connsiteX1" fmla="*/ 0 w 9147280"/>
              <a:gd name="connsiteY1" fmla="*/ 4563612 h 6098796"/>
              <a:gd name="connsiteX2" fmla="*/ 2187 w 9147280"/>
              <a:gd name="connsiteY2" fmla="*/ 6098796 h 6098796"/>
              <a:gd name="connsiteX3" fmla="*/ 3628730 w 9147280"/>
              <a:gd name="connsiteY3" fmla="*/ 6089860 h 6098796"/>
              <a:gd name="connsiteX4" fmla="*/ 9147280 w 9147280"/>
              <a:gd name="connsiteY4" fmla="*/ 1530712 h 6098796"/>
              <a:gd name="connsiteX5" fmla="*/ 9146187 w 9147280"/>
              <a:gd name="connsiteY5" fmla="*/ 0 h 6098796"/>
              <a:gd name="connsiteX6" fmla="*/ 5547310 w 9147280"/>
              <a:gd name="connsiteY6" fmla="*/ 0 h 6098796"/>
              <a:gd name="connsiteX0" fmla="*/ 5547310 w 9147280"/>
              <a:gd name="connsiteY0" fmla="*/ 0 h 6107186"/>
              <a:gd name="connsiteX1" fmla="*/ 0 w 9147280"/>
              <a:gd name="connsiteY1" fmla="*/ 4563612 h 6107186"/>
              <a:gd name="connsiteX2" fmla="*/ 2187 w 9147280"/>
              <a:gd name="connsiteY2" fmla="*/ 6098796 h 6107186"/>
              <a:gd name="connsiteX3" fmla="*/ 3614138 w 9147280"/>
              <a:gd name="connsiteY3" fmla="*/ 6107186 h 6107186"/>
              <a:gd name="connsiteX4" fmla="*/ 9147280 w 9147280"/>
              <a:gd name="connsiteY4" fmla="*/ 1530712 h 6107186"/>
              <a:gd name="connsiteX5" fmla="*/ 9146187 w 9147280"/>
              <a:gd name="connsiteY5" fmla="*/ 0 h 6107186"/>
              <a:gd name="connsiteX6" fmla="*/ 5547310 w 9147280"/>
              <a:gd name="connsiteY6" fmla="*/ 0 h 6107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7280" h="6107186">
                <a:moveTo>
                  <a:pt x="5547310" y="0"/>
                </a:moveTo>
                <a:lnTo>
                  <a:pt x="0" y="4563612"/>
                </a:lnTo>
                <a:lnTo>
                  <a:pt x="2187" y="6098796"/>
                </a:lnTo>
                <a:lnTo>
                  <a:pt x="3614138" y="6107186"/>
                </a:lnTo>
                <a:lnTo>
                  <a:pt x="9147280" y="1530712"/>
                </a:lnTo>
                <a:cubicBezTo>
                  <a:pt x="9144484" y="884760"/>
                  <a:pt x="9148983" y="645952"/>
                  <a:pt x="9146187" y="0"/>
                </a:cubicBezTo>
                <a:lnTo>
                  <a:pt x="554731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그림 개체 틀 2"/>
          <p:cNvSpPr>
            <a:spLocks noGrp="1"/>
          </p:cNvSpPr>
          <p:nvPr>
            <p:ph type="pic" sz="quarter" idx="65" hasCustomPrompt="1"/>
          </p:nvPr>
        </p:nvSpPr>
        <p:spPr>
          <a:xfrm>
            <a:off x="0" y="916112"/>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0" name="그림 개체 틀 2"/>
          <p:cNvSpPr>
            <a:spLocks noGrp="1"/>
          </p:cNvSpPr>
          <p:nvPr>
            <p:ph type="pic" sz="quarter" idx="66" hasCustomPrompt="1"/>
          </p:nvPr>
        </p:nvSpPr>
        <p:spPr>
          <a:xfrm>
            <a:off x="756000" y="2798746"/>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1" name="그림 개체 틀 2"/>
          <p:cNvSpPr>
            <a:spLocks noGrp="1"/>
          </p:cNvSpPr>
          <p:nvPr>
            <p:ph type="pic" sz="quarter" idx="67" hasCustomPrompt="1"/>
          </p:nvPr>
        </p:nvSpPr>
        <p:spPr>
          <a:xfrm>
            <a:off x="6144000" y="2232281"/>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68" hasCustomPrompt="1"/>
          </p:nvPr>
        </p:nvSpPr>
        <p:spPr>
          <a:xfrm>
            <a:off x="6144000" y="4124643"/>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859837483"/>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12_Images &amp; Contents Layout">
    <p:bg>
      <p:bgPr>
        <a:solidFill>
          <a:schemeClr val="bg1"/>
        </a:solidFill>
        <a:effectLst/>
      </p:bgPr>
    </p:bg>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3994757" y="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4" name="Picture Placeholder 2"/>
          <p:cNvSpPr>
            <a:spLocks noGrp="1"/>
          </p:cNvSpPr>
          <p:nvPr>
            <p:ph type="pic" idx="10" hasCustomPrompt="1"/>
          </p:nvPr>
        </p:nvSpPr>
        <p:spPr>
          <a:xfrm>
            <a:off x="6653378" y="253800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5" name="Picture Placeholder 2"/>
          <p:cNvSpPr>
            <a:spLocks noGrp="1"/>
          </p:cNvSpPr>
          <p:nvPr>
            <p:ph type="pic" idx="11" hasCustomPrompt="1"/>
          </p:nvPr>
        </p:nvSpPr>
        <p:spPr>
          <a:xfrm>
            <a:off x="6653378" y="-2"/>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6" name="Picture Placeholder 2"/>
          <p:cNvSpPr>
            <a:spLocks noGrp="1"/>
          </p:cNvSpPr>
          <p:nvPr>
            <p:ph type="pic" idx="12" hasCustomPrompt="1"/>
          </p:nvPr>
        </p:nvSpPr>
        <p:spPr>
          <a:xfrm>
            <a:off x="3994757" y="4482000"/>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414531358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IMAGE AND CONTENTS LAYOUT_21">
    <p:spTree>
      <p:nvGrpSpPr>
        <p:cNvPr id="1" name=""/>
        <p:cNvGrpSpPr/>
        <p:nvPr/>
      </p:nvGrpSpPr>
      <p:grpSpPr>
        <a:xfrm>
          <a:off x="0" y="0"/>
          <a:ext cx="0" cy="0"/>
          <a:chOff x="0" y="0"/>
          <a:chExt cx="0" cy="0"/>
        </a:xfrm>
      </p:grpSpPr>
      <p:sp>
        <p:nvSpPr>
          <p:cNvPr id="11" name="그림 개체 틀 2"/>
          <p:cNvSpPr>
            <a:spLocks noGrp="1"/>
          </p:cNvSpPr>
          <p:nvPr>
            <p:ph type="pic" sz="quarter" idx="47" hasCustomPrompt="1"/>
          </p:nvPr>
        </p:nvSpPr>
        <p:spPr>
          <a:xfrm>
            <a:off x="730232" y="1769006"/>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6" name="그림 개체 틀 2"/>
          <p:cNvSpPr>
            <a:spLocks noGrp="1"/>
          </p:cNvSpPr>
          <p:nvPr>
            <p:ph type="pic" sz="quarter" idx="48" hasCustomPrompt="1"/>
          </p:nvPr>
        </p:nvSpPr>
        <p:spPr>
          <a:xfrm>
            <a:off x="2900507" y="3065006"/>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7" name="그림 개체 틀 2"/>
          <p:cNvSpPr>
            <a:spLocks noGrp="1"/>
          </p:cNvSpPr>
          <p:nvPr>
            <p:ph type="pic" sz="quarter" idx="49" hasCustomPrompt="1"/>
          </p:nvPr>
        </p:nvSpPr>
        <p:spPr>
          <a:xfrm>
            <a:off x="5070782" y="3061809"/>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1" name="그림 개체 틀 2"/>
          <p:cNvSpPr>
            <a:spLocks noGrp="1"/>
          </p:cNvSpPr>
          <p:nvPr>
            <p:ph type="pic" sz="quarter" idx="51" hasCustomPrompt="1"/>
          </p:nvPr>
        </p:nvSpPr>
        <p:spPr>
          <a:xfrm>
            <a:off x="9411334"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2" name="그림 개체 틀 2"/>
          <p:cNvSpPr>
            <a:spLocks noGrp="1"/>
          </p:cNvSpPr>
          <p:nvPr>
            <p:ph type="pic" sz="quarter" idx="52" hasCustomPrompt="1"/>
          </p:nvPr>
        </p:nvSpPr>
        <p:spPr>
          <a:xfrm>
            <a:off x="7241057"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049714307"/>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8_캡션 있는 콘텐츠">
    <p:spTree>
      <p:nvGrpSpPr>
        <p:cNvPr id="1" name=""/>
        <p:cNvGrpSpPr/>
        <p:nvPr/>
      </p:nvGrpSpPr>
      <p:grpSpPr>
        <a:xfrm>
          <a:off x="0" y="0"/>
          <a:ext cx="0" cy="0"/>
          <a:chOff x="0" y="0"/>
          <a:chExt cx="0" cy="0"/>
        </a:xfrm>
      </p:grpSpPr>
      <p:sp>
        <p:nvSpPr>
          <p:cNvPr id="5" name="Freeform: Shape 4">
            <a:extLst>
              <a:ext uri="{FF2B5EF4-FFF2-40B4-BE49-F238E27FC236}">
                <a16:creationId xmlns:a16="http://schemas.microsoft.com/office/drawing/2014/main" xmlns="" id="{DED69620-E555-40B2-93DD-C7C19DAE0545}"/>
              </a:ext>
            </a:extLst>
          </p:cNvPr>
          <p:cNvSpPr/>
          <p:nvPr userDrawn="1"/>
        </p:nvSpPr>
        <p:spPr>
          <a:xfrm>
            <a:off x="656282" y="0"/>
            <a:ext cx="8521955" cy="6557065"/>
          </a:xfrm>
          <a:custGeom>
            <a:avLst/>
            <a:gdLst>
              <a:gd name="connsiteX0" fmla="*/ 11254134 w 12594296"/>
              <a:gd name="connsiteY0" fmla="*/ 0 h 9690456"/>
              <a:gd name="connsiteX1" fmla="*/ 12594296 w 12594296"/>
              <a:gd name="connsiteY1" fmla="*/ 0 h 9690456"/>
              <a:gd name="connsiteX2" fmla="*/ 12582464 w 12594296"/>
              <a:gd name="connsiteY2" fmla="*/ 19347 h 9690456"/>
              <a:gd name="connsiteX3" fmla="*/ 7145784 w 12594296"/>
              <a:gd name="connsiteY3" fmla="*/ 7180154 h 9690456"/>
              <a:gd name="connsiteX4" fmla="*/ 6396407 w 12594296"/>
              <a:gd name="connsiteY4" fmla="*/ 7282717 h 9690456"/>
              <a:gd name="connsiteX5" fmla="*/ 6396408 w 12594296"/>
              <a:gd name="connsiteY5" fmla="*/ 7282715 h 9690456"/>
              <a:gd name="connsiteX6" fmla="*/ 6293848 w 12594296"/>
              <a:gd name="connsiteY6" fmla="*/ 6533339 h 9690456"/>
              <a:gd name="connsiteX7" fmla="*/ 9774266 w 12594296"/>
              <a:gd name="connsiteY7" fmla="*/ 0 h 9690456"/>
              <a:gd name="connsiteX8" fmla="*/ 11117286 w 12594296"/>
              <a:gd name="connsiteY8" fmla="*/ 0 h 9690456"/>
              <a:gd name="connsiteX9" fmla="*/ 4208364 w 12594296"/>
              <a:gd name="connsiteY9" fmla="*/ 9099941 h 9690456"/>
              <a:gd name="connsiteX10" fmla="*/ 3458987 w 12594296"/>
              <a:gd name="connsiteY10" fmla="*/ 9202502 h 9690456"/>
              <a:gd name="connsiteX11" fmla="*/ 3458988 w 12594296"/>
              <a:gd name="connsiteY11" fmla="*/ 9202502 h 9690456"/>
              <a:gd name="connsiteX12" fmla="*/ 3356428 w 12594296"/>
              <a:gd name="connsiteY12" fmla="*/ 8453124 h 9690456"/>
              <a:gd name="connsiteX13" fmla="*/ 8294394 w 12594296"/>
              <a:gd name="connsiteY13" fmla="*/ 0 h 9690456"/>
              <a:gd name="connsiteX14" fmla="*/ 9637414 w 12594296"/>
              <a:gd name="connsiteY14" fmla="*/ 0 h 9690456"/>
              <a:gd name="connsiteX15" fmla="*/ 3727151 w 12594296"/>
              <a:gd name="connsiteY15" fmla="*/ 7784579 h 9690456"/>
              <a:gd name="connsiteX16" fmla="*/ 3070193 w 12594296"/>
              <a:gd name="connsiteY16" fmla="*/ 7943663 h 9690456"/>
              <a:gd name="connsiteX17" fmla="*/ 2977775 w 12594296"/>
              <a:gd name="connsiteY17" fmla="*/ 7887140 h 9690456"/>
              <a:gd name="connsiteX18" fmla="*/ 2898498 w 12594296"/>
              <a:gd name="connsiteY18" fmla="*/ 7813309 h 9690456"/>
              <a:gd name="connsiteX19" fmla="*/ 2875214 w 12594296"/>
              <a:gd name="connsiteY19" fmla="*/ 7137763 h 9690456"/>
              <a:gd name="connsiteX20" fmla="*/ 6814526 w 12594296"/>
              <a:gd name="connsiteY20" fmla="*/ 0 h 9690456"/>
              <a:gd name="connsiteX21" fmla="*/ 8157545 w 12594296"/>
              <a:gd name="connsiteY21" fmla="*/ 0 h 9690456"/>
              <a:gd name="connsiteX22" fmla="*/ 960827 w 12594296"/>
              <a:gd name="connsiteY22" fmla="*/ 9479004 h 9690456"/>
              <a:gd name="connsiteX23" fmla="*/ 211450 w 12594296"/>
              <a:gd name="connsiteY23" fmla="*/ 9581567 h 9690456"/>
              <a:gd name="connsiteX24" fmla="*/ 211451 w 12594296"/>
              <a:gd name="connsiteY24" fmla="*/ 9581567 h 9690456"/>
              <a:gd name="connsiteX25" fmla="*/ 108890 w 12594296"/>
              <a:gd name="connsiteY25" fmla="*/ 8832189 h 9690456"/>
              <a:gd name="connsiteX26" fmla="*/ 5334653 w 12594296"/>
              <a:gd name="connsiteY26" fmla="*/ 0 h 9690456"/>
              <a:gd name="connsiteX27" fmla="*/ 6677672 w 12594296"/>
              <a:gd name="connsiteY27" fmla="*/ 0 h 9690456"/>
              <a:gd name="connsiteX28" fmla="*/ 1067450 w 12594296"/>
              <a:gd name="connsiteY28" fmla="*/ 7389388 h 9690456"/>
              <a:gd name="connsiteX29" fmla="*/ 318072 w 12594296"/>
              <a:gd name="connsiteY29" fmla="*/ 7491950 h 9690456"/>
              <a:gd name="connsiteX30" fmla="*/ 318074 w 12594296"/>
              <a:gd name="connsiteY30" fmla="*/ 7491950 h 9690456"/>
              <a:gd name="connsiteX31" fmla="*/ 215512 w 12594296"/>
              <a:gd name="connsiteY31" fmla="*/ 6742571 h 9690456"/>
              <a:gd name="connsiteX32" fmla="*/ 3854783 w 12594296"/>
              <a:gd name="connsiteY32" fmla="*/ 0 h 9690456"/>
              <a:gd name="connsiteX33" fmla="*/ 5197800 w 12594296"/>
              <a:gd name="connsiteY33" fmla="*/ 0 h 9690456"/>
              <a:gd name="connsiteX34" fmla="*/ 1581006 w 12594296"/>
              <a:gd name="connsiteY34" fmla="*/ 4763784 h 9690456"/>
              <a:gd name="connsiteX35" fmla="*/ 831629 w 12594296"/>
              <a:gd name="connsiteY35" fmla="*/ 4866347 h 9690456"/>
              <a:gd name="connsiteX36" fmla="*/ 831630 w 12594296"/>
              <a:gd name="connsiteY36" fmla="*/ 4866347 h 9690456"/>
              <a:gd name="connsiteX37" fmla="*/ 729070 w 12594296"/>
              <a:gd name="connsiteY37" fmla="*/ 4116969 h 9690456"/>
              <a:gd name="connsiteX38" fmla="*/ 2374910 w 12594296"/>
              <a:gd name="connsiteY38" fmla="*/ 0 h 9690456"/>
              <a:gd name="connsiteX39" fmla="*/ 3717928 w 12594296"/>
              <a:gd name="connsiteY39" fmla="*/ 0 h 9690456"/>
              <a:gd name="connsiteX40" fmla="*/ 1403742 w 12594296"/>
              <a:gd name="connsiteY40" fmla="*/ 3048080 h 9690456"/>
              <a:gd name="connsiteX41" fmla="*/ 654366 w 12594296"/>
              <a:gd name="connsiteY41" fmla="*/ 3150642 h 9690456"/>
              <a:gd name="connsiteX42" fmla="*/ 654366 w 12594296"/>
              <a:gd name="connsiteY42" fmla="*/ 3150641 h 9690456"/>
              <a:gd name="connsiteX43" fmla="*/ 551807 w 12594296"/>
              <a:gd name="connsiteY43" fmla="*/ 2401265 h 9690456"/>
              <a:gd name="connsiteX44" fmla="*/ 895038 w 12594296"/>
              <a:gd name="connsiteY44" fmla="*/ 0 h 9690456"/>
              <a:gd name="connsiteX45" fmla="*/ 2238056 w 12594296"/>
              <a:gd name="connsiteY45" fmla="*/ 0 h 9690456"/>
              <a:gd name="connsiteX46" fmla="*/ 1276448 w 12594296"/>
              <a:gd name="connsiteY46" fmla="*/ 1266560 h 9690456"/>
              <a:gd name="connsiteX47" fmla="*/ 527072 w 12594296"/>
              <a:gd name="connsiteY47" fmla="*/ 1369122 h 9690456"/>
              <a:gd name="connsiteX48" fmla="*/ 527074 w 12594296"/>
              <a:gd name="connsiteY48" fmla="*/ 1369122 h 9690456"/>
              <a:gd name="connsiteX49" fmla="*/ 424511 w 12594296"/>
              <a:gd name="connsiteY49" fmla="*/ 619745 h 96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594296" h="9690456">
                <a:moveTo>
                  <a:pt x="11254134" y="0"/>
                </a:moveTo>
                <a:lnTo>
                  <a:pt x="12594296" y="0"/>
                </a:lnTo>
                <a:lnTo>
                  <a:pt x="12582464" y="19347"/>
                </a:lnTo>
                <a:cubicBezTo>
                  <a:pt x="10770238" y="2406284"/>
                  <a:pt x="8958010" y="4793217"/>
                  <a:pt x="7145784" y="7180154"/>
                </a:cubicBezTo>
                <a:cubicBezTo>
                  <a:pt x="6967172" y="7415411"/>
                  <a:pt x="6631664" y="7461331"/>
                  <a:pt x="6396407" y="7282717"/>
                </a:cubicBezTo>
                <a:lnTo>
                  <a:pt x="6396408" y="7282715"/>
                </a:lnTo>
                <a:cubicBezTo>
                  <a:pt x="6161153" y="7104103"/>
                  <a:pt x="6115235" y="6768596"/>
                  <a:pt x="6293848" y="6533339"/>
                </a:cubicBezTo>
                <a:close/>
                <a:moveTo>
                  <a:pt x="9774266" y="0"/>
                </a:moveTo>
                <a:lnTo>
                  <a:pt x="11117286" y="0"/>
                </a:lnTo>
                <a:lnTo>
                  <a:pt x="4208364" y="9099941"/>
                </a:lnTo>
                <a:cubicBezTo>
                  <a:pt x="4029750" y="9335196"/>
                  <a:pt x="3694244" y="9381116"/>
                  <a:pt x="3458987" y="9202502"/>
                </a:cubicBezTo>
                <a:lnTo>
                  <a:pt x="3458988" y="9202502"/>
                </a:lnTo>
                <a:cubicBezTo>
                  <a:pt x="3223732" y="9023889"/>
                  <a:pt x="3177814" y="8688381"/>
                  <a:pt x="3356428" y="8453124"/>
                </a:cubicBezTo>
                <a:close/>
                <a:moveTo>
                  <a:pt x="8294394" y="0"/>
                </a:moveTo>
                <a:lnTo>
                  <a:pt x="9637414" y="0"/>
                </a:lnTo>
                <a:lnTo>
                  <a:pt x="3727151" y="7784579"/>
                </a:lnTo>
                <a:cubicBezTo>
                  <a:pt x="3570864" y="7990429"/>
                  <a:pt x="3294455" y="8051315"/>
                  <a:pt x="3070193" y="7943663"/>
                </a:cubicBezTo>
                <a:lnTo>
                  <a:pt x="2977775" y="7887140"/>
                </a:lnTo>
                <a:lnTo>
                  <a:pt x="2898498" y="7813309"/>
                </a:lnTo>
                <a:cubicBezTo>
                  <a:pt x="2734547" y="7626217"/>
                  <a:pt x="2718928" y="7343612"/>
                  <a:pt x="2875214" y="7137763"/>
                </a:cubicBezTo>
                <a:close/>
                <a:moveTo>
                  <a:pt x="6814526" y="0"/>
                </a:moveTo>
                <a:lnTo>
                  <a:pt x="8157545" y="0"/>
                </a:lnTo>
                <a:lnTo>
                  <a:pt x="960827" y="9479004"/>
                </a:lnTo>
                <a:cubicBezTo>
                  <a:pt x="782213" y="9714262"/>
                  <a:pt x="446706" y="9760180"/>
                  <a:pt x="211450" y="9581567"/>
                </a:cubicBezTo>
                <a:lnTo>
                  <a:pt x="211451" y="9581567"/>
                </a:lnTo>
                <a:cubicBezTo>
                  <a:pt x="-23806" y="9402953"/>
                  <a:pt x="-69724" y="9067446"/>
                  <a:pt x="108890" y="8832189"/>
                </a:cubicBezTo>
                <a:close/>
                <a:moveTo>
                  <a:pt x="5334653" y="0"/>
                </a:moveTo>
                <a:lnTo>
                  <a:pt x="6677672" y="0"/>
                </a:lnTo>
                <a:lnTo>
                  <a:pt x="1067450" y="7389388"/>
                </a:lnTo>
                <a:cubicBezTo>
                  <a:pt x="888834" y="7624646"/>
                  <a:pt x="553328" y="7670563"/>
                  <a:pt x="318072" y="7491950"/>
                </a:cubicBezTo>
                <a:lnTo>
                  <a:pt x="318074" y="7491950"/>
                </a:lnTo>
                <a:cubicBezTo>
                  <a:pt x="82817" y="7313338"/>
                  <a:pt x="36898" y="6977830"/>
                  <a:pt x="215512" y="6742571"/>
                </a:cubicBezTo>
                <a:close/>
                <a:moveTo>
                  <a:pt x="3854783" y="0"/>
                </a:moveTo>
                <a:lnTo>
                  <a:pt x="5197800" y="0"/>
                </a:lnTo>
                <a:lnTo>
                  <a:pt x="1581006" y="4763784"/>
                </a:lnTo>
                <a:cubicBezTo>
                  <a:pt x="1402392" y="4999042"/>
                  <a:pt x="1066886" y="5044960"/>
                  <a:pt x="831629" y="4866347"/>
                </a:cubicBezTo>
                <a:lnTo>
                  <a:pt x="831630" y="4866347"/>
                </a:lnTo>
                <a:cubicBezTo>
                  <a:pt x="596374" y="4687733"/>
                  <a:pt x="550456" y="4352226"/>
                  <a:pt x="729070" y="4116969"/>
                </a:cubicBezTo>
                <a:close/>
                <a:moveTo>
                  <a:pt x="2374910" y="0"/>
                </a:moveTo>
                <a:lnTo>
                  <a:pt x="3717928" y="0"/>
                </a:lnTo>
                <a:lnTo>
                  <a:pt x="1403742" y="3048080"/>
                </a:lnTo>
                <a:cubicBezTo>
                  <a:pt x="1225130" y="3283337"/>
                  <a:pt x="889622" y="3329255"/>
                  <a:pt x="654366" y="3150642"/>
                </a:cubicBezTo>
                <a:lnTo>
                  <a:pt x="654366" y="3150641"/>
                </a:lnTo>
                <a:cubicBezTo>
                  <a:pt x="419111" y="2972028"/>
                  <a:pt x="373193" y="2636522"/>
                  <a:pt x="551807" y="2401265"/>
                </a:cubicBezTo>
                <a:close/>
                <a:moveTo>
                  <a:pt x="895038" y="0"/>
                </a:moveTo>
                <a:lnTo>
                  <a:pt x="2238056" y="0"/>
                </a:lnTo>
                <a:lnTo>
                  <a:pt x="1276448" y="1266560"/>
                </a:lnTo>
                <a:cubicBezTo>
                  <a:pt x="1097836" y="1501817"/>
                  <a:pt x="762328" y="1547736"/>
                  <a:pt x="527072" y="1369122"/>
                </a:cubicBezTo>
                <a:lnTo>
                  <a:pt x="527074" y="1369122"/>
                </a:lnTo>
                <a:cubicBezTo>
                  <a:pt x="291816" y="1190508"/>
                  <a:pt x="245898" y="855002"/>
                  <a:pt x="424511" y="61974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7" name="그림 개체 틀 16">
            <a:extLst>
              <a:ext uri="{FF2B5EF4-FFF2-40B4-BE49-F238E27FC236}">
                <a16:creationId xmlns:a16="http://schemas.microsoft.com/office/drawing/2014/main" xmlns="" id="{07163F96-C234-481E-88AF-E4A1C0E9A1DC}"/>
              </a:ext>
            </a:extLst>
          </p:cNvPr>
          <p:cNvSpPr>
            <a:spLocks noGrp="1"/>
          </p:cNvSpPr>
          <p:nvPr>
            <p:ph type="pic" idx="16" hasCustomPrompt="1"/>
          </p:nvPr>
        </p:nvSpPr>
        <p:spPr>
          <a:xfrm>
            <a:off x="535328" y="1"/>
            <a:ext cx="8396198" cy="6460303"/>
          </a:xfrm>
          <a:custGeom>
            <a:avLst/>
            <a:gdLst>
              <a:gd name="connsiteX0" fmla="*/ 1985184 w 8396198"/>
              <a:gd name="connsiteY0" fmla="*/ 5258093 h 6460303"/>
              <a:gd name="connsiteX1" fmla="*/ 1985184 w 8396198"/>
              <a:gd name="connsiteY1" fmla="*/ 5258093 h 6460303"/>
              <a:gd name="connsiteX2" fmla="*/ 1985184 w 8396198"/>
              <a:gd name="connsiteY2" fmla="*/ 5258093 h 6460303"/>
              <a:gd name="connsiteX3" fmla="*/ 7502757 w 8396198"/>
              <a:gd name="connsiteY3" fmla="*/ 0 h 6460303"/>
              <a:gd name="connsiteX4" fmla="*/ 8396198 w 8396198"/>
              <a:gd name="connsiteY4" fmla="*/ 0 h 6460303"/>
              <a:gd name="connsiteX5" fmla="*/ 8388310 w 8396198"/>
              <a:gd name="connsiteY5" fmla="*/ 12898 h 6460303"/>
              <a:gd name="connsiteX6" fmla="*/ 4763857 w 8396198"/>
              <a:gd name="connsiteY6" fmla="*/ 4786769 h 6460303"/>
              <a:gd name="connsiteX7" fmla="*/ 4264272 w 8396198"/>
              <a:gd name="connsiteY7" fmla="*/ 4855144 h 6460303"/>
              <a:gd name="connsiteX8" fmla="*/ 4264273 w 8396198"/>
              <a:gd name="connsiteY8" fmla="*/ 4855143 h 6460303"/>
              <a:gd name="connsiteX9" fmla="*/ 4195899 w 8396198"/>
              <a:gd name="connsiteY9" fmla="*/ 4355559 h 6460303"/>
              <a:gd name="connsiteX10" fmla="*/ 6516179 w 8396198"/>
              <a:gd name="connsiteY10" fmla="*/ 0 h 6460303"/>
              <a:gd name="connsiteX11" fmla="*/ 7411525 w 8396198"/>
              <a:gd name="connsiteY11" fmla="*/ 0 h 6460303"/>
              <a:gd name="connsiteX12" fmla="*/ 2805577 w 8396198"/>
              <a:gd name="connsiteY12" fmla="*/ 6066627 h 6460303"/>
              <a:gd name="connsiteX13" fmla="*/ 2305992 w 8396198"/>
              <a:gd name="connsiteY13" fmla="*/ 6135001 h 6460303"/>
              <a:gd name="connsiteX14" fmla="*/ 2305993 w 8396198"/>
              <a:gd name="connsiteY14" fmla="*/ 6135001 h 6460303"/>
              <a:gd name="connsiteX15" fmla="*/ 2237619 w 8396198"/>
              <a:gd name="connsiteY15" fmla="*/ 5635416 h 6460303"/>
              <a:gd name="connsiteX16" fmla="*/ 5529597 w 8396198"/>
              <a:gd name="connsiteY16" fmla="*/ 0 h 6460303"/>
              <a:gd name="connsiteX17" fmla="*/ 6424943 w 8396198"/>
              <a:gd name="connsiteY17" fmla="*/ 0 h 6460303"/>
              <a:gd name="connsiteX18" fmla="*/ 2484768 w 8396198"/>
              <a:gd name="connsiteY18" fmla="*/ 5189719 h 6460303"/>
              <a:gd name="connsiteX19" fmla="*/ 2046796 w 8396198"/>
              <a:gd name="connsiteY19" fmla="*/ 5295775 h 6460303"/>
              <a:gd name="connsiteX20" fmla="*/ 1985184 w 8396198"/>
              <a:gd name="connsiteY20" fmla="*/ 5258093 h 6460303"/>
              <a:gd name="connsiteX21" fmla="*/ 1932333 w 8396198"/>
              <a:gd name="connsiteY21" fmla="*/ 5208872 h 6460303"/>
              <a:gd name="connsiteX22" fmla="*/ 1916810 w 8396198"/>
              <a:gd name="connsiteY22" fmla="*/ 4758508 h 6460303"/>
              <a:gd name="connsiteX23" fmla="*/ 4543018 w 8396198"/>
              <a:gd name="connsiteY23" fmla="*/ 0 h 6460303"/>
              <a:gd name="connsiteX24" fmla="*/ 5438364 w 8396198"/>
              <a:gd name="connsiteY24" fmla="*/ 0 h 6460303"/>
              <a:gd name="connsiteX25" fmla="*/ 640552 w 8396198"/>
              <a:gd name="connsiteY25" fmla="*/ 6319336 h 6460303"/>
              <a:gd name="connsiteX26" fmla="*/ 140967 w 8396198"/>
              <a:gd name="connsiteY26" fmla="*/ 6387711 h 6460303"/>
              <a:gd name="connsiteX27" fmla="*/ 140968 w 8396198"/>
              <a:gd name="connsiteY27" fmla="*/ 6387711 h 6460303"/>
              <a:gd name="connsiteX28" fmla="*/ 72594 w 8396198"/>
              <a:gd name="connsiteY28" fmla="*/ 5888126 h 6460303"/>
              <a:gd name="connsiteX29" fmla="*/ 3556436 w 8396198"/>
              <a:gd name="connsiteY29" fmla="*/ 0 h 6460303"/>
              <a:gd name="connsiteX30" fmla="*/ 4451782 w 8396198"/>
              <a:gd name="connsiteY30" fmla="*/ 0 h 6460303"/>
              <a:gd name="connsiteX31" fmla="*/ 711634 w 8396198"/>
              <a:gd name="connsiteY31" fmla="*/ 4926258 h 6460303"/>
              <a:gd name="connsiteX32" fmla="*/ 212049 w 8396198"/>
              <a:gd name="connsiteY32" fmla="*/ 4994633 h 6460303"/>
              <a:gd name="connsiteX33" fmla="*/ 212050 w 8396198"/>
              <a:gd name="connsiteY33" fmla="*/ 4994633 h 6460303"/>
              <a:gd name="connsiteX34" fmla="*/ 143675 w 8396198"/>
              <a:gd name="connsiteY34" fmla="*/ 4495047 h 6460303"/>
              <a:gd name="connsiteX35" fmla="*/ 2569856 w 8396198"/>
              <a:gd name="connsiteY35" fmla="*/ 0 h 6460303"/>
              <a:gd name="connsiteX36" fmla="*/ 3465201 w 8396198"/>
              <a:gd name="connsiteY36" fmla="*/ 0 h 6460303"/>
              <a:gd name="connsiteX37" fmla="*/ 1054005 w 8396198"/>
              <a:gd name="connsiteY37" fmla="*/ 3175856 h 6460303"/>
              <a:gd name="connsiteX38" fmla="*/ 554420 w 8396198"/>
              <a:gd name="connsiteY38" fmla="*/ 3244231 h 6460303"/>
              <a:gd name="connsiteX39" fmla="*/ 554421 w 8396198"/>
              <a:gd name="connsiteY39" fmla="*/ 3244231 h 6460303"/>
              <a:gd name="connsiteX40" fmla="*/ 486047 w 8396198"/>
              <a:gd name="connsiteY40" fmla="*/ 2744646 h 6460303"/>
              <a:gd name="connsiteX41" fmla="*/ 1583274 w 8396198"/>
              <a:gd name="connsiteY41" fmla="*/ 0 h 6460303"/>
              <a:gd name="connsiteX42" fmla="*/ 2478619 w 8396198"/>
              <a:gd name="connsiteY42" fmla="*/ 0 h 6460303"/>
              <a:gd name="connsiteX43" fmla="*/ 935829 w 8396198"/>
              <a:gd name="connsiteY43" fmla="*/ 2032053 h 6460303"/>
              <a:gd name="connsiteX44" fmla="*/ 436245 w 8396198"/>
              <a:gd name="connsiteY44" fmla="*/ 2100428 h 6460303"/>
              <a:gd name="connsiteX45" fmla="*/ 436245 w 8396198"/>
              <a:gd name="connsiteY45" fmla="*/ 2100427 h 6460303"/>
              <a:gd name="connsiteX46" fmla="*/ 367872 w 8396198"/>
              <a:gd name="connsiteY46" fmla="*/ 1600843 h 6460303"/>
              <a:gd name="connsiteX47" fmla="*/ 596693 w 8396198"/>
              <a:gd name="connsiteY47" fmla="*/ 0 h 6460303"/>
              <a:gd name="connsiteX48" fmla="*/ 1492038 w 8396198"/>
              <a:gd name="connsiteY48" fmla="*/ 0 h 6460303"/>
              <a:gd name="connsiteX49" fmla="*/ 850966 w 8396198"/>
              <a:gd name="connsiteY49" fmla="*/ 844373 h 6460303"/>
              <a:gd name="connsiteX50" fmla="*/ 351382 w 8396198"/>
              <a:gd name="connsiteY50" fmla="*/ 912748 h 6460303"/>
              <a:gd name="connsiteX51" fmla="*/ 351383 w 8396198"/>
              <a:gd name="connsiteY51" fmla="*/ 912748 h 6460303"/>
              <a:gd name="connsiteX52" fmla="*/ 283008 w 8396198"/>
              <a:gd name="connsiteY52" fmla="*/ 413163 h 646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396198" h="6460303">
                <a:moveTo>
                  <a:pt x="1985184" y="5258093"/>
                </a:moveTo>
                <a:lnTo>
                  <a:pt x="1985184" y="5258093"/>
                </a:lnTo>
                <a:lnTo>
                  <a:pt x="1985184" y="5258093"/>
                </a:lnTo>
                <a:close/>
                <a:moveTo>
                  <a:pt x="7502757" y="0"/>
                </a:moveTo>
                <a:lnTo>
                  <a:pt x="8396198" y="0"/>
                </a:lnTo>
                <a:lnTo>
                  <a:pt x="8388310" y="12898"/>
                </a:lnTo>
                <a:cubicBezTo>
                  <a:pt x="7180160" y="1604189"/>
                  <a:pt x="5972008" y="3195478"/>
                  <a:pt x="4763857" y="4786769"/>
                </a:cubicBezTo>
                <a:cubicBezTo>
                  <a:pt x="4644782" y="4943607"/>
                  <a:pt x="4421110" y="4974220"/>
                  <a:pt x="4264272" y="4855144"/>
                </a:cubicBezTo>
                <a:lnTo>
                  <a:pt x="4264273" y="4855143"/>
                </a:lnTo>
                <a:cubicBezTo>
                  <a:pt x="4107436" y="4736068"/>
                  <a:pt x="4076824" y="4512397"/>
                  <a:pt x="4195899" y="4355559"/>
                </a:cubicBezTo>
                <a:close/>
                <a:moveTo>
                  <a:pt x="6516179" y="0"/>
                </a:moveTo>
                <a:lnTo>
                  <a:pt x="7411525" y="0"/>
                </a:lnTo>
                <a:lnTo>
                  <a:pt x="2805577" y="6066627"/>
                </a:lnTo>
                <a:cubicBezTo>
                  <a:pt x="2686501" y="6223464"/>
                  <a:pt x="2462830" y="6254077"/>
                  <a:pt x="2305992" y="6135001"/>
                </a:cubicBezTo>
                <a:lnTo>
                  <a:pt x="2305993" y="6135001"/>
                </a:lnTo>
                <a:cubicBezTo>
                  <a:pt x="2149155" y="6015926"/>
                  <a:pt x="2118543" y="5792254"/>
                  <a:pt x="2237619" y="5635416"/>
                </a:cubicBezTo>
                <a:close/>
                <a:moveTo>
                  <a:pt x="5529597" y="0"/>
                </a:moveTo>
                <a:lnTo>
                  <a:pt x="6424943" y="0"/>
                </a:lnTo>
                <a:lnTo>
                  <a:pt x="2484768" y="5189719"/>
                </a:lnTo>
                <a:cubicBezTo>
                  <a:pt x="2380577" y="5326952"/>
                  <a:pt x="2196304" y="5367543"/>
                  <a:pt x="2046796" y="5295775"/>
                </a:cubicBezTo>
                <a:lnTo>
                  <a:pt x="1985184" y="5258093"/>
                </a:lnTo>
                <a:lnTo>
                  <a:pt x="1932333" y="5208872"/>
                </a:lnTo>
                <a:cubicBezTo>
                  <a:pt x="1823032" y="5084144"/>
                  <a:pt x="1812619" y="4895741"/>
                  <a:pt x="1916810" y="4758508"/>
                </a:cubicBezTo>
                <a:close/>
                <a:moveTo>
                  <a:pt x="4543018" y="0"/>
                </a:moveTo>
                <a:lnTo>
                  <a:pt x="5438364" y="0"/>
                </a:lnTo>
                <a:lnTo>
                  <a:pt x="640552" y="6319336"/>
                </a:lnTo>
                <a:cubicBezTo>
                  <a:pt x="521476" y="6476174"/>
                  <a:pt x="297805" y="6506786"/>
                  <a:pt x="140967" y="6387711"/>
                </a:cubicBezTo>
                <a:lnTo>
                  <a:pt x="140968" y="6387711"/>
                </a:lnTo>
                <a:cubicBezTo>
                  <a:pt x="-15870" y="6268635"/>
                  <a:pt x="-46482" y="6044964"/>
                  <a:pt x="72594" y="5888126"/>
                </a:cubicBezTo>
                <a:close/>
                <a:moveTo>
                  <a:pt x="3556436" y="0"/>
                </a:moveTo>
                <a:lnTo>
                  <a:pt x="4451782" y="0"/>
                </a:lnTo>
                <a:lnTo>
                  <a:pt x="711634" y="4926258"/>
                </a:lnTo>
                <a:cubicBezTo>
                  <a:pt x="592557" y="5083097"/>
                  <a:pt x="368886" y="5113708"/>
                  <a:pt x="212049" y="4994633"/>
                </a:cubicBezTo>
                <a:lnTo>
                  <a:pt x="212050" y="4994633"/>
                </a:lnTo>
                <a:cubicBezTo>
                  <a:pt x="55212" y="4875558"/>
                  <a:pt x="24599" y="4651886"/>
                  <a:pt x="143675" y="4495047"/>
                </a:cubicBezTo>
                <a:close/>
                <a:moveTo>
                  <a:pt x="2569856" y="0"/>
                </a:moveTo>
                <a:lnTo>
                  <a:pt x="3465201" y="0"/>
                </a:lnTo>
                <a:lnTo>
                  <a:pt x="1054005" y="3175856"/>
                </a:lnTo>
                <a:cubicBezTo>
                  <a:pt x="934929" y="3332694"/>
                  <a:pt x="711258" y="3363306"/>
                  <a:pt x="554420" y="3244231"/>
                </a:cubicBezTo>
                <a:lnTo>
                  <a:pt x="554421" y="3244231"/>
                </a:lnTo>
                <a:cubicBezTo>
                  <a:pt x="397583" y="3125155"/>
                  <a:pt x="366971" y="2901484"/>
                  <a:pt x="486047" y="2744646"/>
                </a:cubicBezTo>
                <a:close/>
                <a:moveTo>
                  <a:pt x="1583274" y="0"/>
                </a:moveTo>
                <a:lnTo>
                  <a:pt x="2478619" y="0"/>
                </a:lnTo>
                <a:lnTo>
                  <a:pt x="935829" y="2032053"/>
                </a:lnTo>
                <a:cubicBezTo>
                  <a:pt x="816754" y="2188891"/>
                  <a:pt x="593082" y="2219503"/>
                  <a:pt x="436245" y="2100428"/>
                </a:cubicBezTo>
                <a:lnTo>
                  <a:pt x="436245" y="2100427"/>
                </a:lnTo>
                <a:cubicBezTo>
                  <a:pt x="279408" y="1981352"/>
                  <a:pt x="248796" y="1757681"/>
                  <a:pt x="367872" y="1600843"/>
                </a:cubicBezTo>
                <a:close/>
                <a:moveTo>
                  <a:pt x="596693" y="0"/>
                </a:moveTo>
                <a:lnTo>
                  <a:pt x="1492038" y="0"/>
                </a:lnTo>
                <a:lnTo>
                  <a:pt x="850966" y="844373"/>
                </a:lnTo>
                <a:cubicBezTo>
                  <a:pt x="731891" y="1001211"/>
                  <a:pt x="508219" y="1031824"/>
                  <a:pt x="351382" y="912748"/>
                </a:cubicBezTo>
                <a:lnTo>
                  <a:pt x="351383" y="912748"/>
                </a:lnTo>
                <a:cubicBezTo>
                  <a:pt x="194545" y="793672"/>
                  <a:pt x="163933" y="570001"/>
                  <a:pt x="283008" y="413163"/>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30670898"/>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831054530"/>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0077420"/>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11_Images and Contents Layout">
    <p:bg>
      <p:bgPr>
        <a:solidFill>
          <a:schemeClr val="accent1"/>
        </a:solidFill>
        <a:effectLst/>
      </p:bgPr>
    </p:bg>
    <p:spTree>
      <p:nvGrpSpPr>
        <p:cNvPr id="1" name=""/>
        <p:cNvGrpSpPr/>
        <p:nvPr/>
      </p:nvGrpSpPr>
      <p:grpSpPr>
        <a:xfrm>
          <a:off x="0" y="0"/>
          <a:ext cx="0" cy="0"/>
          <a:chOff x="0" y="0"/>
          <a:chExt cx="0" cy="0"/>
        </a:xfrm>
      </p:grpSpPr>
      <p:grpSp>
        <p:nvGrpSpPr>
          <p:cNvPr id="12" name="Group 4">
            <a:extLst>
              <a:ext uri="{FF2B5EF4-FFF2-40B4-BE49-F238E27FC236}">
                <a16:creationId xmlns:a16="http://schemas.microsoft.com/office/drawing/2014/main" xmlns="" id="{A2A84B4A-CEB2-40FB-A02E-8EB2AF478368}"/>
              </a:ext>
            </a:extLst>
          </p:cNvPr>
          <p:cNvGrpSpPr/>
          <p:nvPr userDrawn="1"/>
        </p:nvGrpSpPr>
        <p:grpSpPr>
          <a:xfrm>
            <a:off x="6473211" y="396281"/>
            <a:ext cx="5760640" cy="2937987"/>
            <a:chOff x="-612576" y="1705002"/>
            <a:chExt cx="5688632" cy="2537858"/>
          </a:xfrm>
        </p:grpSpPr>
        <p:sp>
          <p:nvSpPr>
            <p:cNvPr id="13" name="Oval 5">
              <a:extLst>
                <a:ext uri="{FF2B5EF4-FFF2-40B4-BE49-F238E27FC236}">
                  <a16:creationId xmlns:a16="http://schemas.microsoft.com/office/drawing/2014/main" xmlns="" id="{F8CA4E56-5CF0-4C8C-A69B-FEC333052C4C}"/>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19" name="Picture 2" descr="E:\002-KIMS BUSINESS\000-B-KIMS-소스 분류-2014\00-kims-작업건별-재료모음\002-일러-모니터-모바일-타블렛\laptop-01.png">
              <a:extLst>
                <a:ext uri="{FF2B5EF4-FFF2-40B4-BE49-F238E27FC236}">
                  <a16:creationId xmlns:a16="http://schemas.microsoft.com/office/drawing/2014/main" xmlns="" id="{DBFF776C-2C37-432F-8D95-5002FD9DE65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Picture Placeholder 2">
            <a:extLst>
              <a:ext uri="{FF2B5EF4-FFF2-40B4-BE49-F238E27FC236}">
                <a16:creationId xmlns:a16="http://schemas.microsoft.com/office/drawing/2014/main" xmlns="" id="{07A15BD4-6D7E-4517-BDED-81FD478CEDAB}"/>
              </a:ext>
            </a:extLst>
          </p:cNvPr>
          <p:cNvSpPr>
            <a:spLocks noGrp="1"/>
          </p:cNvSpPr>
          <p:nvPr>
            <p:ph type="pic" idx="1" hasCustomPrompt="1"/>
          </p:nvPr>
        </p:nvSpPr>
        <p:spPr>
          <a:xfrm>
            <a:off x="8035116" y="765234"/>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grpSp>
        <p:nvGrpSpPr>
          <p:cNvPr id="21" name="Group 14">
            <a:extLst>
              <a:ext uri="{FF2B5EF4-FFF2-40B4-BE49-F238E27FC236}">
                <a16:creationId xmlns:a16="http://schemas.microsoft.com/office/drawing/2014/main" xmlns="" id="{FB0AFAFC-8EB9-4974-915A-249E7E1C57A2}"/>
              </a:ext>
            </a:extLst>
          </p:cNvPr>
          <p:cNvGrpSpPr/>
          <p:nvPr userDrawn="1"/>
        </p:nvGrpSpPr>
        <p:grpSpPr>
          <a:xfrm>
            <a:off x="6473211" y="3496948"/>
            <a:ext cx="5760640" cy="2937987"/>
            <a:chOff x="-612576" y="1705002"/>
            <a:chExt cx="5688632" cy="2537858"/>
          </a:xfrm>
        </p:grpSpPr>
        <p:sp>
          <p:nvSpPr>
            <p:cNvPr id="22" name="Oval 15">
              <a:extLst>
                <a:ext uri="{FF2B5EF4-FFF2-40B4-BE49-F238E27FC236}">
                  <a16:creationId xmlns:a16="http://schemas.microsoft.com/office/drawing/2014/main" xmlns="" id="{59FEB9C5-5FA6-4880-B618-058738C37AD1}"/>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23" name="Picture 2" descr="E:\002-KIMS BUSINESS\000-B-KIMS-소스 분류-2014\00-kims-작업건별-재료모음\002-일러-모니터-모바일-타블렛\laptop-01.png">
              <a:extLst>
                <a:ext uri="{FF2B5EF4-FFF2-40B4-BE49-F238E27FC236}">
                  <a16:creationId xmlns:a16="http://schemas.microsoft.com/office/drawing/2014/main" xmlns="" id="{3B06E91A-2C0E-4BB0-889E-F881F2C268AA}"/>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4" name="Picture Placeholder 2">
            <a:extLst>
              <a:ext uri="{FF2B5EF4-FFF2-40B4-BE49-F238E27FC236}">
                <a16:creationId xmlns:a16="http://schemas.microsoft.com/office/drawing/2014/main" xmlns="" id="{CDA76C3D-8C5A-4664-AF41-B36993816A44}"/>
              </a:ext>
            </a:extLst>
          </p:cNvPr>
          <p:cNvSpPr>
            <a:spLocks noGrp="1"/>
          </p:cNvSpPr>
          <p:nvPr>
            <p:ph type="pic" idx="10" hasCustomPrompt="1"/>
          </p:nvPr>
        </p:nvSpPr>
        <p:spPr>
          <a:xfrm>
            <a:off x="8035116" y="3865902"/>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09248909"/>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xmlns=""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xmlns=""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178619577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xmlns="" id="{AC16D358-38D5-4BFB-AC73-E794FB27720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0868410" y="4207471"/>
            <a:ext cx="863147" cy="2425033"/>
          </a:xfrm>
          <a:prstGeom prst="rect">
            <a:avLst/>
          </a:prstGeom>
        </p:spPr>
      </p:pic>
      <p:cxnSp>
        <p:nvCxnSpPr>
          <p:cNvPr id="4" name="Straight Connector 3">
            <a:extLst>
              <a:ext uri="{FF2B5EF4-FFF2-40B4-BE49-F238E27FC236}">
                <a16:creationId xmlns:a16="http://schemas.microsoft.com/office/drawing/2014/main" xmlns=""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xmlns=""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xmlns=""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442482712"/>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xmlns="" id="{AC16D358-38D5-4BFB-AC73-E794FB27720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xmlns="" id="{16BB385D-8C47-4005-9822-A2A7BF9BE78D}"/>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Rectangle 5">
            <a:extLst>
              <a:ext uri="{FF2B5EF4-FFF2-40B4-BE49-F238E27FC236}">
                <a16:creationId xmlns:a16="http://schemas.microsoft.com/office/drawing/2014/main" xmlns="" id="{30F10182-1458-4BD9-85CC-A0AF172DCC3F}"/>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Isosceles Triangle 6">
            <a:extLst>
              <a:ext uri="{FF2B5EF4-FFF2-40B4-BE49-F238E27FC236}">
                <a16:creationId xmlns:a16="http://schemas.microsoft.com/office/drawing/2014/main" xmlns="" id="{9ACF6F13-89E5-476D-994C-CFF762A28737}"/>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377101604"/>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6" name="Oval 21">
            <a:extLst>
              <a:ext uri="{FF2B5EF4-FFF2-40B4-BE49-F238E27FC236}">
                <a16:creationId xmlns:a16="http://schemas.microsoft.com/office/drawing/2014/main" xmlns="" id="{DF0E7D4B-AC33-4A8C-8204-4FE282F7F8F5}"/>
              </a:ext>
            </a:extLst>
          </p:cNvPr>
          <p:cNvSpPr>
            <a:spLocks noChangeAspect="1"/>
          </p:cNvSpPr>
          <p:nvPr userDrawn="1"/>
        </p:nvSpPr>
        <p:spPr>
          <a:xfrm>
            <a:off x="817094" y="405520"/>
            <a:ext cx="3605776" cy="3657538"/>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 name="Oval 21">
            <a:extLst>
              <a:ext uri="{FF2B5EF4-FFF2-40B4-BE49-F238E27FC236}">
                <a16:creationId xmlns:a16="http://schemas.microsoft.com/office/drawing/2014/main" xmlns="" id="{208A355B-288B-46AC-8F6D-C8E1883AEEBD}"/>
              </a:ext>
            </a:extLst>
          </p:cNvPr>
          <p:cNvSpPr>
            <a:spLocks noChangeAspect="1"/>
          </p:cNvSpPr>
          <p:nvPr userDrawn="1"/>
        </p:nvSpPr>
        <p:spPr>
          <a:xfrm rot="21317264">
            <a:off x="4317855" y="1291151"/>
            <a:ext cx="5263890" cy="5339456"/>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8" name="Rectangle 7">
            <a:extLst>
              <a:ext uri="{FF2B5EF4-FFF2-40B4-BE49-F238E27FC236}">
                <a16:creationId xmlns:a16="http://schemas.microsoft.com/office/drawing/2014/main" xmlns="" id="{FE21FA63-AC15-4DE7-9AE2-3208C793519C}"/>
              </a:ext>
            </a:extLst>
          </p:cNvPr>
          <p:cNvSpPr/>
          <p:nvPr userDrawn="1"/>
        </p:nvSpPr>
        <p:spPr>
          <a:xfrm>
            <a:off x="0" y="0"/>
            <a:ext cx="12192000" cy="6858000"/>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xmlns=""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xmlns=""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4254452526"/>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6806506"/>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856387" y="925918"/>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xmlns="" id="{1DD60E7E-E490-46D9-AB9B-87D9364A77D2}"/>
              </a:ext>
            </a:extLst>
          </p:cNvPr>
          <p:cNvSpPr/>
          <p:nvPr userDrawn="1"/>
        </p:nvSpPr>
        <p:spPr>
          <a:xfrm rot="2869724" flipH="1">
            <a:off x="-802604" y="1334467"/>
            <a:ext cx="5051336" cy="4369711"/>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xmlns="" id="{92F6D567-C060-4D2B-B097-8C3176DB8302}"/>
              </a:ext>
            </a:extLst>
          </p:cNvPr>
          <p:cNvCxnSpPr>
            <a:cxnSpLocks/>
          </p:cNvCxnSpPr>
          <p:nvPr userDrawn="1"/>
        </p:nvCxnSpPr>
        <p:spPr>
          <a:xfrm flipH="1">
            <a:off x="2872409" y="477136"/>
            <a:ext cx="8670698"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xmlns=""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A8A31E12-92B8-44BE-9F73-32CC46810BBB}"/>
              </a:ext>
            </a:extLst>
          </p:cNvPr>
          <p:cNvCxnSpPr>
            <a:cxnSpLocks/>
          </p:cNvCxnSpPr>
          <p:nvPr userDrawn="1"/>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145053"/>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1623393" y="701527"/>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xmlns="" id="{1DD60E7E-E490-46D9-AB9B-87D9364A77D2}"/>
              </a:ext>
            </a:extLst>
          </p:cNvPr>
          <p:cNvSpPr/>
          <p:nvPr userDrawn="1"/>
        </p:nvSpPr>
        <p:spPr>
          <a:xfrm rot="2816880" flipH="1">
            <a:off x="211958" y="4192650"/>
            <a:ext cx="2181863" cy="1887443"/>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xmlns="" id="{92F6D567-C060-4D2B-B097-8C3176DB8302}"/>
              </a:ext>
            </a:extLst>
          </p:cNvPr>
          <p:cNvCxnSpPr>
            <a:cxnSpLocks/>
          </p:cNvCxnSpPr>
          <p:nvPr userDrawn="1"/>
        </p:nvCxnSpPr>
        <p:spPr>
          <a:xfrm flipH="1">
            <a:off x="1281085" y="477136"/>
            <a:ext cx="10262022"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xmlns=""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A8A31E12-92B8-44BE-9F73-32CC46810BBB}"/>
              </a:ext>
            </a:extLst>
          </p:cNvPr>
          <p:cNvCxnSpPr>
            <a:cxnSpLocks/>
          </p:cNvCxnSpPr>
          <p:nvPr userDrawn="1"/>
        </p:nvCxnSpPr>
        <p:spPr>
          <a:xfrm flipH="1">
            <a:off x="1281085" y="6392850"/>
            <a:ext cx="10262024" cy="17495"/>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xmlns="" id="{2FCEB618-9DF6-4F92-9895-C3F16A28D107}"/>
              </a:ext>
            </a:extLst>
          </p:cNvPr>
          <p:cNvCxnSpPr>
            <a:cxnSpLocks/>
          </p:cNvCxnSpPr>
          <p:nvPr userDrawn="1"/>
        </p:nvCxnSpPr>
        <p:spPr>
          <a:xfrm flipV="1">
            <a:off x="1281085" y="477136"/>
            <a:ext cx="0" cy="1173029"/>
          </a:xfrm>
          <a:prstGeom prst="line">
            <a:avLst/>
          </a:prstGeom>
          <a:ln w="44450">
            <a:solidFill>
              <a:schemeClr val="accent1"/>
            </a:solidFill>
            <a:head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276165"/>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xmlns="" id="{09EB6ADC-6B44-49DF-82E3-AB3A22E5DE2B}"/>
              </a:ext>
            </a:extLst>
          </p:cNvPr>
          <p:cNvSpPr>
            <a:spLocks noGrp="1"/>
          </p:cNvSpPr>
          <p:nvPr>
            <p:ph type="pic" sz="quarter" idx="41" hasCustomPrompt="1"/>
          </p:nvPr>
        </p:nvSpPr>
        <p:spPr>
          <a:xfrm>
            <a:off x="7628714" y="496198"/>
            <a:ext cx="3930307"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xmlns="" id="{2B7FFA71-E8E7-4BA8-AD43-D1DE14F120D0}"/>
              </a:ext>
            </a:extLst>
          </p:cNvPr>
          <p:cNvSpPr>
            <a:spLocks noGrp="1"/>
          </p:cNvSpPr>
          <p:nvPr>
            <p:ph type="pic" sz="quarter" idx="42" hasCustomPrompt="1"/>
          </p:nvPr>
        </p:nvSpPr>
        <p:spPr>
          <a:xfrm>
            <a:off x="4846324" y="3513718"/>
            <a:ext cx="2608213"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225983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1563307B-4B6F-4D4D-AB66-99288A7B7613}"/>
              </a:ext>
            </a:extLst>
          </p:cNvPr>
          <p:cNvSpPr>
            <a:spLocks noGrp="1"/>
          </p:cNvSpPr>
          <p:nvPr>
            <p:ph type="pic" sz="quarter" idx="41" hasCustomPrompt="1"/>
          </p:nvPr>
        </p:nvSpPr>
        <p:spPr>
          <a:xfrm>
            <a:off x="5334000" y="0"/>
            <a:ext cx="6858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1510968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25CCC988-11E6-43E3-B86B-C909FFF498C6}"/>
              </a:ext>
            </a:extLst>
          </p:cNvPr>
          <p:cNvSpPr>
            <a:spLocks noGrp="1"/>
          </p:cNvSpPr>
          <p:nvPr>
            <p:ph type="pic" sz="quarter" idx="41"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5477721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25CCC988-11E6-43E3-B86B-C909FFF498C6}"/>
              </a:ext>
            </a:extLst>
          </p:cNvPr>
          <p:cNvSpPr>
            <a:spLocks noGrp="1"/>
          </p:cNvSpPr>
          <p:nvPr>
            <p:ph type="pic" sz="quarter" idx="41" hasCustomPrompt="1"/>
          </p:nvPr>
        </p:nvSpPr>
        <p:spPr>
          <a:xfrm>
            <a:off x="0" y="0"/>
            <a:ext cx="4689695"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58839600"/>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xmlns=""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a16="http://schemas.microsoft.com/office/drawing/2014/main" xmlns=""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xmlns=""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a16="http://schemas.microsoft.com/office/drawing/2014/main" xmlns=""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822756421"/>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14" name="Freeform: Shape 13">
            <a:extLst>
              <a:ext uri="{FF2B5EF4-FFF2-40B4-BE49-F238E27FC236}">
                <a16:creationId xmlns:a16="http://schemas.microsoft.com/office/drawing/2014/main" xmlns="" id="{5F11EEFC-446C-47E4-B2EA-DE7ED313E7C9}"/>
              </a:ext>
            </a:extLst>
          </p:cNvPr>
          <p:cNvSpPr/>
          <p:nvPr userDrawn="1"/>
        </p:nvSpPr>
        <p:spPr>
          <a:xfrm>
            <a:off x="4028659" y="0"/>
            <a:ext cx="8163341" cy="6858000"/>
          </a:xfrm>
          <a:custGeom>
            <a:avLst/>
            <a:gdLst>
              <a:gd name="connsiteX0" fmla="*/ 555736 w 8163341"/>
              <a:gd name="connsiteY0" fmla="*/ 0 h 6858000"/>
              <a:gd name="connsiteX1" fmla="*/ 8163341 w 8163341"/>
              <a:gd name="connsiteY1" fmla="*/ 0 h 6858000"/>
              <a:gd name="connsiteX2" fmla="*/ 8163341 w 8163341"/>
              <a:gd name="connsiteY2" fmla="*/ 6858000 h 6858000"/>
              <a:gd name="connsiteX3" fmla="*/ 1386403 w 8163341"/>
              <a:gd name="connsiteY3" fmla="*/ 6858000 h 6858000"/>
              <a:gd name="connsiteX4" fmla="*/ 1368696 w 8163341"/>
              <a:gd name="connsiteY4" fmla="*/ 6835467 h 6858000"/>
              <a:gd name="connsiteX5" fmla="*/ 0 w 8163341"/>
              <a:gd name="connsiteY5" fmla="*/ 2713384 h 6858000"/>
              <a:gd name="connsiteX6" fmla="*/ 541410 w 8163341"/>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3341" h="6858000">
                <a:moveTo>
                  <a:pt x="555736" y="0"/>
                </a:moveTo>
                <a:lnTo>
                  <a:pt x="8163341" y="0"/>
                </a:lnTo>
                <a:lnTo>
                  <a:pt x="8163341" y="6858000"/>
                </a:lnTo>
                <a:lnTo>
                  <a:pt x="1386403" y="6858000"/>
                </a:lnTo>
                <a:lnTo>
                  <a:pt x="1368696" y="6835467"/>
                </a:lnTo>
                <a:cubicBezTo>
                  <a:pt x="509067" y="5686009"/>
                  <a:pt x="0" y="4259146"/>
                  <a:pt x="0" y="2713384"/>
                </a:cubicBezTo>
                <a:cubicBezTo>
                  <a:pt x="0" y="1762146"/>
                  <a:pt x="192783" y="855935"/>
                  <a:pt x="541410" y="3168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3" name="Picture Placeholder 12">
            <a:extLst>
              <a:ext uri="{FF2B5EF4-FFF2-40B4-BE49-F238E27FC236}">
                <a16:creationId xmlns:a16="http://schemas.microsoft.com/office/drawing/2014/main" xmlns="" id="{8697FC26-F258-4DC5-8D4C-92A80119685B}"/>
              </a:ext>
            </a:extLst>
          </p:cNvPr>
          <p:cNvSpPr>
            <a:spLocks noGrp="1"/>
          </p:cNvSpPr>
          <p:nvPr>
            <p:ph type="pic" sz="quarter" idx="41" hasCustomPrompt="1"/>
          </p:nvPr>
        </p:nvSpPr>
        <p:spPr>
          <a:xfrm>
            <a:off x="4131362" y="0"/>
            <a:ext cx="8060638" cy="6858000"/>
          </a:xfrm>
          <a:custGeom>
            <a:avLst/>
            <a:gdLst>
              <a:gd name="connsiteX0" fmla="*/ 555736 w 8060638"/>
              <a:gd name="connsiteY0" fmla="*/ 0 h 6858000"/>
              <a:gd name="connsiteX1" fmla="*/ 8060638 w 8060638"/>
              <a:gd name="connsiteY1" fmla="*/ 0 h 6858000"/>
              <a:gd name="connsiteX2" fmla="*/ 8060638 w 8060638"/>
              <a:gd name="connsiteY2" fmla="*/ 6858000 h 6858000"/>
              <a:gd name="connsiteX3" fmla="*/ 1386404 w 8060638"/>
              <a:gd name="connsiteY3" fmla="*/ 6858000 h 6858000"/>
              <a:gd name="connsiteX4" fmla="*/ 1368697 w 8060638"/>
              <a:gd name="connsiteY4" fmla="*/ 6835467 h 6858000"/>
              <a:gd name="connsiteX5" fmla="*/ 0 w 8060638"/>
              <a:gd name="connsiteY5" fmla="*/ 2713384 h 6858000"/>
              <a:gd name="connsiteX6" fmla="*/ 541410 w 8060638"/>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0638" h="6858000">
                <a:moveTo>
                  <a:pt x="555736" y="0"/>
                </a:moveTo>
                <a:lnTo>
                  <a:pt x="8060638" y="0"/>
                </a:lnTo>
                <a:lnTo>
                  <a:pt x="8060638" y="6858000"/>
                </a:lnTo>
                <a:lnTo>
                  <a:pt x="1386404" y="6858000"/>
                </a:lnTo>
                <a:lnTo>
                  <a:pt x="1368697" y="6835467"/>
                </a:lnTo>
                <a:cubicBezTo>
                  <a:pt x="509067" y="5686009"/>
                  <a:pt x="0" y="4259146"/>
                  <a:pt x="0" y="2713384"/>
                </a:cubicBezTo>
                <a:cubicBezTo>
                  <a:pt x="0" y="1762146"/>
                  <a:pt x="192784" y="855935"/>
                  <a:pt x="541410" y="31689"/>
                </a:cubicBez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658886873"/>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3" name="Hexagon 7">
            <a:extLst>
              <a:ext uri="{FF2B5EF4-FFF2-40B4-BE49-F238E27FC236}">
                <a16:creationId xmlns:a16="http://schemas.microsoft.com/office/drawing/2014/main" xmlns="" id="{81307760-051C-4C15-A332-4E9693E15B43}"/>
              </a:ext>
            </a:extLst>
          </p:cNvPr>
          <p:cNvSpPr/>
          <p:nvPr userDrawn="1"/>
        </p:nvSpPr>
        <p:spPr>
          <a:xfrm>
            <a:off x="627017" y="2679826"/>
            <a:ext cx="11037601" cy="165874"/>
          </a:xfrm>
          <a:custGeom>
            <a:avLst/>
            <a:gdLst/>
            <a:ahLst/>
            <a:cxnLst/>
            <a:rect l="l" t="t" r="r" b="b"/>
            <a:pathLst>
              <a:path w="8352928" h="576064">
                <a:moveTo>
                  <a:pt x="0" y="0"/>
                </a:moveTo>
                <a:lnTo>
                  <a:pt x="7704856" y="0"/>
                </a:lnTo>
                <a:lnTo>
                  <a:pt x="7776864" y="0"/>
                </a:lnTo>
                <a:lnTo>
                  <a:pt x="8208912" y="0"/>
                </a:lnTo>
                <a:lnTo>
                  <a:pt x="8352928" y="288032"/>
                </a:lnTo>
                <a:lnTo>
                  <a:pt x="8208912" y="576064"/>
                </a:lnTo>
                <a:lnTo>
                  <a:pt x="7776864" y="576064"/>
                </a:lnTo>
                <a:lnTo>
                  <a:pt x="7704856" y="576064"/>
                </a:lnTo>
                <a:lnTo>
                  <a:pt x="0" y="57606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4" name="그림 개체 틀 2">
            <a:extLst>
              <a:ext uri="{FF2B5EF4-FFF2-40B4-BE49-F238E27FC236}">
                <a16:creationId xmlns:a16="http://schemas.microsoft.com/office/drawing/2014/main" xmlns="" id="{840A11CA-422C-4A04-8A4D-FAF2E080A4BA}"/>
              </a:ext>
            </a:extLst>
          </p:cNvPr>
          <p:cNvSpPr>
            <a:spLocks noGrp="1"/>
          </p:cNvSpPr>
          <p:nvPr>
            <p:ph type="pic" sz="quarter" idx="13" hasCustomPrompt="1"/>
          </p:nvPr>
        </p:nvSpPr>
        <p:spPr>
          <a:xfrm>
            <a:off x="1106725" y="1826763"/>
            <a:ext cx="1872000" cy="1872000"/>
          </a:xfrm>
          <a:prstGeom prst="ellipse">
            <a:avLst/>
          </a:prstGeom>
          <a:solidFill>
            <a:schemeClr val="bg1"/>
          </a:solidFill>
          <a:ln w="50800">
            <a:solidFill>
              <a:schemeClr val="accent1"/>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xmlns="" id="{B4671F09-6A0A-4146-B1B8-FDD75C385BD7}"/>
              </a:ext>
            </a:extLst>
          </p:cNvPr>
          <p:cNvSpPr>
            <a:spLocks noGrp="1"/>
          </p:cNvSpPr>
          <p:nvPr>
            <p:ph type="pic" sz="quarter" idx="14" hasCustomPrompt="1"/>
          </p:nvPr>
        </p:nvSpPr>
        <p:spPr>
          <a:xfrm>
            <a:off x="9193031" y="1826763"/>
            <a:ext cx="1872000" cy="1872000"/>
          </a:xfrm>
          <a:prstGeom prst="ellipse">
            <a:avLst/>
          </a:prstGeom>
          <a:solidFill>
            <a:schemeClr val="bg1"/>
          </a:solidFill>
          <a:ln w="50800">
            <a:solidFill>
              <a:schemeClr val="accent4"/>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xmlns="" id="{1D8A55DD-EC4E-441F-81AD-8EA8BB43D188}"/>
              </a:ext>
            </a:extLst>
          </p:cNvPr>
          <p:cNvSpPr>
            <a:spLocks noGrp="1"/>
          </p:cNvSpPr>
          <p:nvPr>
            <p:ph type="pic" sz="quarter" idx="15" hasCustomPrompt="1"/>
          </p:nvPr>
        </p:nvSpPr>
        <p:spPr>
          <a:xfrm>
            <a:off x="6497595" y="1826763"/>
            <a:ext cx="1872000" cy="1872000"/>
          </a:xfrm>
          <a:prstGeom prst="ellipse">
            <a:avLst/>
          </a:prstGeom>
          <a:solidFill>
            <a:schemeClr val="bg1"/>
          </a:solidFill>
          <a:ln w="50800">
            <a:solidFill>
              <a:schemeClr val="accent3"/>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7" name="그림 개체 틀 2">
            <a:extLst>
              <a:ext uri="{FF2B5EF4-FFF2-40B4-BE49-F238E27FC236}">
                <a16:creationId xmlns:a16="http://schemas.microsoft.com/office/drawing/2014/main" xmlns="" id="{4C0EFF93-9B49-4BDB-8D8F-A9173DC17B60}"/>
              </a:ext>
            </a:extLst>
          </p:cNvPr>
          <p:cNvSpPr>
            <a:spLocks noGrp="1"/>
          </p:cNvSpPr>
          <p:nvPr>
            <p:ph type="pic" sz="quarter" idx="16" hasCustomPrompt="1"/>
          </p:nvPr>
        </p:nvSpPr>
        <p:spPr>
          <a:xfrm>
            <a:off x="3802160" y="1826763"/>
            <a:ext cx="1872000" cy="1872000"/>
          </a:xfrm>
          <a:prstGeom prst="ellipse">
            <a:avLst/>
          </a:prstGeom>
          <a:solidFill>
            <a:schemeClr val="bg1"/>
          </a:solidFill>
          <a:ln w="50800">
            <a:solidFill>
              <a:schemeClr val="accent2"/>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8" name="Rectangle 7">
            <a:extLst>
              <a:ext uri="{FF2B5EF4-FFF2-40B4-BE49-F238E27FC236}">
                <a16:creationId xmlns:a16="http://schemas.microsoft.com/office/drawing/2014/main" xmlns="" id="{1727EEFC-6B81-4FCF-8608-B01244E803FE}"/>
              </a:ext>
            </a:extLst>
          </p:cNvPr>
          <p:cNvSpPr/>
          <p:nvPr userDrawn="1"/>
        </p:nvSpPr>
        <p:spPr>
          <a:xfrm>
            <a:off x="3694160" y="4207989"/>
            <a:ext cx="2088000" cy="360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9" name="Rectangle 8">
            <a:extLst>
              <a:ext uri="{FF2B5EF4-FFF2-40B4-BE49-F238E27FC236}">
                <a16:creationId xmlns:a16="http://schemas.microsoft.com/office/drawing/2014/main" xmlns="" id="{DB610D67-A5B6-4309-B89A-8A1072CFBDFF}"/>
              </a:ext>
            </a:extLst>
          </p:cNvPr>
          <p:cNvSpPr/>
          <p:nvPr userDrawn="1"/>
        </p:nvSpPr>
        <p:spPr>
          <a:xfrm>
            <a:off x="6389595" y="4207989"/>
            <a:ext cx="2088000" cy="360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0" name="Rectangle 9">
            <a:extLst>
              <a:ext uri="{FF2B5EF4-FFF2-40B4-BE49-F238E27FC236}">
                <a16:creationId xmlns:a16="http://schemas.microsoft.com/office/drawing/2014/main" xmlns="" id="{2D71F3DA-CDBA-42D2-8E22-75B555233C19}"/>
              </a:ext>
            </a:extLst>
          </p:cNvPr>
          <p:cNvSpPr/>
          <p:nvPr userDrawn="1"/>
        </p:nvSpPr>
        <p:spPr>
          <a:xfrm>
            <a:off x="9085031" y="4207989"/>
            <a:ext cx="2088000" cy="360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1" name="Rectangle 10">
            <a:extLst>
              <a:ext uri="{FF2B5EF4-FFF2-40B4-BE49-F238E27FC236}">
                <a16:creationId xmlns:a16="http://schemas.microsoft.com/office/drawing/2014/main" xmlns="" id="{A160E14D-DED8-4BDC-9BA4-11EC795C536A}"/>
              </a:ext>
            </a:extLst>
          </p:cNvPr>
          <p:cNvSpPr/>
          <p:nvPr userDrawn="1"/>
        </p:nvSpPr>
        <p:spPr>
          <a:xfrm>
            <a:off x="998725" y="4207989"/>
            <a:ext cx="2088000" cy="360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2" name="Text Placeholder 9">
            <a:extLst>
              <a:ext uri="{FF2B5EF4-FFF2-40B4-BE49-F238E27FC236}">
                <a16:creationId xmlns:a16="http://schemas.microsoft.com/office/drawing/2014/main" xmlns="" id="{CF0494C1-45DC-4230-8D7B-EDFD8F3C409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13" name="Rectangle 12">
            <a:extLst>
              <a:ext uri="{FF2B5EF4-FFF2-40B4-BE49-F238E27FC236}">
                <a16:creationId xmlns:a16="http://schemas.microsoft.com/office/drawing/2014/main" xmlns="" id="{2583D185-DFB2-42F1-9BBA-3E1F4BB1E702}"/>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Rectangle 13">
            <a:extLst>
              <a:ext uri="{FF2B5EF4-FFF2-40B4-BE49-F238E27FC236}">
                <a16:creationId xmlns:a16="http://schemas.microsoft.com/office/drawing/2014/main" xmlns="" id="{CB6B6611-3E7E-499A-814C-DC0D6919B6FB}"/>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5" name="Isosceles Triangle 14">
            <a:extLst>
              <a:ext uri="{FF2B5EF4-FFF2-40B4-BE49-F238E27FC236}">
                <a16:creationId xmlns:a16="http://schemas.microsoft.com/office/drawing/2014/main" xmlns="" id="{624EA248-E326-48AF-AA36-DAF279AEC15F}"/>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02404975"/>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xmlns=""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Picture 3" descr="E:\002-KIMS BUSINESS\007-02-MaxPPT-Contents\150902-com-Global-Laptop\mo900.png">
            <a:extLst>
              <a:ext uri="{FF2B5EF4-FFF2-40B4-BE49-F238E27FC236}">
                <a16:creationId xmlns:a16="http://schemas.microsoft.com/office/drawing/2014/main" xmlns="" id="{A0D68BEC-81CA-49DB-B5DB-32E86BC56049}"/>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a:off x="0" y="2348880"/>
            <a:ext cx="3683812" cy="450912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xmlns="" id="{AC16D358-38D5-4BFB-AC73-E794FB27720B}"/>
              </a:ext>
            </a:extLst>
          </p:cNvPr>
          <p:cNvPicPr>
            <a:picLocks noChangeAspect="1"/>
          </p:cNvPicPr>
          <p:nvPr userDrawn="1"/>
        </p:nvPicPr>
        <p:blipFill>
          <a:blip r:embed="rId4">
            <a:extLst>
              <a:ext uri="{96DAC541-7B7A-43D3-8B79-37D633B846F1}">
                <asvg:svgBlip xmlns:asvg="http://schemas.microsoft.com/office/drawing/2016/SVG/main" xmlns="" r:embed="rId5"/>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xmlns=""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xmlns=""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Picture Placeholder 2">
            <a:extLst>
              <a:ext uri="{FF2B5EF4-FFF2-40B4-BE49-F238E27FC236}">
                <a16:creationId xmlns:a16="http://schemas.microsoft.com/office/drawing/2014/main" xmlns="" id="{4D6FA72B-64F2-4946-B4AF-2E2AD3ABD15C}"/>
              </a:ext>
            </a:extLst>
          </p:cNvPr>
          <p:cNvSpPr>
            <a:spLocks noGrp="1"/>
          </p:cNvSpPr>
          <p:nvPr>
            <p:ph type="pic" idx="14" hasCustomPrompt="1"/>
          </p:nvPr>
        </p:nvSpPr>
        <p:spPr>
          <a:xfrm>
            <a:off x="1620092" y="2699240"/>
            <a:ext cx="1684418" cy="2650546"/>
          </a:xfrm>
          <a:custGeom>
            <a:avLst/>
            <a:gdLst>
              <a:gd name="connsiteX0" fmla="*/ 0 w 1296000"/>
              <a:gd name="connsiteY0" fmla="*/ 0 h 2700000"/>
              <a:gd name="connsiteX1" fmla="*/ 1296000 w 1296000"/>
              <a:gd name="connsiteY1" fmla="*/ 0 h 2700000"/>
              <a:gd name="connsiteX2" fmla="*/ 1296000 w 1296000"/>
              <a:gd name="connsiteY2" fmla="*/ 2700000 h 2700000"/>
              <a:gd name="connsiteX3" fmla="*/ 0 w 1296000"/>
              <a:gd name="connsiteY3" fmla="*/ 2700000 h 2700000"/>
              <a:gd name="connsiteX4" fmla="*/ 0 w 1296000"/>
              <a:gd name="connsiteY4" fmla="*/ 0 h 2700000"/>
              <a:gd name="connsiteX0" fmla="*/ 0 w 1436677"/>
              <a:gd name="connsiteY0" fmla="*/ 0 h 2745513"/>
              <a:gd name="connsiteX1" fmla="*/ 1436677 w 1436677"/>
              <a:gd name="connsiteY1" fmla="*/ 45513 h 2745513"/>
              <a:gd name="connsiteX2" fmla="*/ 1436677 w 1436677"/>
              <a:gd name="connsiteY2" fmla="*/ 2745513 h 2745513"/>
              <a:gd name="connsiteX3" fmla="*/ 140677 w 1436677"/>
              <a:gd name="connsiteY3" fmla="*/ 2745513 h 2745513"/>
              <a:gd name="connsiteX4" fmla="*/ 0 w 1436677"/>
              <a:gd name="connsiteY4" fmla="*/ 0 h 2745513"/>
              <a:gd name="connsiteX0" fmla="*/ 0 w 1453227"/>
              <a:gd name="connsiteY0" fmla="*/ 0 h 2745513"/>
              <a:gd name="connsiteX1" fmla="*/ 1453227 w 1453227"/>
              <a:gd name="connsiteY1" fmla="*/ 45513 h 2745513"/>
              <a:gd name="connsiteX2" fmla="*/ 1453227 w 1453227"/>
              <a:gd name="connsiteY2" fmla="*/ 2745513 h 2745513"/>
              <a:gd name="connsiteX3" fmla="*/ 157227 w 1453227"/>
              <a:gd name="connsiteY3" fmla="*/ 2745513 h 2745513"/>
              <a:gd name="connsiteX4" fmla="*/ 0 w 1453227"/>
              <a:gd name="connsiteY4" fmla="*/ 0 h 2745513"/>
              <a:gd name="connsiteX0" fmla="*/ 0 w 1523565"/>
              <a:gd name="connsiteY0" fmla="*/ 0 h 2745513"/>
              <a:gd name="connsiteX1" fmla="*/ 1523565 w 1523565"/>
              <a:gd name="connsiteY1" fmla="*/ 16550 h 2745513"/>
              <a:gd name="connsiteX2" fmla="*/ 1453227 w 1523565"/>
              <a:gd name="connsiteY2" fmla="*/ 2745513 h 2745513"/>
              <a:gd name="connsiteX3" fmla="*/ 157227 w 1523565"/>
              <a:gd name="connsiteY3" fmla="*/ 2745513 h 2745513"/>
              <a:gd name="connsiteX4" fmla="*/ 0 w 1523565"/>
              <a:gd name="connsiteY4" fmla="*/ 0 h 2745513"/>
              <a:gd name="connsiteX0" fmla="*/ 0 w 1672517"/>
              <a:gd name="connsiteY0" fmla="*/ 0 h 2745513"/>
              <a:gd name="connsiteX1" fmla="*/ 1523565 w 1672517"/>
              <a:gd name="connsiteY1" fmla="*/ 16550 h 2745513"/>
              <a:gd name="connsiteX2" fmla="*/ 1672517 w 1672517"/>
              <a:gd name="connsiteY2" fmla="*/ 2580011 h 2745513"/>
              <a:gd name="connsiteX3" fmla="*/ 157227 w 1672517"/>
              <a:gd name="connsiteY3" fmla="*/ 2745513 h 2745513"/>
              <a:gd name="connsiteX4" fmla="*/ 0 w 1672517"/>
              <a:gd name="connsiteY4" fmla="*/ 0 h 2745513"/>
              <a:gd name="connsiteX0" fmla="*/ 0 w 1672517"/>
              <a:gd name="connsiteY0" fmla="*/ 0 h 2580011"/>
              <a:gd name="connsiteX1" fmla="*/ 1523565 w 1672517"/>
              <a:gd name="connsiteY1" fmla="*/ 16550 h 2580011"/>
              <a:gd name="connsiteX2" fmla="*/ 1672517 w 1672517"/>
              <a:gd name="connsiteY2" fmla="*/ 2580011 h 2580011"/>
              <a:gd name="connsiteX3" fmla="*/ 165502 w 1672517"/>
              <a:gd name="connsiteY3" fmla="*/ 2563460 h 2580011"/>
              <a:gd name="connsiteX4" fmla="*/ 0 w 1672517"/>
              <a:gd name="connsiteY4" fmla="*/ 0 h 2580011"/>
              <a:gd name="connsiteX0" fmla="*/ 0 w 1672517"/>
              <a:gd name="connsiteY0" fmla="*/ 0 h 2604835"/>
              <a:gd name="connsiteX1" fmla="*/ 1523565 w 1672517"/>
              <a:gd name="connsiteY1" fmla="*/ 16550 h 2604835"/>
              <a:gd name="connsiteX2" fmla="*/ 1672517 w 1672517"/>
              <a:gd name="connsiteY2" fmla="*/ 2580011 h 2604835"/>
              <a:gd name="connsiteX3" fmla="*/ 161364 w 1672517"/>
              <a:gd name="connsiteY3" fmla="*/ 2604835 h 2604835"/>
              <a:gd name="connsiteX4" fmla="*/ 0 w 1672517"/>
              <a:gd name="connsiteY4" fmla="*/ 0 h 2604835"/>
              <a:gd name="connsiteX0" fmla="*/ 0 w 1672517"/>
              <a:gd name="connsiteY0" fmla="*/ 0 h 2613110"/>
              <a:gd name="connsiteX1" fmla="*/ 1523565 w 1672517"/>
              <a:gd name="connsiteY1" fmla="*/ 16550 h 2613110"/>
              <a:gd name="connsiteX2" fmla="*/ 1672517 w 1672517"/>
              <a:gd name="connsiteY2" fmla="*/ 2580011 h 2613110"/>
              <a:gd name="connsiteX3" fmla="*/ 161364 w 1672517"/>
              <a:gd name="connsiteY3" fmla="*/ 2613110 h 2613110"/>
              <a:gd name="connsiteX4" fmla="*/ 0 w 1672517"/>
              <a:gd name="connsiteY4" fmla="*/ 0 h 2613110"/>
              <a:gd name="connsiteX0" fmla="*/ 0 w 1707351"/>
              <a:gd name="connsiteY0" fmla="*/ 867 h 2596560"/>
              <a:gd name="connsiteX1" fmla="*/ 1558399 w 1707351"/>
              <a:gd name="connsiteY1" fmla="*/ 0 h 2596560"/>
              <a:gd name="connsiteX2" fmla="*/ 1707351 w 1707351"/>
              <a:gd name="connsiteY2" fmla="*/ 2563461 h 2596560"/>
              <a:gd name="connsiteX3" fmla="*/ 196198 w 1707351"/>
              <a:gd name="connsiteY3" fmla="*/ 2596560 h 2596560"/>
              <a:gd name="connsiteX4" fmla="*/ 0 w 1707351"/>
              <a:gd name="connsiteY4" fmla="*/ 867 h 2596560"/>
              <a:gd name="connsiteX0" fmla="*/ 186979 w 1894330"/>
              <a:gd name="connsiteY0" fmla="*/ 867 h 2596560"/>
              <a:gd name="connsiteX1" fmla="*/ 1745378 w 1894330"/>
              <a:gd name="connsiteY1" fmla="*/ 0 h 2596560"/>
              <a:gd name="connsiteX2" fmla="*/ 1894330 w 1894330"/>
              <a:gd name="connsiteY2" fmla="*/ 2563461 h 2596560"/>
              <a:gd name="connsiteX3" fmla="*/ 0 w 1894330"/>
              <a:gd name="connsiteY3" fmla="*/ 2596560 h 2596560"/>
              <a:gd name="connsiteX4" fmla="*/ 186979 w 1894330"/>
              <a:gd name="connsiteY4" fmla="*/ 867 h 2596560"/>
              <a:gd name="connsiteX0" fmla="*/ 186979 w 1745378"/>
              <a:gd name="connsiteY0" fmla="*/ 867 h 2615713"/>
              <a:gd name="connsiteX1" fmla="*/ 1745378 w 1745378"/>
              <a:gd name="connsiteY1" fmla="*/ 0 h 2615713"/>
              <a:gd name="connsiteX2" fmla="*/ 1528570 w 1745378"/>
              <a:gd name="connsiteY2" fmla="*/ 2615713 h 2615713"/>
              <a:gd name="connsiteX3" fmla="*/ 0 w 1745378"/>
              <a:gd name="connsiteY3" fmla="*/ 2596560 h 2615713"/>
              <a:gd name="connsiteX4" fmla="*/ 186979 w 1745378"/>
              <a:gd name="connsiteY4" fmla="*/ 867 h 2615713"/>
              <a:gd name="connsiteX0" fmla="*/ 186979 w 1658293"/>
              <a:gd name="connsiteY0" fmla="*/ 0 h 2614846"/>
              <a:gd name="connsiteX1" fmla="*/ 1658293 w 1658293"/>
              <a:gd name="connsiteY1" fmla="*/ 16551 h 2614846"/>
              <a:gd name="connsiteX2" fmla="*/ 1528570 w 1658293"/>
              <a:gd name="connsiteY2" fmla="*/ 2614846 h 2614846"/>
              <a:gd name="connsiteX3" fmla="*/ 0 w 1658293"/>
              <a:gd name="connsiteY3" fmla="*/ 2595693 h 2614846"/>
              <a:gd name="connsiteX4" fmla="*/ 186979 w 1658293"/>
              <a:gd name="connsiteY4" fmla="*/ 0 h 2614846"/>
              <a:gd name="connsiteX0" fmla="*/ 186979 w 1545081"/>
              <a:gd name="connsiteY0" fmla="*/ 0 h 2614846"/>
              <a:gd name="connsiteX1" fmla="*/ 1545081 w 1545081"/>
              <a:gd name="connsiteY1" fmla="*/ 16551 h 2614846"/>
              <a:gd name="connsiteX2" fmla="*/ 1528570 w 1545081"/>
              <a:gd name="connsiteY2" fmla="*/ 2614846 h 2614846"/>
              <a:gd name="connsiteX3" fmla="*/ 0 w 1545081"/>
              <a:gd name="connsiteY3" fmla="*/ 2595693 h 2614846"/>
              <a:gd name="connsiteX4" fmla="*/ 186979 w 1545081"/>
              <a:gd name="connsiteY4" fmla="*/ 0 h 2614846"/>
              <a:gd name="connsiteX0" fmla="*/ 186979 w 1675709"/>
              <a:gd name="connsiteY0" fmla="*/ 866 h 2615712"/>
              <a:gd name="connsiteX1" fmla="*/ 1675709 w 1675709"/>
              <a:gd name="connsiteY1" fmla="*/ 0 h 2615712"/>
              <a:gd name="connsiteX2" fmla="*/ 1528570 w 1675709"/>
              <a:gd name="connsiteY2" fmla="*/ 2615712 h 2615712"/>
              <a:gd name="connsiteX3" fmla="*/ 0 w 1675709"/>
              <a:gd name="connsiteY3" fmla="*/ 2596559 h 2615712"/>
              <a:gd name="connsiteX4" fmla="*/ 186979 w 1675709"/>
              <a:gd name="connsiteY4" fmla="*/ 866 h 2615712"/>
              <a:gd name="connsiteX0" fmla="*/ 169562 w 1675709"/>
              <a:gd name="connsiteY0" fmla="*/ 18283 h 2615712"/>
              <a:gd name="connsiteX1" fmla="*/ 1675709 w 1675709"/>
              <a:gd name="connsiteY1" fmla="*/ 0 h 2615712"/>
              <a:gd name="connsiteX2" fmla="*/ 1528570 w 1675709"/>
              <a:gd name="connsiteY2" fmla="*/ 2615712 h 2615712"/>
              <a:gd name="connsiteX3" fmla="*/ 0 w 1675709"/>
              <a:gd name="connsiteY3" fmla="*/ 2596559 h 2615712"/>
              <a:gd name="connsiteX4" fmla="*/ 169562 w 1675709"/>
              <a:gd name="connsiteY4" fmla="*/ 18283 h 2615712"/>
              <a:gd name="connsiteX0" fmla="*/ 169562 w 1667000"/>
              <a:gd name="connsiteY0" fmla="*/ 18283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18283 h 2615712"/>
              <a:gd name="connsiteX0" fmla="*/ 169562 w 1667000"/>
              <a:gd name="connsiteY0" fmla="*/ 866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866 h 2615712"/>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13976 h 2641837"/>
              <a:gd name="connsiteX4" fmla="*/ 169562 w 1667000"/>
              <a:gd name="connsiteY4" fmla="*/ 26991 h 2641837"/>
              <a:gd name="connsiteX0" fmla="*/ 169562 w 1667000"/>
              <a:gd name="connsiteY0" fmla="*/ 26991 h 2650546"/>
              <a:gd name="connsiteX1" fmla="*/ 1667000 w 1667000"/>
              <a:gd name="connsiteY1" fmla="*/ 0 h 2650546"/>
              <a:gd name="connsiteX2" fmla="*/ 1528570 w 1667000"/>
              <a:gd name="connsiteY2" fmla="*/ 2650546 h 2650546"/>
              <a:gd name="connsiteX3" fmla="*/ 0 w 1667000"/>
              <a:gd name="connsiteY3" fmla="*/ 2613976 h 2650546"/>
              <a:gd name="connsiteX4" fmla="*/ 169562 w 1667000"/>
              <a:gd name="connsiteY4" fmla="*/ 26991 h 2650546"/>
              <a:gd name="connsiteX0" fmla="*/ 169562 w 1684418"/>
              <a:gd name="connsiteY0" fmla="*/ 26991 h 2650546"/>
              <a:gd name="connsiteX1" fmla="*/ 1684418 w 1684418"/>
              <a:gd name="connsiteY1" fmla="*/ 0 h 2650546"/>
              <a:gd name="connsiteX2" fmla="*/ 1528570 w 1684418"/>
              <a:gd name="connsiteY2" fmla="*/ 2650546 h 2650546"/>
              <a:gd name="connsiteX3" fmla="*/ 0 w 1684418"/>
              <a:gd name="connsiteY3" fmla="*/ 2613976 h 2650546"/>
              <a:gd name="connsiteX4" fmla="*/ 169562 w 1684418"/>
              <a:gd name="connsiteY4" fmla="*/ 26991 h 2650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418" h="2650546">
                <a:moveTo>
                  <a:pt x="169562" y="26991"/>
                </a:moveTo>
                <a:lnTo>
                  <a:pt x="1684418" y="0"/>
                </a:lnTo>
                <a:lnTo>
                  <a:pt x="1528570" y="2650546"/>
                </a:lnTo>
                <a:lnTo>
                  <a:pt x="0" y="2613976"/>
                </a:lnTo>
                <a:lnTo>
                  <a:pt x="169562" y="26991"/>
                </a:lnTo>
                <a:close/>
              </a:path>
            </a:pathLst>
          </a:custGeom>
          <a:solidFill>
            <a:schemeClr val="bg1">
              <a:lumMod val="95000"/>
            </a:schemeClr>
          </a:solidFill>
        </p:spPr>
        <p:txBody>
          <a:bodyPr anchor="ctr"/>
          <a:lstStyle>
            <a:lvl1pPr marL="0" indent="0" algn="ctr">
              <a:buNone/>
              <a:defRPr sz="16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35887859"/>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11" name="Picture Placeholder 2">
            <a:extLst>
              <a:ext uri="{FF2B5EF4-FFF2-40B4-BE49-F238E27FC236}">
                <a16:creationId xmlns:a16="http://schemas.microsoft.com/office/drawing/2014/main" xmlns="" id="{69B1A541-96AC-491F-A4C3-A87E563723CA}"/>
              </a:ext>
            </a:extLst>
          </p:cNvPr>
          <p:cNvSpPr>
            <a:spLocks noGrp="1"/>
          </p:cNvSpPr>
          <p:nvPr>
            <p:ph type="pic" sz="quarter" idx="42" hasCustomPrompt="1"/>
          </p:nvPr>
        </p:nvSpPr>
        <p:spPr>
          <a:xfrm>
            <a:off x="756172"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Picture Placeholder 2">
            <a:extLst>
              <a:ext uri="{FF2B5EF4-FFF2-40B4-BE49-F238E27FC236}">
                <a16:creationId xmlns:a16="http://schemas.microsoft.com/office/drawing/2014/main" xmlns="" id="{483ECD2A-B2C9-421D-A8D2-32E383E518AD}"/>
              </a:ext>
            </a:extLst>
          </p:cNvPr>
          <p:cNvSpPr>
            <a:spLocks noGrp="1"/>
          </p:cNvSpPr>
          <p:nvPr>
            <p:ph type="pic" sz="quarter" idx="43" hasCustomPrompt="1"/>
          </p:nvPr>
        </p:nvSpPr>
        <p:spPr>
          <a:xfrm>
            <a:off x="4480350"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Picture Placeholder 2">
            <a:extLst>
              <a:ext uri="{FF2B5EF4-FFF2-40B4-BE49-F238E27FC236}">
                <a16:creationId xmlns:a16="http://schemas.microsoft.com/office/drawing/2014/main" xmlns="" id="{3A93B8D7-9580-4A09-9DAC-42E66631F61C}"/>
              </a:ext>
            </a:extLst>
          </p:cNvPr>
          <p:cNvSpPr>
            <a:spLocks noGrp="1"/>
          </p:cNvSpPr>
          <p:nvPr>
            <p:ph type="pic" sz="quarter" idx="44" hasCustomPrompt="1"/>
          </p:nvPr>
        </p:nvSpPr>
        <p:spPr>
          <a:xfrm>
            <a:off x="8257279"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20" name="Oval 19">
            <a:extLst>
              <a:ext uri="{FF2B5EF4-FFF2-40B4-BE49-F238E27FC236}">
                <a16:creationId xmlns:a16="http://schemas.microsoft.com/office/drawing/2014/main" xmlns="" id="{16D13416-37E2-47AB-A01D-21EAD8DDE15A}"/>
              </a:ext>
            </a:extLst>
          </p:cNvPr>
          <p:cNvSpPr/>
          <p:nvPr userDrawn="1"/>
        </p:nvSpPr>
        <p:spPr>
          <a:xfrm>
            <a:off x="8165839" y="4605474"/>
            <a:ext cx="1554480" cy="155448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1" name="Oval 20">
            <a:extLst>
              <a:ext uri="{FF2B5EF4-FFF2-40B4-BE49-F238E27FC236}">
                <a16:creationId xmlns:a16="http://schemas.microsoft.com/office/drawing/2014/main" xmlns="" id="{9E6CFF5B-D9AE-4106-8445-EBB74E8C1D93}"/>
              </a:ext>
            </a:extLst>
          </p:cNvPr>
          <p:cNvSpPr/>
          <p:nvPr userDrawn="1"/>
        </p:nvSpPr>
        <p:spPr>
          <a:xfrm>
            <a:off x="664732" y="4605474"/>
            <a:ext cx="1554480" cy="155448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2" name="Oval 21">
            <a:extLst>
              <a:ext uri="{FF2B5EF4-FFF2-40B4-BE49-F238E27FC236}">
                <a16:creationId xmlns:a16="http://schemas.microsoft.com/office/drawing/2014/main" xmlns="" id="{A954ABF2-964B-4695-9125-6F6F0AAE886D}"/>
              </a:ext>
            </a:extLst>
          </p:cNvPr>
          <p:cNvSpPr/>
          <p:nvPr userDrawn="1"/>
        </p:nvSpPr>
        <p:spPr>
          <a:xfrm>
            <a:off x="4388910" y="4605474"/>
            <a:ext cx="1554480" cy="155448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8" name="Text Placeholder 9">
            <a:extLst>
              <a:ext uri="{FF2B5EF4-FFF2-40B4-BE49-F238E27FC236}">
                <a16:creationId xmlns:a16="http://schemas.microsoft.com/office/drawing/2014/main" xmlns="" id="{E86BD326-A0F4-4536-BFA3-9946312E4096}"/>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9" name="Rectangle 8">
            <a:extLst>
              <a:ext uri="{FF2B5EF4-FFF2-40B4-BE49-F238E27FC236}">
                <a16:creationId xmlns:a16="http://schemas.microsoft.com/office/drawing/2014/main" xmlns="" id="{CDA8B23D-E5B8-4CD0-8EC1-A3AB2E3F9089}"/>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Rectangle 9">
            <a:extLst>
              <a:ext uri="{FF2B5EF4-FFF2-40B4-BE49-F238E27FC236}">
                <a16:creationId xmlns:a16="http://schemas.microsoft.com/office/drawing/2014/main" xmlns="" id="{9BA5F741-3ADB-40A1-93F3-257F05B4C5F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Isosceles Triangle 13">
            <a:extLst>
              <a:ext uri="{FF2B5EF4-FFF2-40B4-BE49-F238E27FC236}">
                <a16:creationId xmlns:a16="http://schemas.microsoft.com/office/drawing/2014/main" xmlns="" id="{69476099-B6CF-4F49-B704-F82E3664514A}"/>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775874171"/>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11_Images &amp; Contents">
    <p:spTree>
      <p:nvGrpSpPr>
        <p:cNvPr id="1" name=""/>
        <p:cNvGrpSpPr/>
        <p:nvPr/>
      </p:nvGrpSpPr>
      <p:grpSpPr>
        <a:xfrm>
          <a:off x="0" y="0"/>
          <a:ext cx="0" cy="0"/>
          <a:chOff x="0" y="0"/>
          <a:chExt cx="0" cy="0"/>
        </a:xfrm>
      </p:grpSpPr>
      <p:sp>
        <p:nvSpPr>
          <p:cNvPr id="56" name="그림 개체 틀 55">
            <a:extLst>
              <a:ext uri="{FF2B5EF4-FFF2-40B4-BE49-F238E27FC236}">
                <a16:creationId xmlns:a16="http://schemas.microsoft.com/office/drawing/2014/main" xmlns="" id="{739E918C-6E75-4027-902A-7A25921C6EEF}"/>
              </a:ext>
            </a:extLst>
          </p:cNvPr>
          <p:cNvSpPr>
            <a:spLocks noGrp="1"/>
          </p:cNvSpPr>
          <p:nvPr>
            <p:ph type="pic" sz="quarter" idx="11" hasCustomPrompt="1"/>
          </p:nvPr>
        </p:nvSpPr>
        <p:spPr>
          <a:xfrm flipH="1">
            <a:off x="781176" y="764646"/>
            <a:ext cx="6174102" cy="5328708"/>
          </a:xfrm>
          <a:custGeom>
            <a:avLst/>
            <a:gdLst>
              <a:gd name="connsiteX0" fmla="*/ 1275523 w 5178638"/>
              <a:gd name="connsiteY0" fmla="*/ 4465566 h 4469549"/>
              <a:gd name="connsiteX1" fmla="*/ 1283032 w 5178638"/>
              <a:gd name="connsiteY1" fmla="*/ 4466683 h 4469549"/>
              <a:gd name="connsiteX2" fmla="*/ 1294296 w 5178638"/>
              <a:gd name="connsiteY2" fmla="*/ 4467799 h 4469549"/>
              <a:gd name="connsiteX3" fmla="*/ 1406938 w 5178638"/>
              <a:gd name="connsiteY3" fmla="*/ 4468915 h 4469549"/>
              <a:gd name="connsiteX4" fmla="*/ 1411517 w 5178638"/>
              <a:gd name="connsiteY4" fmla="*/ 4469299 h 4469549"/>
              <a:gd name="connsiteX5" fmla="*/ 1237861 w 5178638"/>
              <a:gd name="connsiteY5" fmla="*/ 4469299 h 4469549"/>
              <a:gd name="connsiteX6" fmla="*/ 177644 w 5178638"/>
              <a:gd name="connsiteY6" fmla="*/ 4459919 h 4469549"/>
              <a:gd name="connsiteX7" fmla="*/ 179239 w 5178638"/>
              <a:gd name="connsiteY7" fmla="*/ 4469299 h 4469549"/>
              <a:gd name="connsiteX8" fmla="*/ 175322 w 5178638"/>
              <a:gd name="connsiteY8" fmla="*/ 4469299 h 4469549"/>
              <a:gd name="connsiteX9" fmla="*/ 176758 w 5178638"/>
              <a:gd name="connsiteY9" fmla="*/ 4463812 h 4469549"/>
              <a:gd name="connsiteX10" fmla="*/ 1632686 w 5178638"/>
              <a:gd name="connsiteY10" fmla="*/ 4432359 h 4469549"/>
              <a:gd name="connsiteX11" fmla="*/ 1879565 w 5178638"/>
              <a:gd name="connsiteY11" fmla="*/ 4432359 h 4469549"/>
              <a:gd name="connsiteX12" fmla="*/ 1879208 w 5178638"/>
              <a:gd name="connsiteY12" fmla="*/ 4432513 h 4469549"/>
              <a:gd name="connsiteX13" fmla="*/ 1872168 w 5178638"/>
              <a:gd name="connsiteY13" fmla="*/ 4435163 h 4469549"/>
              <a:gd name="connsiteX14" fmla="*/ 1887186 w 5178638"/>
              <a:gd name="connsiteY14" fmla="*/ 4435163 h 4469549"/>
              <a:gd name="connsiteX15" fmla="*/ 1913470 w 5178638"/>
              <a:gd name="connsiteY15" fmla="*/ 4434047 h 4469549"/>
              <a:gd name="connsiteX16" fmla="*/ 1943508 w 5178638"/>
              <a:gd name="connsiteY16" fmla="*/ 4435163 h 4469549"/>
              <a:gd name="connsiteX17" fmla="*/ 1962281 w 5178638"/>
              <a:gd name="connsiteY17" fmla="*/ 4440745 h 4469549"/>
              <a:gd name="connsiteX18" fmla="*/ 1977300 w 5178638"/>
              <a:gd name="connsiteY18" fmla="*/ 4441861 h 4469549"/>
              <a:gd name="connsiteX19" fmla="*/ 2037375 w 5178638"/>
              <a:gd name="connsiteY19" fmla="*/ 4441861 h 4469549"/>
              <a:gd name="connsiteX20" fmla="*/ 2101206 w 5178638"/>
              <a:gd name="connsiteY20" fmla="*/ 4441861 h 4469549"/>
              <a:gd name="connsiteX21" fmla="*/ 2101206 w 5178638"/>
              <a:gd name="connsiteY21" fmla="*/ 4442978 h 4469549"/>
              <a:gd name="connsiteX22" fmla="*/ 2037375 w 5178638"/>
              <a:gd name="connsiteY22" fmla="*/ 4444094 h 4469549"/>
              <a:gd name="connsiteX23" fmla="*/ 2052394 w 5178638"/>
              <a:gd name="connsiteY23" fmla="*/ 4447443 h 4469549"/>
              <a:gd name="connsiteX24" fmla="*/ 2165036 w 5178638"/>
              <a:gd name="connsiteY24" fmla="*/ 4450792 h 4469549"/>
              <a:gd name="connsiteX25" fmla="*/ 2187564 w 5178638"/>
              <a:gd name="connsiteY25" fmla="*/ 4450792 h 4469549"/>
              <a:gd name="connsiteX26" fmla="*/ 2236376 w 5178638"/>
              <a:gd name="connsiteY26" fmla="*/ 4457489 h 4469549"/>
              <a:gd name="connsiteX27" fmla="*/ 2270168 w 5178638"/>
              <a:gd name="connsiteY27" fmla="*/ 4457489 h 4469549"/>
              <a:gd name="connsiteX28" fmla="*/ 2281433 w 5178638"/>
              <a:gd name="connsiteY28" fmla="*/ 4459722 h 4469549"/>
              <a:gd name="connsiteX29" fmla="*/ 2277678 w 5178638"/>
              <a:gd name="connsiteY29" fmla="*/ 4463071 h 4469549"/>
              <a:gd name="connsiteX30" fmla="*/ 2251395 w 5178638"/>
              <a:gd name="connsiteY30" fmla="*/ 4464187 h 4469549"/>
              <a:gd name="connsiteX31" fmla="*/ 2236376 w 5178638"/>
              <a:gd name="connsiteY31" fmla="*/ 4458606 h 4469549"/>
              <a:gd name="connsiteX32" fmla="*/ 2198829 w 5178638"/>
              <a:gd name="connsiteY32" fmla="*/ 4457489 h 4469549"/>
              <a:gd name="connsiteX33" fmla="*/ 2153772 w 5178638"/>
              <a:gd name="connsiteY33" fmla="*/ 4457489 h 4469549"/>
              <a:gd name="connsiteX34" fmla="*/ 2134998 w 5178638"/>
              <a:gd name="connsiteY34" fmla="*/ 4457489 h 4469549"/>
              <a:gd name="connsiteX35" fmla="*/ 2108715 w 5178638"/>
              <a:gd name="connsiteY35" fmla="*/ 4458606 h 4469549"/>
              <a:gd name="connsiteX36" fmla="*/ 2082432 w 5178638"/>
              <a:gd name="connsiteY36" fmla="*/ 4457489 h 4469549"/>
              <a:gd name="connsiteX37" fmla="*/ 2067413 w 5178638"/>
              <a:gd name="connsiteY37" fmla="*/ 4458606 h 4469549"/>
              <a:gd name="connsiteX38" fmla="*/ 2059904 w 5178638"/>
              <a:gd name="connsiteY38" fmla="*/ 4455257 h 4469549"/>
              <a:gd name="connsiteX39" fmla="*/ 2041130 w 5178638"/>
              <a:gd name="connsiteY39" fmla="*/ 4455257 h 4469549"/>
              <a:gd name="connsiteX40" fmla="*/ 2033621 w 5178638"/>
              <a:gd name="connsiteY40" fmla="*/ 4457489 h 4469549"/>
              <a:gd name="connsiteX41" fmla="*/ 2029866 w 5178638"/>
              <a:gd name="connsiteY41" fmla="*/ 4453024 h 4469549"/>
              <a:gd name="connsiteX42" fmla="*/ 2007338 w 5178638"/>
              <a:gd name="connsiteY42" fmla="*/ 4453024 h 4469549"/>
              <a:gd name="connsiteX43" fmla="*/ 1999828 w 5178638"/>
              <a:gd name="connsiteY43" fmla="*/ 4455257 h 4469549"/>
              <a:gd name="connsiteX44" fmla="*/ 1996073 w 5178638"/>
              <a:gd name="connsiteY44" fmla="*/ 4450792 h 4469549"/>
              <a:gd name="connsiteX45" fmla="*/ 1935998 w 5178638"/>
              <a:gd name="connsiteY45" fmla="*/ 4449675 h 4469549"/>
              <a:gd name="connsiteX46" fmla="*/ 1924734 w 5178638"/>
              <a:gd name="connsiteY46" fmla="*/ 4449675 h 4469549"/>
              <a:gd name="connsiteX47" fmla="*/ 1909715 w 5178638"/>
              <a:gd name="connsiteY47" fmla="*/ 4450792 h 4469549"/>
              <a:gd name="connsiteX48" fmla="*/ 1875923 w 5178638"/>
              <a:gd name="connsiteY48" fmla="*/ 4453024 h 4469549"/>
              <a:gd name="connsiteX49" fmla="*/ 1842130 w 5178638"/>
              <a:gd name="connsiteY49" fmla="*/ 4453024 h 4469549"/>
              <a:gd name="connsiteX50" fmla="*/ 1808338 w 5178638"/>
              <a:gd name="connsiteY50" fmla="*/ 4450792 h 4469549"/>
              <a:gd name="connsiteX51" fmla="*/ 1782054 w 5178638"/>
              <a:gd name="connsiteY51" fmla="*/ 4450792 h 4469549"/>
              <a:gd name="connsiteX52" fmla="*/ 1767035 w 5178638"/>
              <a:gd name="connsiteY52" fmla="*/ 4453024 h 4469549"/>
              <a:gd name="connsiteX53" fmla="*/ 1748262 w 5178638"/>
              <a:gd name="connsiteY53" fmla="*/ 4453024 h 4469549"/>
              <a:gd name="connsiteX54" fmla="*/ 1714469 w 5178638"/>
              <a:gd name="connsiteY54" fmla="*/ 4453024 h 4469549"/>
              <a:gd name="connsiteX55" fmla="*/ 1710715 w 5178638"/>
              <a:gd name="connsiteY55" fmla="*/ 4453024 h 4469549"/>
              <a:gd name="connsiteX56" fmla="*/ 1669412 w 5178638"/>
              <a:gd name="connsiteY56" fmla="*/ 4446326 h 4469549"/>
              <a:gd name="connsiteX57" fmla="*/ 1669412 w 5178638"/>
              <a:gd name="connsiteY57" fmla="*/ 4444094 h 4469549"/>
              <a:gd name="connsiteX58" fmla="*/ 1680677 w 5178638"/>
              <a:gd name="connsiteY58" fmla="*/ 4437396 h 4469549"/>
              <a:gd name="connsiteX59" fmla="*/ 1710715 w 5178638"/>
              <a:gd name="connsiteY59" fmla="*/ 4437396 h 4469549"/>
              <a:gd name="connsiteX60" fmla="*/ 1721979 w 5178638"/>
              <a:gd name="connsiteY60" fmla="*/ 4435163 h 4469549"/>
              <a:gd name="connsiteX61" fmla="*/ 1710715 w 5178638"/>
              <a:gd name="connsiteY61" fmla="*/ 4434047 h 4469549"/>
              <a:gd name="connsiteX62" fmla="*/ 1695696 w 5178638"/>
              <a:gd name="connsiteY62" fmla="*/ 4435163 h 4469549"/>
              <a:gd name="connsiteX63" fmla="*/ 1676922 w 5178638"/>
              <a:gd name="connsiteY63" fmla="*/ 4435163 h 4469549"/>
              <a:gd name="connsiteX64" fmla="*/ 1646884 w 5178638"/>
              <a:gd name="connsiteY64" fmla="*/ 4434047 h 4469549"/>
              <a:gd name="connsiteX65" fmla="*/ 2236283 w 5178638"/>
              <a:gd name="connsiteY65" fmla="*/ 4414691 h 4469549"/>
              <a:gd name="connsiteX66" fmla="*/ 2264278 w 5178638"/>
              <a:gd name="connsiteY66" fmla="*/ 4414691 h 4469549"/>
              <a:gd name="connsiteX67" fmla="*/ 2232621 w 5178638"/>
              <a:gd name="connsiteY67" fmla="*/ 4419535 h 4469549"/>
              <a:gd name="connsiteX68" fmla="*/ 2232528 w 5178638"/>
              <a:gd name="connsiteY68" fmla="*/ 4419494 h 4469549"/>
              <a:gd name="connsiteX69" fmla="*/ 2232528 w 5178638"/>
              <a:gd name="connsiteY69" fmla="*/ 4419156 h 4469549"/>
              <a:gd name="connsiteX70" fmla="*/ 2236283 w 5178638"/>
              <a:gd name="connsiteY70" fmla="*/ 4414691 h 4469549"/>
              <a:gd name="connsiteX71" fmla="*/ 2272500 w 5178638"/>
              <a:gd name="connsiteY71" fmla="*/ 4414478 h 4469549"/>
              <a:gd name="connsiteX72" fmla="*/ 2270076 w 5178638"/>
              <a:gd name="connsiteY72" fmla="*/ 4414691 h 4469549"/>
              <a:gd name="connsiteX73" fmla="*/ 2264278 w 5178638"/>
              <a:gd name="connsiteY73" fmla="*/ 4414691 h 4469549"/>
              <a:gd name="connsiteX74" fmla="*/ 2264536 w 5178638"/>
              <a:gd name="connsiteY74" fmla="*/ 4414652 h 4469549"/>
              <a:gd name="connsiteX75" fmla="*/ 1278967 w 5178638"/>
              <a:gd name="connsiteY75" fmla="*/ 4411605 h 4469549"/>
              <a:gd name="connsiteX76" fmla="*/ 1304864 w 5178638"/>
              <a:gd name="connsiteY76" fmla="*/ 4411605 h 4469549"/>
              <a:gd name="connsiteX77" fmla="*/ 1286431 w 5178638"/>
              <a:gd name="connsiteY77" fmla="*/ 4413954 h 4469549"/>
              <a:gd name="connsiteX78" fmla="*/ 1278921 w 5178638"/>
              <a:gd name="connsiteY78" fmla="*/ 4411721 h 4469549"/>
              <a:gd name="connsiteX79" fmla="*/ 553850 w 5178638"/>
              <a:gd name="connsiteY79" fmla="*/ 4407256 h 4469549"/>
              <a:gd name="connsiteX80" fmla="*/ 565114 w 5178638"/>
              <a:gd name="connsiteY80" fmla="*/ 4409488 h 4469549"/>
              <a:gd name="connsiteX81" fmla="*/ 580133 w 5178638"/>
              <a:gd name="connsiteY81" fmla="*/ 4417302 h 4469549"/>
              <a:gd name="connsiteX82" fmla="*/ 591397 w 5178638"/>
              <a:gd name="connsiteY82" fmla="*/ 4418419 h 4469549"/>
              <a:gd name="connsiteX83" fmla="*/ 632699 w 5178638"/>
              <a:gd name="connsiteY83" fmla="*/ 4415070 h 4469549"/>
              <a:gd name="connsiteX84" fmla="*/ 658982 w 5178638"/>
              <a:gd name="connsiteY84" fmla="*/ 4413954 h 4469549"/>
              <a:gd name="connsiteX85" fmla="*/ 674001 w 5178638"/>
              <a:gd name="connsiteY85" fmla="*/ 4419535 h 4469549"/>
              <a:gd name="connsiteX86" fmla="*/ 704038 w 5178638"/>
              <a:gd name="connsiteY86" fmla="*/ 4419535 h 4469549"/>
              <a:gd name="connsiteX87" fmla="*/ 711548 w 5178638"/>
              <a:gd name="connsiteY87" fmla="*/ 4413954 h 4469549"/>
              <a:gd name="connsiteX88" fmla="*/ 730322 w 5178638"/>
              <a:gd name="connsiteY88" fmla="*/ 4410605 h 4469549"/>
              <a:gd name="connsiteX89" fmla="*/ 752850 w 5178638"/>
              <a:gd name="connsiteY89" fmla="*/ 4408372 h 4469549"/>
              <a:gd name="connsiteX90" fmla="*/ 782888 w 5178638"/>
              <a:gd name="connsiteY90" fmla="*/ 4412837 h 4469549"/>
              <a:gd name="connsiteX91" fmla="*/ 835454 w 5178638"/>
              <a:gd name="connsiteY91" fmla="*/ 4421768 h 4469549"/>
              <a:gd name="connsiteX92" fmla="*/ 861737 w 5178638"/>
              <a:gd name="connsiteY92" fmla="*/ 4419535 h 4469549"/>
              <a:gd name="connsiteX93" fmla="*/ 891775 w 5178638"/>
              <a:gd name="connsiteY93" fmla="*/ 4415070 h 4469549"/>
              <a:gd name="connsiteX94" fmla="*/ 933077 w 5178638"/>
              <a:gd name="connsiteY94" fmla="*/ 4416186 h 4469549"/>
              <a:gd name="connsiteX95" fmla="*/ 940493 w 5178638"/>
              <a:gd name="connsiteY95" fmla="*/ 4419494 h 4469549"/>
              <a:gd name="connsiteX96" fmla="*/ 940493 w 5178638"/>
              <a:gd name="connsiteY96" fmla="*/ 4420200 h 4469549"/>
              <a:gd name="connsiteX97" fmla="*/ 990071 w 5178638"/>
              <a:gd name="connsiteY97" fmla="*/ 4421372 h 4469549"/>
              <a:gd name="connsiteX98" fmla="*/ 1072675 w 5178638"/>
              <a:gd name="connsiteY98" fmla="*/ 4421651 h 4469549"/>
              <a:gd name="connsiteX99" fmla="*/ 1076429 w 5178638"/>
              <a:gd name="connsiteY99" fmla="*/ 4420535 h 4469549"/>
              <a:gd name="connsiteX100" fmla="*/ 1061411 w 5178638"/>
              <a:gd name="connsiteY100" fmla="*/ 4419419 h 4469549"/>
              <a:gd name="connsiteX101" fmla="*/ 1057656 w 5178638"/>
              <a:gd name="connsiteY101" fmla="*/ 4418302 h 4469549"/>
              <a:gd name="connsiteX102" fmla="*/ 1061411 w 5178638"/>
              <a:gd name="connsiteY102" fmla="*/ 4416070 h 4469549"/>
              <a:gd name="connsiteX103" fmla="*/ 1072675 w 5178638"/>
              <a:gd name="connsiteY103" fmla="*/ 4413837 h 4469549"/>
              <a:gd name="connsiteX104" fmla="*/ 1081508 w 5178638"/>
              <a:gd name="connsiteY104" fmla="*/ 4413528 h 4469549"/>
              <a:gd name="connsiteX105" fmla="*/ 1139587 w 5178638"/>
              <a:gd name="connsiteY105" fmla="*/ 4412837 h 4469549"/>
              <a:gd name="connsiteX106" fmla="*/ 1148512 w 5178638"/>
              <a:gd name="connsiteY106" fmla="*/ 4411605 h 4469549"/>
              <a:gd name="connsiteX107" fmla="*/ 1163686 w 5178638"/>
              <a:gd name="connsiteY107" fmla="*/ 4411605 h 4469549"/>
              <a:gd name="connsiteX108" fmla="*/ 1165870 w 5178638"/>
              <a:gd name="connsiteY108" fmla="*/ 4411721 h 4469549"/>
              <a:gd name="connsiteX109" fmla="*/ 1195907 w 5178638"/>
              <a:gd name="connsiteY109" fmla="*/ 4412837 h 4469549"/>
              <a:gd name="connsiteX110" fmla="*/ 1229700 w 5178638"/>
              <a:gd name="connsiteY110" fmla="*/ 4412837 h 4469549"/>
              <a:gd name="connsiteX111" fmla="*/ 1233455 w 5178638"/>
              <a:gd name="connsiteY111" fmla="*/ 4419535 h 4469549"/>
              <a:gd name="connsiteX112" fmla="*/ 1278511 w 5178638"/>
              <a:gd name="connsiteY112" fmla="*/ 4422884 h 4469549"/>
              <a:gd name="connsiteX113" fmla="*/ 1289775 w 5178638"/>
              <a:gd name="connsiteY113" fmla="*/ 4421768 h 4469549"/>
              <a:gd name="connsiteX114" fmla="*/ 1297285 w 5178638"/>
              <a:gd name="connsiteY114" fmla="*/ 4425117 h 4469549"/>
              <a:gd name="connsiteX115" fmla="*/ 1289775 w 5178638"/>
              <a:gd name="connsiteY115" fmla="*/ 4428466 h 4469549"/>
              <a:gd name="connsiteX116" fmla="*/ 1259738 w 5178638"/>
              <a:gd name="connsiteY116" fmla="*/ 4427349 h 4469549"/>
              <a:gd name="connsiteX117" fmla="*/ 1225945 w 5178638"/>
              <a:gd name="connsiteY117" fmla="*/ 4429582 h 4469549"/>
              <a:gd name="connsiteX118" fmla="*/ 1222451 w 5178638"/>
              <a:gd name="connsiteY118" fmla="*/ 4431660 h 4469549"/>
              <a:gd name="connsiteX119" fmla="*/ 1196111 w 5178638"/>
              <a:gd name="connsiteY119" fmla="*/ 4429186 h 4469549"/>
              <a:gd name="connsiteX120" fmla="*/ 1166543 w 5178638"/>
              <a:gd name="connsiteY120" fmla="*/ 4428349 h 4469549"/>
              <a:gd name="connsiteX121" fmla="*/ 1146284 w 5178638"/>
              <a:gd name="connsiteY121" fmla="*/ 4428475 h 4469549"/>
              <a:gd name="connsiteX122" fmla="*/ 1141840 w 5178638"/>
              <a:gd name="connsiteY122" fmla="*/ 4430877 h 4469549"/>
              <a:gd name="connsiteX123" fmla="*/ 1128230 w 5178638"/>
              <a:gd name="connsiteY123" fmla="*/ 4430319 h 4469549"/>
              <a:gd name="connsiteX124" fmla="*/ 1087049 w 5178638"/>
              <a:gd name="connsiteY124" fmla="*/ 4432359 h 4469549"/>
              <a:gd name="connsiteX125" fmla="*/ 1221275 w 5178638"/>
              <a:gd name="connsiteY125" fmla="*/ 4432359 h 4469549"/>
              <a:gd name="connsiteX126" fmla="*/ 1214681 w 5178638"/>
              <a:gd name="connsiteY126" fmla="*/ 4436280 h 4469549"/>
              <a:gd name="connsiteX127" fmla="*/ 1195907 w 5178638"/>
              <a:gd name="connsiteY127" fmla="*/ 4438512 h 4469549"/>
              <a:gd name="connsiteX128" fmla="*/ 1150851 w 5178638"/>
              <a:gd name="connsiteY128" fmla="*/ 4434047 h 4469549"/>
              <a:gd name="connsiteX129" fmla="*/ 1132077 w 5178638"/>
              <a:gd name="connsiteY129" fmla="*/ 4434047 h 4469549"/>
              <a:gd name="connsiteX130" fmla="*/ 1124568 w 5178638"/>
              <a:gd name="connsiteY130" fmla="*/ 4437396 h 4469549"/>
              <a:gd name="connsiteX131" fmla="*/ 1128322 w 5178638"/>
              <a:gd name="connsiteY131" fmla="*/ 4442978 h 4469549"/>
              <a:gd name="connsiteX132" fmla="*/ 1150851 w 5178638"/>
              <a:gd name="connsiteY132" fmla="*/ 4447443 h 4469549"/>
              <a:gd name="connsiteX133" fmla="*/ 1154605 w 5178638"/>
              <a:gd name="connsiteY133" fmla="*/ 4449675 h 4469549"/>
              <a:gd name="connsiteX134" fmla="*/ 1147096 w 5178638"/>
              <a:gd name="connsiteY134" fmla="*/ 4450792 h 4469549"/>
              <a:gd name="connsiteX135" fmla="*/ 1109549 w 5178638"/>
              <a:gd name="connsiteY135" fmla="*/ 4449675 h 4469549"/>
              <a:gd name="connsiteX136" fmla="*/ 1105794 w 5178638"/>
              <a:gd name="connsiteY136" fmla="*/ 4449675 h 4469549"/>
              <a:gd name="connsiteX137" fmla="*/ 1105794 w 5178638"/>
              <a:gd name="connsiteY137" fmla="*/ 4451908 h 4469549"/>
              <a:gd name="connsiteX138" fmla="*/ 1102039 w 5178638"/>
              <a:gd name="connsiteY138" fmla="*/ 4455257 h 4469549"/>
              <a:gd name="connsiteX139" fmla="*/ 1075756 w 5178638"/>
              <a:gd name="connsiteY139" fmla="*/ 4455257 h 4469549"/>
              <a:gd name="connsiteX140" fmla="*/ 1109549 w 5178638"/>
              <a:gd name="connsiteY140" fmla="*/ 4458606 h 4469549"/>
              <a:gd name="connsiteX141" fmla="*/ 1113303 w 5178638"/>
              <a:gd name="connsiteY141" fmla="*/ 4461955 h 4469549"/>
              <a:gd name="connsiteX142" fmla="*/ 1122591 w 5178638"/>
              <a:gd name="connsiteY142" fmla="*/ 4467477 h 4469549"/>
              <a:gd name="connsiteX143" fmla="*/ 1129088 w 5178638"/>
              <a:gd name="connsiteY143" fmla="*/ 4467799 h 4469549"/>
              <a:gd name="connsiteX144" fmla="*/ 1170390 w 5178638"/>
              <a:gd name="connsiteY144" fmla="*/ 4467799 h 4469549"/>
              <a:gd name="connsiteX145" fmla="*/ 1177900 w 5178638"/>
              <a:gd name="connsiteY145" fmla="*/ 4467799 h 4469549"/>
              <a:gd name="connsiteX146" fmla="*/ 1187121 w 5178638"/>
              <a:gd name="connsiteY146" fmla="*/ 4469299 h 4469549"/>
              <a:gd name="connsiteX147" fmla="*/ 344167 w 5178638"/>
              <a:gd name="connsiteY147" fmla="*/ 4469299 h 4469549"/>
              <a:gd name="connsiteX148" fmla="*/ 353084 w 5178638"/>
              <a:gd name="connsiteY148" fmla="*/ 4450560 h 4469549"/>
              <a:gd name="connsiteX149" fmla="*/ 361051 w 5178638"/>
              <a:gd name="connsiteY149" fmla="*/ 4434278 h 4469549"/>
              <a:gd name="connsiteX150" fmla="*/ 384887 w 5178638"/>
              <a:gd name="connsiteY150" fmla="*/ 4435163 h 4469549"/>
              <a:gd name="connsiteX151" fmla="*/ 403661 w 5178638"/>
              <a:gd name="connsiteY151" fmla="*/ 4435163 h 4469549"/>
              <a:gd name="connsiteX152" fmla="*/ 418680 w 5178638"/>
              <a:gd name="connsiteY152" fmla="*/ 4434047 h 4469549"/>
              <a:gd name="connsiteX153" fmla="*/ 429944 w 5178638"/>
              <a:gd name="connsiteY153" fmla="*/ 4435163 h 4469549"/>
              <a:gd name="connsiteX154" fmla="*/ 418680 w 5178638"/>
              <a:gd name="connsiteY154" fmla="*/ 4437396 h 4469549"/>
              <a:gd name="connsiteX155" fmla="*/ 388642 w 5178638"/>
              <a:gd name="connsiteY155" fmla="*/ 4437396 h 4469549"/>
              <a:gd name="connsiteX156" fmla="*/ 383466 w 5178638"/>
              <a:gd name="connsiteY156" fmla="*/ 4440473 h 4469549"/>
              <a:gd name="connsiteX157" fmla="*/ 399831 w 5178638"/>
              <a:gd name="connsiteY157" fmla="*/ 4441394 h 4469549"/>
              <a:gd name="connsiteX158" fmla="*/ 474926 w 5178638"/>
              <a:gd name="connsiteY158" fmla="*/ 4442511 h 4469549"/>
              <a:gd name="connsiteX159" fmla="*/ 523737 w 5178638"/>
              <a:gd name="connsiteY159" fmla="*/ 4442511 h 4469549"/>
              <a:gd name="connsiteX160" fmla="*/ 527613 w 5178638"/>
              <a:gd name="connsiteY160" fmla="*/ 4442703 h 4469549"/>
              <a:gd name="connsiteX161" fmla="*/ 379717 w 5178638"/>
              <a:gd name="connsiteY161" fmla="*/ 4442703 h 4469549"/>
              <a:gd name="connsiteX162" fmla="*/ 377377 w 5178638"/>
              <a:gd name="connsiteY162" fmla="*/ 4444094 h 4469549"/>
              <a:gd name="connsiteX163" fmla="*/ 377377 w 5178638"/>
              <a:gd name="connsiteY163" fmla="*/ 4446326 h 4469549"/>
              <a:gd name="connsiteX164" fmla="*/ 418680 w 5178638"/>
              <a:gd name="connsiteY164" fmla="*/ 4453024 h 4469549"/>
              <a:gd name="connsiteX165" fmla="*/ 422434 w 5178638"/>
              <a:gd name="connsiteY165" fmla="*/ 4453024 h 4469549"/>
              <a:gd name="connsiteX166" fmla="*/ 456227 w 5178638"/>
              <a:gd name="connsiteY166" fmla="*/ 4453024 h 4469549"/>
              <a:gd name="connsiteX167" fmla="*/ 475000 w 5178638"/>
              <a:gd name="connsiteY167" fmla="*/ 4453024 h 4469549"/>
              <a:gd name="connsiteX168" fmla="*/ 490019 w 5178638"/>
              <a:gd name="connsiteY168" fmla="*/ 4450792 h 4469549"/>
              <a:gd name="connsiteX169" fmla="*/ 516303 w 5178638"/>
              <a:gd name="connsiteY169" fmla="*/ 4450792 h 4469549"/>
              <a:gd name="connsiteX170" fmla="*/ 550095 w 5178638"/>
              <a:gd name="connsiteY170" fmla="*/ 4453024 h 4469549"/>
              <a:gd name="connsiteX171" fmla="*/ 583888 w 5178638"/>
              <a:gd name="connsiteY171" fmla="*/ 4453024 h 4469549"/>
              <a:gd name="connsiteX172" fmla="*/ 617680 w 5178638"/>
              <a:gd name="connsiteY172" fmla="*/ 4450792 h 4469549"/>
              <a:gd name="connsiteX173" fmla="*/ 632699 w 5178638"/>
              <a:gd name="connsiteY173" fmla="*/ 4449675 h 4469549"/>
              <a:gd name="connsiteX174" fmla="*/ 643963 w 5178638"/>
              <a:gd name="connsiteY174" fmla="*/ 4449675 h 4469549"/>
              <a:gd name="connsiteX175" fmla="*/ 704038 w 5178638"/>
              <a:gd name="connsiteY175" fmla="*/ 4450792 h 4469549"/>
              <a:gd name="connsiteX176" fmla="*/ 707793 w 5178638"/>
              <a:gd name="connsiteY176" fmla="*/ 4455257 h 4469549"/>
              <a:gd name="connsiteX177" fmla="*/ 715303 w 5178638"/>
              <a:gd name="connsiteY177" fmla="*/ 4453024 h 4469549"/>
              <a:gd name="connsiteX178" fmla="*/ 737831 w 5178638"/>
              <a:gd name="connsiteY178" fmla="*/ 4453024 h 4469549"/>
              <a:gd name="connsiteX179" fmla="*/ 741586 w 5178638"/>
              <a:gd name="connsiteY179" fmla="*/ 4457489 h 4469549"/>
              <a:gd name="connsiteX180" fmla="*/ 749095 w 5178638"/>
              <a:gd name="connsiteY180" fmla="*/ 4455257 h 4469549"/>
              <a:gd name="connsiteX181" fmla="*/ 767869 w 5178638"/>
              <a:gd name="connsiteY181" fmla="*/ 4455257 h 4469549"/>
              <a:gd name="connsiteX182" fmla="*/ 775378 w 5178638"/>
              <a:gd name="connsiteY182" fmla="*/ 4458606 h 4469549"/>
              <a:gd name="connsiteX183" fmla="*/ 790397 w 5178638"/>
              <a:gd name="connsiteY183" fmla="*/ 4457489 h 4469549"/>
              <a:gd name="connsiteX184" fmla="*/ 816680 w 5178638"/>
              <a:gd name="connsiteY184" fmla="*/ 4458606 h 4469549"/>
              <a:gd name="connsiteX185" fmla="*/ 842963 w 5178638"/>
              <a:gd name="connsiteY185" fmla="*/ 4457489 h 4469549"/>
              <a:gd name="connsiteX186" fmla="*/ 861737 w 5178638"/>
              <a:gd name="connsiteY186" fmla="*/ 4457489 h 4469549"/>
              <a:gd name="connsiteX187" fmla="*/ 906794 w 5178638"/>
              <a:gd name="connsiteY187" fmla="*/ 4457489 h 4469549"/>
              <a:gd name="connsiteX188" fmla="*/ 944341 w 5178638"/>
              <a:gd name="connsiteY188" fmla="*/ 4458606 h 4469549"/>
              <a:gd name="connsiteX189" fmla="*/ 959360 w 5178638"/>
              <a:gd name="connsiteY189" fmla="*/ 4464187 h 4469549"/>
              <a:gd name="connsiteX190" fmla="*/ 985643 w 5178638"/>
              <a:gd name="connsiteY190" fmla="*/ 4463071 h 4469549"/>
              <a:gd name="connsiteX191" fmla="*/ 989398 w 5178638"/>
              <a:gd name="connsiteY191" fmla="*/ 4459722 h 4469549"/>
              <a:gd name="connsiteX192" fmla="*/ 978133 w 5178638"/>
              <a:gd name="connsiteY192" fmla="*/ 4457489 h 4469549"/>
              <a:gd name="connsiteX193" fmla="*/ 944341 w 5178638"/>
              <a:gd name="connsiteY193" fmla="*/ 4457489 h 4469549"/>
              <a:gd name="connsiteX194" fmla="*/ 895529 w 5178638"/>
              <a:gd name="connsiteY194" fmla="*/ 4450792 h 4469549"/>
              <a:gd name="connsiteX195" fmla="*/ 873001 w 5178638"/>
              <a:gd name="connsiteY195" fmla="*/ 4450792 h 4469549"/>
              <a:gd name="connsiteX196" fmla="*/ 760359 w 5178638"/>
              <a:gd name="connsiteY196" fmla="*/ 4447443 h 4469549"/>
              <a:gd name="connsiteX197" fmla="*/ 745340 w 5178638"/>
              <a:gd name="connsiteY197" fmla="*/ 4444094 h 4469549"/>
              <a:gd name="connsiteX198" fmla="*/ 809171 w 5178638"/>
              <a:gd name="connsiteY198" fmla="*/ 4442978 h 4469549"/>
              <a:gd name="connsiteX199" fmla="*/ 809171 w 5178638"/>
              <a:gd name="connsiteY199" fmla="*/ 4441861 h 4469549"/>
              <a:gd name="connsiteX200" fmla="*/ 745340 w 5178638"/>
              <a:gd name="connsiteY200" fmla="*/ 4441861 h 4469549"/>
              <a:gd name="connsiteX201" fmla="*/ 685265 w 5178638"/>
              <a:gd name="connsiteY201" fmla="*/ 4441861 h 4469549"/>
              <a:gd name="connsiteX202" fmla="*/ 670246 w 5178638"/>
              <a:gd name="connsiteY202" fmla="*/ 4440745 h 4469549"/>
              <a:gd name="connsiteX203" fmla="*/ 651473 w 5178638"/>
              <a:gd name="connsiteY203" fmla="*/ 4435163 h 4469549"/>
              <a:gd name="connsiteX204" fmla="*/ 621435 w 5178638"/>
              <a:gd name="connsiteY204" fmla="*/ 4434047 h 4469549"/>
              <a:gd name="connsiteX205" fmla="*/ 595151 w 5178638"/>
              <a:gd name="connsiteY205" fmla="*/ 4435163 h 4469549"/>
              <a:gd name="connsiteX206" fmla="*/ 580133 w 5178638"/>
              <a:gd name="connsiteY206" fmla="*/ 4435163 h 4469549"/>
              <a:gd name="connsiteX207" fmla="*/ 591397 w 5178638"/>
              <a:gd name="connsiteY207" fmla="*/ 4430698 h 4469549"/>
              <a:gd name="connsiteX208" fmla="*/ 583888 w 5178638"/>
              <a:gd name="connsiteY208" fmla="*/ 4426233 h 4469549"/>
              <a:gd name="connsiteX209" fmla="*/ 565114 w 5178638"/>
              <a:gd name="connsiteY209" fmla="*/ 4422884 h 4469549"/>
              <a:gd name="connsiteX210" fmla="*/ 553850 w 5178638"/>
              <a:gd name="connsiteY210" fmla="*/ 4421768 h 4469549"/>
              <a:gd name="connsiteX211" fmla="*/ 501283 w 5178638"/>
              <a:gd name="connsiteY211" fmla="*/ 4420651 h 4469549"/>
              <a:gd name="connsiteX212" fmla="*/ 493774 w 5178638"/>
              <a:gd name="connsiteY212" fmla="*/ 4418419 h 4469549"/>
              <a:gd name="connsiteX213" fmla="*/ 501283 w 5178638"/>
              <a:gd name="connsiteY213" fmla="*/ 4416186 h 4469549"/>
              <a:gd name="connsiteX214" fmla="*/ 553850 w 5178638"/>
              <a:gd name="connsiteY214" fmla="*/ 4407256 h 4469549"/>
              <a:gd name="connsiteX215" fmla="*/ 255797 w 5178638"/>
              <a:gd name="connsiteY215" fmla="*/ 4402571 h 4469549"/>
              <a:gd name="connsiteX216" fmla="*/ 249591 w 5178638"/>
              <a:gd name="connsiteY216" fmla="*/ 4416338 h 4469549"/>
              <a:gd name="connsiteX217" fmla="*/ 219349 w 5178638"/>
              <a:gd name="connsiteY217" fmla="*/ 4468245 h 4469549"/>
              <a:gd name="connsiteX218" fmla="*/ 219044 w 5178638"/>
              <a:gd name="connsiteY218" fmla="*/ 4469299 h 4469549"/>
              <a:gd name="connsiteX219" fmla="*/ 184261 w 5178638"/>
              <a:gd name="connsiteY219" fmla="*/ 4469299 h 4469549"/>
              <a:gd name="connsiteX220" fmla="*/ 200627 w 5178638"/>
              <a:gd name="connsiteY220" fmla="*/ 4444301 h 4469549"/>
              <a:gd name="connsiteX221" fmla="*/ 212789 w 5178638"/>
              <a:gd name="connsiteY221" fmla="*/ 4429659 h 4469549"/>
              <a:gd name="connsiteX222" fmla="*/ 255797 w 5178638"/>
              <a:gd name="connsiteY222" fmla="*/ 4402571 h 4469549"/>
              <a:gd name="connsiteX223" fmla="*/ 1354762 w 5178638"/>
              <a:gd name="connsiteY223" fmla="*/ 4401034 h 4469549"/>
              <a:gd name="connsiteX224" fmla="*/ 1343015 w 5178638"/>
              <a:gd name="connsiteY224" fmla="*/ 4406023 h 4469549"/>
              <a:gd name="connsiteX225" fmla="*/ 1331751 w 5178638"/>
              <a:gd name="connsiteY225" fmla="*/ 4407139 h 4469549"/>
              <a:gd name="connsiteX226" fmla="*/ 1294203 w 5178638"/>
              <a:gd name="connsiteY226" fmla="*/ 4406023 h 4469549"/>
              <a:gd name="connsiteX227" fmla="*/ 1230373 w 5178638"/>
              <a:gd name="connsiteY227" fmla="*/ 4402674 h 4469549"/>
              <a:gd name="connsiteX228" fmla="*/ 1230079 w 5178638"/>
              <a:gd name="connsiteY228" fmla="*/ 4402646 h 4469549"/>
              <a:gd name="connsiteX229" fmla="*/ 1474430 w 5178638"/>
              <a:gd name="connsiteY229" fmla="*/ 4392628 h 4469549"/>
              <a:gd name="connsiteX230" fmla="*/ 1489449 w 5178638"/>
              <a:gd name="connsiteY230" fmla="*/ 4392628 h 4469549"/>
              <a:gd name="connsiteX231" fmla="*/ 1500713 w 5178638"/>
              <a:gd name="connsiteY231" fmla="*/ 4393744 h 4469549"/>
              <a:gd name="connsiteX232" fmla="*/ 1493204 w 5178638"/>
              <a:gd name="connsiteY232" fmla="*/ 4397093 h 4469549"/>
              <a:gd name="connsiteX233" fmla="*/ 1455657 w 5178638"/>
              <a:gd name="connsiteY233" fmla="*/ 4401558 h 4469549"/>
              <a:gd name="connsiteX234" fmla="*/ 1440638 w 5178638"/>
              <a:gd name="connsiteY234" fmla="*/ 4404907 h 4469549"/>
              <a:gd name="connsiteX235" fmla="*/ 1489418 w 5178638"/>
              <a:gd name="connsiteY235" fmla="*/ 4408774 h 4469549"/>
              <a:gd name="connsiteX236" fmla="*/ 1477921 w 5178638"/>
              <a:gd name="connsiteY236" fmla="*/ 4408372 h 4469549"/>
              <a:gd name="connsiteX237" fmla="*/ 1387808 w 5178638"/>
              <a:gd name="connsiteY237" fmla="*/ 4408372 h 4469549"/>
              <a:gd name="connsiteX238" fmla="*/ 1382456 w 5178638"/>
              <a:gd name="connsiteY238" fmla="*/ 4408145 h 4469549"/>
              <a:gd name="connsiteX239" fmla="*/ 1395581 w 5178638"/>
              <a:gd name="connsiteY239" fmla="*/ 4404907 h 4469549"/>
              <a:gd name="connsiteX240" fmla="*/ 1380562 w 5178638"/>
              <a:gd name="connsiteY240" fmla="*/ 4401558 h 4469549"/>
              <a:gd name="connsiteX241" fmla="*/ 1365945 w 5178638"/>
              <a:gd name="connsiteY241" fmla="*/ 4400889 h 4469549"/>
              <a:gd name="connsiteX242" fmla="*/ 1391563 w 5178638"/>
              <a:gd name="connsiteY242" fmla="*/ 4400558 h 4469549"/>
              <a:gd name="connsiteX243" fmla="*/ 1470412 w 5178638"/>
              <a:gd name="connsiteY243" fmla="*/ 4398325 h 4469549"/>
              <a:gd name="connsiteX244" fmla="*/ 1446945 w 5178638"/>
              <a:gd name="connsiteY244" fmla="*/ 4394698 h 4469549"/>
              <a:gd name="connsiteX245" fmla="*/ 1432962 w 5178638"/>
              <a:gd name="connsiteY245" fmla="*/ 4393166 h 4469549"/>
              <a:gd name="connsiteX246" fmla="*/ 1445800 w 5178638"/>
              <a:gd name="connsiteY246" fmla="*/ 4392767 h 4469549"/>
              <a:gd name="connsiteX247" fmla="*/ 1474430 w 5178638"/>
              <a:gd name="connsiteY247" fmla="*/ 4392628 h 4469549"/>
              <a:gd name="connsiteX248" fmla="*/ 1263741 w 5178638"/>
              <a:gd name="connsiteY248" fmla="*/ 4390974 h 4469549"/>
              <a:gd name="connsiteX249" fmla="*/ 1286694 w 5178638"/>
              <a:gd name="connsiteY249" fmla="*/ 4391372 h 4469549"/>
              <a:gd name="connsiteX250" fmla="*/ 1343015 w 5178638"/>
              <a:gd name="connsiteY250" fmla="*/ 4391511 h 4469549"/>
              <a:gd name="connsiteX251" fmla="*/ 1376807 w 5178638"/>
              <a:gd name="connsiteY251" fmla="*/ 4393744 h 4469549"/>
              <a:gd name="connsiteX252" fmla="*/ 1393989 w 5178638"/>
              <a:gd name="connsiteY252" fmla="*/ 4393744 h 4469549"/>
              <a:gd name="connsiteX253" fmla="*/ 1376544 w 5178638"/>
              <a:gd name="connsiteY253" fmla="*/ 4396093 h 4469549"/>
              <a:gd name="connsiteX254" fmla="*/ 1357770 w 5178638"/>
              <a:gd name="connsiteY254" fmla="*/ 4397209 h 4469549"/>
              <a:gd name="connsiteX255" fmla="*/ 1237619 w 5178638"/>
              <a:gd name="connsiteY255" fmla="*/ 4397209 h 4469549"/>
              <a:gd name="connsiteX256" fmla="*/ 1203827 w 5178638"/>
              <a:gd name="connsiteY256" fmla="*/ 4392744 h 4469549"/>
              <a:gd name="connsiteX257" fmla="*/ 1239027 w 5178638"/>
              <a:gd name="connsiteY257" fmla="*/ 4392465 h 4469549"/>
              <a:gd name="connsiteX258" fmla="*/ 4346457 w 5178638"/>
              <a:gd name="connsiteY258" fmla="*/ 4381118 h 4469549"/>
              <a:gd name="connsiteX259" fmla="*/ 4350210 w 5178638"/>
              <a:gd name="connsiteY259" fmla="*/ 4382234 h 4469549"/>
              <a:gd name="connsiteX260" fmla="*/ 4373208 w 5178638"/>
              <a:gd name="connsiteY260" fmla="*/ 4386560 h 4469549"/>
              <a:gd name="connsiteX261" fmla="*/ 4399022 w 5178638"/>
              <a:gd name="connsiteY261" fmla="*/ 4383351 h 4469549"/>
              <a:gd name="connsiteX262" fmla="*/ 4403909 w 5178638"/>
              <a:gd name="connsiteY262" fmla="*/ 4381898 h 4469549"/>
              <a:gd name="connsiteX263" fmla="*/ 4388168 w 5178638"/>
              <a:gd name="connsiteY263" fmla="*/ 4381118 h 4469549"/>
              <a:gd name="connsiteX264" fmla="*/ 4346865 w 5178638"/>
              <a:gd name="connsiteY264" fmla="*/ 4381118 h 4469549"/>
              <a:gd name="connsiteX265" fmla="*/ 4038978 w 5178638"/>
              <a:gd name="connsiteY265" fmla="*/ 4377769 h 4469549"/>
              <a:gd name="connsiteX266" fmla="*/ 3978903 w 5178638"/>
              <a:gd name="connsiteY266" fmla="*/ 4378885 h 4469549"/>
              <a:gd name="connsiteX267" fmla="*/ 3989757 w 5178638"/>
              <a:gd name="connsiteY267" fmla="*/ 4378885 h 4469549"/>
              <a:gd name="connsiteX268" fmla="*/ 4012285 w 5178638"/>
              <a:gd name="connsiteY268" fmla="*/ 4381118 h 4469549"/>
              <a:gd name="connsiteX269" fmla="*/ 4027304 w 5178638"/>
              <a:gd name="connsiteY269" fmla="*/ 4381118 h 4469549"/>
              <a:gd name="connsiteX270" fmla="*/ 4057342 w 5178638"/>
              <a:gd name="connsiteY270" fmla="*/ 4378885 h 4469549"/>
              <a:gd name="connsiteX271" fmla="*/ 4093414 w 5178638"/>
              <a:gd name="connsiteY271" fmla="*/ 4378885 h 4469549"/>
              <a:gd name="connsiteX272" fmla="*/ 4076525 w 5178638"/>
              <a:gd name="connsiteY272" fmla="*/ 4377769 h 4469549"/>
              <a:gd name="connsiteX273" fmla="*/ 4038978 w 5178638"/>
              <a:gd name="connsiteY273" fmla="*/ 4377769 h 4469549"/>
              <a:gd name="connsiteX274" fmla="*/ 389750 w 5178638"/>
              <a:gd name="connsiteY274" fmla="*/ 4375620 h 4469549"/>
              <a:gd name="connsiteX275" fmla="*/ 392304 w 5178638"/>
              <a:gd name="connsiteY275" fmla="*/ 4375620 h 4469549"/>
              <a:gd name="connsiteX276" fmla="*/ 402673 w 5178638"/>
              <a:gd name="connsiteY276" fmla="*/ 4375620 h 4469549"/>
              <a:gd name="connsiteX277" fmla="*/ 407341 w 5178638"/>
              <a:gd name="connsiteY277" fmla="*/ 4377765 h 4469549"/>
              <a:gd name="connsiteX278" fmla="*/ 441133 w 5178638"/>
              <a:gd name="connsiteY278" fmla="*/ 4391161 h 4469549"/>
              <a:gd name="connsiteX279" fmla="*/ 463661 w 5178638"/>
              <a:gd name="connsiteY279" fmla="*/ 4397859 h 4469549"/>
              <a:gd name="connsiteX280" fmla="*/ 478680 w 5178638"/>
              <a:gd name="connsiteY280" fmla="*/ 4406789 h 4469549"/>
              <a:gd name="connsiteX281" fmla="*/ 478680 w 5178638"/>
              <a:gd name="connsiteY281" fmla="*/ 4409022 h 4469549"/>
              <a:gd name="connsiteX282" fmla="*/ 422359 w 5178638"/>
              <a:gd name="connsiteY282" fmla="*/ 4420185 h 4469549"/>
              <a:gd name="connsiteX283" fmla="*/ 367946 w 5178638"/>
              <a:gd name="connsiteY283" fmla="*/ 4420185 h 4469549"/>
              <a:gd name="connsiteX284" fmla="*/ 351938 w 5178638"/>
              <a:gd name="connsiteY284" fmla="*/ 4375603 h 4469549"/>
              <a:gd name="connsiteX285" fmla="*/ 354757 w 5178638"/>
              <a:gd name="connsiteY285" fmla="*/ 4375620 h 4469549"/>
              <a:gd name="connsiteX286" fmla="*/ 358511 w 5178638"/>
              <a:gd name="connsiteY286" fmla="*/ 4375620 h 4469549"/>
              <a:gd name="connsiteX287" fmla="*/ 376345 w 5178638"/>
              <a:gd name="connsiteY287" fmla="*/ 4375620 h 4469549"/>
              <a:gd name="connsiteX288" fmla="*/ 358149 w 5178638"/>
              <a:gd name="connsiteY288" fmla="*/ 4401366 h 4469549"/>
              <a:gd name="connsiteX289" fmla="*/ 347184 w 5178638"/>
              <a:gd name="connsiteY289" fmla="*/ 4420185 h 4469549"/>
              <a:gd name="connsiteX290" fmla="*/ 332208 w 5178638"/>
              <a:gd name="connsiteY290" fmla="*/ 4420185 h 4469549"/>
              <a:gd name="connsiteX291" fmla="*/ 332208 w 5178638"/>
              <a:gd name="connsiteY291" fmla="*/ 4430378 h 4469549"/>
              <a:gd name="connsiteX292" fmla="*/ 336076 w 5178638"/>
              <a:gd name="connsiteY292" fmla="*/ 4431815 h 4469549"/>
              <a:gd name="connsiteX293" fmla="*/ 340128 w 5178638"/>
              <a:gd name="connsiteY293" fmla="*/ 4432297 h 4469549"/>
              <a:gd name="connsiteX294" fmla="*/ 327906 w 5178638"/>
              <a:gd name="connsiteY294" fmla="*/ 4453273 h 4469549"/>
              <a:gd name="connsiteX295" fmla="*/ 321334 w 5178638"/>
              <a:gd name="connsiteY295" fmla="*/ 4469299 h 4469549"/>
              <a:gd name="connsiteX296" fmla="*/ 295188 w 5178638"/>
              <a:gd name="connsiteY296" fmla="*/ 4469299 h 4469549"/>
              <a:gd name="connsiteX297" fmla="*/ 317314 w 5178638"/>
              <a:gd name="connsiteY297" fmla="*/ 4434066 h 4469549"/>
              <a:gd name="connsiteX298" fmla="*/ 345667 w 5178638"/>
              <a:gd name="connsiteY298" fmla="*/ 4385402 h 4469549"/>
              <a:gd name="connsiteX299" fmla="*/ 1813123 w 5178638"/>
              <a:gd name="connsiteY299" fmla="*/ 4375509 h 4469549"/>
              <a:gd name="connsiteX300" fmla="*/ 1812000 w 5178638"/>
              <a:gd name="connsiteY300" fmla="*/ 4375620 h 4469549"/>
              <a:gd name="connsiteX301" fmla="*/ 1808633 w 5178638"/>
              <a:gd name="connsiteY301" fmla="*/ 4375620 h 4469549"/>
              <a:gd name="connsiteX302" fmla="*/ 426096 w 5178638"/>
              <a:gd name="connsiteY302" fmla="*/ 4373388 h 4469549"/>
              <a:gd name="connsiteX303" fmla="*/ 452380 w 5178638"/>
              <a:gd name="connsiteY303" fmla="*/ 4373388 h 4469549"/>
              <a:gd name="connsiteX304" fmla="*/ 486172 w 5178638"/>
              <a:gd name="connsiteY304" fmla="*/ 4375620 h 4469549"/>
              <a:gd name="connsiteX305" fmla="*/ 516598 w 5178638"/>
              <a:gd name="connsiteY305" fmla="*/ 4375620 h 4469549"/>
              <a:gd name="connsiteX306" fmla="*/ 456227 w 5178638"/>
              <a:gd name="connsiteY306" fmla="*/ 4377116 h 4469549"/>
              <a:gd name="connsiteX307" fmla="*/ 444962 w 5178638"/>
              <a:gd name="connsiteY307" fmla="*/ 4377116 h 4469549"/>
              <a:gd name="connsiteX308" fmla="*/ 407815 w 5178638"/>
              <a:gd name="connsiteY308" fmla="*/ 4375620 h 4469549"/>
              <a:gd name="connsiteX309" fmla="*/ 411077 w 5178638"/>
              <a:gd name="connsiteY309" fmla="*/ 4375620 h 4469549"/>
              <a:gd name="connsiteX310" fmla="*/ 426096 w 5178638"/>
              <a:gd name="connsiteY310" fmla="*/ 4373388 h 4469549"/>
              <a:gd name="connsiteX311" fmla="*/ 568776 w 5178638"/>
              <a:gd name="connsiteY311" fmla="*/ 4372271 h 4469549"/>
              <a:gd name="connsiteX312" fmla="*/ 580040 w 5178638"/>
              <a:gd name="connsiteY312" fmla="*/ 4372271 h 4469549"/>
              <a:gd name="connsiteX313" fmla="*/ 640115 w 5178638"/>
              <a:gd name="connsiteY313" fmla="*/ 4373388 h 4469549"/>
              <a:gd name="connsiteX314" fmla="*/ 643870 w 5178638"/>
              <a:gd name="connsiteY314" fmla="*/ 4377853 h 4469549"/>
              <a:gd name="connsiteX315" fmla="*/ 651380 w 5178638"/>
              <a:gd name="connsiteY315" fmla="*/ 4375620 h 4469549"/>
              <a:gd name="connsiteX316" fmla="*/ 673908 w 5178638"/>
              <a:gd name="connsiteY316" fmla="*/ 4375620 h 4469549"/>
              <a:gd name="connsiteX317" fmla="*/ 672969 w 5178638"/>
              <a:gd name="connsiteY317" fmla="*/ 4377853 h 4469549"/>
              <a:gd name="connsiteX318" fmla="*/ 673480 w 5178638"/>
              <a:gd name="connsiteY318" fmla="*/ 4378096 h 4469549"/>
              <a:gd name="connsiteX319" fmla="*/ 655227 w 5178638"/>
              <a:gd name="connsiteY319" fmla="*/ 4379348 h 4469549"/>
              <a:gd name="connsiteX320" fmla="*/ 602661 w 5178638"/>
              <a:gd name="connsiteY320" fmla="*/ 4378232 h 4469549"/>
              <a:gd name="connsiteX321" fmla="*/ 546340 w 5178638"/>
              <a:gd name="connsiteY321" fmla="*/ 4374883 h 4469549"/>
              <a:gd name="connsiteX322" fmla="*/ 521088 w 5178638"/>
              <a:gd name="connsiteY322" fmla="*/ 4375509 h 4469549"/>
              <a:gd name="connsiteX323" fmla="*/ 535453 w 5178638"/>
              <a:gd name="connsiteY323" fmla="*/ 4374086 h 4469549"/>
              <a:gd name="connsiteX324" fmla="*/ 553757 w 5178638"/>
              <a:gd name="connsiteY324" fmla="*/ 4373388 h 4469549"/>
              <a:gd name="connsiteX325" fmla="*/ 568776 w 5178638"/>
              <a:gd name="connsiteY325" fmla="*/ 4372271 h 4469549"/>
              <a:gd name="connsiteX326" fmla="*/ 2050077 w 5178638"/>
              <a:gd name="connsiteY326" fmla="*/ 4371871 h 4469549"/>
              <a:gd name="connsiteX327" fmla="*/ 2101113 w 5178638"/>
              <a:gd name="connsiteY327" fmla="*/ 4373388 h 4469549"/>
              <a:gd name="connsiteX328" fmla="*/ 2123641 w 5178638"/>
              <a:gd name="connsiteY328" fmla="*/ 4373388 h 4469549"/>
              <a:gd name="connsiteX329" fmla="*/ 2172453 w 5178638"/>
              <a:gd name="connsiteY329" fmla="*/ 4380085 h 4469549"/>
              <a:gd name="connsiteX330" fmla="*/ 2206245 w 5178638"/>
              <a:gd name="connsiteY330" fmla="*/ 4380085 h 4469549"/>
              <a:gd name="connsiteX331" fmla="*/ 2217510 w 5178638"/>
              <a:gd name="connsiteY331" fmla="*/ 4382318 h 4469549"/>
              <a:gd name="connsiteX332" fmla="*/ 2213755 w 5178638"/>
              <a:gd name="connsiteY332" fmla="*/ 4385667 h 4469549"/>
              <a:gd name="connsiteX333" fmla="*/ 2187472 w 5178638"/>
              <a:gd name="connsiteY333" fmla="*/ 4386783 h 4469549"/>
              <a:gd name="connsiteX334" fmla="*/ 2172453 w 5178638"/>
              <a:gd name="connsiteY334" fmla="*/ 4381202 h 4469549"/>
              <a:gd name="connsiteX335" fmla="*/ 2134906 w 5178638"/>
              <a:gd name="connsiteY335" fmla="*/ 4380085 h 4469549"/>
              <a:gd name="connsiteX336" fmla="*/ 2089849 w 5178638"/>
              <a:gd name="connsiteY336" fmla="*/ 4380085 h 4469549"/>
              <a:gd name="connsiteX337" fmla="*/ 2071075 w 5178638"/>
              <a:gd name="connsiteY337" fmla="*/ 4380085 h 4469549"/>
              <a:gd name="connsiteX338" fmla="*/ 2044792 w 5178638"/>
              <a:gd name="connsiteY338" fmla="*/ 4381202 h 4469549"/>
              <a:gd name="connsiteX339" fmla="*/ 2018509 w 5178638"/>
              <a:gd name="connsiteY339" fmla="*/ 4380085 h 4469549"/>
              <a:gd name="connsiteX340" fmla="*/ 2003490 w 5178638"/>
              <a:gd name="connsiteY340" fmla="*/ 4381202 h 4469549"/>
              <a:gd name="connsiteX341" fmla="*/ 1995981 w 5178638"/>
              <a:gd name="connsiteY341" fmla="*/ 4377853 h 4469549"/>
              <a:gd name="connsiteX342" fmla="*/ 1977207 w 5178638"/>
              <a:gd name="connsiteY342" fmla="*/ 4377853 h 4469549"/>
              <a:gd name="connsiteX343" fmla="*/ 1969698 w 5178638"/>
              <a:gd name="connsiteY343" fmla="*/ 4380085 h 4469549"/>
              <a:gd name="connsiteX344" fmla="*/ 1965515 w 5178638"/>
              <a:gd name="connsiteY344" fmla="*/ 4378096 h 4469549"/>
              <a:gd name="connsiteX345" fmla="*/ 1996073 w 5178638"/>
              <a:gd name="connsiteY345" fmla="*/ 4375999 h 4469549"/>
              <a:gd name="connsiteX346" fmla="*/ 438364 w 5178638"/>
              <a:gd name="connsiteY346" fmla="*/ 4365107 h 4469549"/>
              <a:gd name="connsiteX347" fmla="*/ 459814 w 5178638"/>
              <a:gd name="connsiteY347" fmla="*/ 4365107 h 4469549"/>
              <a:gd name="connsiteX348" fmla="*/ 463690 w 5178638"/>
              <a:gd name="connsiteY348" fmla="*/ 4365299 h 4469549"/>
              <a:gd name="connsiteX349" fmla="*/ 439009 w 5178638"/>
              <a:gd name="connsiteY349" fmla="*/ 4365299 h 4469549"/>
              <a:gd name="connsiteX350" fmla="*/ 359149 w 5178638"/>
              <a:gd name="connsiteY350" fmla="*/ 4364336 h 4469549"/>
              <a:gd name="connsiteX351" fmla="*/ 378749 w 5178638"/>
              <a:gd name="connsiteY351" fmla="*/ 4364627 h 4469549"/>
              <a:gd name="connsiteX352" fmla="*/ 380211 w 5178638"/>
              <a:gd name="connsiteY352" fmla="*/ 4365299 h 4469549"/>
              <a:gd name="connsiteX353" fmla="*/ 358532 w 5178638"/>
              <a:gd name="connsiteY353" fmla="*/ 4365299 h 4469549"/>
              <a:gd name="connsiteX354" fmla="*/ 290415 w 5178638"/>
              <a:gd name="connsiteY354" fmla="*/ 4356583 h 4469549"/>
              <a:gd name="connsiteX355" fmla="*/ 290926 w 5178638"/>
              <a:gd name="connsiteY355" fmla="*/ 4356643 h 4469549"/>
              <a:gd name="connsiteX356" fmla="*/ 320964 w 5178638"/>
              <a:gd name="connsiteY356" fmla="*/ 4357759 h 4469549"/>
              <a:gd name="connsiteX357" fmla="*/ 339738 w 5178638"/>
              <a:gd name="connsiteY357" fmla="*/ 4357759 h 4469549"/>
              <a:gd name="connsiteX358" fmla="*/ 344493 w 5178638"/>
              <a:gd name="connsiteY358" fmla="*/ 4357406 h 4469549"/>
              <a:gd name="connsiteX359" fmla="*/ 343055 w 5178638"/>
              <a:gd name="connsiteY359" fmla="*/ 4359992 h 4469549"/>
              <a:gd name="connsiteX360" fmla="*/ 324719 w 5178638"/>
              <a:gd name="connsiteY360" fmla="*/ 4359992 h 4469549"/>
              <a:gd name="connsiteX361" fmla="*/ 319543 w 5178638"/>
              <a:gd name="connsiteY361" fmla="*/ 4363069 h 4469549"/>
              <a:gd name="connsiteX362" fmla="*/ 335908 w 5178638"/>
              <a:gd name="connsiteY362" fmla="*/ 4363990 h 4469549"/>
              <a:gd name="connsiteX363" fmla="*/ 340790 w 5178638"/>
              <a:gd name="connsiteY363" fmla="*/ 4364063 h 4469549"/>
              <a:gd name="connsiteX364" fmla="*/ 340103 w 5178638"/>
              <a:gd name="connsiteY364" fmla="*/ 4365299 h 4469549"/>
              <a:gd name="connsiteX365" fmla="*/ 315794 w 5178638"/>
              <a:gd name="connsiteY365" fmla="*/ 4365299 h 4469549"/>
              <a:gd name="connsiteX366" fmla="*/ 313454 w 5178638"/>
              <a:gd name="connsiteY366" fmla="*/ 4366690 h 4469549"/>
              <a:gd name="connsiteX367" fmla="*/ 313454 w 5178638"/>
              <a:gd name="connsiteY367" fmla="*/ 4368922 h 4469549"/>
              <a:gd name="connsiteX368" fmla="*/ 327066 w 5178638"/>
              <a:gd name="connsiteY368" fmla="*/ 4374783 h 4469549"/>
              <a:gd name="connsiteX369" fmla="*/ 334528 w 5178638"/>
              <a:gd name="connsiteY369" fmla="*/ 4375322 h 4469549"/>
              <a:gd name="connsiteX370" fmla="*/ 320240 w 5178638"/>
              <a:gd name="connsiteY370" fmla="*/ 4401006 h 4469549"/>
              <a:gd name="connsiteX371" fmla="*/ 297192 w 5178638"/>
              <a:gd name="connsiteY371" fmla="*/ 4444070 h 4469549"/>
              <a:gd name="connsiteX372" fmla="*/ 281246 w 5178638"/>
              <a:gd name="connsiteY372" fmla="*/ 4469299 h 4469549"/>
              <a:gd name="connsiteX373" fmla="*/ 224182 w 5178638"/>
              <a:gd name="connsiteY373" fmla="*/ 4469299 h 4469549"/>
              <a:gd name="connsiteX374" fmla="*/ 247987 w 5178638"/>
              <a:gd name="connsiteY374" fmla="*/ 4428439 h 4469549"/>
              <a:gd name="connsiteX375" fmla="*/ 282009 w 5178638"/>
              <a:gd name="connsiteY375" fmla="*/ 4370042 h 4469549"/>
              <a:gd name="connsiteX376" fmla="*/ 4380658 w 5178638"/>
              <a:gd name="connsiteY376" fmla="*/ 4349862 h 4469549"/>
              <a:gd name="connsiteX377" fmla="*/ 4376903 w 5178638"/>
              <a:gd name="connsiteY377" fmla="*/ 4350978 h 4469549"/>
              <a:gd name="connsiteX378" fmla="*/ 4391922 w 5178638"/>
              <a:gd name="connsiteY378" fmla="*/ 4352094 h 4469549"/>
              <a:gd name="connsiteX379" fmla="*/ 4395677 w 5178638"/>
              <a:gd name="connsiteY379" fmla="*/ 4353211 h 4469549"/>
              <a:gd name="connsiteX380" fmla="*/ 4391922 w 5178638"/>
              <a:gd name="connsiteY380" fmla="*/ 4355443 h 4469549"/>
              <a:gd name="connsiteX381" fmla="*/ 4380658 w 5178638"/>
              <a:gd name="connsiteY381" fmla="*/ 4357676 h 4469549"/>
              <a:gd name="connsiteX382" fmla="*/ 4316827 w 5178638"/>
              <a:gd name="connsiteY382" fmla="*/ 4359908 h 4469549"/>
              <a:gd name="connsiteX383" fmla="*/ 4110318 w 5178638"/>
              <a:gd name="connsiteY383" fmla="*/ 4359908 h 4469549"/>
              <a:gd name="connsiteX384" fmla="*/ 4057752 w 5178638"/>
              <a:gd name="connsiteY384" fmla="*/ 4366606 h 4469549"/>
              <a:gd name="connsiteX385" fmla="*/ 4072771 w 5178638"/>
              <a:gd name="connsiteY385" fmla="*/ 4369955 h 4469549"/>
              <a:gd name="connsiteX386" fmla="*/ 4110318 w 5178638"/>
              <a:gd name="connsiteY386" fmla="*/ 4365490 h 4469549"/>
              <a:gd name="connsiteX387" fmla="*/ 4121582 w 5178638"/>
              <a:gd name="connsiteY387" fmla="*/ 4364374 h 4469549"/>
              <a:gd name="connsiteX388" fmla="*/ 4159129 w 5178638"/>
              <a:gd name="connsiteY388" fmla="*/ 4365490 h 4469549"/>
              <a:gd name="connsiteX389" fmla="*/ 4222960 w 5178638"/>
              <a:gd name="connsiteY389" fmla="*/ 4368839 h 4469549"/>
              <a:gd name="connsiteX390" fmla="*/ 4249242 w 5178638"/>
              <a:gd name="connsiteY390" fmla="*/ 4369955 h 4469549"/>
              <a:gd name="connsiteX391" fmla="*/ 4294299 w 5178638"/>
              <a:gd name="connsiteY391" fmla="*/ 4366606 h 4469549"/>
              <a:gd name="connsiteX392" fmla="*/ 4316827 w 5178638"/>
              <a:gd name="connsiteY392" fmla="*/ 4366606 h 4469549"/>
              <a:gd name="connsiteX393" fmla="*/ 4358130 w 5178638"/>
              <a:gd name="connsiteY393" fmla="*/ 4366606 h 4469549"/>
              <a:gd name="connsiteX394" fmla="*/ 4388168 w 5178638"/>
              <a:gd name="connsiteY394" fmla="*/ 4367722 h 4469549"/>
              <a:gd name="connsiteX395" fmla="*/ 4459507 w 5178638"/>
              <a:gd name="connsiteY395" fmla="*/ 4373304 h 4469549"/>
              <a:gd name="connsiteX396" fmla="*/ 4478281 w 5178638"/>
              <a:gd name="connsiteY396" fmla="*/ 4371071 h 4469549"/>
              <a:gd name="connsiteX397" fmla="*/ 4500922 w 5178638"/>
              <a:gd name="connsiteY397" fmla="*/ 4368827 h 4469549"/>
              <a:gd name="connsiteX398" fmla="*/ 4500922 w 5178638"/>
              <a:gd name="connsiteY398" fmla="*/ 4361392 h 4469549"/>
              <a:gd name="connsiteX399" fmla="*/ 4482110 w 5178638"/>
              <a:gd name="connsiteY399" fmla="*/ 4360375 h 4469549"/>
              <a:gd name="connsiteX400" fmla="*/ 4467091 w 5178638"/>
              <a:gd name="connsiteY400" fmla="*/ 4359259 h 4469549"/>
              <a:gd name="connsiteX401" fmla="*/ 4447128 w 5178638"/>
              <a:gd name="connsiteY401" fmla="*/ 4350087 h 4469549"/>
              <a:gd name="connsiteX402" fmla="*/ 1665658 w 5178638"/>
              <a:gd name="connsiteY402" fmla="*/ 4344743 h 4469549"/>
              <a:gd name="connsiteX403" fmla="*/ 1736997 w 5178638"/>
              <a:gd name="connsiteY403" fmla="*/ 4350325 h 4469549"/>
              <a:gd name="connsiteX404" fmla="*/ 1767035 w 5178638"/>
              <a:gd name="connsiteY404" fmla="*/ 4351441 h 4469549"/>
              <a:gd name="connsiteX405" fmla="*/ 1808338 w 5178638"/>
              <a:gd name="connsiteY405" fmla="*/ 4351441 h 4469549"/>
              <a:gd name="connsiteX406" fmla="*/ 1819792 w 5178638"/>
              <a:gd name="connsiteY406" fmla="*/ 4351441 h 4469549"/>
              <a:gd name="connsiteX407" fmla="*/ 1819509 w 5178638"/>
              <a:gd name="connsiteY407" fmla="*/ 4353294 h 4469549"/>
              <a:gd name="connsiteX408" fmla="*/ 1808245 w 5178638"/>
              <a:gd name="connsiteY408" fmla="*/ 4357759 h 4469549"/>
              <a:gd name="connsiteX409" fmla="*/ 1823263 w 5178638"/>
              <a:gd name="connsiteY409" fmla="*/ 4357759 h 4469549"/>
              <a:gd name="connsiteX410" fmla="*/ 1849547 w 5178638"/>
              <a:gd name="connsiteY410" fmla="*/ 4356643 h 4469549"/>
              <a:gd name="connsiteX411" fmla="*/ 1879585 w 5178638"/>
              <a:gd name="connsiteY411" fmla="*/ 4357759 h 4469549"/>
              <a:gd name="connsiteX412" fmla="*/ 1882605 w 5178638"/>
              <a:gd name="connsiteY412" fmla="*/ 4358139 h 4469549"/>
              <a:gd name="connsiteX413" fmla="*/ 1808338 w 5178638"/>
              <a:gd name="connsiteY413" fmla="*/ 4358139 h 4469549"/>
              <a:gd name="connsiteX414" fmla="*/ 1744507 w 5178638"/>
              <a:gd name="connsiteY414" fmla="*/ 4360371 h 4469549"/>
              <a:gd name="connsiteX415" fmla="*/ 1733243 w 5178638"/>
              <a:gd name="connsiteY415" fmla="*/ 4362604 h 4469549"/>
              <a:gd name="connsiteX416" fmla="*/ 1729488 w 5178638"/>
              <a:gd name="connsiteY416" fmla="*/ 4364836 h 4469549"/>
              <a:gd name="connsiteX417" fmla="*/ 1733243 w 5178638"/>
              <a:gd name="connsiteY417" fmla="*/ 4365953 h 4469549"/>
              <a:gd name="connsiteX418" fmla="*/ 1748262 w 5178638"/>
              <a:gd name="connsiteY418" fmla="*/ 4367069 h 4469549"/>
              <a:gd name="connsiteX419" fmla="*/ 1744507 w 5178638"/>
              <a:gd name="connsiteY419" fmla="*/ 4368185 h 4469549"/>
              <a:gd name="connsiteX420" fmla="*/ 1605253 w 5178638"/>
              <a:gd name="connsiteY420" fmla="*/ 4366304 h 4469549"/>
              <a:gd name="connsiteX421" fmla="*/ 1602673 w 5178638"/>
              <a:gd name="connsiteY421" fmla="*/ 4362085 h 4469549"/>
              <a:gd name="connsiteX422" fmla="*/ 1616754 w 5178638"/>
              <a:gd name="connsiteY422" fmla="*/ 4359992 h 4469549"/>
              <a:gd name="connsiteX423" fmla="*/ 1646792 w 5178638"/>
              <a:gd name="connsiteY423" fmla="*/ 4359992 h 4469549"/>
              <a:gd name="connsiteX424" fmla="*/ 1658056 w 5178638"/>
              <a:gd name="connsiteY424" fmla="*/ 4357759 h 4469549"/>
              <a:gd name="connsiteX425" fmla="*/ 1646792 w 5178638"/>
              <a:gd name="connsiteY425" fmla="*/ 4356643 h 4469549"/>
              <a:gd name="connsiteX426" fmla="*/ 1631773 w 5178638"/>
              <a:gd name="connsiteY426" fmla="*/ 4357759 h 4469549"/>
              <a:gd name="connsiteX427" fmla="*/ 1612999 w 5178638"/>
              <a:gd name="connsiteY427" fmla="*/ 4357759 h 4469549"/>
              <a:gd name="connsiteX428" fmla="*/ 1582961 w 5178638"/>
              <a:gd name="connsiteY428" fmla="*/ 4356643 h 4469549"/>
              <a:gd name="connsiteX429" fmla="*/ 1564188 w 5178638"/>
              <a:gd name="connsiteY429" fmla="*/ 4354411 h 4469549"/>
              <a:gd name="connsiteX430" fmla="*/ 1557218 w 5178638"/>
              <a:gd name="connsiteY430" fmla="*/ 4352557 h 4469549"/>
              <a:gd name="connsiteX431" fmla="*/ 1590563 w 5178638"/>
              <a:gd name="connsiteY431" fmla="*/ 4352557 h 4469549"/>
              <a:gd name="connsiteX432" fmla="*/ 1646884 w 5178638"/>
              <a:gd name="connsiteY432" fmla="*/ 4346976 h 4469549"/>
              <a:gd name="connsiteX433" fmla="*/ 1665658 w 5178638"/>
              <a:gd name="connsiteY433" fmla="*/ 4344743 h 4469549"/>
              <a:gd name="connsiteX434" fmla="*/ 1003125 w 5178638"/>
              <a:gd name="connsiteY434" fmla="*/ 4336296 h 4469549"/>
              <a:gd name="connsiteX435" fmla="*/ 948505 w 5178638"/>
              <a:gd name="connsiteY435" fmla="*/ 4339162 h 4469549"/>
              <a:gd name="connsiteX436" fmla="*/ 910619 w 5178638"/>
              <a:gd name="connsiteY436" fmla="*/ 4339162 h 4469549"/>
              <a:gd name="connsiteX437" fmla="*/ 940493 w 5178638"/>
              <a:gd name="connsiteY437" fmla="*/ 4336550 h 4469549"/>
              <a:gd name="connsiteX438" fmla="*/ 981795 w 5178638"/>
              <a:gd name="connsiteY438" fmla="*/ 4336550 h 4469549"/>
              <a:gd name="connsiteX439" fmla="*/ 1088805 w 5178638"/>
              <a:gd name="connsiteY439" fmla="*/ 4333619 h 4469549"/>
              <a:gd name="connsiteX440" fmla="*/ 1101947 w 5178638"/>
              <a:gd name="connsiteY440" fmla="*/ 4334317 h 4469549"/>
              <a:gd name="connsiteX441" fmla="*/ 1131984 w 5178638"/>
              <a:gd name="connsiteY441" fmla="*/ 4335433 h 4469549"/>
              <a:gd name="connsiteX442" fmla="*/ 1165777 w 5178638"/>
              <a:gd name="connsiteY442" fmla="*/ 4335433 h 4469549"/>
              <a:gd name="connsiteX443" fmla="*/ 1169532 w 5178638"/>
              <a:gd name="connsiteY443" fmla="*/ 4342131 h 4469549"/>
              <a:gd name="connsiteX444" fmla="*/ 1172083 w 5178638"/>
              <a:gd name="connsiteY444" fmla="*/ 4342321 h 4469549"/>
              <a:gd name="connsiteX445" fmla="*/ 1162525 w 5178638"/>
              <a:gd name="connsiteY445" fmla="*/ 4342510 h 4469549"/>
              <a:gd name="connsiteX446" fmla="*/ 1109958 w 5178638"/>
              <a:gd name="connsiteY446" fmla="*/ 4340278 h 4469549"/>
              <a:gd name="connsiteX447" fmla="*/ 1076166 w 5178638"/>
              <a:gd name="connsiteY447" fmla="*/ 4338045 h 4469549"/>
              <a:gd name="connsiteX448" fmla="*/ 1050269 w 5178638"/>
              <a:gd name="connsiteY448" fmla="*/ 4335735 h 4469549"/>
              <a:gd name="connsiteX449" fmla="*/ 1075664 w 5178638"/>
              <a:gd name="connsiteY449" fmla="*/ 4335433 h 4469549"/>
              <a:gd name="connsiteX450" fmla="*/ 1088805 w 5178638"/>
              <a:gd name="connsiteY450" fmla="*/ 4333619 h 4469549"/>
              <a:gd name="connsiteX451" fmla="*/ 489927 w 5178638"/>
              <a:gd name="connsiteY451" fmla="*/ 4329852 h 4469549"/>
              <a:gd name="connsiteX452" fmla="*/ 501191 w 5178638"/>
              <a:gd name="connsiteY452" fmla="*/ 4332084 h 4469549"/>
              <a:gd name="connsiteX453" fmla="*/ 516210 w 5178638"/>
              <a:gd name="connsiteY453" fmla="*/ 4339898 h 4469549"/>
              <a:gd name="connsiteX454" fmla="*/ 527474 w 5178638"/>
              <a:gd name="connsiteY454" fmla="*/ 4341015 h 4469549"/>
              <a:gd name="connsiteX455" fmla="*/ 568776 w 5178638"/>
              <a:gd name="connsiteY455" fmla="*/ 4337666 h 4469549"/>
              <a:gd name="connsiteX456" fmla="*/ 595059 w 5178638"/>
              <a:gd name="connsiteY456" fmla="*/ 4336550 h 4469549"/>
              <a:gd name="connsiteX457" fmla="*/ 610078 w 5178638"/>
              <a:gd name="connsiteY457" fmla="*/ 4342131 h 4469549"/>
              <a:gd name="connsiteX458" fmla="*/ 640115 w 5178638"/>
              <a:gd name="connsiteY458" fmla="*/ 4342131 h 4469549"/>
              <a:gd name="connsiteX459" fmla="*/ 647625 w 5178638"/>
              <a:gd name="connsiteY459" fmla="*/ 4336550 h 4469549"/>
              <a:gd name="connsiteX460" fmla="*/ 666399 w 5178638"/>
              <a:gd name="connsiteY460" fmla="*/ 4333201 h 4469549"/>
              <a:gd name="connsiteX461" fmla="*/ 688927 w 5178638"/>
              <a:gd name="connsiteY461" fmla="*/ 4330968 h 4469549"/>
              <a:gd name="connsiteX462" fmla="*/ 718965 w 5178638"/>
              <a:gd name="connsiteY462" fmla="*/ 4335433 h 4469549"/>
              <a:gd name="connsiteX463" fmla="*/ 771531 w 5178638"/>
              <a:gd name="connsiteY463" fmla="*/ 4344364 h 4469549"/>
              <a:gd name="connsiteX464" fmla="*/ 797814 w 5178638"/>
              <a:gd name="connsiteY464" fmla="*/ 4342131 h 4469549"/>
              <a:gd name="connsiteX465" fmla="*/ 814541 w 5178638"/>
              <a:gd name="connsiteY465" fmla="*/ 4339645 h 4469549"/>
              <a:gd name="connsiteX466" fmla="*/ 825598 w 5178638"/>
              <a:gd name="connsiteY466" fmla="*/ 4339301 h 4469549"/>
              <a:gd name="connsiteX467" fmla="*/ 854227 w 5178638"/>
              <a:gd name="connsiteY467" fmla="*/ 4339162 h 4469549"/>
              <a:gd name="connsiteX468" fmla="*/ 843373 w 5178638"/>
              <a:gd name="connsiteY468" fmla="*/ 4339162 h 4469549"/>
              <a:gd name="connsiteX469" fmla="*/ 828032 w 5178638"/>
              <a:gd name="connsiteY469" fmla="*/ 4337642 h 4469549"/>
              <a:gd name="connsiteX470" fmla="*/ 851319 w 5178638"/>
              <a:gd name="connsiteY470" fmla="*/ 4334457 h 4469549"/>
              <a:gd name="connsiteX471" fmla="*/ 869154 w 5178638"/>
              <a:gd name="connsiteY471" fmla="*/ 4338782 h 4469549"/>
              <a:gd name="connsiteX472" fmla="*/ 870006 w 5178638"/>
              <a:gd name="connsiteY472" fmla="*/ 4339162 h 4469549"/>
              <a:gd name="connsiteX473" fmla="*/ 869246 w 5178638"/>
              <a:gd name="connsiteY473" fmla="*/ 4339162 h 4469549"/>
              <a:gd name="connsiteX474" fmla="*/ 870223 w 5178638"/>
              <a:gd name="connsiteY474" fmla="*/ 4339259 h 4469549"/>
              <a:gd name="connsiteX475" fmla="*/ 876509 w 5178638"/>
              <a:gd name="connsiteY475" fmla="*/ 4342063 h 4469549"/>
              <a:gd name="connsiteX476" fmla="*/ 873001 w 5178638"/>
              <a:gd name="connsiteY476" fmla="*/ 4343627 h 4469549"/>
              <a:gd name="connsiteX477" fmla="*/ 835454 w 5178638"/>
              <a:gd name="connsiteY477" fmla="*/ 4348092 h 4469549"/>
              <a:gd name="connsiteX478" fmla="*/ 820435 w 5178638"/>
              <a:gd name="connsiteY478" fmla="*/ 4351441 h 4469549"/>
              <a:gd name="connsiteX479" fmla="*/ 876756 w 5178638"/>
              <a:gd name="connsiteY479" fmla="*/ 4355906 h 4469549"/>
              <a:gd name="connsiteX480" fmla="*/ 918058 w 5178638"/>
              <a:gd name="connsiteY480" fmla="*/ 4360371 h 4469549"/>
              <a:gd name="connsiteX481" fmla="*/ 925567 w 5178638"/>
              <a:gd name="connsiteY481" fmla="*/ 4364836 h 4469549"/>
              <a:gd name="connsiteX482" fmla="*/ 910548 w 5178638"/>
              <a:gd name="connsiteY482" fmla="*/ 4365953 h 4469549"/>
              <a:gd name="connsiteX483" fmla="*/ 835454 w 5178638"/>
              <a:gd name="connsiteY483" fmla="*/ 4365953 h 4469549"/>
              <a:gd name="connsiteX484" fmla="*/ 758042 w 5178638"/>
              <a:gd name="connsiteY484" fmla="*/ 4371871 h 4469549"/>
              <a:gd name="connsiteX485" fmla="*/ 696436 w 5178638"/>
              <a:gd name="connsiteY485" fmla="*/ 4370039 h 4469549"/>
              <a:gd name="connsiteX486" fmla="*/ 681417 w 5178638"/>
              <a:gd name="connsiteY486" fmla="*/ 4366690 h 4469549"/>
              <a:gd name="connsiteX487" fmla="*/ 745248 w 5178638"/>
              <a:gd name="connsiteY487" fmla="*/ 4365574 h 4469549"/>
              <a:gd name="connsiteX488" fmla="*/ 745248 w 5178638"/>
              <a:gd name="connsiteY488" fmla="*/ 4364457 h 4469549"/>
              <a:gd name="connsiteX489" fmla="*/ 681417 w 5178638"/>
              <a:gd name="connsiteY489" fmla="*/ 4364457 h 4469549"/>
              <a:gd name="connsiteX490" fmla="*/ 621342 w 5178638"/>
              <a:gd name="connsiteY490" fmla="*/ 4364457 h 4469549"/>
              <a:gd name="connsiteX491" fmla="*/ 606323 w 5178638"/>
              <a:gd name="connsiteY491" fmla="*/ 4363341 h 4469549"/>
              <a:gd name="connsiteX492" fmla="*/ 599752 w 5178638"/>
              <a:gd name="connsiteY492" fmla="*/ 4359294 h 4469549"/>
              <a:gd name="connsiteX493" fmla="*/ 590570 w 5178638"/>
              <a:gd name="connsiteY493" fmla="*/ 4358139 h 4469549"/>
              <a:gd name="connsiteX494" fmla="*/ 722812 w 5178638"/>
              <a:gd name="connsiteY494" fmla="*/ 4358139 h 4469549"/>
              <a:gd name="connsiteX495" fmla="*/ 775378 w 5178638"/>
              <a:gd name="connsiteY495" fmla="*/ 4351441 h 4469549"/>
              <a:gd name="connsiteX496" fmla="*/ 760359 w 5178638"/>
              <a:gd name="connsiteY496" fmla="*/ 4348092 h 4469549"/>
              <a:gd name="connsiteX497" fmla="*/ 722812 w 5178638"/>
              <a:gd name="connsiteY497" fmla="*/ 4352557 h 4469549"/>
              <a:gd name="connsiteX498" fmla="*/ 711548 w 5178638"/>
              <a:gd name="connsiteY498" fmla="*/ 4353673 h 4469549"/>
              <a:gd name="connsiteX499" fmla="*/ 674001 w 5178638"/>
              <a:gd name="connsiteY499" fmla="*/ 4352557 h 4469549"/>
              <a:gd name="connsiteX500" fmla="*/ 610170 w 5178638"/>
              <a:gd name="connsiteY500" fmla="*/ 4349208 h 4469549"/>
              <a:gd name="connsiteX501" fmla="*/ 583888 w 5178638"/>
              <a:gd name="connsiteY501" fmla="*/ 4348092 h 4469549"/>
              <a:gd name="connsiteX502" fmla="*/ 538831 w 5178638"/>
              <a:gd name="connsiteY502" fmla="*/ 4351441 h 4469549"/>
              <a:gd name="connsiteX503" fmla="*/ 527757 w 5178638"/>
              <a:gd name="connsiteY503" fmla="*/ 4351441 h 4469549"/>
              <a:gd name="connsiteX504" fmla="*/ 527943 w 5178638"/>
              <a:gd name="connsiteY504" fmla="*/ 4350225 h 4469549"/>
              <a:gd name="connsiteX505" fmla="*/ 519965 w 5178638"/>
              <a:gd name="connsiteY505" fmla="*/ 4348829 h 4469549"/>
              <a:gd name="connsiteX506" fmla="*/ 501191 w 5178638"/>
              <a:gd name="connsiteY506" fmla="*/ 4345480 h 4469549"/>
              <a:gd name="connsiteX507" fmla="*/ 489927 w 5178638"/>
              <a:gd name="connsiteY507" fmla="*/ 4344364 h 4469549"/>
              <a:gd name="connsiteX508" fmla="*/ 437360 w 5178638"/>
              <a:gd name="connsiteY508" fmla="*/ 4343247 h 4469549"/>
              <a:gd name="connsiteX509" fmla="*/ 429851 w 5178638"/>
              <a:gd name="connsiteY509" fmla="*/ 4341015 h 4469549"/>
              <a:gd name="connsiteX510" fmla="*/ 437360 w 5178638"/>
              <a:gd name="connsiteY510" fmla="*/ 4338782 h 4469549"/>
              <a:gd name="connsiteX511" fmla="*/ 448267 w 5178638"/>
              <a:gd name="connsiteY511" fmla="*/ 4336929 h 4469549"/>
              <a:gd name="connsiteX512" fmla="*/ 486265 w 5178638"/>
              <a:gd name="connsiteY512" fmla="*/ 4336929 h 4469549"/>
              <a:gd name="connsiteX513" fmla="*/ 486673 w 5178638"/>
              <a:gd name="connsiteY513" fmla="*/ 4336929 h 4469549"/>
              <a:gd name="connsiteX514" fmla="*/ 482920 w 5178638"/>
              <a:gd name="connsiteY514" fmla="*/ 4335813 h 4469549"/>
              <a:gd name="connsiteX515" fmla="*/ 469593 w 5178638"/>
              <a:gd name="connsiteY515" fmla="*/ 4333306 h 4469549"/>
              <a:gd name="connsiteX516" fmla="*/ 413732 w 5178638"/>
              <a:gd name="connsiteY516" fmla="*/ 4328776 h 4469549"/>
              <a:gd name="connsiteX517" fmla="*/ 414757 w 5178638"/>
              <a:gd name="connsiteY517" fmla="*/ 4329385 h 4469549"/>
              <a:gd name="connsiteX518" fmla="*/ 414757 w 5178638"/>
              <a:gd name="connsiteY518" fmla="*/ 4331618 h 4469549"/>
              <a:gd name="connsiteX519" fmla="*/ 411703 w 5178638"/>
              <a:gd name="connsiteY519" fmla="*/ 4332494 h 4469549"/>
              <a:gd name="connsiteX520" fmla="*/ 390189 w 5178638"/>
              <a:gd name="connsiteY520" fmla="*/ 4315511 h 4469549"/>
              <a:gd name="connsiteX521" fmla="*/ 392698 w 5178638"/>
              <a:gd name="connsiteY521" fmla="*/ 4315850 h 4469549"/>
              <a:gd name="connsiteX522" fmla="*/ 399738 w 5178638"/>
              <a:gd name="connsiteY522" fmla="*/ 4320455 h 4469549"/>
              <a:gd name="connsiteX523" fmla="*/ 409305 w 5178638"/>
              <a:gd name="connsiteY523" fmla="*/ 4326143 h 4469549"/>
              <a:gd name="connsiteX524" fmla="*/ 408933 w 5178638"/>
              <a:gd name="connsiteY524" fmla="*/ 4326660 h 4469549"/>
              <a:gd name="connsiteX525" fmla="*/ 404296 w 5178638"/>
              <a:gd name="connsiteY525" fmla="*/ 4334619 h 4469549"/>
              <a:gd name="connsiteX526" fmla="*/ 388005 w 5178638"/>
              <a:gd name="connsiteY526" fmla="*/ 4339293 h 4469549"/>
              <a:gd name="connsiteX527" fmla="*/ 371652 w 5178638"/>
              <a:gd name="connsiteY527" fmla="*/ 4341222 h 4469549"/>
              <a:gd name="connsiteX528" fmla="*/ 374019 w 5178638"/>
              <a:gd name="connsiteY528" fmla="*/ 4336738 h 4469549"/>
              <a:gd name="connsiteX529" fmla="*/ 377799 w 5178638"/>
              <a:gd name="connsiteY529" fmla="*/ 4330249 h 4469549"/>
              <a:gd name="connsiteX530" fmla="*/ 1214998 w 5178638"/>
              <a:gd name="connsiteY530" fmla="*/ 4293014 h 4469549"/>
              <a:gd name="connsiteX531" fmla="*/ 1234557 w 5178638"/>
              <a:gd name="connsiteY531" fmla="*/ 4294177 h 4469549"/>
              <a:gd name="connsiteX532" fmla="*/ 1233478 w 5178638"/>
              <a:gd name="connsiteY532" fmla="*/ 4294391 h 4469549"/>
              <a:gd name="connsiteX533" fmla="*/ 1210480 w 5178638"/>
              <a:gd name="connsiteY533" fmla="*/ 4295647 h 4469549"/>
              <a:gd name="connsiteX534" fmla="*/ 1190618 w 5178638"/>
              <a:gd name="connsiteY534" fmla="*/ 4294680 h 4469549"/>
              <a:gd name="connsiteX535" fmla="*/ 1192470 w 5178638"/>
              <a:gd name="connsiteY535" fmla="*/ 4294130 h 4469549"/>
              <a:gd name="connsiteX536" fmla="*/ 1214998 w 5178638"/>
              <a:gd name="connsiteY536" fmla="*/ 4293014 h 4469549"/>
              <a:gd name="connsiteX537" fmla="*/ 356089 w 5178638"/>
              <a:gd name="connsiteY537" fmla="*/ 4290671 h 4469549"/>
              <a:gd name="connsiteX538" fmla="*/ 365599 w 5178638"/>
              <a:gd name="connsiteY538" fmla="*/ 4290703 h 4469549"/>
              <a:gd name="connsiteX539" fmla="*/ 360064 w 5178638"/>
              <a:gd name="connsiteY539" fmla="*/ 4298867 h 4469549"/>
              <a:gd name="connsiteX540" fmla="*/ 349793 w 5178638"/>
              <a:gd name="connsiteY540" fmla="*/ 4298453 h 4469549"/>
              <a:gd name="connsiteX541" fmla="*/ 331931 w 5178638"/>
              <a:gd name="connsiteY541" fmla="*/ 4290589 h 4469549"/>
              <a:gd name="connsiteX542" fmla="*/ 347451 w 5178638"/>
              <a:gd name="connsiteY542" fmla="*/ 4290642 h 4469549"/>
              <a:gd name="connsiteX543" fmla="*/ 343277 w 5178638"/>
              <a:gd name="connsiteY543" fmla="*/ 4298191 h 4469549"/>
              <a:gd name="connsiteX544" fmla="*/ 338256 w 5178638"/>
              <a:gd name="connsiteY544" fmla="*/ 4297989 h 4469549"/>
              <a:gd name="connsiteX545" fmla="*/ 342349 w 5178638"/>
              <a:gd name="connsiteY545" fmla="*/ 4299870 h 4469549"/>
              <a:gd name="connsiteX546" fmla="*/ 332830 w 5178638"/>
              <a:gd name="connsiteY546" fmla="*/ 4317086 h 4469549"/>
              <a:gd name="connsiteX547" fmla="*/ 345623 w 5178638"/>
              <a:gd name="connsiteY547" fmla="*/ 4303115 h 4469549"/>
              <a:gd name="connsiteX548" fmla="*/ 350457 w 5178638"/>
              <a:gd name="connsiteY548" fmla="*/ 4309152 h 4469549"/>
              <a:gd name="connsiteX549" fmla="*/ 353522 w 5178638"/>
              <a:gd name="connsiteY549" fmla="*/ 4310235 h 4469549"/>
              <a:gd name="connsiteX550" fmla="*/ 346382 w 5178638"/>
              <a:gd name="connsiteY550" fmla="*/ 4324981 h 4469549"/>
              <a:gd name="connsiteX551" fmla="*/ 343421 w 5178638"/>
              <a:gd name="connsiteY551" fmla="*/ 4336293 h 4469549"/>
              <a:gd name="connsiteX552" fmla="*/ 356118 w 5178638"/>
              <a:gd name="connsiteY552" fmla="*/ 4317617 h 4469549"/>
              <a:gd name="connsiteX553" fmla="*/ 362072 w 5178638"/>
              <a:gd name="connsiteY553" fmla="*/ 4316741 h 4469549"/>
              <a:gd name="connsiteX554" fmla="*/ 358577 w 5178638"/>
              <a:gd name="connsiteY554" fmla="*/ 4332087 h 4469549"/>
              <a:gd name="connsiteX555" fmla="*/ 352628 w 5178638"/>
              <a:gd name="connsiteY555" fmla="*/ 4342781 h 4469549"/>
              <a:gd name="connsiteX556" fmla="*/ 299044 w 5178638"/>
              <a:gd name="connsiteY556" fmla="*/ 4342781 h 4469549"/>
              <a:gd name="connsiteX557" fmla="*/ 316853 w 5178638"/>
              <a:gd name="connsiteY557" fmla="*/ 4316468 h 4469549"/>
              <a:gd name="connsiteX558" fmla="*/ 2152203 w 5178638"/>
              <a:gd name="connsiteY558" fmla="*/ 4287542 h 4469549"/>
              <a:gd name="connsiteX559" fmla="*/ 2168060 w 5178638"/>
              <a:gd name="connsiteY559" fmla="*/ 4288328 h 4469549"/>
              <a:gd name="connsiteX560" fmla="*/ 2156796 w 5178638"/>
              <a:gd name="connsiteY560" fmla="*/ 4290560 h 4469549"/>
              <a:gd name="connsiteX561" fmla="*/ 2107985 w 5178638"/>
              <a:gd name="connsiteY561" fmla="*/ 4290560 h 4469549"/>
              <a:gd name="connsiteX562" fmla="*/ 2104230 w 5178638"/>
              <a:gd name="connsiteY562" fmla="*/ 4290560 h 4469549"/>
              <a:gd name="connsiteX563" fmla="*/ 2056009 w 5178638"/>
              <a:gd name="connsiteY563" fmla="*/ 4289126 h 4469549"/>
              <a:gd name="connsiteX564" fmla="*/ 2063566 w 5178638"/>
              <a:gd name="connsiteY564" fmla="*/ 4288549 h 4469549"/>
              <a:gd name="connsiteX565" fmla="*/ 2138660 w 5178638"/>
              <a:gd name="connsiteY565" fmla="*/ 4288549 h 4469549"/>
              <a:gd name="connsiteX566" fmla="*/ 452380 w 5178638"/>
              <a:gd name="connsiteY566" fmla="*/ 4280735 h 4469549"/>
              <a:gd name="connsiteX567" fmla="*/ 478521 w 5178638"/>
              <a:gd name="connsiteY567" fmla="*/ 4280735 h 4469549"/>
              <a:gd name="connsiteX568" fmla="*/ 478521 w 5178638"/>
              <a:gd name="connsiteY568" fmla="*/ 4285574 h 4469549"/>
              <a:gd name="connsiteX569" fmla="*/ 487411 w 5178638"/>
              <a:gd name="connsiteY569" fmla="*/ 4284064 h 4469549"/>
              <a:gd name="connsiteX570" fmla="*/ 498675 w 5178638"/>
              <a:gd name="connsiteY570" fmla="*/ 4286296 h 4469549"/>
              <a:gd name="connsiteX571" fmla="*/ 513694 w 5178638"/>
              <a:gd name="connsiteY571" fmla="*/ 4294110 h 4469549"/>
              <a:gd name="connsiteX572" fmla="*/ 524958 w 5178638"/>
              <a:gd name="connsiteY572" fmla="*/ 4295227 h 4469549"/>
              <a:gd name="connsiteX573" fmla="*/ 566260 w 5178638"/>
              <a:gd name="connsiteY573" fmla="*/ 4291878 h 4469549"/>
              <a:gd name="connsiteX574" fmla="*/ 592543 w 5178638"/>
              <a:gd name="connsiteY574" fmla="*/ 4290762 h 4469549"/>
              <a:gd name="connsiteX575" fmla="*/ 607527 w 5178638"/>
              <a:gd name="connsiteY575" fmla="*/ 4296330 h 4469549"/>
              <a:gd name="connsiteX576" fmla="*/ 637616 w 5178638"/>
              <a:gd name="connsiteY576" fmla="*/ 4296330 h 4469549"/>
              <a:gd name="connsiteX577" fmla="*/ 645109 w 5178638"/>
              <a:gd name="connsiteY577" fmla="*/ 4290762 h 4469549"/>
              <a:gd name="connsiteX578" fmla="*/ 663883 w 5178638"/>
              <a:gd name="connsiteY578" fmla="*/ 4287413 h 4469549"/>
              <a:gd name="connsiteX579" fmla="*/ 686411 w 5178638"/>
              <a:gd name="connsiteY579" fmla="*/ 4285180 h 4469549"/>
              <a:gd name="connsiteX580" fmla="*/ 716449 w 5178638"/>
              <a:gd name="connsiteY580" fmla="*/ 4289645 h 4469549"/>
              <a:gd name="connsiteX581" fmla="*/ 725662 w 5178638"/>
              <a:gd name="connsiteY581" fmla="*/ 4292055 h 4469549"/>
              <a:gd name="connsiteX582" fmla="*/ 640115 w 5178638"/>
              <a:gd name="connsiteY582" fmla="*/ 4298595 h 4469549"/>
              <a:gd name="connsiteX583" fmla="*/ 591304 w 5178638"/>
              <a:gd name="connsiteY583" fmla="*/ 4301944 h 4469549"/>
              <a:gd name="connsiteX584" fmla="*/ 538738 w 5178638"/>
              <a:gd name="connsiteY584" fmla="*/ 4300828 h 4469549"/>
              <a:gd name="connsiteX585" fmla="*/ 482417 w 5178638"/>
              <a:gd name="connsiteY585" fmla="*/ 4297479 h 4469549"/>
              <a:gd name="connsiteX586" fmla="*/ 399364 w 5178638"/>
              <a:gd name="connsiteY586" fmla="*/ 4299537 h 4469549"/>
              <a:gd name="connsiteX587" fmla="*/ 401302 w 5178638"/>
              <a:gd name="connsiteY587" fmla="*/ 4296141 h 4469549"/>
              <a:gd name="connsiteX588" fmla="*/ 409402 w 5178638"/>
              <a:gd name="connsiteY588" fmla="*/ 4282238 h 4469549"/>
              <a:gd name="connsiteX589" fmla="*/ 426079 w 5178638"/>
              <a:gd name="connsiteY589" fmla="*/ 4281654 h 4469549"/>
              <a:gd name="connsiteX590" fmla="*/ 421059 w 5178638"/>
              <a:gd name="connsiteY590" fmla="*/ 4290270 h 4469549"/>
              <a:gd name="connsiteX591" fmla="*/ 425124 w 5178638"/>
              <a:gd name="connsiteY591" fmla="*/ 4292638 h 4469549"/>
              <a:gd name="connsiteX592" fmla="*/ 431636 w 5178638"/>
              <a:gd name="connsiteY592" fmla="*/ 4281460 h 4469549"/>
              <a:gd name="connsiteX593" fmla="*/ 1937335 w 5178638"/>
              <a:gd name="connsiteY593" fmla="*/ 4276200 h 4469549"/>
              <a:gd name="connsiteX594" fmla="*/ 1938405 w 5178638"/>
              <a:gd name="connsiteY594" fmla="*/ 4276231 h 4469549"/>
              <a:gd name="connsiteX595" fmla="*/ 1938083 w 5178638"/>
              <a:gd name="connsiteY595" fmla="*/ 4276327 h 4469549"/>
              <a:gd name="connsiteX596" fmla="*/ 1939022 w 5178638"/>
              <a:gd name="connsiteY596" fmla="*/ 4279397 h 4469549"/>
              <a:gd name="connsiteX597" fmla="*/ 1946532 w 5178638"/>
              <a:gd name="connsiteY597" fmla="*/ 4280514 h 4469549"/>
              <a:gd name="connsiteX598" fmla="*/ 1956290 w 5178638"/>
              <a:gd name="connsiteY598" fmla="*/ 4280514 h 4469549"/>
              <a:gd name="connsiteX599" fmla="*/ 1950924 w 5178638"/>
              <a:gd name="connsiteY599" fmla="*/ 4280735 h 4469549"/>
              <a:gd name="connsiteX600" fmla="*/ 1937335 w 5178638"/>
              <a:gd name="connsiteY600" fmla="*/ 4280735 h 4469549"/>
              <a:gd name="connsiteX601" fmla="*/ 1298017 w 5178638"/>
              <a:gd name="connsiteY601" fmla="*/ 4273182 h 4469549"/>
              <a:gd name="connsiteX602" fmla="*/ 1298522 w 5178638"/>
              <a:gd name="connsiteY602" fmla="*/ 4273182 h 4469549"/>
              <a:gd name="connsiteX603" fmla="*/ 1298071 w 5178638"/>
              <a:gd name="connsiteY603" fmla="*/ 4273200 h 4469549"/>
              <a:gd name="connsiteX604" fmla="*/ 1964065 w 5178638"/>
              <a:gd name="connsiteY604" fmla="*/ 4269571 h 4469549"/>
              <a:gd name="connsiteX605" fmla="*/ 1988471 w 5178638"/>
              <a:gd name="connsiteY605" fmla="*/ 4270688 h 4469549"/>
              <a:gd name="connsiteX606" fmla="*/ 2003490 w 5178638"/>
              <a:gd name="connsiteY606" fmla="*/ 4274037 h 4469549"/>
              <a:gd name="connsiteX607" fmla="*/ 1996794 w 5178638"/>
              <a:gd name="connsiteY607" fmla="*/ 4275688 h 4469549"/>
              <a:gd name="connsiteX608" fmla="*/ 1965305 w 5178638"/>
              <a:gd name="connsiteY608" fmla="*/ 4273816 h 4469549"/>
              <a:gd name="connsiteX609" fmla="*/ 1952588 w 5178638"/>
              <a:gd name="connsiteY609" fmla="*/ 4274446 h 4469549"/>
              <a:gd name="connsiteX610" fmla="*/ 1601735 w 5178638"/>
              <a:gd name="connsiteY610" fmla="*/ 4267339 h 4469549"/>
              <a:gd name="connsiteX611" fmla="*/ 1673074 w 5178638"/>
              <a:gd name="connsiteY611" fmla="*/ 4272921 h 4469549"/>
              <a:gd name="connsiteX612" fmla="*/ 1703112 w 5178638"/>
              <a:gd name="connsiteY612" fmla="*/ 4274037 h 4469549"/>
              <a:gd name="connsiteX613" fmla="*/ 1744415 w 5178638"/>
              <a:gd name="connsiteY613" fmla="*/ 4274037 h 4469549"/>
              <a:gd name="connsiteX614" fmla="*/ 1766943 w 5178638"/>
              <a:gd name="connsiteY614" fmla="*/ 4274037 h 4469549"/>
              <a:gd name="connsiteX615" fmla="*/ 1812000 w 5178638"/>
              <a:gd name="connsiteY615" fmla="*/ 4270688 h 4469549"/>
              <a:gd name="connsiteX616" fmla="*/ 1838282 w 5178638"/>
              <a:gd name="connsiteY616" fmla="*/ 4271804 h 4469549"/>
              <a:gd name="connsiteX617" fmla="*/ 1879969 w 5178638"/>
              <a:gd name="connsiteY617" fmla="*/ 4273991 h 4469549"/>
              <a:gd name="connsiteX618" fmla="*/ 1791751 w 5178638"/>
              <a:gd name="connsiteY618" fmla="*/ 4280735 h 4469549"/>
              <a:gd name="connsiteX619" fmla="*/ 1744415 w 5178638"/>
              <a:gd name="connsiteY619" fmla="*/ 4280735 h 4469549"/>
              <a:gd name="connsiteX620" fmla="*/ 1680584 w 5178638"/>
              <a:gd name="connsiteY620" fmla="*/ 4282967 h 4469549"/>
              <a:gd name="connsiteX621" fmla="*/ 1669320 w 5178638"/>
              <a:gd name="connsiteY621" fmla="*/ 4285200 h 4469549"/>
              <a:gd name="connsiteX622" fmla="*/ 1668497 w 5178638"/>
              <a:gd name="connsiteY622" fmla="*/ 4285689 h 4469549"/>
              <a:gd name="connsiteX623" fmla="*/ 1657762 w 5178638"/>
              <a:gd name="connsiteY623" fmla="*/ 4285461 h 4469549"/>
              <a:gd name="connsiteX624" fmla="*/ 1601441 w 5178638"/>
              <a:gd name="connsiteY624" fmla="*/ 4282112 h 4469549"/>
              <a:gd name="connsiteX625" fmla="*/ 1511327 w 5178638"/>
              <a:gd name="connsiteY625" fmla="*/ 4284345 h 4469549"/>
              <a:gd name="connsiteX626" fmla="*/ 1500063 w 5178638"/>
              <a:gd name="connsiteY626" fmla="*/ 4284345 h 4469549"/>
              <a:gd name="connsiteX627" fmla="*/ 1409950 w 5178638"/>
              <a:gd name="connsiteY627" fmla="*/ 4283228 h 4469549"/>
              <a:gd name="connsiteX628" fmla="*/ 1312327 w 5178638"/>
              <a:gd name="connsiteY628" fmla="*/ 4283228 h 4469549"/>
              <a:gd name="connsiteX629" fmla="*/ 1257806 w 5178638"/>
              <a:gd name="connsiteY629" fmla="*/ 4284000 h 4469549"/>
              <a:gd name="connsiteX630" fmla="*/ 1230017 w 5178638"/>
              <a:gd name="connsiteY630" fmla="*/ 4282967 h 4469549"/>
              <a:gd name="connsiteX631" fmla="*/ 1199979 w 5178638"/>
              <a:gd name="connsiteY631" fmla="*/ 4282967 h 4469549"/>
              <a:gd name="connsiteX632" fmla="*/ 1181205 w 5178638"/>
              <a:gd name="connsiteY632" fmla="*/ 4279618 h 4469549"/>
              <a:gd name="connsiteX633" fmla="*/ 1184960 w 5178638"/>
              <a:gd name="connsiteY633" fmla="*/ 4277386 h 4469549"/>
              <a:gd name="connsiteX634" fmla="*/ 1260055 w 5178638"/>
              <a:gd name="connsiteY634" fmla="*/ 4282967 h 4469549"/>
              <a:gd name="connsiteX635" fmla="*/ 1312621 w 5178638"/>
              <a:gd name="connsiteY635" fmla="*/ 4280735 h 4469549"/>
              <a:gd name="connsiteX636" fmla="*/ 1323885 w 5178638"/>
              <a:gd name="connsiteY636" fmla="*/ 4276269 h 4469549"/>
              <a:gd name="connsiteX637" fmla="*/ 1338904 w 5178638"/>
              <a:gd name="connsiteY637" fmla="*/ 4276269 h 4469549"/>
              <a:gd name="connsiteX638" fmla="*/ 1338904 w 5178638"/>
              <a:gd name="connsiteY638" fmla="*/ 4273182 h 4469549"/>
              <a:gd name="connsiteX639" fmla="*/ 1342365 w 5178638"/>
              <a:gd name="connsiteY639" fmla="*/ 4273182 h 4469549"/>
              <a:gd name="connsiteX640" fmla="*/ 1460595 w 5178638"/>
              <a:gd name="connsiteY640" fmla="*/ 4274779 h 4469549"/>
              <a:gd name="connsiteX641" fmla="*/ 1466565 w 5178638"/>
              <a:gd name="connsiteY641" fmla="*/ 4275153 h 4469549"/>
              <a:gd name="connsiteX642" fmla="*/ 1488252 w 5178638"/>
              <a:gd name="connsiteY642" fmla="*/ 4275153 h 4469549"/>
              <a:gd name="connsiteX643" fmla="*/ 1507573 w 5178638"/>
              <a:gd name="connsiteY643" fmla="*/ 4275414 h 4469549"/>
              <a:gd name="connsiteX644" fmla="*/ 1508451 w 5178638"/>
              <a:gd name="connsiteY644" fmla="*/ 4275153 h 4469549"/>
              <a:gd name="connsiteX645" fmla="*/ 1526640 w 5178638"/>
              <a:gd name="connsiteY645" fmla="*/ 4275153 h 4469549"/>
              <a:gd name="connsiteX646" fmla="*/ 1582961 w 5178638"/>
              <a:gd name="connsiteY646" fmla="*/ 4269572 h 4469549"/>
              <a:gd name="connsiteX647" fmla="*/ 1601735 w 5178638"/>
              <a:gd name="connsiteY647" fmla="*/ 4267339 h 4469549"/>
              <a:gd name="connsiteX648" fmla="*/ 2093587 w 5178638"/>
              <a:gd name="connsiteY648" fmla="*/ 4267118 h 4469549"/>
              <a:gd name="connsiteX649" fmla="*/ 2104230 w 5178638"/>
              <a:gd name="connsiteY649" fmla="*/ 4267118 h 4469549"/>
              <a:gd name="connsiteX650" fmla="*/ 2145532 w 5178638"/>
              <a:gd name="connsiteY650" fmla="*/ 4269351 h 4469549"/>
              <a:gd name="connsiteX651" fmla="*/ 2153041 w 5178638"/>
              <a:gd name="connsiteY651" fmla="*/ 4269351 h 4469549"/>
              <a:gd name="connsiteX652" fmla="*/ 2209362 w 5178638"/>
              <a:gd name="connsiteY652" fmla="*/ 4269351 h 4469549"/>
              <a:gd name="connsiteX653" fmla="*/ 2265683 w 5178638"/>
              <a:gd name="connsiteY653" fmla="*/ 4269351 h 4469549"/>
              <a:gd name="connsiteX654" fmla="*/ 2392886 w 5178638"/>
              <a:gd name="connsiteY654" fmla="*/ 4271069 h 4469549"/>
              <a:gd name="connsiteX655" fmla="*/ 2402917 w 5178638"/>
              <a:gd name="connsiteY655" fmla="*/ 4272837 h 4469549"/>
              <a:gd name="connsiteX656" fmla="*/ 2412773 w 5178638"/>
              <a:gd name="connsiteY656" fmla="*/ 4275069 h 4469549"/>
              <a:gd name="connsiteX657" fmla="*/ 2416527 w 5178638"/>
              <a:gd name="connsiteY657" fmla="*/ 4280651 h 4469549"/>
              <a:gd name="connsiteX658" fmla="*/ 2409018 w 5178638"/>
              <a:gd name="connsiteY658" fmla="*/ 4284000 h 4469549"/>
              <a:gd name="connsiteX659" fmla="*/ 2390244 w 5178638"/>
              <a:gd name="connsiteY659" fmla="*/ 4284000 h 4469549"/>
              <a:gd name="connsiteX660" fmla="*/ 2345188 w 5178638"/>
              <a:gd name="connsiteY660" fmla="*/ 4279535 h 4469549"/>
              <a:gd name="connsiteX661" fmla="*/ 2334392 w 5178638"/>
              <a:gd name="connsiteY661" fmla="*/ 4278558 h 4469549"/>
              <a:gd name="connsiteX662" fmla="*/ 2330218 w 5178638"/>
              <a:gd name="connsiteY662" fmla="*/ 4280237 h 4469549"/>
              <a:gd name="connsiteX663" fmla="*/ 2318917 w 5178638"/>
              <a:gd name="connsiteY663" fmla="*/ 4279397 h 4469549"/>
              <a:gd name="connsiteX664" fmla="*/ 2235645 w 5178638"/>
              <a:gd name="connsiteY664" fmla="*/ 4279397 h 4469549"/>
              <a:gd name="connsiteX665" fmla="*/ 2156796 w 5178638"/>
              <a:gd name="connsiteY665" fmla="*/ 4280514 h 4469549"/>
              <a:gd name="connsiteX666" fmla="*/ 2145918 w 5178638"/>
              <a:gd name="connsiteY666" fmla="*/ 4282939 h 4469549"/>
              <a:gd name="connsiteX667" fmla="*/ 2104868 w 5178638"/>
              <a:gd name="connsiteY667" fmla="*/ 4278502 h 4469549"/>
              <a:gd name="connsiteX668" fmla="*/ 2048547 w 5178638"/>
              <a:gd name="connsiteY668" fmla="*/ 4274037 h 4469549"/>
              <a:gd name="connsiteX669" fmla="*/ 2063566 w 5178638"/>
              <a:gd name="connsiteY669" fmla="*/ 4270688 h 4469549"/>
              <a:gd name="connsiteX670" fmla="*/ 2434998 w 5178638"/>
              <a:gd name="connsiteY670" fmla="*/ 4263625 h 4469549"/>
              <a:gd name="connsiteX671" fmla="*/ 2432954 w 5178638"/>
              <a:gd name="connsiteY671" fmla="*/ 4264046 h 4469549"/>
              <a:gd name="connsiteX672" fmla="*/ 2435301 w 5178638"/>
              <a:gd name="connsiteY672" fmla="*/ 4266139 h 4469549"/>
              <a:gd name="connsiteX673" fmla="*/ 2435301 w 5178638"/>
              <a:gd name="connsiteY673" fmla="*/ 4268372 h 4469549"/>
              <a:gd name="connsiteX674" fmla="*/ 2431546 w 5178638"/>
              <a:gd name="connsiteY674" fmla="*/ 4268372 h 4469549"/>
              <a:gd name="connsiteX675" fmla="*/ 2416398 w 5178638"/>
              <a:gd name="connsiteY675" fmla="*/ 4267921 h 4469549"/>
              <a:gd name="connsiteX676" fmla="*/ 2419627 w 5178638"/>
              <a:gd name="connsiteY676" fmla="*/ 4266002 h 4469549"/>
              <a:gd name="connsiteX677" fmla="*/ 2430891 w 5178638"/>
              <a:gd name="connsiteY677" fmla="*/ 4263769 h 4469549"/>
              <a:gd name="connsiteX678" fmla="*/ 2463656 w 5178638"/>
              <a:gd name="connsiteY678" fmla="*/ 4262623 h 4469549"/>
              <a:gd name="connsiteX679" fmla="*/ 2465339 w 5178638"/>
              <a:gd name="connsiteY679" fmla="*/ 4262790 h 4469549"/>
              <a:gd name="connsiteX680" fmla="*/ 2458888 w 5178638"/>
              <a:gd name="connsiteY680" fmla="*/ 4262790 h 4469549"/>
              <a:gd name="connsiteX681" fmla="*/ 375112 w 5178638"/>
              <a:gd name="connsiteY681" fmla="*/ 4259231 h 4469549"/>
              <a:gd name="connsiteX682" fmla="*/ 381039 w 5178638"/>
              <a:gd name="connsiteY682" fmla="*/ 4259525 h 4469549"/>
              <a:gd name="connsiteX683" fmla="*/ 385666 w 5178638"/>
              <a:gd name="connsiteY683" fmla="*/ 4259525 h 4469549"/>
              <a:gd name="connsiteX684" fmla="*/ 377463 w 5178638"/>
              <a:gd name="connsiteY684" fmla="*/ 4272344 h 4469549"/>
              <a:gd name="connsiteX685" fmla="*/ 368788 w 5178638"/>
              <a:gd name="connsiteY685" fmla="*/ 4270943 h 4469549"/>
              <a:gd name="connsiteX686" fmla="*/ 374337 w 5178638"/>
              <a:gd name="connsiteY686" fmla="*/ 4261420 h 4469549"/>
              <a:gd name="connsiteX687" fmla="*/ 1102063 w 5178638"/>
              <a:gd name="connsiteY687" fmla="*/ 4245274 h 4469549"/>
              <a:gd name="connsiteX688" fmla="*/ 1132100 w 5178638"/>
              <a:gd name="connsiteY688" fmla="*/ 4249739 h 4469549"/>
              <a:gd name="connsiteX689" fmla="*/ 1132100 w 5178638"/>
              <a:gd name="connsiteY689" fmla="*/ 4253088 h 4469549"/>
              <a:gd name="connsiteX690" fmla="*/ 1120836 w 5178638"/>
              <a:gd name="connsiteY690" fmla="*/ 4256437 h 4469549"/>
              <a:gd name="connsiteX691" fmla="*/ 1132100 w 5178638"/>
              <a:gd name="connsiteY691" fmla="*/ 4257554 h 4469549"/>
              <a:gd name="connsiteX692" fmla="*/ 1147119 w 5178638"/>
              <a:gd name="connsiteY692" fmla="*/ 4257554 h 4469549"/>
              <a:gd name="connsiteX693" fmla="*/ 1165893 w 5178638"/>
              <a:gd name="connsiteY693" fmla="*/ 4257554 h 4469549"/>
              <a:gd name="connsiteX694" fmla="*/ 1165893 w 5178638"/>
              <a:gd name="connsiteY694" fmla="*/ 4260902 h 4469549"/>
              <a:gd name="connsiteX695" fmla="*/ 1150874 w 5178638"/>
              <a:gd name="connsiteY695" fmla="*/ 4260902 h 4469549"/>
              <a:gd name="connsiteX696" fmla="*/ 1139610 w 5178638"/>
              <a:gd name="connsiteY696" fmla="*/ 4261879 h 4469549"/>
              <a:gd name="connsiteX697" fmla="*/ 1139610 w 5178638"/>
              <a:gd name="connsiteY697" fmla="*/ 4264293 h 4469549"/>
              <a:gd name="connsiteX698" fmla="*/ 1098602 w 5178638"/>
              <a:gd name="connsiteY698" fmla="*/ 4265106 h 4469549"/>
              <a:gd name="connsiteX699" fmla="*/ 1075105 w 5178638"/>
              <a:gd name="connsiteY699" fmla="*/ 4265633 h 4469549"/>
              <a:gd name="connsiteX700" fmla="*/ 1052312 w 5178638"/>
              <a:gd name="connsiteY700" fmla="*/ 4261879 h 4469549"/>
              <a:gd name="connsiteX701" fmla="*/ 1019741 w 5178638"/>
              <a:gd name="connsiteY701" fmla="*/ 4261992 h 4469549"/>
              <a:gd name="connsiteX702" fmla="*/ 1014017 w 5178638"/>
              <a:gd name="connsiteY702" fmla="*/ 4260960 h 4469549"/>
              <a:gd name="connsiteX703" fmla="*/ 1014017 w 5178638"/>
              <a:gd name="connsiteY703" fmla="*/ 4247828 h 4469549"/>
              <a:gd name="connsiteX704" fmla="*/ 1026968 w 5178638"/>
              <a:gd name="connsiteY704" fmla="*/ 4247507 h 4469549"/>
              <a:gd name="connsiteX705" fmla="*/ 1102063 w 5178638"/>
              <a:gd name="connsiteY705" fmla="*/ 4245274 h 4469549"/>
              <a:gd name="connsiteX706" fmla="*/ 1394931 w 5178638"/>
              <a:gd name="connsiteY706" fmla="*/ 4241925 h 4469549"/>
              <a:gd name="connsiteX707" fmla="*/ 1455007 w 5178638"/>
              <a:gd name="connsiteY707" fmla="*/ 4241925 h 4469549"/>
              <a:gd name="connsiteX708" fmla="*/ 1500063 w 5178638"/>
              <a:gd name="connsiteY708" fmla="*/ 4244158 h 4469549"/>
              <a:gd name="connsiteX709" fmla="*/ 1541365 w 5178638"/>
              <a:gd name="connsiteY709" fmla="*/ 4244158 h 4469549"/>
              <a:gd name="connsiteX710" fmla="*/ 1548875 w 5178638"/>
              <a:gd name="connsiteY710" fmla="*/ 4244158 h 4469549"/>
              <a:gd name="connsiteX711" fmla="*/ 1601441 w 5178638"/>
              <a:gd name="connsiteY711" fmla="*/ 4246391 h 4469549"/>
              <a:gd name="connsiteX712" fmla="*/ 1646498 w 5178638"/>
              <a:gd name="connsiteY712" fmla="*/ 4241925 h 4469549"/>
              <a:gd name="connsiteX713" fmla="*/ 1654007 w 5178638"/>
              <a:gd name="connsiteY713" fmla="*/ 4243042 h 4469549"/>
              <a:gd name="connsiteX714" fmla="*/ 1665271 w 5178638"/>
              <a:gd name="connsiteY714" fmla="*/ 4244158 h 4469549"/>
              <a:gd name="connsiteX715" fmla="*/ 1777913 w 5178638"/>
              <a:gd name="connsiteY715" fmla="*/ 4245274 h 4469549"/>
              <a:gd name="connsiteX716" fmla="*/ 1811705 w 5178638"/>
              <a:gd name="connsiteY716" fmla="*/ 4247507 h 4469549"/>
              <a:gd name="connsiteX717" fmla="*/ 1849253 w 5178638"/>
              <a:gd name="connsiteY717" fmla="*/ 4247507 h 4469549"/>
              <a:gd name="connsiteX718" fmla="*/ 1909328 w 5178638"/>
              <a:gd name="connsiteY718" fmla="*/ 4246391 h 4469549"/>
              <a:gd name="connsiteX719" fmla="*/ 1924347 w 5178638"/>
              <a:gd name="connsiteY719" fmla="*/ 4246391 h 4469549"/>
              <a:gd name="connsiteX720" fmla="*/ 1935611 w 5178638"/>
              <a:gd name="connsiteY720" fmla="*/ 4247507 h 4469549"/>
              <a:gd name="connsiteX721" fmla="*/ 1928102 w 5178638"/>
              <a:gd name="connsiteY721" fmla="*/ 4250856 h 4469549"/>
              <a:gd name="connsiteX722" fmla="*/ 1890555 w 5178638"/>
              <a:gd name="connsiteY722" fmla="*/ 4255321 h 4469549"/>
              <a:gd name="connsiteX723" fmla="*/ 1875536 w 5178638"/>
              <a:gd name="connsiteY723" fmla="*/ 4258670 h 4469549"/>
              <a:gd name="connsiteX724" fmla="*/ 1898774 w 5178638"/>
              <a:gd name="connsiteY724" fmla="*/ 4260512 h 4469549"/>
              <a:gd name="connsiteX725" fmla="*/ 1894603 w 5178638"/>
              <a:gd name="connsiteY725" fmla="*/ 4260502 h 4469549"/>
              <a:gd name="connsiteX726" fmla="*/ 1838282 w 5178638"/>
              <a:gd name="connsiteY726" fmla="*/ 4259525 h 4469549"/>
              <a:gd name="connsiteX727" fmla="*/ 1830242 w 5178638"/>
              <a:gd name="connsiteY727" fmla="*/ 4258728 h 4469549"/>
              <a:gd name="connsiteX728" fmla="*/ 1830479 w 5178638"/>
              <a:gd name="connsiteY728" fmla="*/ 4258670 h 4469549"/>
              <a:gd name="connsiteX729" fmla="*/ 1815460 w 5178638"/>
              <a:gd name="connsiteY729" fmla="*/ 4255321 h 4469549"/>
              <a:gd name="connsiteX730" fmla="*/ 1777913 w 5178638"/>
              <a:gd name="connsiteY730" fmla="*/ 4259786 h 4469549"/>
              <a:gd name="connsiteX731" fmla="*/ 1766649 w 5178638"/>
              <a:gd name="connsiteY731" fmla="*/ 4260902 h 4469549"/>
              <a:gd name="connsiteX732" fmla="*/ 1729101 w 5178638"/>
              <a:gd name="connsiteY732" fmla="*/ 4259786 h 4469549"/>
              <a:gd name="connsiteX733" fmla="*/ 1665271 w 5178638"/>
              <a:gd name="connsiteY733" fmla="*/ 4256437 h 4469549"/>
              <a:gd name="connsiteX734" fmla="*/ 1638988 w 5178638"/>
              <a:gd name="connsiteY734" fmla="*/ 4255321 h 4469549"/>
              <a:gd name="connsiteX735" fmla="*/ 1616447 w 5178638"/>
              <a:gd name="connsiteY735" fmla="*/ 4257292 h 4469549"/>
              <a:gd name="connsiteX736" fmla="*/ 1567942 w 5178638"/>
              <a:gd name="connsiteY736" fmla="*/ 4257292 h 4469549"/>
              <a:gd name="connsiteX737" fmla="*/ 1544768 w 5178638"/>
              <a:gd name="connsiteY737" fmla="*/ 4258670 h 4469549"/>
              <a:gd name="connsiteX738" fmla="*/ 1530101 w 5178638"/>
              <a:gd name="connsiteY738" fmla="*/ 4258670 h 4469549"/>
              <a:gd name="connsiteX739" fmla="*/ 1500063 w 5178638"/>
              <a:gd name="connsiteY739" fmla="*/ 4257554 h 4469549"/>
              <a:gd name="connsiteX740" fmla="*/ 1428724 w 5178638"/>
              <a:gd name="connsiteY740" fmla="*/ 4251972 h 4469549"/>
              <a:gd name="connsiteX741" fmla="*/ 1409950 w 5178638"/>
              <a:gd name="connsiteY741" fmla="*/ 4254205 h 4469549"/>
              <a:gd name="connsiteX742" fmla="*/ 1353629 w 5178638"/>
              <a:gd name="connsiteY742" fmla="*/ 4259786 h 4469549"/>
              <a:gd name="connsiteX743" fmla="*/ 1293554 w 5178638"/>
              <a:gd name="connsiteY743" fmla="*/ 4259786 h 4469549"/>
              <a:gd name="connsiteX744" fmla="*/ 1222214 w 5178638"/>
              <a:gd name="connsiteY744" fmla="*/ 4255321 h 4469549"/>
              <a:gd name="connsiteX745" fmla="*/ 1203440 w 5178638"/>
              <a:gd name="connsiteY745" fmla="*/ 4255321 h 4469549"/>
              <a:gd name="connsiteX746" fmla="*/ 1184667 w 5178638"/>
              <a:gd name="connsiteY746" fmla="*/ 4251972 h 4469549"/>
              <a:gd name="connsiteX747" fmla="*/ 1252252 w 5178638"/>
              <a:gd name="connsiteY747" fmla="*/ 4249739 h 4469549"/>
              <a:gd name="connsiteX748" fmla="*/ 1338610 w 5178638"/>
              <a:gd name="connsiteY748" fmla="*/ 4245274 h 4469549"/>
              <a:gd name="connsiteX749" fmla="*/ 1394931 w 5178638"/>
              <a:gd name="connsiteY749" fmla="*/ 4241925 h 4469549"/>
              <a:gd name="connsiteX750" fmla="*/ 2025381 w 5178638"/>
              <a:gd name="connsiteY750" fmla="*/ 4241443 h 4469549"/>
              <a:gd name="connsiteX751" fmla="*/ 2055418 w 5178638"/>
              <a:gd name="connsiteY751" fmla="*/ 4245908 h 4469549"/>
              <a:gd name="connsiteX752" fmla="*/ 2055418 w 5178638"/>
              <a:gd name="connsiteY752" fmla="*/ 4249257 h 4469549"/>
              <a:gd name="connsiteX753" fmla="*/ 2044154 w 5178638"/>
              <a:gd name="connsiteY753" fmla="*/ 4252606 h 4469549"/>
              <a:gd name="connsiteX754" fmla="*/ 2055418 w 5178638"/>
              <a:gd name="connsiteY754" fmla="*/ 4253723 h 4469549"/>
              <a:gd name="connsiteX755" fmla="*/ 2070437 w 5178638"/>
              <a:gd name="connsiteY755" fmla="*/ 4253723 h 4469549"/>
              <a:gd name="connsiteX756" fmla="*/ 2089211 w 5178638"/>
              <a:gd name="connsiteY756" fmla="*/ 4253723 h 4469549"/>
              <a:gd name="connsiteX757" fmla="*/ 2089211 w 5178638"/>
              <a:gd name="connsiteY757" fmla="*/ 4257071 h 4469549"/>
              <a:gd name="connsiteX758" fmla="*/ 2074192 w 5178638"/>
              <a:gd name="connsiteY758" fmla="*/ 4257071 h 4469549"/>
              <a:gd name="connsiteX759" fmla="*/ 2062928 w 5178638"/>
              <a:gd name="connsiteY759" fmla="*/ 4261537 h 4469549"/>
              <a:gd name="connsiteX760" fmla="*/ 2054543 w 5178638"/>
              <a:gd name="connsiteY760" fmla="*/ 4261893 h 4469549"/>
              <a:gd name="connsiteX761" fmla="*/ 2053709 w 5178638"/>
              <a:gd name="connsiteY761" fmla="*/ 4261897 h 4469549"/>
              <a:gd name="connsiteX762" fmla="*/ 2022264 w 5178638"/>
              <a:gd name="connsiteY762" fmla="*/ 4262874 h 4469549"/>
              <a:gd name="connsiteX763" fmla="*/ 2004928 w 5178638"/>
              <a:gd name="connsiteY763" fmla="*/ 4262874 h 4469549"/>
              <a:gd name="connsiteX764" fmla="*/ 1975630 w 5178638"/>
              <a:gd name="connsiteY764" fmla="*/ 4258048 h 4469549"/>
              <a:gd name="connsiteX765" fmla="*/ 1937335 w 5178638"/>
              <a:gd name="connsiteY765" fmla="*/ 4258181 h 4469549"/>
              <a:gd name="connsiteX766" fmla="*/ 1937335 w 5178638"/>
              <a:gd name="connsiteY766" fmla="*/ 4243997 h 4469549"/>
              <a:gd name="connsiteX767" fmla="*/ 1950286 w 5178638"/>
              <a:gd name="connsiteY767" fmla="*/ 4243676 h 4469549"/>
              <a:gd name="connsiteX768" fmla="*/ 2025381 w 5178638"/>
              <a:gd name="connsiteY768" fmla="*/ 4241443 h 4469549"/>
              <a:gd name="connsiteX769" fmla="*/ 2318249 w 5178638"/>
              <a:gd name="connsiteY769" fmla="*/ 4238094 h 4469549"/>
              <a:gd name="connsiteX770" fmla="*/ 2378325 w 5178638"/>
              <a:gd name="connsiteY770" fmla="*/ 4238094 h 4469549"/>
              <a:gd name="connsiteX771" fmla="*/ 2423381 w 5178638"/>
              <a:gd name="connsiteY771" fmla="*/ 4240327 h 4469549"/>
              <a:gd name="connsiteX772" fmla="*/ 2464683 w 5178638"/>
              <a:gd name="connsiteY772" fmla="*/ 4240327 h 4469549"/>
              <a:gd name="connsiteX773" fmla="*/ 2472193 w 5178638"/>
              <a:gd name="connsiteY773" fmla="*/ 4240327 h 4469549"/>
              <a:gd name="connsiteX774" fmla="*/ 2476849 w 5178638"/>
              <a:gd name="connsiteY774" fmla="*/ 4241084 h 4469549"/>
              <a:gd name="connsiteX775" fmla="*/ 2472848 w 5178638"/>
              <a:gd name="connsiteY775" fmla="*/ 4241580 h 4469549"/>
              <a:gd name="connsiteX776" fmla="*/ 2401508 w 5178638"/>
              <a:gd name="connsiteY776" fmla="*/ 4246046 h 4469549"/>
              <a:gd name="connsiteX777" fmla="*/ 2401508 w 5178638"/>
              <a:gd name="connsiteY777" fmla="*/ 4247162 h 4469549"/>
              <a:gd name="connsiteX778" fmla="*/ 2401508 w 5178638"/>
              <a:gd name="connsiteY778" fmla="*/ 4249395 h 4469549"/>
              <a:gd name="connsiteX779" fmla="*/ 2416527 w 5178638"/>
              <a:gd name="connsiteY779" fmla="*/ 4249395 h 4469549"/>
              <a:gd name="connsiteX780" fmla="*/ 2429199 w 5178638"/>
              <a:gd name="connsiteY780" fmla="*/ 4251487 h 4469549"/>
              <a:gd name="connsiteX781" fmla="*/ 2428458 w 5178638"/>
              <a:gd name="connsiteY781" fmla="*/ 4253911 h 4469549"/>
              <a:gd name="connsiteX782" fmla="*/ 2423381 w 5178638"/>
              <a:gd name="connsiteY782" fmla="*/ 4253723 h 4469549"/>
              <a:gd name="connsiteX783" fmla="*/ 2352042 w 5178638"/>
              <a:gd name="connsiteY783" fmla="*/ 4248141 h 4469549"/>
              <a:gd name="connsiteX784" fmla="*/ 2333268 w 5178638"/>
              <a:gd name="connsiteY784" fmla="*/ 4250374 h 4469549"/>
              <a:gd name="connsiteX785" fmla="*/ 2276947 w 5178638"/>
              <a:gd name="connsiteY785" fmla="*/ 4255955 h 4469549"/>
              <a:gd name="connsiteX786" fmla="*/ 2216872 w 5178638"/>
              <a:gd name="connsiteY786" fmla="*/ 4255955 h 4469549"/>
              <a:gd name="connsiteX787" fmla="*/ 2145532 w 5178638"/>
              <a:gd name="connsiteY787" fmla="*/ 4251490 h 4469549"/>
              <a:gd name="connsiteX788" fmla="*/ 2126758 w 5178638"/>
              <a:gd name="connsiteY788" fmla="*/ 4251490 h 4469549"/>
              <a:gd name="connsiteX789" fmla="*/ 2107985 w 5178638"/>
              <a:gd name="connsiteY789" fmla="*/ 4248141 h 4469549"/>
              <a:gd name="connsiteX790" fmla="*/ 2175570 w 5178638"/>
              <a:gd name="connsiteY790" fmla="*/ 4245908 h 4469549"/>
              <a:gd name="connsiteX791" fmla="*/ 2261928 w 5178638"/>
              <a:gd name="connsiteY791" fmla="*/ 4241443 h 4469549"/>
              <a:gd name="connsiteX792" fmla="*/ 2318249 w 5178638"/>
              <a:gd name="connsiteY792" fmla="*/ 4238094 h 4469549"/>
              <a:gd name="connsiteX793" fmla="*/ 3696532 w 5178638"/>
              <a:gd name="connsiteY793" fmla="*/ 4218992 h 4469549"/>
              <a:gd name="connsiteX794" fmla="*/ 3692778 w 5178638"/>
              <a:gd name="connsiteY794" fmla="*/ 4220108 h 4469549"/>
              <a:gd name="connsiteX795" fmla="*/ 3707796 w 5178638"/>
              <a:gd name="connsiteY795" fmla="*/ 4221224 h 4469549"/>
              <a:gd name="connsiteX796" fmla="*/ 3711551 w 5178638"/>
              <a:gd name="connsiteY796" fmla="*/ 4222341 h 4469549"/>
              <a:gd name="connsiteX797" fmla="*/ 3707796 w 5178638"/>
              <a:gd name="connsiteY797" fmla="*/ 4224573 h 4469549"/>
              <a:gd name="connsiteX798" fmla="*/ 3696532 w 5178638"/>
              <a:gd name="connsiteY798" fmla="*/ 4226806 h 4469549"/>
              <a:gd name="connsiteX799" fmla="*/ 3632702 w 5178638"/>
              <a:gd name="connsiteY799" fmla="*/ 4229038 h 4469549"/>
              <a:gd name="connsiteX800" fmla="*/ 3426192 w 5178638"/>
              <a:gd name="connsiteY800" fmla="*/ 4229038 h 4469549"/>
              <a:gd name="connsiteX801" fmla="*/ 3373626 w 5178638"/>
              <a:gd name="connsiteY801" fmla="*/ 4235736 h 4469549"/>
              <a:gd name="connsiteX802" fmla="*/ 3388645 w 5178638"/>
              <a:gd name="connsiteY802" fmla="*/ 4239085 h 4469549"/>
              <a:gd name="connsiteX803" fmla="*/ 3426192 w 5178638"/>
              <a:gd name="connsiteY803" fmla="*/ 4234620 h 4469549"/>
              <a:gd name="connsiteX804" fmla="*/ 3437456 w 5178638"/>
              <a:gd name="connsiteY804" fmla="*/ 4233504 h 4469549"/>
              <a:gd name="connsiteX805" fmla="*/ 3475004 w 5178638"/>
              <a:gd name="connsiteY805" fmla="*/ 4234620 h 4469549"/>
              <a:gd name="connsiteX806" fmla="*/ 3538834 w 5178638"/>
              <a:gd name="connsiteY806" fmla="*/ 4237969 h 4469549"/>
              <a:gd name="connsiteX807" fmla="*/ 3565117 w 5178638"/>
              <a:gd name="connsiteY807" fmla="*/ 4239085 h 4469549"/>
              <a:gd name="connsiteX808" fmla="*/ 3610174 w 5178638"/>
              <a:gd name="connsiteY808" fmla="*/ 4235736 h 4469549"/>
              <a:gd name="connsiteX809" fmla="*/ 3632702 w 5178638"/>
              <a:gd name="connsiteY809" fmla="*/ 4235736 h 4469549"/>
              <a:gd name="connsiteX810" fmla="*/ 3674004 w 5178638"/>
              <a:gd name="connsiteY810" fmla="*/ 4235736 h 4469549"/>
              <a:gd name="connsiteX811" fmla="*/ 3704042 w 5178638"/>
              <a:gd name="connsiteY811" fmla="*/ 4236852 h 4469549"/>
              <a:gd name="connsiteX812" fmla="*/ 3764670 w 5178638"/>
              <a:gd name="connsiteY812" fmla="*/ 4241596 h 4469549"/>
              <a:gd name="connsiteX813" fmla="*/ 3764883 w 5178638"/>
              <a:gd name="connsiteY813" fmla="*/ 4241580 h 4469549"/>
              <a:gd name="connsiteX814" fmla="*/ 3809940 w 5178638"/>
              <a:gd name="connsiteY814" fmla="*/ 4235999 h 4469549"/>
              <a:gd name="connsiteX815" fmla="*/ 3817449 w 5178638"/>
              <a:gd name="connsiteY815" fmla="*/ 4233766 h 4469549"/>
              <a:gd name="connsiteX816" fmla="*/ 3806185 w 5178638"/>
              <a:gd name="connsiteY816" fmla="*/ 4231534 h 4469549"/>
              <a:gd name="connsiteX817" fmla="*/ 3772393 w 5178638"/>
              <a:gd name="connsiteY817" fmla="*/ 4231534 h 4469549"/>
              <a:gd name="connsiteX818" fmla="*/ 3764883 w 5178638"/>
              <a:gd name="connsiteY818" fmla="*/ 4230417 h 4469549"/>
              <a:gd name="connsiteX819" fmla="*/ 3768638 w 5178638"/>
              <a:gd name="connsiteY819" fmla="*/ 4228185 h 4469549"/>
              <a:gd name="connsiteX820" fmla="*/ 3791166 w 5178638"/>
              <a:gd name="connsiteY820" fmla="*/ 4225952 h 4469549"/>
              <a:gd name="connsiteX821" fmla="*/ 3824959 w 5178638"/>
              <a:gd name="connsiteY821" fmla="*/ 4225952 h 4469549"/>
              <a:gd name="connsiteX822" fmla="*/ 3828714 w 5178638"/>
              <a:gd name="connsiteY822" fmla="*/ 4221487 h 4469549"/>
              <a:gd name="connsiteX823" fmla="*/ 3828714 w 5178638"/>
              <a:gd name="connsiteY823" fmla="*/ 4220443 h 4469549"/>
              <a:gd name="connsiteX824" fmla="*/ 3779136 w 5178638"/>
              <a:gd name="connsiteY824" fmla="*/ 4219271 h 4469549"/>
              <a:gd name="connsiteX825" fmla="*/ 3696532 w 5178638"/>
              <a:gd name="connsiteY825" fmla="*/ 4218992 h 4469549"/>
              <a:gd name="connsiteX826" fmla="*/ 2480358 w 5178638"/>
              <a:gd name="connsiteY826" fmla="*/ 4212557 h 4469549"/>
              <a:gd name="connsiteX827" fmla="*/ 2536679 w 5178638"/>
              <a:gd name="connsiteY827" fmla="*/ 4219255 h 4469549"/>
              <a:gd name="connsiteX828" fmla="*/ 2536679 w 5178638"/>
              <a:gd name="connsiteY828" fmla="*/ 4221487 h 4469549"/>
              <a:gd name="connsiteX829" fmla="*/ 2532924 w 5178638"/>
              <a:gd name="connsiteY829" fmla="*/ 4225952 h 4469549"/>
              <a:gd name="connsiteX830" fmla="*/ 2499131 w 5178638"/>
              <a:gd name="connsiteY830" fmla="*/ 4225952 h 4469549"/>
              <a:gd name="connsiteX831" fmla="*/ 2476603 w 5178638"/>
              <a:gd name="connsiteY831" fmla="*/ 4228185 h 4469549"/>
              <a:gd name="connsiteX832" fmla="*/ 2472848 w 5178638"/>
              <a:gd name="connsiteY832" fmla="*/ 4230417 h 4469549"/>
              <a:gd name="connsiteX833" fmla="*/ 2480358 w 5178638"/>
              <a:gd name="connsiteY833" fmla="*/ 4231534 h 4469549"/>
              <a:gd name="connsiteX834" fmla="*/ 2514150 w 5178638"/>
              <a:gd name="connsiteY834" fmla="*/ 4231534 h 4469549"/>
              <a:gd name="connsiteX835" fmla="*/ 2525414 w 5178638"/>
              <a:gd name="connsiteY835" fmla="*/ 4233766 h 4469549"/>
              <a:gd name="connsiteX836" fmla="*/ 2517905 w 5178638"/>
              <a:gd name="connsiteY836" fmla="*/ 4235999 h 4469549"/>
              <a:gd name="connsiteX837" fmla="*/ 2479451 w 5178638"/>
              <a:gd name="connsiteY837" fmla="*/ 4240762 h 4469549"/>
              <a:gd name="connsiteX838" fmla="*/ 2476087 w 5178638"/>
              <a:gd name="connsiteY838" fmla="*/ 4240183 h 4469549"/>
              <a:gd name="connsiteX839" fmla="*/ 2469048 w 5178638"/>
              <a:gd name="connsiteY839" fmla="*/ 4231392 h 4469549"/>
              <a:gd name="connsiteX840" fmla="*/ 2454029 w 5178638"/>
              <a:gd name="connsiteY840" fmla="*/ 4221066 h 4469549"/>
              <a:gd name="connsiteX841" fmla="*/ 2430738 w 5178638"/>
              <a:gd name="connsiteY841" fmla="*/ 4213400 h 4469549"/>
              <a:gd name="connsiteX842" fmla="*/ 524958 w 5178638"/>
              <a:gd name="connsiteY842" fmla="*/ 4211504 h 4469549"/>
              <a:gd name="connsiteX843" fmla="*/ 532467 w 5178638"/>
              <a:gd name="connsiteY843" fmla="*/ 4212621 h 4469549"/>
              <a:gd name="connsiteX844" fmla="*/ 543731 w 5178638"/>
              <a:gd name="connsiteY844" fmla="*/ 4213737 h 4469549"/>
              <a:gd name="connsiteX845" fmla="*/ 656373 w 5178638"/>
              <a:gd name="connsiteY845" fmla="*/ 4214853 h 4469549"/>
              <a:gd name="connsiteX846" fmla="*/ 690166 w 5178638"/>
              <a:gd name="connsiteY846" fmla="*/ 4217086 h 4469549"/>
              <a:gd name="connsiteX847" fmla="*/ 727713 w 5178638"/>
              <a:gd name="connsiteY847" fmla="*/ 4217086 h 4469549"/>
              <a:gd name="connsiteX848" fmla="*/ 787788 w 5178638"/>
              <a:gd name="connsiteY848" fmla="*/ 4215970 h 4469549"/>
              <a:gd name="connsiteX849" fmla="*/ 802807 w 5178638"/>
              <a:gd name="connsiteY849" fmla="*/ 4215970 h 4469549"/>
              <a:gd name="connsiteX850" fmla="*/ 814071 w 5178638"/>
              <a:gd name="connsiteY850" fmla="*/ 4217086 h 4469549"/>
              <a:gd name="connsiteX851" fmla="*/ 806562 w 5178638"/>
              <a:gd name="connsiteY851" fmla="*/ 4220435 h 4469549"/>
              <a:gd name="connsiteX852" fmla="*/ 769015 w 5178638"/>
              <a:gd name="connsiteY852" fmla="*/ 4224900 h 4469549"/>
              <a:gd name="connsiteX853" fmla="*/ 753996 w 5178638"/>
              <a:gd name="connsiteY853" fmla="*/ 4228249 h 4469549"/>
              <a:gd name="connsiteX854" fmla="*/ 810317 w 5178638"/>
              <a:gd name="connsiteY854" fmla="*/ 4232714 h 4469549"/>
              <a:gd name="connsiteX855" fmla="*/ 851619 w 5178638"/>
              <a:gd name="connsiteY855" fmla="*/ 4237179 h 4469549"/>
              <a:gd name="connsiteX856" fmla="*/ 859128 w 5178638"/>
              <a:gd name="connsiteY856" fmla="*/ 4241644 h 4469549"/>
              <a:gd name="connsiteX857" fmla="*/ 844109 w 5178638"/>
              <a:gd name="connsiteY857" fmla="*/ 4242761 h 4469549"/>
              <a:gd name="connsiteX858" fmla="*/ 769015 w 5178638"/>
              <a:gd name="connsiteY858" fmla="*/ 4242761 h 4469549"/>
              <a:gd name="connsiteX859" fmla="*/ 637599 w 5178638"/>
              <a:gd name="connsiteY859" fmla="*/ 4252807 h 4469549"/>
              <a:gd name="connsiteX860" fmla="*/ 588788 w 5178638"/>
              <a:gd name="connsiteY860" fmla="*/ 4256156 h 4469549"/>
              <a:gd name="connsiteX861" fmla="*/ 536222 w 5178638"/>
              <a:gd name="connsiteY861" fmla="*/ 4255040 h 4469549"/>
              <a:gd name="connsiteX862" fmla="*/ 479901 w 5178638"/>
              <a:gd name="connsiteY862" fmla="*/ 4251691 h 4469549"/>
              <a:gd name="connsiteX863" fmla="*/ 478521 w 5178638"/>
              <a:gd name="connsiteY863" fmla="*/ 4251699 h 4469549"/>
              <a:gd name="connsiteX864" fmla="*/ 478521 w 5178638"/>
              <a:gd name="connsiteY864" fmla="*/ 4273822 h 4469549"/>
              <a:gd name="connsiteX865" fmla="*/ 474908 w 5178638"/>
              <a:gd name="connsiteY865" fmla="*/ 4274037 h 4469549"/>
              <a:gd name="connsiteX866" fmla="*/ 452380 w 5178638"/>
              <a:gd name="connsiteY866" fmla="*/ 4274037 h 4469549"/>
              <a:gd name="connsiteX867" fmla="*/ 435961 w 5178638"/>
              <a:gd name="connsiteY867" fmla="*/ 4274037 h 4469549"/>
              <a:gd name="connsiteX868" fmla="*/ 442135 w 5178638"/>
              <a:gd name="connsiteY868" fmla="*/ 4263439 h 4469549"/>
              <a:gd name="connsiteX869" fmla="*/ 449162 w 5178638"/>
              <a:gd name="connsiteY869" fmla="*/ 4254497 h 4469549"/>
              <a:gd name="connsiteX870" fmla="*/ 447557 w 5178638"/>
              <a:gd name="connsiteY870" fmla="*/ 4266598 h 4469549"/>
              <a:gd name="connsiteX871" fmla="*/ 451622 w 5178638"/>
              <a:gd name="connsiteY871" fmla="*/ 4268967 h 4469549"/>
              <a:gd name="connsiteX872" fmla="*/ 472164 w 5178638"/>
              <a:gd name="connsiteY872" fmla="*/ 4246171 h 4469549"/>
              <a:gd name="connsiteX873" fmla="*/ 478521 w 5178638"/>
              <a:gd name="connsiteY873" fmla="*/ 4233726 h 4469549"/>
              <a:gd name="connsiteX874" fmla="*/ 478521 w 5178638"/>
              <a:gd name="connsiteY874" fmla="*/ 4234947 h 4469549"/>
              <a:gd name="connsiteX875" fmla="*/ 656373 w 5178638"/>
              <a:gd name="connsiteY875" fmla="*/ 4234947 h 4469549"/>
              <a:gd name="connsiteX876" fmla="*/ 708939 w 5178638"/>
              <a:gd name="connsiteY876" fmla="*/ 4228249 h 4469549"/>
              <a:gd name="connsiteX877" fmla="*/ 693920 w 5178638"/>
              <a:gd name="connsiteY877" fmla="*/ 4224900 h 4469549"/>
              <a:gd name="connsiteX878" fmla="*/ 669515 w 5178638"/>
              <a:gd name="connsiteY878" fmla="*/ 4223783 h 4469549"/>
              <a:gd name="connsiteX879" fmla="*/ 656373 w 5178638"/>
              <a:gd name="connsiteY879" fmla="*/ 4229365 h 4469549"/>
              <a:gd name="connsiteX880" fmla="*/ 645109 w 5178638"/>
              <a:gd name="connsiteY880" fmla="*/ 4230481 h 4469549"/>
              <a:gd name="connsiteX881" fmla="*/ 607562 w 5178638"/>
              <a:gd name="connsiteY881" fmla="*/ 4229365 h 4469549"/>
              <a:gd name="connsiteX882" fmla="*/ 543731 w 5178638"/>
              <a:gd name="connsiteY882" fmla="*/ 4226016 h 4469549"/>
              <a:gd name="connsiteX883" fmla="*/ 517449 w 5178638"/>
              <a:gd name="connsiteY883" fmla="*/ 4224900 h 4469549"/>
              <a:gd name="connsiteX884" fmla="*/ 493512 w 5178638"/>
              <a:gd name="connsiteY884" fmla="*/ 4226993 h 4469549"/>
              <a:gd name="connsiteX885" fmla="*/ 481598 w 5178638"/>
              <a:gd name="connsiteY885" fmla="*/ 4227701 h 4469549"/>
              <a:gd name="connsiteX886" fmla="*/ 488000 w 5178638"/>
              <a:gd name="connsiteY886" fmla="*/ 4215167 h 4469549"/>
              <a:gd name="connsiteX887" fmla="*/ 3515209 w 5178638"/>
              <a:gd name="connsiteY887" fmla="*/ 4208284 h 4469549"/>
              <a:gd name="connsiteX888" fmla="*/ 3546343 w 5178638"/>
              <a:gd name="connsiteY888" fmla="*/ 4208945 h 4469549"/>
              <a:gd name="connsiteX889" fmla="*/ 3602664 w 5178638"/>
              <a:gd name="connsiteY889" fmla="*/ 4212294 h 4469549"/>
              <a:gd name="connsiteX890" fmla="*/ 3622923 w 5178638"/>
              <a:gd name="connsiteY890" fmla="*/ 4212168 h 4469549"/>
              <a:gd name="connsiteX891" fmla="*/ 3627367 w 5178638"/>
              <a:gd name="connsiteY891" fmla="*/ 4209766 h 4469549"/>
              <a:gd name="connsiteX892" fmla="*/ 3640977 w 5178638"/>
              <a:gd name="connsiteY892" fmla="*/ 4210324 h 4469549"/>
              <a:gd name="connsiteX893" fmla="*/ 3682158 w 5178638"/>
              <a:gd name="connsiteY893" fmla="*/ 4208284 h 4469549"/>
              <a:gd name="connsiteX894" fmla="*/ 1207902 w 5178638"/>
              <a:gd name="connsiteY894" fmla="*/ 4205842 h 4469549"/>
              <a:gd name="connsiteX895" fmla="*/ 1264945 w 5178638"/>
              <a:gd name="connsiteY895" fmla="*/ 4205842 h 4469549"/>
              <a:gd name="connsiteX896" fmla="*/ 1328776 w 5178638"/>
              <a:gd name="connsiteY896" fmla="*/ 4205842 h 4469549"/>
              <a:gd name="connsiteX897" fmla="*/ 1328776 w 5178638"/>
              <a:gd name="connsiteY897" fmla="*/ 4206958 h 4469549"/>
              <a:gd name="connsiteX898" fmla="*/ 1296661 w 5178638"/>
              <a:gd name="connsiteY898" fmla="*/ 4207520 h 4469549"/>
              <a:gd name="connsiteX899" fmla="*/ 1241253 w 5178638"/>
              <a:gd name="connsiteY899" fmla="*/ 4206834 h 4469549"/>
              <a:gd name="connsiteX900" fmla="*/ 478521 w 5178638"/>
              <a:gd name="connsiteY900" fmla="*/ 4172949 h 4469549"/>
              <a:gd name="connsiteX901" fmla="*/ 478521 w 5178638"/>
              <a:gd name="connsiteY901" fmla="*/ 4188888 h 4469549"/>
              <a:gd name="connsiteX902" fmla="*/ 477051 w 5178638"/>
              <a:gd name="connsiteY902" fmla="*/ 4191440 h 4469549"/>
              <a:gd name="connsiteX903" fmla="*/ 452621 w 5178638"/>
              <a:gd name="connsiteY903" fmla="*/ 4217404 h 4469549"/>
              <a:gd name="connsiteX904" fmla="*/ 428869 w 5178638"/>
              <a:gd name="connsiteY904" fmla="*/ 4264402 h 4469549"/>
              <a:gd name="connsiteX905" fmla="*/ 433104 w 5178638"/>
              <a:gd name="connsiteY905" fmla="*/ 4266869 h 4469549"/>
              <a:gd name="connsiteX906" fmla="*/ 430021 w 5178638"/>
              <a:gd name="connsiteY906" fmla="*/ 4274037 h 4469549"/>
              <a:gd name="connsiteX907" fmla="*/ 414180 w 5178638"/>
              <a:gd name="connsiteY907" fmla="*/ 4274037 h 4469549"/>
              <a:gd name="connsiteX908" fmla="*/ 422635 w 5178638"/>
              <a:gd name="connsiteY908" fmla="*/ 4259525 h 4469549"/>
              <a:gd name="connsiteX909" fmla="*/ 422750 w 5178638"/>
              <a:gd name="connsiteY909" fmla="*/ 4259525 h 4469549"/>
              <a:gd name="connsiteX910" fmla="*/ 422652 w 5178638"/>
              <a:gd name="connsiteY910" fmla="*/ 4259496 h 4469549"/>
              <a:gd name="connsiteX911" fmla="*/ 437215 w 5178638"/>
              <a:gd name="connsiteY911" fmla="*/ 4234500 h 4469549"/>
              <a:gd name="connsiteX912" fmla="*/ 451265 w 5178638"/>
              <a:gd name="connsiteY912" fmla="*/ 4216613 h 4469549"/>
              <a:gd name="connsiteX913" fmla="*/ 467742 w 5178638"/>
              <a:gd name="connsiteY913" fmla="*/ 4191449 h 4469549"/>
              <a:gd name="connsiteX914" fmla="*/ 491344 w 5178638"/>
              <a:gd name="connsiteY914" fmla="*/ 4166629 h 4469549"/>
              <a:gd name="connsiteX915" fmla="*/ 489777 w 5178638"/>
              <a:gd name="connsiteY915" fmla="*/ 4169349 h 4469549"/>
              <a:gd name="connsiteX916" fmla="*/ 480925 w 5178638"/>
              <a:gd name="connsiteY916" fmla="*/ 4168823 h 4469549"/>
              <a:gd name="connsiteX917" fmla="*/ 482186 w 5178638"/>
              <a:gd name="connsiteY917" fmla="*/ 4166658 h 4469549"/>
              <a:gd name="connsiteX918" fmla="*/ 491756 w 5178638"/>
              <a:gd name="connsiteY918" fmla="*/ 4156381 h 4469549"/>
              <a:gd name="connsiteX919" fmla="*/ 495867 w 5178638"/>
              <a:gd name="connsiteY919" fmla="*/ 4158777 h 4469549"/>
              <a:gd name="connsiteX920" fmla="*/ 494477 w 5178638"/>
              <a:gd name="connsiteY920" fmla="*/ 4161190 h 4469549"/>
              <a:gd name="connsiteX921" fmla="*/ 487064 w 5178638"/>
              <a:gd name="connsiteY921" fmla="*/ 4161190 h 4469549"/>
              <a:gd name="connsiteX922" fmla="*/ 1403722 w 5178638"/>
              <a:gd name="connsiteY922" fmla="*/ 4149331 h 4469549"/>
              <a:gd name="connsiteX923" fmla="*/ 1383463 w 5178638"/>
              <a:gd name="connsiteY923" fmla="*/ 4149457 h 4469549"/>
              <a:gd name="connsiteX924" fmla="*/ 1379019 w 5178638"/>
              <a:gd name="connsiteY924" fmla="*/ 4151859 h 4469549"/>
              <a:gd name="connsiteX925" fmla="*/ 1365409 w 5178638"/>
              <a:gd name="connsiteY925" fmla="*/ 4151301 h 4469549"/>
              <a:gd name="connsiteX926" fmla="*/ 1324228 w 5178638"/>
              <a:gd name="connsiteY926" fmla="*/ 4153341 h 4469549"/>
              <a:gd name="connsiteX927" fmla="*/ 1491177 w 5178638"/>
              <a:gd name="connsiteY927" fmla="*/ 4153341 h 4469549"/>
              <a:gd name="connsiteX928" fmla="*/ 1460043 w 5178638"/>
              <a:gd name="connsiteY928" fmla="*/ 4152680 h 4469549"/>
              <a:gd name="connsiteX929" fmla="*/ 1403722 w 5178638"/>
              <a:gd name="connsiteY929" fmla="*/ 4149331 h 4469549"/>
              <a:gd name="connsiteX930" fmla="*/ 1016219 w 5178638"/>
              <a:gd name="connsiteY930" fmla="*/ 4101067 h 4469549"/>
              <a:gd name="connsiteX931" fmla="*/ 1034993 w 5178638"/>
              <a:gd name="connsiteY931" fmla="*/ 4101067 h 4469549"/>
              <a:gd name="connsiteX932" fmla="*/ 1080050 w 5178638"/>
              <a:gd name="connsiteY932" fmla="*/ 4101067 h 4469549"/>
              <a:gd name="connsiteX933" fmla="*/ 1085311 w 5178638"/>
              <a:gd name="connsiteY933" fmla="*/ 4101223 h 4469549"/>
              <a:gd name="connsiteX934" fmla="*/ 1065945 w 5178638"/>
              <a:gd name="connsiteY934" fmla="*/ 4103143 h 4469549"/>
              <a:gd name="connsiteX935" fmla="*/ 1038254 w 5178638"/>
              <a:gd name="connsiteY935" fmla="*/ 4104956 h 4469549"/>
              <a:gd name="connsiteX936" fmla="*/ 1014732 w 5178638"/>
              <a:gd name="connsiteY936" fmla="*/ 4101130 h 4469549"/>
              <a:gd name="connsiteX937" fmla="*/ 924290 w 5178638"/>
              <a:gd name="connsiteY937" fmla="*/ 4098835 h 4469549"/>
              <a:gd name="connsiteX938" fmla="*/ 941125 w 5178638"/>
              <a:gd name="connsiteY938" fmla="*/ 4098835 h 4469549"/>
              <a:gd name="connsiteX939" fmla="*/ 941816 w 5178638"/>
              <a:gd name="connsiteY939" fmla="*/ 4099451 h 4469549"/>
              <a:gd name="connsiteX940" fmla="*/ 940631 w 5178638"/>
              <a:gd name="connsiteY940" fmla="*/ 4099375 h 4469549"/>
              <a:gd name="connsiteX941" fmla="*/ 888559 w 5178638"/>
              <a:gd name="connsiteY941" fmla="*/ 4096602 h 4469549"/>
              <a:gd name="connsiteX942" fmla="*/ 911087 w 5178638"/>
              <a:gd name="connsiteY942" fmla="*/ 4096602 h 4469549"/>
              <a:gd name="connsiteX943" fmla="*/ 910214 w 5178638"/>
              <a:gd name="connsiteY943" fmla="*/ 4098677 h 4469549"/>
              <a:gd name="connsiteX944" fmla="*/ 884768 w 5178638"/>
              <a:gd name="connsiteY944" fmla="*/ 4098677 h 4469549"/>
              <a:gd name="connsiteX945" fmla="*/ 887620 w 5178638"/>
              <a:gd name="connsiteY945" fmla="*/ 4098556 h 4469549"/>
              <a:gd name="connsiteX946" fmla="*/ 888559 w 5178638"/>
              <a:gd name="connsiteY946" fmla="*/ 4096602 h 4469549"/>
              <a:gd name="connsiteX947" fmla="*/ 558226 w 5178638"/>
              <a:gd name="connsiteY947" fmla="*/ 4093173 h 4469549"/>
              <a:gd name="connsiteX948" fmla="*/ 564244 w 5178638"/>
              <a:gd name="connsiteY948" fmla="*/ 4095765 h 4469549"/>
              <a:gd name="connsiteX949" fmla="*/ 591936 w 5178638"/>
              <a:gd name="connsiteY949" fmla="*/ 4096602 h 4469549"/>
              <a:gd name="connsiteX950" fmla="*/ 595690 w 5178638"/>
              <a:gd name="connsiteY950" fmla="*/ 4096602 h 4469549"/>
              <a:gd name="connsiteX951" fmla="*/ 629483 w 5178638"/>
              <a:gd name="connsiteY951" fmla="*/ 4096602 h 4469549"/>
              <a:gd name="connsiteX952" fmla="*/ 648256 w 5178638"/>
              <a:gd name="connsiteY952" fmla="*/ 4096602 h 4469549"/>
              <a:gd name="connsiteX953" fmla="*/ 663275 w 5178638"/>
              <a:gd name="connsiteY953" fmla="*/ 4094370 h 4469549"/>
              <a:gd name="connsiteX954" fmla="*/ 689559 w 5178638"/>
              <a:gd name="connsiteY954" fmla="*/ 4094370 h 4469549"/>
              <a:gd name="connsiteX955" fmla="*/ 723351 w 5178638"/>
              <a:gd name="connsiteY955" fmla="*/ 4096602 h 4469549"/>
              <a:gd name="connsiteX956" fmla="*/ 757144 w 5178638"/>
              <a:gd name="connsiteY956" fmla="*/ 4096602 h 4469549"/>
              <a:gd name="connsiteX957" fmla="*/ 790936 w 5178638"/>
              <a:gd name="connsiteY957" fmla="*/ 4094370 h 4469549"/>
              <a:gd name="connsiteX958" fmla="*/ 805955 w 5178638"/>
              <a:gd name="connsiteY958" fmla="*/ 4093253 h 4469549"/>
              <a:gd name="connsiteX959" fmla="*/ 817219 w 5178638"/>
              <a:gd name="connsiteY959" fmla="*/ 4093253 h 4469549"/>
              <a:gd name="connsiteX960" fmla="*/ 877294 w 5178638"/>
              <a:gd name="connsiteY960" fmla="*/ 4094370 h 4469549"/>
              <a:gd name="connsiteX961" fmla="*/ 876355 w 5178638"/>
              <a:gd name="connsiteY961" fmla="*/ 4097021 h 4469549"/>
              <a:gd name="connsiteX962" fmla="*/ 880640 w 5178638"/>
              <a:gd name="connsiteY962" fmla="*/ 4098677 h 4469549"/>
              <a:gd name="connsiteX963" fmla="*/ 859435 w 5178638"/>
              <a:gd name="connsiteY963" fmla="*/ 4098677 h 4469549"/>
              <a:gd name="connsiteX964" fmla="*/ 803114 w 5178638"/>
              <a:gd name="connsiteY964" fmla="*/ 4102026 h 4469549"/>
              <a:gd name="connsiteX965" fmla="*/ 716756 w 5178638"/>
              <a:gd name="connsiteY965" fmla="*/ 4106491 h 4469549"/>
              <a:gd name="connsiteX966" fmla="*/ 649171 w 5178638"/>
              <a:gd name="connsiteY966" fmla="*/ 4108724 h 4469549"/>
              <a:gd name="connsiteX967" fmla="*/ 667944 w 5178638"/>
              <a:gd name="connsiteY967" fmla="*/ 4112073 h 4469549"/>
              <a:gd name="connsiteX968" fmla="*/ 686718 w 5178638"/>
              <a:gd name="connsiteY968" fmla="*/ 4112073 h 4469549"/>
              <a:gd name="connsiteX969" fmla="*/ 758058 w 5178638"/>
              <a:gd name="connsiteY969" fmla="*/ 4116538 h 4469549"/>
              <a:gd name="connsiteX970" fmla="*/ 818133 w 5178638"/>
              <a:gd name="connsiteY970" fmla="*/ 4116538 h 4469549"/>
              <a:gd name="connsiteX971" fmla="*/ 874454 w 5178638"/>
              <a:gd name="connsiteY971" fmla="*/ 4110957 h 4469549"/>
              <a:gd name="connsiteX972" fmla="*/ 893228 w 5178638"/>
              <a:gd name="connsiteY972" fmla="*/ 4108724 h 4469549"/>
              <a:gd name="connsiteX973" fmla="*/ 964567 w 5178638"/>
              <a:gd name="connsiteY973" fmla="*/ 4114306 h 4469549"/>
              <a:gd name="connsiteX974" fmla="*/ 994605 w 5178638"/>
              <a:gd name="connsiteY974" fmla="*/ 4115422 h 4469549"/>
              <a:gd name="connsiteX975" fmla="*/ 1035907 w 5178638"/>
              <a:gd name="connsiteY975" fmla="*/ 4115422 h 4469549"/>
              <a:gd name="connsiteX976" fmla="*/ 1058435 w 5178638"/>
              <a:gd name="connsiteY976" fmla="*/ 4115422 h 4469549"/>
              <a:gd name="connsiteX977" fmla="*/ 1103492 w 5178638"/>
              <a:gd name="connsiteY977" fmla="*/ 4112073 h 4469549"/>
              <a:gd name="connsiteX978" fmla="*/ 1129775 w 5178638"/>
              <a:gd name="connsiteY978" fmla="*/ 4113189 h 4469549"/>
              <a:gd name="connsiteX979" fmla="*/ 1193605 w 5178638"/>
              <a:gd name="connsiteY979" fmla="*/ 4116538 h 4469549"/>
              <a:gd name="connsiteX980" fmla="*/ 1231153 w 5178638"/>
              <a:gd name="connsiteY980" fmla="*/ 4117654 h 4469549"/>
              <a:gd name="connsiteX981" fmla="*/ 1242417 w 5178638"/>
              <a:gd name="connsiteY981" fmla="*/ 4116538 h 4469549"/>
              <a:gd name="connsiteX982" fmla="*/ 1279964 w 5178638"/>
              <a:gd name="connsiteY982" fmla="*/ 4112073 h 4469549"/>
              <a:gd name="connsiteX983" fmla="*/ 1294983 w 5178638"/>
              <a:gd name="connsiteY983" fmla="*/ 4115422 h 4469549"/>
              <a:gd name="connsiteX984" fmla="*/ 1272924 w 5178638"/>
              <a:gd name="connsiteY984" fmla="*/ 4120864 h 4469549"/>
              <a:gd name="connsiteX985" fmla="*/ 1259466 w 5178638"/>
              <a:gd name="connsiteY985" fmla="*/ 4121418 h 4469549"/>
              <a:gd name="connsiteX986" fmla="*/ 1241716 w 5178638"/>
              <a:gd name="connsiteY986" fmla="*/ 4120029 h 4469549"/>
              <a:gd name="connsiteX987" fmla="*/ 1241503 w 5178638"/>
              <a:gd name="connsiteY987" fmla="*/ 4120045 h 4469549"/>
              <a:gd name="connsiteX988" fmla="*/ 1224751 w 5178638"/>
              <a:gd name="connsiteY988" fmla="*/ 4122120 h 4469549"/>
              <a:gd name="connsiteX989" fmla="*/ 1035907 w 5178638"/>
              <a:gd name="connsiteY989" fmla="*/ 4122120 h 4469549"/>
              <a:gd name="connsiteX990" fmla="*/ 972077 w 5178638"/>
              <a:gd name="connsiteY990" fmla="*/ 4124352 h 4469549"/>
              <a:gd name="connsiteX991" fmla="*/ 960813 w 5178638"/>
              <a:gd name="connsiteY991" fmla="*/ 4126585 h 4469549"/>
              <a:gd name="connsiteX992" fmla="*/ 957058 w 5178638"/>
              <a:gd name="connsiteY992" fmla="*/ 4128817 h 4469549"/>
              <a:gd name="connsiteX993" fmla="*/ 960813 w 5178638"/>
              <a:gd name="connsiteY993" fmla="*/ 4129934 h 4469549"/>
              <a:gd name="connsiteX994" fmla="*/ 975831 w 5178638"/>
              <a:gd name="connsiteY994" fmla="*/ 4131050 h 4469549"/>
              <a:gd name="connsiteX995" fmla="*/ 972077 w 5178638"/>
              <a:gd name="connsiteY995" fmla="*/ 4132166 h 4469549"/>
              <a:gd name="connsiteX996" fmla="*/ 806869 w 5178638"/>
              <a:gd name="connsiteY996" fmla="*/ 4129934 h 4469549"/>
              <a:gd name="connsiteX997" fmla="*/ 750548 w 5178638"/>
              <a:gd name="connsiteY997" fmla="*/ 4129934 h 4469549"/>
              <a:gd name="connsiteX998" fmla="*/ 694227 w 5178638"/>
              <a:gd name="connsiteY998" fmla="*/ 4129934 h 4469549"/>
              <a:gd name="connsiteX999" fmla="*/ 686718 w 5178638"/>
              <a:gd name="connsiteY999" fmla="*/ 4129934 h 4469549"/>
              <a:gd name="connsiteX1000" fmla="*/ 645416 w 5178638"/>
              <a:gd name="connsiteY1000" fmla="*/ 4127701 h 4469549"/>
              <a:gd name="connsiteX1001" fmla="*/ 574076 w 5178638"/>
              <a:gd name="connsiteY1001" fmla="*/ 4127701 h 4469549"/>
              <a:gd name="connsiteX1002" fmla="*/ 551548 w 5178638"/>
              <a:gd name="connsiteY1002" fmla="*/ 4125469 h 4469549"/>
              <a:gd name="connsiteX1003" fmla="*/ 543926 w 5178638"/>
              <a:gd name="connsiteY1003" fmla="*/ 4125185 h 4469549"/>
              <a:gd name="connsiteX1004" fmla="*/ 544722 w 5178638"/>
              <a:gd name="connsiteY1004" fmla="*/ 4123227 h 4469549"/>
              <a:gd name="connsiteX1005" fmla="*/ 551548 w 5178638"/>
              <a:gd name="connsiteY1005" fmla="*/ 4124352 h 4469549"/>
              <a:gd name="connsiteX1006" fmla="*/ 604114 w 5178638"/>
              <a:gd name="connsiteY1006" fmla="*/ 4122120 h 4469549"/>
              <a:gd name="connsiteX1007" fmla="*/ 615378 w 5178638"/>
              <a:gd name="connsiteY1007" fmla="*/ 4117654 h 4469549"/>
              <a:gd name="connsiteX1008" fmla="*/ 630397 w 5178638"/>
              <a:gd name="connsiteY1008" fmla="*/ 4117654 h 4469549"/>
              <a:gd name="connsiteX1009" fmla="*/ 630397 w 5178638"/>
              <a:gd name="connsiteY1009" fmla="*/ 4114306 h 4469549"/>
              <a:gd name="connsiteX1010" fmla="*/ 611623 w 5178638"/>
              <a:gd name="connsiteY1010" fmla="*/ 4114306 h 4469549"/>
              <a:gd name="connsiteX1011" fmla="*/ 596604 w 5178638"/>
              <a:gd name="connsiteY1011" fmla="*/ 4114306 h 4469549"/>
              <a:gd name="connsiteX1012" fmla="*/ 585340 w 5178638"/>
              <a:gd name="connsiteY1012" fmla="*/ 4113189 h 4469549"/>
              <a:gd name="connsiteX1013" fmla="*/ 596604 w 5178638"/>
              <a:gd name="connsiteY1013" fmla="*/ 4109840 h 4469549"/>
              <a:gd name="connsiteX1014" fmla="*/ 596604 w 5178638"/>
              <a:gd name="connsiteY1014" fmla="*/ 4106491 h 4469549"/>
              <a:gd name="connsiteX1015" fmla="*/ 566567 w 5178638"/>
              <a:gd name="connsiteY1015" fmla="*/ 4102026 h 4469549"/>
              <a:gd name="connsiteX1016" fmla="*/ 553844 w 5178638"/>
              <a:gd name="connsiteY1016" fmla="*/ 4102404 h 4469549"/>
              <a:gd name="connsiteX1017" fmla="*/ 558073 w 5178638"/>
              <a:gd name="connsiteY1017" fmla="*/ 4093475 h 4469549"/>
              <a:gd name="connsiteX1018" fmla="*/ 562667 w 5178638"/>
              <a:gd name="connsiteY1018" fmla="*/ 4084385 h 4469549"/>
              <a:gd name="connsiteX1019" fmla="*/ 573087 w 5178638"/>
              <a:gd name="connsiteY1019" fmla="*/ 4084972 h 4469549"/>
              <a:gd name="connsiteX1020" fmla="*/ 648182 w 5178638"/>
              <a:gd name="connsiteY1020" fmla="*/ 4086089 h 4469549"/>
              <a:gd name="connsiteX1021" fmla="*/ 696993 w 5178638"/>
              <a:gd name="connsiteY1021" fmla="*/ 4086089 h 4469549"/>
              <a:gd name="connsiteX1022" fmla="*/ 700869 w 5178638"/>
              <a:gd name="connsiteY1022" fmla="*/ 4086281 h 4469549"/>
              <a:gd name="connsiteX1023" fmla="*/ 561709 w 5178638"/>
              <a:gd name="connsiteY1023" fmla="*/ 4086281 h 4469549"/>
              <a:gd name="connsiteX1024" fmla="*/ 591936 w 5178638"/>
              <a:gd name="connsiteY1024" fmla="*/ 4077625 h 4469549"/>
              <a:gd name="connsiteX1025" fmla="*/ 603200 w 5178638"/>
              <a:gd name="connsiteY1025" fmla="*/ 4078741 h 4469549"/>
              <a:gd name="connsiteX1026" fmla="*/ 591936 w 5178638"/>
              <a:gd name="connsiteY1026" fmla="*/ 4080974 h 4469549"/>
              <a:gd name="connsiteX1027" fmla="*/ 564391 w 5178638"/>
              <a:gd name="connsiteY1027" fmla="*/ 4080974 h 4469549"/>
              <a:gd name="connsiteX1028" fmla="*/ 565519 w 5178638"/>
              <a:gd name="connsiteY1028" fmla="*/ 4078741 h 4469549"/>
              <a:gd name="connsiteX1029" fmla="*/ 576917 w 5178638"/>
              <a:gd name="connsiteY1029" fmla="*/ 4078741 h 4469549"/>
              <a:gd name="connsiteX1030" fmla="*/ 591936 w 5178638"/>
              <a:gd name="connsiteY1030" fmla="*/ 4077625 h 4469549"/>
              <a:gd name="connsiteX1031" fmla="*/ 727106 w 5178638"/>
              <a:gd name="connsiteY1031" fmla="*/ 4050834 h 4469549"/>
              <a:gd name="connsiteX1032" fmla="*/ 738370 w 5178638"/>
              <a:gd name="connsiteY1032" fmla="*/ 4053066 h 4469549"/>
              <a:gd name="connsiteX1033" fmla="*/ 753389 w 5178638"/>
              <a:gd name="connsiteY1033" fmla="*/ 4060880 h 4469549"/>
              <a:gd name="connsiteX1034" fmla="*/ 764653 w 5178638"/>
              <a:gd name="connsiteY1034" fmla="*/ 4061997 h 4469549"/>
              <a:gd name="connsiteX1035" fmla="*/ 805955 w 5178638"/>
              <a:gd name="connsiteY1035" fmla="*/ 4058648 h 4469549"/>
              <a:gd name="connsiteX1036" fmla="*/ 832238 w 5178638"/>
              <a:gd name="connsiteY1036" fmla="*/ 4057532 h 4469549"/>
              <a:gd name="connsiteX1037" fmla="*/ 847257 w 5178638"/>
              <a:gd name="connsiteY1037" fmla="*/ 4063113 h 4469549"/>
              <a:gd name="connsiteX1038" fmla="*/ 877294 w 5178638"/>
              <a:gd name="connsiteY1038" fmla="*/ 4063113 h 4469549"/>
              <a:gd name="connsiteX1039" fmla="*/ 884804 w 5178638"/>
              <a:gd name="connsiteY1039" fmla="*/ 4057532 h 4469549"/>
              <a:gd name="connsiteX1040" fmla="*/ 903578 w 5178638"/>
              <a:gd name="connsiteY1040" fmla="*/ 4054183 h 4469549"/>
              <a:gd name="connsiteX1041" fmla="*/ 926106 w 5178638"/>
              <a:gd name="connsiteY1041" fmla="*/ 4051950 h 4469549"/>
              <a:gd name="connsiteX1042" fmla="*/ 956144 w 5178638"/>
              <a:gd name="connsiteY1042" fmla="*/ 4056415 h 4469549"/>
              <a:gd name="connsiteX1043" fmla="*/ 1008710 w 5178638"/>
              <a:gd name="connsiteY1043" fmla="*/ 4065346 h 4469549"/>
              <a:gd name="connsiteX1044" fmla="*/ 1034993 w 5178638"/>
              <a:gd name="connsiteY1044" fmla="*/ 4063113 h 4469549"/>
              <a:gd name="connsiteX1045" fmla="*/ 1065031 w 5178638"/>
              <a:gd name="connsiteY1045" fmla="*/ 4058648 h 4469549"/>
              <a:gd name="connsiteX1046" fmla="*/ 1106333 w 5178638"/>
              <a:gd name="connsiteY1046" fmla="*/ 4059764 h 4469549"/>
              <a:gd name="connsiteX1047" fmla="*/ 1113842 w 5178638"/>
              <a:gd name="connsiteY1047" fmla="*/ 4063113 h 4469549"/>
              <a:gd name="connsiteX1048" fmla="*/ 1177672 w 5178638"/>
              <a:gd name="connsiteY1048" fmla="*/ 4057532 h 4469549"/>
              <a:gd name="connsiteX1049" fmla="*/ 1218974 w 5178638"/>
              <a:gd name="connsiteY1049" fmla="*/ 4057532 h 4469549"/>
              <a:gd name="connsiteX1050" fmla="*/ 1312843 w 5178638"/>
              <a:gd name="connsiteY1050" fmla="*/ 4056415 h 4469549"/>
              <a:gd name="connsiteX1051" fmla="*/ 1339126 w 5178638"/>
              <a:gd name="connsiteY1051" fmla="*/ 4055299 h 4469549"/>
              <a:gd name="connsiteX1052" fmla="*/ 1369163 w 5178638"/>
              <a:gd name="connsiteY1052" fmla="*/ 4056415 h 4469549"/>
              <a:gd name="connsiteX1053" fmla="*/ 1402956 w 5178638"/>
              <a:gd name="connsiteY1053" fmla="*/ 4056415 h 4469549"/>
              <a:gd name="connsiteX1054" fmla="*/ 1406711 w 5178638"/>
              <a:gd name="connsiteY1054" fmla="*/ 4063113 h 4469549"/>
              <a:gd name="connsiteX1055" fmla="*/ 1451767 w 5178638"/>
              <a:gd name="connsiteY1055" fmla="*/ 4066462 h 4469549"/>
              <a:gd name="connsiteX1056" fmla="*/ 1463031 w 5178638"/>
              <a:gd name="connsiteY1056" fmla="*/ 4065346 h 4469549"/>
              <a:gd name="connsiteX1057" fmla="*/ 1470541 w 5178638"/>
              <a:gd name="connsiteY1057" fmla="*/ 4068695 h 4469549"/>
              <a:gd name="connsiteX1058" fmla="*/ 1463031 w 5178638"/>
              <a:gd name="connsiteY1058" fmla="*/ 4072044 h 4469549"/>
              <a:gd name="connsiteX1059" fmla="*/ 1432994 w 5178638"/>
              <a:gd name="connsiteY1059" fmla="*/ 4070927 h 4469549"/>
              <a:gd name="connsiteX1060" fmla="*/ 1399201 w 5178638"/>
              <a:gd name="connsiteY1060" fmla="*/ 4073160 h 4469549"/>
              <a:gd name="connsiteX1061" fmla="*/ 1387937 w 5178638"/>
              <a:gd name="connsiteY1061" fmla="*/ 4079858 h 4469549"/>
              <a:gd name="connsiteX1062" fmla="*/ 1369163 w 5178638"/>
              <a:gd name="connsiteY1062" fmla="*/ 4082090 h 4469549"/>
              <a:gd name="connsiteX1063" fmla="*/ 1324107 w 5178638"/>
              <a:gd name="connsiteY1063" fmla="*/ 4077625 h 4469549"/>
              <a:gd name="connsiteX1064" fmla="*/ 1305333 w 5178638"/>
              <a:gd name="connsiteY1064" fmla="*/ 4077625 h 4469549"/>
              <a:gd name="connsiteX1065" fmla="*/ 1297824 w 5178638"/>
              <a:gd name="connsiteY1065" fmla="*/ 4080974 h 4469549"/>
              <a:gd name="connsiteX1066" fmla="*/ 1301578 w 5178638"/>
              <a:gd name="connsiteY1066" fmla="*/ 4086556 h 4469549"/>
              <a:gd name="connsiteX1067" fmla="*/ 1324107 w 5178638"/>
              <a:gd name="connsiteY1067" fmla="*/ 4091021 h 4469549"/>
              <a:gd name="connsiteX1068" fmla="*/ 1327861 w 5178638"/>
              <a:gd name="connsiteY1068" fmla="*/ 4093253 h 4469549"/>
              <a:gd name="connsiteX1069" fmla="*/ 1320352 w 5178638"/>
              <a:gd name="connsiteY1069" fmla="*/ 4094370 h 4469549"/>
              <a:gd name="connsiteX1070" fmla="*/ 1282805 w 5178638"/>
              <a:gd name="connsiteY1070" fmla="*/ 4093253 h 4469549"/>
              <a:gd name="connsiteX1071" fmla="*/ 1279050 w 5178638"/>
              <a:gd name="connsiteY1071" fmla="*/ 4093253 h 4469549"/>
              <a:gd name="connsiteX1072" fmla="*/ 1279050 w 5178638"/>
              <a:gd name="connsiteY1072" fmla="*/ 4095486 h 4469549"/>
              <a:gd name="connsiteX1073" fmla="*/ 1275295 w 5178638"/>
              <a:gd name="connsiteY1073" fmla="*/ 4098835 h 4469549"/>
              <a:gd name="connsiteX1074" fmla="*/ 1249012 w 5178638"/>
              <a:gd name="connsiteY1074" fmla="*/ 4098835 h 4469549"/>
              <a:gd name="connsiteX1075" fmla="*/ 1282805 w 5178638"/>
              <a:gd name="connsiteY1075" fmla="*/ 4102184 h 4469549"/>
              <a:gd name="connsiteX1076" fmla="*/ 1288906 w 5178638"/>
              <a:gd name="connsiteY1076" fmla="*/ 4103858 h 4469549"/>
              <a:gd name="connsiteX1077" fmla="*/ 1288344 w 5178638"/>
              <a:gd name="connsiteY1077" fmla="*/ 4104259 h 4469549"/>
              <a:gd name="connsiteX1078" fmla="*/ 1276209 w 5178638"/>
              <a:gd name="connsiteY1078" fmla="*/ 4104259 h 4469549"/>
              <a:gd name="connsiteX1079" fmla="*/ 1242417 w 5178638"/>
              <a:gd name="connsiteY1079" fmla="*/ 4102026 h 4469549"/>
              <a:gd name="connsiteX1080" fmla="*/ 1186096 w 5178638"/>
              <a:gd name="connsiteY1080" fmla="*/ 4101887 h 4469549"/>
              <a:gd name="connsiteX1081" fmla="*/ 1154053 w 5178638"/>
              <a:gd name="connsiteY1081" fmla="*/ 4101331 h 4469549"/>
              <a:gd name="connsiteX1082" fmla="*/ 1151389 w 5178638"/>
              <a:gd name="connsiteY1082" fmla="*/ 4101067 h 4469549"/>
              <a:gd name="connsiteX1083" fmla="*/ 1138826 w 5178638"/>
              <a:gd name="connsiteY1083" fmla="*/ 4101067 h 4469549"/>
              <a:gd name="connsiteX1084" fmla="*/ 1129775 w 5178638"/>
              <a:gd name="connsiteY1084" fmla="*/ 4100910 h 4469549"/>
              <a:gd name="connsiteX1085" fmla="*/ 1118511 w 5178638"/>
              <a:gd name="connsiteY1085" fmla="*/ 4099794 h 4469549"/>
              <a:gd name="connsiteX1086" fmla="*/ 1111002 w 5178638"/>
              <a:gd name="connsiteY1086" fmla="*/ 4098677 h 4469549"/>
              <a:gd name="connsiteX1087" fmla="*/ 1108851 w 5178638"/>
              <a:gd name="connsiteY1087" fmla="*/ 4098890 h 4469549"/>
              <a:gd name="connsiteX1088" fmla="*/ 1097415 w 5178638"/>
              <a:gd name="connsiteY1088" fmla="*/ 4096044 h 4469549"/>
              <a:gd name="connsiteX1089" fmla="*/ 1068785 w 5178638"/>
              <a:gd name="connsiteY1089" fmla="*/ 4094370 h 4469549"/>
              <a:gd name="connsiteX1090" fmla="*/ 1046257 w 5178638"/>
              <a:gd name="connsiteY1090" fmla="*/ 4094370 h 4469549"/>
              <a:gd name="connsiteX1091" fmla="*/ 933615 w 5178638"/>
              <a:gd name="connsiteY1091" fmla="*/ 4091021 h 4469549"/>
              <a:gd name="connsiteX1092" fmla="*/ 918596 w 5178638"/>
              <a:gd name="connsiteY1092" fmla="*/ 4087672 h 4469549"/>
              <a:gd name="connsiteX1093" fmla="*/ 982427 w 5178638"/>
              <a:gd name="connsiteY1093" fmla="*/ 4086556 h 4469549"/>
              <a:gd name="connsiteX1094" fmla="*/ 982427 w 5178638"/>
              <a:gd name="connsiteY1094" fmla="*/ 4085439 h 4469549"/>
              <a:gd name="connsiteX1095" fmla="*/ 918596 w 5178638"/>
              <a:gd name="connsiteY1095" fmla="*/ 4085439 h 4469549"/>
              <a:gd name="connsiteX1096" fmla="*/ 858521 w 5178638"/>
              <a:gd name="connsiteY1096" fmla="*/ 4085439 h 4469549"/>
              <a:gd name="connsiteX1097" fmla="*/ 843502 w 5178638"/>
              <a:gd name="connsiteY1097" fmla="*/ 4084323 h 4469549"/>
              <a:gd name="connsiteX1098" fmla="*/ 824729 w 5178638"/>
              <a:gd name="connsiteY1098" fmla="*/ 4078741 h 4469549"/>
              <a:gd name="connsiteX1099" fmla="*/ 794691 w 5178638"/>
              <a:gd name="connsiteY1099" fmla="*/ 4077625 h 4469549"/>
              <a:gd name="connsiteX1100" fmla="*/ 768407 w 5178638"/>
              <a:gd name="connsiteY1100" fmla="*/ 4078741 h 4469549"/>
              <a:gd name="connsiteX1101" fmla="*/ 753389 w 5178638"/>
              <a:gd name="connsiteY1101" fmla="*/ 4078741 h 4469549"/>
              <a:gd name="connsiteX1102" fmla="*/ 764653 w 5178638"/>
              <a:gd name="connsiteY1102" fmla="*/ 4074276 h 4469549"/>
              <a:gd name="connsiteX1103" fmla="*/ 757144 w 5178638"/>
              <a:gd name="connsiteY1103" fmla="*/ 4069811 h 4469549"/>
              <a:gd name="connsiteX1104" fmla="*/ 738370 w 5178638"/>
              <a:gd name="connsiteY1104" fmla="*/ 4066462 h 4469549"/>
              <a:gd name="connsiteX1105" fmla="*/ 727106 w 5178638"/>
              <a:gd name="connsiteY1105" fmla="*/ 4065346 h 4469549"/>
              <a:gd name="connsiteX1106" fmla="*/ 674539 w 5178638"/>
              <a:gd name="connsiteY1106" fmla="*/ 4064229 h 4469549"/>
              <a:gd name="connsiteX1107" fmla="*/ 667030 w 5178638"/>
              <a:gd name="connsiteY1107" fmla="*/ 4061997 h 4469549"/>
              <a:gd name="connsiteX1108" fmla="*/ 674539 w 5178638"/>
              <a:gd name="connsiteY1108" fmla="*/ 4059764 h 4469549"/>
              <a:gd name="connsiteX1109" fmla="*/ 727106 w 5178638"/>
              <a:gd name="connsiteY1109" fmla="*/ 4050834 h 4469549"/>
              <a:gd name="connsiteX1110" fmla="*/ 599001 w 5178638"/>
              <a:gd name="connsiteY1110" fmla="*/ 4033583 h 4469549"/>
              <a:gd name="connsiteX1111" fmla="*/ 614389 w 5178638"/>
              <a:gd name="connsiteY1111" fmla="*/ 4034739 h 4469549"/>
              <a:gd name="connsiteX1112" fmla="*/ 636917 w 5178638"/>
              <a:gd name="connsiteY1112" fmla="*/ 4041437 h 4469549"/>
              <a:gd name="connsiteX1113" fmla="*/ 651936 w 5178638"/>
              <a:gd name="connsiteY1113" fmla="*/ 4050367 h 4469549"/>
              <a:gd name="connsiteX1114" fmla="*/ 651936 w 5178638"/>
              <a:gd name="connsiteY1114" fmla="*/ 4052600 h 4469549"/>
              <a:gd name="connsiteX1115" fmla="*/ 595615 w 5178638"/>
              <a:gd name="connsiteY1115" fmla="*/ 4063763 h 4469549"/>
              <a:gd name="connsiteX1116" fmla="*/ 579813 w 5178638"/>
              <a:gd name="connsiteY1116" fmla="*/ 4063763 h 4469549"/>
              <a:gd name="connsiteX1117" fmla="*/ 584252 w 5178638"/>
              <a:gd name="connsiteY1117" fmla="*/ 4060967 h 4469549"/>
              <a:gd name="connsiteX1118" fmla="*/ 599399 w 5178638"/>
              <a:gd name="connsiteY1118" fmla="*/ 4034968 h 4469549"/>
              <a:gd name="connsiteX1119" fmla="*/ 339045 w 5178638"/>
              <a:gd name="connsiteY1119" fmla="*/ 4030543 h 4469549"/>
              <a:gd name="connsiteX1120" fmla="*/ 335209 w 5178638"/>
              <a:gd name="connsiteY1120" fmla="*/ 4037180 h 4469549"/>
              <a:gd name="connsiteX1121" fmla="*/ 336809 w 5178638"/>
              <a:gd name="connsiteY1121" fmla="*/ 4033736 h 4469549"/>
              <a:gd name="connsiteX1122" fmla="*/ 290453 w 5178638"/>
              <a:gd name="connsiteY1122" fmla="*/ 4029505 h 4469549"/>
              <a:gd name="connsiteX1123" fmla="*/ 286529 w 5178638"/>
              <a:gd name="connsiteY1123" fmla="*/ 4036814 h 4469549"/>
              <a:gd name="connsiteX1124" fmla="*/ 293485 w 5178638"/>
              <a:gd name="connsiteY1124" fmla="*/ 4040866 h 4469549"/>
              <a:gd name="connsiteX1125" fmla="*/ 293201 w 5178638"/>
              <a:gd name="connsiteY1125" fmla="*/ 4041809 h 4469549"/>
              <a:gd name="connsiteX1126" fmla="*/ 292056 w 5178638"/>
              <a:gd name="connsiteY1126" fmla="*/ 4044494 h 4469549"/>
              <a:gd name="connsiteX1127" fmla="*/ 292429 w 5178638"/>
              <a:gd name="connsiteY1127" fmla="*/ 4044366 h 4469549"/>
              <a:gd name="connsiteX1128" fmla="*/ 291022 w 5178638"/>
              <a:gd name="connsiteY1128" fmla="*/ 4049025 h 4469549"/>
              <a:gd name="connsiteX1129" fmla="*/ 282642 w 5178638"/>
              <a:gd name="connsiteY1129" fmla="*/ 4057179 h 4469549"/>
              <a:gd name="connsiteX1130" fmla="*/ 275736 w 5178638"/>
              <a:gd name="connsiteY1130" fmla="*/ 4056958 h 4469549"/>
              <a:gd name="connsiteX1131" fmla="*/ 273452 w 5178638"/>
              <a:gd name="connsiteY1131" fmla="*/ 4058686 h 4469549"/>
              <a:gd name="connsiteX1132" fmla="*/ 689559 w 5178638"/>
              <a:gd name="connsiteY1132" fmla="*/ 4001717 h 4469549"/>
              <a:gd name="connsiteX1133" fmla="*/ 834547 w 5178638"/>
              <a:gd name="connsiteY1133" fmla="*/ 4001717 h 4469549"/>
              <a:gd name="connsiteX1134" fmla="*/ 822322 w 5178638"/>
              <a:gd name="connsiteY1134" fmla="*/ 4022795 h 4469549"/>
              <a:gd name="connsiteX1135" fmla="*/ 775917 w 5178638"/>
              <a:gd name="connsiteY1135" fmla="*/ 4021810 h 4469549"/>
              <a:gd name="connsiteX1136" fmla="*/ 719596 w 5178638"/>
              <a:gd name="connsiteY1136" fmla="*/ 4018461 h 4469549"/>
              <a:gd name="connsiteX1137" fmla="*/ 629483 w 5178638"/>
              <a:gd name="connsiteY1137" fmla="*/ 4020694 h 4469549"/>
              <a:gd name="connsiteX1138" fmla="*/ 618218 w 5178638"/>
              <a:gd name="connsiteY1138" fmla="*/ 4020694 h 4469549"/>
              <a:gd name="connsiteX1139" fmla="*/ 596068 w 5178638"/>
              <a:gd name="connsiteY1139" fmla="*/ 4019802 h 4469549"/>
              <a:gd name="connsiteX1140" fmla="*/ 595961 w 5178638"/>
              <a:gd name="connsiteY1140" fmla="*/ 4018318 h 4469549"/>
              <a:gd name="connsiteX1141" fmla="*/ 599101 w 5178638"/>
              <a:gd name="connsiteY1141" fmla="*/ 4011673 h 4469549"/>
              <a:gd name="connsiteX1142" fmla="*/ 625728 w 5178638"/>
              <a:gd name="connsiteY1142" fmla="*/ 4011763 h 4469549"/>
              <a:gd name="connsiteX1143" fmla="*/ 629483 w 5178638"/>
              <a:gd name="connsiteY1143" fmla="*/ 4010647 h 4469549"/>
              <a:gd name="connsiteX1144" fmla="*/ 614464 w 5178638"/>
              <a:gd name="connsiteY1144" fmla="*/ 4009531 h 4469549"/>
              <a:gd name="connsiteX1145" fmla="*/ 610709 w 5178638"/>
              <a:gd name="connsiteY1145" fmla="*/ 4008414 h 4469549"/>
              <a:gd name="connsiteX1146" fmla="*/ 614464 w 5178638"/>
              <a:gd name="connsiteY1146" fmla="*/ 4006182 h 4469549"/>
              <a:gd name="connsiteX1147" fmla="*/ 625728 w 5178638"/>
              <a:gd name="connsiteY1147" fmla="*/ 4003949 h 4469549"/>
              <a:gd name="connsiteX1148" fmla="*/ 689559 w 5178638"/>
              <a:gd name="connsiteY1148" fmla="*/ 4001717 h 4469549"/>
              <a:gd name="connsiteX1149" fmla="*/ 334385 w 5178638"/>
              <a:gd name="connsiteY1149" fmla="*/ 4001419 h 4469549"/>
              <a:gd name="connsiteX1150" fmla="*/ 334852 w 5178638"/>
              <a:gd name="connsiteY1150" fmla="*/ 4001529 h 4469549"/>
              <a:gd name="connsiteX1151" fmla="*/ 333695 w 5178638"/>
              <a:gd name="connsiteY1151" fmla="*/ 4006287 h 4469549"/>
              <a:gd name="connsiteX1152" fmla="*/ 323319 w 5178638"/>
              <a:gd name="connsiteY1152" fmla="*/ 4026314 h 4469549"/>
              <a:gd name="connsiteX1153" fmla="*/ 312903 w 5178638"/>
              <a:gd name="connsiteY1153" fmla="*/ 4041973 h 4469549"/>
              <a:gd name="connsiteX1154" fmla="*/ 308962 w 5178638"/>
              <a:gd name="connsiteY1154" fmla="*/ 4047899 h 4469549"/>
              <a:gd name="connsiteX1155" fmla="*/ 308160 w 5178638"/>
              <a:gd name="connsiteY1155" fmla="*/ 4048721 h 4469549"/>
              <a:gd name="connsiteX1156" fmla="*/ 304048 w 5178638"/>
              <a:gd name="connsiteY1156" fmla="*/ 4046326 h 4469549"/>
              <a:gd name="connsiteX1157" fmla="*/ 316415 w 5178638"/>
              <a:gd name="connsiteY1157" fmla="*/ 4024858 h 4469549"/>
              <a:gd name="connsiteX1158" fmla="*/ 323057 w 5178638"/>
              <a:gd name="connsiteY1158" fmla="*/ 4013459 h 4469549"/>
              <a:gd name="connsiteX1159" fmla="*/ 519386 w 5178638"/>
              <a:gd name="connsiteY1159" fmla="*/ 4000985 h 4469549"/>
              <a:gd name="connsiteX1160" fmla="*/ 524276 w 5178638"/>
              <a:gd name="connsiteY1160" fmla="*/ 4001250 h 4469549"/>
              <a:gd name="connsiteX1161" fmla="*/ 539295 w 5178638"/>
              <a:gd name="connsiteY1161" fmla="*/ 4002366 h 4469549"/>
              <a:gd name="connsiteX1162" fmla="*/ 545984 w 5178638"/>
              <a:gd name="connsiteY1162" fmla="*/ 4005439 h 4469549"/>
              <a:gd name="connsiteX1163" fmla="*/ 536302 w 5178638"/>
              <a:gd name="connsiteY1163" fmla="*/ 4026472 h 4469549"/>
              <a:gd name="connsiteX1164" fmla="*/ 526048 w 5178638"/>
              <a:gd name="connsiteY1164" fmla="*/ 4048744 h 4469549"/>
              <a:gd name="connsiteX1165" fmla="*/ 516687 w 5178638"/>
              <a:gd name="connsiteY1165" fmla="*/ 4063763 h 4469549"/>
              <a:gd name="connsiteX1166" fmla="*/ 505464 w 5178638"/>
              <a:gd name="connsiteY1166" fmla="*/ 4063763 h 4469549"/>
              <a:gd name="connsiteX1167" fmla="*/ 505464 w 5178638"/>
              <a:gd name="connsiteY1167" fmla="*/ 4073956 h 4469549"/>
              <a:gd name="connsiteX1168" fmla="*/ 509332 w 5178638"/>
              <a:gd name="connsiteY1168" fmla="*/ 4075393 h 4469549"/>
              <a:gd name="connsiteX1169" fmla="*/ 509431 w 5178638"/>
              <a:gd name="connsiteY1169" fmla="*/ 4075405 h 4469549"/>
              <a:gd name="connsiteX1170" fmla="*/ 498231 w 5178638"/>
              <a:gd name="connsiteY1170" fmla="*/ 4093374 h 4469549"/>
              <a:gd name="connsiteX1171" fmla="*/ 489774 w 5178638"/>
              <a:gd name="connsiteY1171" fmla="*/ 4104301 h 4469549"/>
              <a:gd name="connsiteX1172" fmla="*/ 478521 w 5178638"/>
              <a:gd name="connsiteY1172" fmla="*/ 4104580 h 4469549"/>
              <a:gd name="connsiteX1173" fmla="*/ 478521 w 5178638"/>
              <a:gd name="connsiteY1173" fmla="*/ 4118764 h 4469549"/>
              <a:gd name="connsiteX1174" fmla="*/ 479135 w 5178638"/>
              <a:gd name="connsiteY1174" fmla="*/ 4118762 h 4469549"/>
              <a:gd name="connsiteX1175" fmla="*/ 465813 w 5178638"/>
              <a:gd name="connsiteY1175" fmla="*/ 4139670 h 4469549"/>
              <a:gd name="connsiteX1176" fmla="*/ 465427 w 5178638"/>
              <a:gd name="connsiteY1176" fmla="*/ 4140347 h 4469549"/>
              <a:gd name="connsiteX1177" fmla="*/ 451973 w 5178638"/>
              <a:gd name="connsiteY1177" fmla="*/ 4132509 h 4469549"/>
              <a:gd name="connsiteX1178" fmla="*/ 442494 w 5178638"/>
              <a:gd name="connsiteY1178" fmla="*/ 4150667 h 4469549"/>
              <a:gd name="connsiteX1179" fmla="*/ 428728 w 5178638"/>
              <a:gd name="connsiteY1179" fmla="*/ 4177409 h 4469549"/>
              <a:gd name="connsiteX1180" fmla="*/ 433614 w 5178638"/>
              <a:gd name="connsiteY1180" fmla="*/ 4184602 h 4469549"/>
              <a:gd name="connsiteX1181" fmla="*/ 445239 w 5178638"/>
              <a:gd name="connsiteY1181" fmla="*/ 4173993 h 4469549"/>
              <a:gd name="connsiteX1182" fmla="*/ 439034 w 5178638"/>
              <a:gd name="connsiteY1182" fmla="*/ 4187760 h 4469549"/>
              <a:gd name="connsiteX1183" fmla="*/ 437144 w 5178638"/>
              <a:gd name="connsiteY1183" fmla="*/ 4191004 h 4469549"/>
              <a:gd name="connsiteX1184" fmla="*/ 443634 w 5178638"/>
              <a:gd name="connsiteY1184" fmla="*/ 4186094 h 4469549"/>
              <a:gd name="connsiteX1185" fmla="*/ 464426 w 5178638"/>
              <a:gd name="connsiteY1185" fmla="*/ 4150408 h 4469549"/>
              <a:gd name="connsiteX1186" fmla="*/ 469562 w 5178638"/>
              <a:gd name="connsiteY1186" fmla="*/ 4144709 h 4469549"/>
              <a:gd name="connsiteX1187" fmla="*/ 473092 w 5178638"/>
              <a:gd name="connsiteY1187" fmla="*/ 4151111 h 4469549"/>
              <a:gd name="connsiteX1188" fmla="*/ 463106 w 5178638"/>
              <a:gd name="connsiteY1188" fmla="*/ 4171366 h 4469549"/>
              <a:gd name="connsiteX1189" fmla="*/ 441494 w 5178638"/>
              <a:gd name="connsiteY1189" fmla="*/ 4202229 h 4469549"/>
              <a:gd name="connsiteX1190" fmla="*/ 433649 w 5178638"/>
              <a:gd name="connsiteY1190" fmla="*/ 4206350 h 4469549"/>
              <a:gd name="connsiteX1191" fmla="*/ 424199 w 5178638"/>
              <a:gd name="connsiteY1191" fmla="*/ 4222571 h 4469549"/>
              <a:gd name="connsiteX1192" fmla="*/ 413357 w 5178638"/>
              <a:gd name="connsiteY1192" fmla="*/ 4216254 h 4469549"/>
              <a:gd name="connsiteX1193" fmla="*/ 393100 w 5178638"/>
              <a:gd name="connsiteY1193" fmla="*/ 4247908 h 4469549"/>
              <a:gd name="connsiteX1194" fmla="*/ 388557 w 5178638"/>
              <a:gd name="connsiteY1194" fmla="*/ 4255008 h 4469549"/>
              <a:gd name="connsiteX1195" fmla="*/ 376059 w 5178638"/>
              <a:gd name="connsiteY1195" fmla="*/ 4256562 h 4469549"/>
              <a:gd name="connsiteX1196" fmla="*/ 382793 w 5178638"/>
              <a:gd name="connsiteY1196" fmla="*/ 4237558 h 4469549"/>
              <a:gd name="connsiteX1197" fmla="*/ 390890 w 5178638"/>
              <a:gd name="connsiteY1197" fmla="*/ 4220547 h 4469549"/>
              <a:gd name="connsiteX1198" fmla="*/ 444361 w 5178638"/>
              <a:gd name="connsiteY1198" fmla="*/ 4128768 h 4469549"/>
              <a:gd name="connsiteX1199" fmla="*/ 444792 w 5178638"/>
              <a:gd name="connsiteY1199" fmla="*/ 4129019 h 4469549"/>
              <a:gd name="connsiteX1200" fmla="*/ 467085 w 5178638"/>
              <a:gd name="connsiteY1200" fmla="*/ 3888017 h 4469549"/>
              <a:gd name="connsiteX1201" fmla="*/ 439519 w 5178638"/>
              <a:gd name="connsiteY1201" fmla="*/ 3919756 h 4469549"/>
              <a:gd name="connsiteX1202" fmla="*/ 425579 w 5178638"/>
              <a:gd name="connsiteY1202" fmla="*/ 3943683 h 4469549"/>
              <a:gd name="connsiteX1203" fmla="*/ 417122 w 5178638"/>
              <a:gd name="connsiteY1203" fmla="*/ 3967545 h 4469549"/>
              <a:gd name="connsiteX1204" fmla="*/ 409026 w 5178638"/>
              <a:gd name="connsiteY1204" fmla="*/ 3984556 h 4469549"/>
              <a:gd name="connsiteX1205" fmla="*/ 355555 w 5178638"/>
              <a:gd name="connsiteY1205" fmla="*/ 4076334 h 4469549"/>
              <a:gd name="connsiteX1206" fmla="*/ 355124 w 5178638"/>
              <a:gd name="connsiteY1206" fmla="*/ 4076083 h 4469549"/>
              <a:gd name="connsiteX1207" fmla="*/ 265592 w 5178638"/>
              <a:gd name="connsiteY1207" fmla="*/ 4229756 h 4469549"/>
              <a:gd name="connsiteX1208" fmla="*/ 247261 w 5178638"/>
              <a:gd name="connsiteY1208" fmla="*/ 4279913 h 4469549"/>
              <a:gd name="connsiteX1209" fmla="*/ 258887 w 5178638"/>
              <a:gd name="connsiteY1209" fmla="*/ 4269305 h 4469549"/>
              <a:gd name="connsiteX1210" fmla="*/ 272529 w 5178638"/>
              <a:gd name="connsiteY1210" fmla="*/ 4249007 h 4469549"/>
              <a:gd name="connsiteX1211" fmla="*/ 272368 w 5178638"/>
              <a:gd name="connsiteY1211" fmla="*/ 4233704 h 4469549"/>
              <a:gd name="connsiteX1212" fmla="*/ 276684 w 5178638"/>
              <a:gd name="connsiteY1212" fmla="*/ 4223182 h 4469549"/>
              <a:gd name="connsiteX1213" fmla="*/ 296940 w 5178638"/>
              <a:gd name="connsiteY1213" fmla="*/ 4191529 h 4469549"/>
              <a:gd name="connsiteX1214" fmla="*/ 333139 w 5178638"/>
              <a:gd name="connsiteY1214" fmla="*/ 4138745 h 4469549"/>
              <a:gd name="connsiteX1215" fmla="*/ 347724 w 5178638"/>
              <a:gd name="connsiteY1215" fmla="*/ 4116825 h 4469549"/>
              <a:gd name="connsiteX1216" fmla="*/ 357233 w 5178638"/>
              <a:gd name="connsiteY1216" fmla="*/ 4094662 h 4469549"/>
              <a:gd name="connsiteX1217" fmla="*/ 363698 w 5178638"/>
              <a:gd name="connsiteY1217" fmla="*/ 4081079 h 4469549"/>
              <a:gd name="connsiteX1218" fmla="*/ 362205 w 5178638"/>
              <a:gd name="connsiteY1218" fmla="*/ 4080209 h 4469549"/>
              <a:gd name="connsiteX1219" fmla="*/ 389709 w 5178638"/>
              <a:gd name="connsiteY1219" fmla="*/ 4032509 h 4469549"/>
              <a:gd name="connsiteX1220" fmla="*/ 430103 w 5178638"/>
              <a:gd name="connsiteY1220" fmla="*/ 3957726 h 4469549"/>
              <a:gd name="connsiteX1221" fmla="*/ 467085 w 5178638"/>
              <a:gd name="connsiteY1221" fmla="*/ 3888017 h 4469549"/>
              <a:gd name="connsiteX1222" fmla="*/ 640323 w 5178638"/>
              <a:gd name="connsiteY1222" fmla="*/ 3803532 h 4469549"/>
              <a:gd name="connsiteX1223" fmla="*/ 644522 w 5178638"/>
              <a:gd name="connsiteY1223" fmla="*/ 3804893 h 4469549"/>
              <a:gd name="connsiteX1224" fmla="*/ 638317 w 5178638"/>
              <a:gd name="connsiteY1224" fmla="*/ 3818660 h 4469549"/>
              <a:gd name="connsiteX1225" fmla="*/ 600514 w 5178638"/>
              <a:gd name="connsiteY1225" fmla="*/ 3883545 h 4469549"/>
              <a:gd name="connsiteX1226" fmla="*/ 569777 w 5178638"/>
              <a:gd name="connsiteY1226" fmla="*/ 3943313 h 4469549"/>
              <a:gd name="connsiteX1227" fmla="*/ 552595 w 5178638"/>
              <a:gd name="connsiteY1227" fmla="*/ 3988362 h 4469549"/>
              <a:gd name="connsiteX1228" fmla="*/ 546879 w 5178638"/>
              <a:gd name="connsiteY1228" fmla="*/ 3988321 h 4469549"/>
              <a:gd name="connsiteX1229" fmla="*/ 528105 w 5178638"/>
              <a:gd name="connsiteY1229" fmla="*/ 3990554 h 4469549"/>
              <a:gd name="connsiteX1230" fmla="*/ 525302 w 5178638"/>
              <a:gd name="connsiteY1230" fmla="*/ 3990832 h 4469549"/>
              <a:gd name="connsiteX1231" fmla="*/ 534324 w 5178638"/>
              <a:gd name="connsiteY1231" fmla="*/ 3975346 h 4469549"/>
              <a:gd name="connsiteX1232" fmla="*/ 552655 w 5178638"/>
              <a:gd name="connsiteY1232" fmla="*/ 3925189 h 4469549"/>
              <a:gd name="connsiteX1233" fmla="*/ 541028 w 5178638"/>
              <a:gd name="connsiteY1233" fmla="*/ 3935798 h 4469549"/>
              <a:gd name="connsiteX1234" fmla="*/ 527387 w 5178638"/>
              <a:gd name="connsiteY1234" fmla="*/ 3956095 h 4469549"/>
              <a:gd name="connsiteX1235" fmla="*/ 527547 w 5178638"/>
              <a:gd name="connsiteY1235" fmla="*/ 3971398 h 4469549"/>
              <a:gd name="connsiteX1236" fmla="*/ 523232 w 5178638"/>
              <a:gd name="connsiteY1236" fmla="*/ 3981920 h 4469549"/>
              <a:gd name="connsiteX1237" fmla="*/ 517003 w 5178638"/>
              <a:gd name="connsiteY1237" fmla="*/ 3991654 h 4469549"/>
              <a:gd name="connsiteX1238" fmla="*/ 505464 w 5178638"/>
              <a:gd name="connsiteY1238" fmla="*/ 3992798 h 4469549"/>
              <a:gd name="connsiteX1239" fmla="*/ 505464 w 5178638"/>
              <a:gd name="connsiteY1239" fmla="*/ 4000233 h 4469549"/>
              <a:gd name="connsiteX1240" fmla="*/ 511311 w 5178638"/>
              <a:gd name="connsiteY1240" fmla="*/ 4000549 h 4469549"/>
              <a:gd name="connsiteX1241" fmla="*/ 502975 w 5178638"/>
              <a:gd name="connsiteY1241" fmla="*/ 4013574 h 4469549"/>
              <a:gd name="connsiteX1242" fmla="*/ 466777 w 5178638"/>
              <a:gd name="connsiteY1242" fmla="*/ 4066358 h 4469549"/>
              <a:gd name="connsiteX1243" fmla="*/ 452192 w 5178638"/>
              <a:gd name="connsiteY1243" fmla="*/ 4088278 h 4469549"/>
              <a:gd name="connsiteX1244" fmla="*/ 442682 w 5178638"/>
              <a:gd name="connsiteY1244" fmla="*/ 4110441 h 4469549"/>
              <a:gd name="connsiteX1245" fmla="*/ 436218 w 5178638"/>
              <a:gd name="connsiteY1245" fmla="*/ 4124024 h 4469549"/>
              <a:gd name="connsiteX1246" fmla="*/ 437711 w 5178638"/>
              <a:gd name="connsiteY1246" fmla="*/ 4124894 h 4469549"/>
              <a:gd name="connsiteX1247" fmla="*/ 410206 w 5178638"/>
              <a:gd name="connsiteY1247" fmla="*/ 4172594 h 4469549"/>
              <a:gd name="connsiteX1248" fmla="*/ 369812 w 5178638"/>
              <a:gd name="connsiteY1248" fmla="*/ 4247377 h 4469549"/>
              <a:gd name="connsiteX1249" fmla="*/ 358764 w 5178638"/>
              <a:gd name="connsiteY1249" fmla="*/ 4269325 h 4469549"/>
              <a:gd name="connsiteX1250" fmla="*/ 348186 w 5178638"/>
              <a:gd name="connsiteY1250" fmla="*/ 4267618 h 4469549"/>
              <a:gd name="connsiteX1251" fmla="*/ 345326 w 5178638"/>
              <a:gd name="connsiteY1251" fmla="*/ 4267597 h 4469549"/>
              <a:gd name="connsiteX1252" fmla="*/ 362217 w 5178638"/>
              <a:gd name="connsiteY1252" fmla="*/ 4238606 h 4469549"/>
              <a:gd name="connsiteX1253" fmla="*/ 376802 w 5178638"/>
              <a:gd name="connsiteY1253" fmla="*/ 4216685 h 4469549"/>
              <a:gd name="connsiteX1254" fmla="*/ 406474 w 5178638"/>
              <a:gd name="connsiteY1254" fmla="*/ 4147063 h 4469549"/>
              <a:gd name="connsiteX1255" fmla="*/ 412965 w 5178638"/>
              <a:gd name="connsiteY1255" fmla="*/ 4142153 h 4469549"/>
              <a:gd name="connsiteX1256" fmla="*/ 421632 w 5178638"/>
              <a:gd name="connsiteY1256" fmla="*/ 4142857 h 4469549"/>
              <a:gd name="connsiteX1257" fmla="*/ 435570 w 5178638"/>
              <a:gd name="connsiteY1257" fmla="*/ 4122952 h 4469549"/>
              <a:gd name="connsiteX1258" fmla="*/ 422118 w 5178638"/>
              <a:gd name="connsiteY1258" fmla="*/ 4115115 h 4469549"/>
              <a:gd name="connsiteX1259" fmla="*/ 422449 w 5178638"/>
              <a:gd name="connsiteY1259" fmla="*/ 4114405 h 4469549"/>
              <a:gd name="connsiteX1260" fmla="*/ 439709 w 5178638"/>
              <a:gd name="connsiteY1260" fmla="*/ 4072315 h 4469549"/>
              <a:gd name="connsiteX1261" fmla="*/ 444845 w 5178638"/>
              <a:gd name="connsiteY1261" fmla="*/ 4066617 h 4469549"/>
              <a:gd name="connsiteX1262" fmla="*/ 451871 w 5178638"/>
              <a:gd name="connsiteY1262" fmla="*/ 4057673 h 4469549"/>
              <a:gd name="connsiteX1263" fmla="*/ 509930 w 5178638"/>
              <a:gd name="connsiteY1263" fmla="*/ 3961134 h 4469549"/>
              <a:gd name="connsiteX1264" fmla="*/ 529652 w 5178638"/>
              <a:gd name="connsiteY1264" fmla="*/ 3933515 h 4469549"/>
              <a:gd name="connsiteX1265" fmla="*/ 548554 w 5178638"/>
              <a:gd name="connsiteY1265" fmla="*/ 3901072 h 4469549"/>
              <a:gd name="connsiteX1266" fmla="*/ 577441 w 5178638"/>
              <a:gd name="connsiteY1266" fmla="*/ 3848375 h 4469549"/>
              <a:gd name="connsiteX1267" fmla="*/ 585002 w 5178638"/>
              <a:gd name="connsiteY1267" fmla="*/ 3835398 h 4469549"/>
              <a:gd name="connsiteX1268" fmla="*/ 592027 w 5178638"/>
              <a:gd name="connsiteY1268" fmla="*/ 3826455 h 4469549"/>
              <a:gd name="connsiteX1269" fmla="*/ 592313 w 5178638"/>
              <a:gd name="connsiteY1269" fmla="*/ 3835312 h 4469549"/>
              <a:gd name="connsiteX1270" fmla="*/ 578832 w 5178638"/>
              <a:gd name="connsiteY1270" fmla="*/ 3870912 h 4469549"/>
              <a:gd name="connsiteX1271" fmla="*/ 575337 w 5178638"/>
              <a:gd name="connsiteY1271" fmla="*/ 3886258 h 4469549"/>
              <a:gd name="connsiteX1272" fmla="*/ 609109 w 5178638"/>
              <a:gd name="connsiteY1272" fmla="*/ 3840752 h 4469549"/>
              <a:gd name="connsiteX1273" fmla="*/ 635321 w 5178638"/>
              <a:gd name="connsiteY1273" fmla="*/ 3808223 h 4469549"/>
              <a:gd name="connsiteX1274" fmla="*/ 640323 w 5178638"/>
              <a:gd name="connsiteY1274" fmla="*/ 3803532 h 4469549"/>
              <a:gd name="connsiteX1275" fmla="*/ 467740 w 5178638"/>
              <a:gd name="connsiteY1275" fmla="*/ 3690434 h 4469549"/>
              <a:gd name="connsiteX1276" fmla="*/ 466854 w 5178638"/>
              <a:gd name="connsiteY1276" fmla="*/ 3698608 h 4469549"/>
              <a:gd name="connsiteX1277" fmla="*/ 451810 w 5178638"/>
              <a:gd name="connsiteY1277" fmla="*/ 3733298 h 4469549"/>
              <a:gd name="connsiteX1278" fmla="*/ 447143 w 5178638"/>
              <a:gd name="connsiteY1278" fmla="*/ 3747961 h 4469549"/>
              <a:gd name="connsiteX1279" fmla="*/ 456119 w 5178638"/>
              <a:gd name="connsiteY1279" fmla="*/ 3735028 h 4469549"/>
              <a:gd name="connsiteX1280" fmla="*/ 446831 w 5178638"/>
              <a:gd name="connsiteY1280" fmla="*/ 3754543 h 4469549"/>
              <a:gd name="connsiteX1281" fmla="*/ 408778 w 5178638"/>
              <a:gd name="connsiteY1281" fmla="*/ 3832318 h 4469549"/>
              <a:gd name="connsiteX1282" fmla="*/ 377466 w 5178638"/>
              <a:gd name="connsiteY1282" fmla="*/ 3892295 h 4469549"/>
              <a:gd name="connsiteX1283" fmla="*/ 390983 w 5178638"/>
              <a:gd name="connsiteY1283" fmla="*/ 3878442 h 4469549"/>
              <a:gd name="connsiteX1284" fmla="*/ 400433 w 5178638"/>
              <a:gd name="connsiteY1284" fmla="*/ 3862221 h 4469549"/>
              <a:gd name="connsiteX1285" fmla="*/ 428087 w 5178638"/>
              <a:gd name="connsiteY1285" fmla="*/ 3823093 h 4469549"/>
              <a:gd name="connsiteX1286" fmla="*/ 409768 w 5178638"/>
              <a:gd name="connsiteY1286" fmla="*/ 3860897 h 4469549"/>
              <a:gd name="connsiteX1287" fmla="*/ 388090 w 5178638"/>
              <a:gd name="connsiteY1287" fmla="*/ 3904758 h 4469549"/>
              <a:gd name="connsiteX1288" fmla="*/ 367410 w 5178638"/>
              <a:gd name="connsiteY1288" fmla="*/ 3938582 h 4469549"/>
              <a:gd name="connsiteX1289" fmla="*/ 366811 w 5178638"/>
              <a:gd name="connsiteY1289" fmla="*/ 3938233 h 4469549"/>
              <a:gd name="connsiteX1290" fmla="*/ 371296 w 5178638"/>
              <a:gd name="connsiteY1290" fmla="*/ 3927809 h 4469549"/>
              <a:gd name="connsiteX1291" fmla="*/ 378856 w 5178638"/>
              <a:gd name="connsiteY1291" fmla="*/ 3914832 h 4469549"/>
              <a:gd name="connsiteX1292" fmla="*/ 374792 w 5178638"/>
              <a:gd name="connsiteY1292" fmla="*/ 3912464 h 4469549"/>
              <a:gd name="connsiteX1293" fmla="*/ 365341 w 5178638"/>
              <a:gd name="connsiteY1293" fmla="*/ 3928686 h 4469549"/>
              <a:gd name="connsiteX1294" fmla="*/ 357780 w 5178638"/>
              <a:gd name="connsiteY1294" fmla="*/ 3941663 h 4469549"/>
              <a:gd name="connsiteX1295" fmla="*/ 350754 w 5178638"/>
              <a:gd name="connsiteY1295" fmla="*/ 3950606 h 4469549"/>
              <a:gd name="connsiteX1296" fmla="*/ 352359 w 5178638"/>
              <a:gd name="connsiteY1296" fmla="*/ 3938504 h 4469549"/>
              <a:gd name="connsiteX1297" fmla="*/ 348293 w 5178638"/>
              <a:gd name="connsiteY1297" fmla="*/ 3936136 h 4469549"/>
              <a:gd name="connsiteX1298" fmla="*/ 341870 w 5178638"/>
              <a:gd name="connsiteY1298" fmla="*/ 3941959 h 4469549"/>
              <a:gd name="connsiteX1299" fmla="*/ 403787 w 5178638"/>
              <a:gd name="connsiteY1299" fmla="*/ 3835684 h 4469549"/>
              <a:gd name="connsiteX1300" fmla="*/ 424461 w 5178638"/>
              <a:gd name="connsiteY1300" fmla="*/ 3786893 h 4469549"/>
              <a:gd name="connsiteX1301" fmla="*/ 414007 w 5178638"/>
              <a:gd name="connsiteY1301" fmla="*/ 3798184 h 4469549"/>
              <a:gd name="connsiteX1302" fmla="*/ 400756 w 5178638"/>
              <a:gd name="connsiteY1302" fmla="*/ 3818709 h 4469549"/>
              <a:gd name="connsiteX1303" fmla="*/ 398964 w 5178638"/>
              <a:gd name="connsiteY1303" fmla="*/ 3832874 h 4469549"/>
              <a:gd name="connsiteX1304" fmla="*/ 394258 w 5178638"/>
              <a:gd name="connsiteY1304" fmla="*/ 3843169 h 4469549"/>
              <a:gd name="connsiteX1305" fmla="*/ 374392 w 5178638"/>
              <a:gd name="connsiteY1305" fmla="*/ 3875049 h 4469549"/>
              <a:gd name="connsiteX1306" fmla="*/ 339365 w 5178638"/>
              <a:gd name="connsiteY1306" fmla="*/ 3928517 h 4469549"/>
              <a:gd name="connsiteX1307" fmla="*/ 325170 w 5178638"/>
              <a:gd name="connsiteY1307" fmla="*/ 3950664 h 4469549"/>
              <a:gd name="connsiteX1308" fmla="*/ 314929 w 5178638"/>
              <a:gd name="connsiteY1308" fmla="*/ 3972400 h 4469549"/>
              <a:gd name="connsiteX1309" fmla="*/ 308152 w 5178638"/>
              <a:gd name="connsiteY1309" fmla="*/ 3985802 h 4469549"/>
              <a:gd name="connsiteX1310" fmla="*/ 309215 w 5178638"/>
              <a:gd name="connsiteY1310" fmla="*/ 3986421 h 4469549"/>
              <a:gd name="connsiteX1311" fmla="*/ 281649 w 5178638"/>
              <a:gd name="connsiteY1311" fmla="*/ 4034085 h 4469549"/>
              <a:gd name="connsiteX1312" fmla="*/ 262857 w 5178638"/>
              <a:gd name="connsiteY1312" fmla="*/ 4068114 h 4469549"/>
              <a:gd name="connsiteX1313" fmla="*/ 258569 w 5178638"/>
              <a:gd name="connsiteY1313" fmla="*/ 4073572 h 4469549"/>
              <a:gd name="connsiteX1314" fmla="*/ 255015 w 5178638"/>
              <a:gd name="connsiteY1314" fmla="*/ 4082315 h 4469549"/>
              <a:gd name="connsiteX1315" fmla="*/ 240572 w 5178638"/>
              <a:gd name="connsiteY1315" fmla="*/ 4108470 h 4469549"/>
              <a:gd name="connsiteX1316" fmla="*/ 224873 w 5178638"/>
              <a:gd name="connsiteY1316" fmla="*/ 4138335 h 4469549"/>
              <a:gd name="connsiteX1317" fmla="*/ 215664 w 5178638"/>
              <a:gd name="connsiteY1317" fmla="*/ 4144136 h 4469549"/>
              <a:gd name="connsiteX1318" fmla="*/ 200517 w 5178638"/>
              <a:gd name="connsiteY1318" fmla="*/ 4170134 h 4469549"/>
              <a:gd name="connsiteX1319" fmla="*/ 203504 w 5178638"/>
              <a:gd name="connsiteY1319" fmla="*/ 4180547 h 4469549"/>
              <a:gd name="connsiteX1320" fmla="*/ 198119 w 5178638"/>
              <a:gd name="connsiteY1320" fmla="*/ 4199137 h 4469549"/>
              <a:gd name="connsiteX1321" fmla="*/ 189489 w 5178638"/>
              <a:gd name="connsiteY1321" fmla="*/ 4220182 h 4469549"/>
              <a:gd name="connsiteX1322" fmla="*/ 168947 w 5178638"/>
              <a:gd name="connsiteY1322" fmla="*/ 4242978 h 4469549"/>
              <a:gd name="connsiteX1323" fmla="*/ 149680 w 5178638"/>
              <a:gd name="connsiteY1323" fmla="*/ 4258912 h 4469549"/>
              <a:gd name="connsiteX1324" fmla="*/ 146157 w 5178638"/>
              <a:gd name="connsiteY1324" fmla="*/ 4263437 h 4469549"/>
              <a:gd name="connsiteX1325" fmla="*/ 121095 w 5178638"/>
              <a:gd name="connsiteY1325" fmla="*/ 4306455 h 4469549"/>
              <a:gd name="connsiteX1326" fmla="*/ 111422 w 5178638"/>
              <a:gd name="connsiteY1326" fmla="*/ 4335483 h 4469549"/>
              <a:gd name="connsiteX1327" fmla="*/ 89275 w 5178638"/>
              <a:gd name="connsiteY1327" fmla="*/ 4370381 h 4469549"/>
              <a:gd name="connsiteX1328" fmla="*/ 81460 w 5178638"/>
              <a:gd name="connsiteY1328" fmla="*/ 4374484 h 4469549"/>
              <a:gd name="connsiteX1329" fmla="*/ 81403 w 5178638"/>
              <a:gd name="connsiteY1329" fmla="*/ 4374583 h 4469549"/>
              <a:gd name="connsiteX1330" fmla="*/ 71293 w 5178638"/>
              <a:gd name="connsiteY1330" fmla="*/ 4405531 h 4469549"/>
              <a:gd name="connsiteX1331" fmla="*/ 56072 w 5178638"/>
              <a:gd name="connsiteY1331" fmla="*/ 4433600 h 4469549"/>
              <a:gd name="connsiteX1332" fmla="*/ 35281 w 5178638"/>
              <a:gd name="connsiteY1332" fmla="*/ 4469287 h 4469549"/>
              <a:gd name="connsiteX1333" fmla="*/ 35275 w 5178638"/>
              <a:gd name="connsiteY1333" fmla="*/ 4469299 h 4469549"/>
              <a:gd name="connsiteX1334" fmla="*/ 16725 w 5178638"/>
              <a:gd name="connsiteY1334" fmla="*/ 4469299 h 4469549"/>
              <a:gd name="connsiteX1335" fmla="*/ 24822 w 5178638"/>
              <a:gd name="connsiteY1335" fmla="*/ 4447739 h 4469549"/>
              <a:gd name="connsiteX1336" fmla="*/ 26673 w 5178638"/>
              <a:gd name="connsiteY1336" fmla="*/ 4440127 h 4469549"/>
              <a:gd name="connsiteX1337" fmla="*/ 20964 w 5178638"/>
              <a:gd name="connsiteY1337" fmla="*/ 4445492 h 4469549"/>
              <a:gd name="connsiteX1338" fmla="*/ 6874 w 5178638"/>
              <a:gd name="connsiteY1338" fmla="*/ 4466072 h 4469549"/>
              <a:gd name="connsiteX1339" fmla="*/ 5101 w 5178638"/>
              <a:gd name="connsiteY1339" fmla="*/ 4469299 h 4469549"/>
              <a:gd name="connsiteX1340" fmla="*/ 0 w 5178638"/>
              <a:gd name="connsiteY1340" fmla="*/ 4469299 h 4469549"/>
              <a:gd name="connsiteX1341" fmla="*/ 106930 w 5178638"/>
              <a:gd name="connsiteY1341" fmla="*/ 4284733 h 4469549"/>
              <a:gd name="connsiteX1342" fmla="*/ 114102 w 5178638"/>
              <a:gd name="connsiteY1342" fmla="*/ 4277591 h 4469549"/>
              <a:gd name="connsiteX1343" fmla="*/ 131635 w 5178638"/>
              <a:gd name="connsiteY1343" fmla="*/ 4266622 h 4469549"/>
              <a:gd name="connsiteX1344" fmla="*/ 125038 w 5178638"/>
              <a:gd name="connsiteY1344" fmla="*/ 4280161 h 4469549"/>
              <a:gd name="connsiteX1345" fmla="*/ 94796 w 5178638"/>
              <a:gd name="connsiteY1345" fmla="*/ 4332069 h 4469549"/>
              <a:gd name="connsiteX1346" fmla="*/ 88239 w 5178638"/>
              <a:gd name="connsiteY1346" fmla="*/ 4349977 h 4469549"/>
              <a:gd name="connsiteX1347" fmla="*/ 122262 w 5178638"/>
              <a:gd name="connsiteY1347" fmla="*/ 4291580 h 4469549"/>
              <a:gd name="connsiteX1348" fmla="*/ 156284 w 5178638"/>
              <a:gd name="connsiteY1348" fmla="*/ 4233183 h 4469549"/>
              <a:gd name="connsiteX1349" fmla="*/ 190347 w 5178638"/>
              <a:gd name="connsiteY1349" fmla="*/ 4179154 h 4469549"/>
              <a:gd name="connsiteX1350" fmla="*/ 235710 w 5178638"/>
              <a:gd name="connsiteY1350" fmla="*/ 4101292 h 4469549"/>
              <a:gd name="connsiteX1351" fmla="*/ 249905 w 5178638"/>
              <a:gd name="connsiteY1351" fmla="*/ 4079144 h 4469549"/>
              <a:gd name="connsiteX1352" fmla="*/ 281921 w 5178638"/>
              <a:gd name="connsiteY1352" fmla="*/ 4010887 h 4469549"/>
              <a:gd name="connsiteX1353" fmla="*/ 287631 w 5178638"/>
              <a:gd name="connsiteY1353" fmla="*/ 4005522 h 4469549"/>
              <a:gd name="connsiteX1354" fmla="*/ 294344 w 5178638"/>
              <a:gd name="connsiteY1354" fmla="*/ 4005088 h 4469549"/>
              <a:gd name="connsiteX1355" fmla="*/ 307779 w 5178638"/>
              <a:gd name="connsiteY1355" fmla="*/ 3984890 h 4469549"/>
              <a:gd name="connsiteX1356" fmla="*/ 298204 w 5178638"/>
              <a:gd name="connsiteY1356" fmla="*/ 3979311 h 4469549"/>
              <a:gd name="connsiteX1357" fmla="*/ 298553 w 5178638"/>
              <a:gd name="connsiteY1357" fmla="*/ 3978612 h 4469549"/>
              <a:gd name="connsiteX1358" fmla="*/ 317376 w 5178638"/>
              <a:gd name="connsiteY1358" fmla="*/ 3937432 h 4469549"/>
              <a:gd name="connsiteX1359" fmla="*/ 322121 w 5178638"/>
              <a:gd name="connsiteY1359" fmla="*/ 3931506 h 4469549"/>
              <a:gd name="connsiteX1360" fmla="*/ 328756 w 5178638"/>
              <a:gd name="connsiteY1360" fmla="*/ 3922335 h 4469549"/>
              <a:gd name="connsiteX1361" fmla="*/ 386425 w 5178638"/>
              <a:gd name="connsiteY1361" fmla="*/ 3825569 h 4469549"/>
              <a:gd name="connsiteX1362" fmla="*/ 405366 w 5178638"/>
              <a:gd name="connsiteY1362" fmla="*/ 3797494 h 4469549"/>
              <a:gd name="connsiteX1363" fmla="*/ 424267 w 5178638"/>
              <a:gd name="connsiteY1363" fmla="*/ 3765052 h 4469549"/>
              <a:gd name="connsiteX1364" fmla="*/ 453545 w 5178638"/>
              <a:gd name="connsiteY1364" fmla="*/ 3712582 h 4469549"/>
              <a:gd name="connsiteX1365" fmla="*/ 461106 w 5178638"/>
              <a:gd name="connsiteY1365" fmla="*/ 3699605 h 4469549"/>
              <a:gd name="connsiteX1366" fmla="*/ 467740 w 5178638"/>
              <a:gd name="connsiteY1366" fmla="*/ 3690434 h 4469549"/>
              <a:gd name="connsiteX1367" fmla="*/ 510898 w 5178638"/>
              <a:gd name="connsiteY1367" fmla="*/ 3663690 h 4469549"/>
              <a:gd name="connsiteX1368" fmla="*/ 511642 w 5178638"/>
              <a:gd name="connsiteY1368" fmla="*/ 3663865 h 4469549"/>
              <a:gd name="connsiteX1369" fmla="*/ 505046 w 5178638"/>
              <a:gd name="connsiteY1369" fmla="*/ 3677405 h 4469549"/>
              <a:gd name="connsiteX1370" fmla="*/ 495905 w 5178638"/>
              <a:gd name="connsiteY1370" fmla="*/ 3693096 h 4469549"/>
              <a:gd name="connsiteX1371" fmla="*/ 500326 w 5178638"/>
              <a:gd name="connsiteY1371" fmla="*/ 3681417 h 4469549"/>
              <a:gd name="connsiteX1372" fmla="*/ 819189 w 5178638"/>
              <a:gd name="connsiteY1372" fmla="*/ 3621153 h 4469549"/>
              <a:gd name="connsiteX1373" fmla="*/ 809738 w 5178638"/>
              <a:gd name="connsiteY1373" fmla="*/ 3637373 h 4469549"/>
              <a:gd name="connsiteX1374" fmla="*/ 801893 w 5178638"/>
              <a:gd name="connsiteY1374" fmla="*/ 3641494 h 4469549"/>
              <a:gd name="connsiteX1375" fmla="*/ 780281 w 5178638"/>
              <a:gd name="connsiteY1375" fmla="*/ 3672358 h 4469549"/>
              <a:gd name="connsiteX1376" fmla="*/ 770295 w 5178638"/>
              <a:gd name="connsiteY1376" fmla="*/ 3692612 h 4469549"/>
              <a:gd name="connsiteX1377" fmla="*/ 773825 w 5178638"/>
              <a:gd name="connsiteY1377" fmla="*/ 3699015 h 4469549"/>
              <a:gd name="connsiteX1378" fmla="*/ 778962 w 5178638"/>
              <a:gd name="connsiteY1378" fmla="*/ 3693316 h 4469549"/>
              <a:gd name="connsiteX1379" fmla="*/ 799753 w 5178638"/>
              <a:gd name="connsiteY1379" fmla="*/ 3657630 h 4469549"/>
              <a:gd name="connsiteX1380" fmla="*/ 806243 w 5178638"/>
              <a:gd name="connsiteY1380" fmla="*/ 3652719 h 4469549"/>
              <a:gd name="connsiteX1381" fmla="*/ 804353 w 5178638"/>
              <a:gd name="connsiteY1381" fmla="*/ 3655964 h 4469549"/>
              <a:gd name="connsiteX1382" fmla="*/ 798148 w 5178638"/>
              <a:gd name="connsiteY1382" fmla="*/ 3669731 h 4469549"/>
              <a:gd name="connsiteX1383" fmla="*/ 805360 w 5178638"/>
              <a:gd name="connsiteY1383" fmla="*/ 3663150 h 4469549"/>
              <a:gd name="connsiteX1384" fmla="*/ 810533 w 5178638"/>
              <a:gd name="connsiteY1384" fmla="*/ 3653919 h 4469549"/>
              <a:gd name="connsiteX1385" fmla="*/ 822409 w 5178638"/>
              <a:gd name="connsiteY1385" fmla="*/ 3630420 h 4469549"/>
              <a:gd name="connsiteX1386" fmla="*/ 825912 w 5178638"/>
              <a:gd name="connsiteY1386" fmla="*/ 3625069 h 4469549"/>
              <a:gd name="connsiteX1387" fmla="*/ 818264 w 5178638"/>
              <a:gd name="connsiteY1387" fmla="*/ 3551085 h 4469549"/>
              <a:gd name="connsiteX1388" fmla="*/ 822328 w 5178638"/>
              <a:gd name="connsiteY1388" fmla="*/ 3553453 h 4469549"/>
              <a:gd name="connsiteX1389" fmla="*/ 814767 w 5178638"/>
              <a:gd name="connsiteY1389" fmla="*/ 3566430 h 4469549"/>
              <a:gd name="connsiteX1390" fmla="*/ 814519 w 5178638"/>
              <a:gd name="connsiteY1390" fmla="*/ 3579322 h 4469549"/>
              <a:gd name="connsiteX1391" fmla="*/ 790766 w 5178638"/>
              <a:gd name="connsiteY1391" fmla="*/ 3626320 h 4469549"/>
              <a:gd name="connsiteX1392" fmla="*/ 766337 w 5178638"/>
              <a:gd name="connsiteY1392" fmla="*/ 3652284 h 4469549"/>
              <a:gd name="connsiteX1393" fmla="*/ 747220 w 5178638"/>
              <a:gd name="connsiteY1393" fmla="*/ 3685467 h 4469549"/>
              <a:gd name="connsiteX1394" fmla="*/ 730001 w 5178638"/>
              <a:gd name="connsiteY1394" fmla="*/ 3675435 h 4469549"/>
              <a:gd name="connsiteX1395" fmla="*/ 736131 w 5178638"/>
              <a:gd name="connsiteY1395" fmla="*/ 3664017 h 4469549"/>
              <a:gd name="connsiteX1396" fmla="*/ 771224 w 5178638"/>
              <a:gd name="connsiteY1396" fmla="*/ 3597552 h 4469549"/>
              <a:gd name="connsiteX1397" fmla="*/ 791765 w 5178638"/>
              <a:gd name="connsiteY1397" fmla="*/ 3574757 h 4469549"/>
              <a:gd name="connsiteX1398" fmla="*/ 795831 w 5178638"/>
              <a:gd name="connsiteY1398" fmla="*/ 3577125 h 4469549"/>
              <a:gd name="connsiteX1399" fmla="*/ 794226 w 5178638"/>
              <a:gd name="connsiteY1399" fmla="*/ 3589227 h 4469549"/>
              <a:gd name="connsiteX1400" fmla="*/ 801252 w 5178638"/>
              <a:gd name="connsiteY1400" fmla="*/ 3580284 h 4469549"/>
              <a:gd name="connsiteX1401" fmla="*/ 808813 w 5178638"/>
              <a:gd name="connsiteY1401" fmla="*/ 3567307 h 4469549"/>
              <a:gd name="connsiteX1402" fmla="*/ 818264 w 5178638"/>
              <a:gd name="connsiteY1402" fmla="*/ 3551085 h 4469549"/>
              <a:gd name="connsiteX1403" fmla="*/ 679816 w 5178638"/>
              <a:gd name="connsiteY1403" fmla="*/ 3406814 h 4469549"/>
              <a:gd name="connsiteX1404" fmla="*/ 681518 w 5178638"/>
              <a:gd name="connsiteY1404" fmla="*/ 3407806 h 4469549"/>
              <a:gd name="connsiteX1405" fmla="*/ 605063 w 5178638"/>
              <a:gd name="connsiteY1405" fmla="*/ 3539034 h 4469549"/>
              <a:gd name="connsiteX1406" fmla="*/ 596171 w 5178638"/>
              <a:gd name="connsiteY1406" fmla="*/ 3533853 h 4469549"/>
              <a:gd name="connsiteX1407" fmla="*/ 600731 w 5178638"/>
              <a:gd name="connsiteY1407" fmla="*/ 3524270 h 4469549"/>
              <a:gd name="connsiteX1408" fmla="*/ 603785 w 5178638"/>
              <a:gd name="connsiteY1408" fmla="*/ 3517153 h 4469549"/>
              <a:gd name="connsiteX1409" fmla="*/ 618789 w 5178638"/>
              <a:gd name="connsiteY1409" fmla="*/ 3490217 h 4469549"/>
              <a:gd name="connsiteX1410" fmla="*/ 622589 w 5178638"/>
              <a:gd name="connsiteY1410" fmla="*/ 3483060 h 4469549"/>
              <a:gd name="connsiteX1411" fmla="*/ 624826 w 5178638"/>
              <a:gd name="connsiteY1411" fmla="*/ 3480187 h 4469549"/>
              <a:gd name="connsiteX1412" fmla="*/ 658056 w 5178638"/>
              <a:gd name="connsiteY1412" fmla="*/ 3431732 h 4469549"/>
              <a:gd name="connsiteX1413" fmla="*/ 658208 w 5178638"/>
              <a:gd name="connsiteY1413" fmla="*/ 3431705 h 4469549"/>
              <a:gd name="connsiteX1414" fmla="*/ 658946 w 5178638"/>
              <a:gd name="connsiteY1414" fmla="*/ 3433765 h 4469549"/>
              <a:gd name="connsiteX1415" fmla="*/ 656169 w 5178638"/>
              <a:gd name="connsiteY1415" fmla="*/ 3445183 h 4469549"/>
              <a:gd name="connsiteX1416" fmla="*/ 662804 w 5178638"/>
              <a:gd name="connsiteY1416" fmla="*/ 3436013 h 4469549"/>
              <a:gd name="connsiteX1417" fmla="*/ 670365 w 5178638"/>
              <a:gd name="connsiteY1417" fmla="*/ 3423036 h 4469549"/>
              <a:gd name="connsiteX1418" fmla="*/ 679816 w 5178638"/>
              <a:gd name="connsiteY1418" fmla="*/ 3406814 h 4469549"/>
              <a:gd name="connsiteX1419" fmla="*/ 837483 w 5178638"/>
              <a:gd name="connsiteY1419" fmla="*/ 3373771 h 4469549"/>
              <a:gd name="connsiteX1420" fmla="*/ 838838 w 5178638"/>
              <a:gd name="connsiteY1420" fmla="*/ 3374561 h 4469549"/>
              <a:gd name="connsiteX1421" fmla="*/ 823353 w 5178638"/>
              <a:gd name="connsiteY1421" fmla="*/ 3402707 h 4469549"/>
              <a:gd name="connsiteX1422" fmla="*/ 794628 w 5178638"/>
              <a:gd name="connsiteY1422" fmla="*/ 3450097 h 4469549"/>
              <a:gd name="connsiteX1423" fmla="*/ 776634 w 5178638"/>
              <a:gd name="connsiteY1423" fmla="*/ 3478213 h 4469549"/>
              <a:gd name="connsiteX1424" fmla="*/ 805350 w 5178638"/>
              <a:gd name="connsiteY1424" fmla="*/ 3428925 h 4469549"/>
              <a:gd name="connsiteX1425" fmla="*/ 837483 w 5178638"/>
              <a:gd name="connsiteY1425" fmla="*/ 3373771 h 4469549"/>
              <a:gd name="connsiteX1426" fmla="*/ 653881 w 5178638"/>
              <a:gd name="connsiteY1426" fmla="*/ 3348378 h 4469549"/>
              <a:gd name="connsiteX1427" fmla="*/ 634235 w 5178638"/>
              <a:gd name="connsiteY1427" fmla="*/ 3384297 h 4469549"/>
              <a:gd name="connsiteX1428" fmla="*/ 617184 w 5178638"/>
              <a:gd name="connsiteY1428" fmla="*/ 3409126 h 4469549"/>
              <a:gd name="connsiteX1429" fmla="*/ 608698 w 5178638"/>
              <a:gd name="connsiteY1429" fmla="*/ 3425910 h 4469549"/>
              <a:gd name="connsiteX1430" fmla="*/ 600251 w 5178638"/>
              <a:gd name="connsiteY1430" fmla="*/ 3447061 h 4469549"/>
              <a:gd name="connsiteX1431" fmla="*/ 563334 w 5178638"/>
              <a:gd name="connsiteY1431" fmla="*/ 3503772 h 4469549"/>
              <a:gd name="connsiteX1432" fmla="*/ 561444 w 5178638"/>
              <a:gd name="connsiteY1432" fmla="*/ 3507016 h 4469549"/>
              <a:gd name="connsiteX1433" fmla="*/ 506591 w 5178638"/>
              <a:gd name="connsiteY1433" fmla="*/ 3596732 h 4469549"/>
              <a:gd name="connsiteX1434" fmla="*/ 502849 w 5178638"/>
              <a:gd name="connsiteY1434" fmla="*/ 3607588 h 4469549"/>
              <a:gd name="connsiteX1435" fmla="*/ 501666 w 5178638"/>
              <a:gd name="connsiteY1435" fmla="*/ 3611308 h 4469549"/>
              <a:gd name="connsiteX1436" fmla="*/ 501597 w 5178638"/>
              <a:gd name="connsiteY1436" fmla="*/ 3603518 h 4469549"/>
              <a:gd name="connsiteX1437" fmla="*/ 641489 w 5178638"/>
              <a:gd name="connsiteY1437" fmla="*/ 3362057 h 4469549"/>
              <a:gd name="connsiteX1438" fmla="*/ 646231 w 5178638"/>
              <a:gd name="connsiteY1438" fmla="*/ 3359519 h 4469549"/>
              <a:gd name="connsiteX1439" fmla="*/ 710564 w 5178638"/>
              <a:gd name="connsiteY1439" fmla="*/ 3339730 h 4469549"/>
              <a:gd name="connsiteX1440" fmla="*/ 707553 w 5178638"/>
              <a:gd name="connsiteY1440" fmla="*/ 3355064 h 4469549"/>
              <a:gd name="connsiteX1441" fmla="*/ 706239 w 5178638"/>
              <a:gd name="connsiteY1441" fmla="*/ 3357026 h 4469549"/>
              <a:gd name="connsiteX1442" fmla="*/ 696788 w 5178638"/>
              <a:gd name="connsiteY1442" fmla="*/ 3373248 h 4469549"/>
              <a:gd name="connsiteX1443" fmla="*/ 689922 w 5178638"/>
              <a:gd name="connsiteY1443" fmla="*/ 3383370 h 4469549"/>
              <a:gd name="connsiteX1444" fmla="*/ 684600 w 5178638"/>
              <a:gd name="connsiteY1444" fmla="*/ 3387657 h 4469549"/>
              <a:gd name="connsiteX1445" fmla="*/ 684842 w 5178638"/>
              <a:gd name="connsiteY1445" fmla="*/ 3387067 h 4469549"/>
              <a:gd name="connsiteX1446" fmla="*/ 701561 w 5178638"/>
              <a:gd name="connsiteY1446" fmla="*/ 3357016 h 4469549"/>
              <a:gd name="connsiteX1447" fmla="*/ 717131 w 5178638"/>
              <a:gd name="connsiteY1447" fmla="*/ 3240043 h 4469549"/>
              <a:gd name="connsiteX1448" fmla="*/ 718095 w 5178638"/>
              <a:gd name="connsiteY1448" fmla="*/ 3240605 h 4469549"/>
              <a:gd name="connsiteX1449" fmla="*/ 702414 w 5178638"/>
              <a:gd name="connsiteY1449" fmla="*/ 3268637 h 4469549"/>
              <a:gd name="connsiteX1450" fmla="*/ 673928 w 5178638"/>
              <a:gd name="connsiteY1450" fmla="*/ 3316167 h 4469549"/>
              <a:gd name="connsiteX1451" fmla="*/ 656282 w 5178638"/>
              <a:gd name="connsiteY1451" fmla="*/ 3344484 h 4469549"/>
              <a:gd name="connsiteX1452" fmla="*/ 684998 w 5178638"/>
              <a:gd name="connsiteY1452" fmla="*/ 3295196 h 4469549"/>
              <a:gd name="connsiteX1453" fmla="*/ 717131 w 5178638"/>
              <a:gd name="connsiteY1453" fmla="*/ 3240043 h 4469549"/>
              <a:gd name="connsiteX1454" fmla="*/ 1278417 w 5178638"/>
              <a:gd name="connsiteY1454" fmla="*/ 2750583 h 4469549"/>
              <a:gd name="connsiteX1455" fmla="*/ 1282482 w 5178638"/>
              <a:gd name="connsiteY1455" fmla="*/ 2752951 h 4469549"/>
              <a:gd name="connsiteX1456" fmla="*/ 1274921 w 5178638"/>
              <a:gd name="connsiteY1456" fmla="*/ 2765928 h 4469549"/>
              <a:gd name="connsiteX1457" fmla="*/ 1274672 w 5178638"/>
              <a:gd name="connsiteY1457" fmla="*/ 2778820 h 4469549"/>
              <a:gd name="connsiteX1458" fmla="*/ 1250920 w 5178638"/>
              <a:gd name="connsiteY1458" fmla="*/ 2825818 h 4469549"/>
              <a:gd name="connsiteX1459" fmla="*/ 1226490 w 5178638"/>
              <a:gd name="connsiteY1459" fmla="*/ 2851782 h 4469549"/>
              <a:gd name="connsiteX1460" fmla="*/ 1207374 w 5178638"/>
              <a:gd name="connsiteY1460" fmla="*/ 2884965 h 4469549"/>
              <a:gd name="connsiteX1461" fmla="*/ 1190155 w 5178638"/>
              <a:gd name="connsiteY1461" fmla="*/ 2874933 h 4469549"/>
              <a:gd name="connsiteX1462" fmla="*/ 1196285 w 5178638"/>
              <a:gd name="connsiteY1462" fmla="*/ 2863515 h 4469549"/>
              <a:gd name="connsiteX1463" fmla="*/ 1231377 w 5178638"/>
              <a:gd name="connsiteY1463" fmla="*/ 2797050 h 4469549"/>
              <a:gd name="connsiteX1464" fmla="*/ 1251919 w 5178638"/>
              <a:gd name="connsiteY1464" fmla="*/ 2774255 h 4469549"/>
              <a:gd name="connsiteX1465" fmla="*/ 1255984 w 5178638"/>
              <a:gd name="connsiteY1465" fmla="*/ 2776623 h 4469549"/>
              <a:gd name="connsiteX1466" fmla="*/ 1254379 w 5178638"/>
              <a:gd name="connsiteY1466" fmla="*/ 2788725 h 4469549"/>
              <a:gd name="connsiteX1467" fmla="*/ 1261406 w 5178638"/>
              <a:gd name="connsiteY1467" fmla="*/ 2779782 h 4469549"/>
              <a:gd name="connsiteX1468" fmla="*/ 1268966 w 5178638"/>
              <a:gd name="connsiteY1468" fmla="*/ 2766805 h 4469549"/>
              <a:gd name="connsiteX1469" fmla="*/ 1278417 w 5178638"/>
              <a:gd name="connsiteY1469" fmla="*/ 2750583 h 4469549"/>
              <a:gd name="connsiteX1470" fmla="*/ 1109869 w 5178638"/>
              <a:gd name="connsiteY1470" fmla="*/ 2740889 h 4469549"/>
              <a:gd name="connsiteX1471" fmla="*/ 1100162 w 5178638"/>
              <a:gd name="connsiteY1471" fmla="*/ 2758892 h 4469549"/>
              <a:gd name="connsiteX1472" fmla="*/ 1095056 w 5178638"/>
              <a:gd name="connsiteY1472" fmla="*/ 2755917 h 4469549"/>
              <a:gd name="connsiteX1473" fmla="*/ 1141310 w 5178638"/>
              <a:gd name="connsiteY1473" fmla="*/ 2607093 h 4469549"/>
              <a:gd name="connsiteX1474" fmla="*/ 1144203 w 5178638"/>
              <a:gd name="connsiteY1474" fmla="*/ 2608779 h 4469549"/>
              <a:gd name="connsiteX1475" fmla="*/ 1136642 w 5178638"/>
              <a:gd name="connsiteY1475" fmla="*/ 2621756 h 4469549"/>
              <a:gd name="connsiteX1476" fmla="*/ 1134831 w 5178638"/>
              <a:gd name="connsiteY1476" fmla="*/ 2633737 h 4469549"/>
              <a:gd name="connsiteX1477" fmla="*/ 1110297 w 5178638"/>
              <a:gd name="connsiteY1477" fmla="*/ 2680280 h 4469549"/>
              <a:gd name="connsiteX1478" fmla="*/ 1087870 w 5178638"/>
              <a:gd name="connsiteY1478" fmla="*/ 2707410 h 4469549"/>
              <a:gd name="connsiteX1479" fmla="*/ 1068707 w 5178638"/>
              <a:gd name="connsiteY1479" fmla="*/ 2740566 h 4469549"/>
              <a:gd name="connsiteX1480" fmla="*/ 1056451 w 5178638"/>
              <a:gd name="connsiteY1480" fmla="*/ 2733425 h 4469549"/>
              <a:gd name="connsiteX1481" fmla="*/ 1062693 w 5178638"/>
              <a:gd name="connsiteY1481" fmla="*/ 2722073 h 4469549"/>
              <a:gd name="connsiteX1482" fmla="*/ 1098567 w 5178638"/>
              <a:gd name="connsiteY1482" fmla="*/ 2656064 h 4469549"/>
              <a:gd name="connsiteX1483" fmla="*/ 1117546 w 5178638"/>
              <a:gd name="connsiteY1483" fmla="*/ 2632358 h 4469549"/>
              <a:gd name="connsiteX1484" fmla="*/ 1120440 w 5178638"/>
              <a:gd name="connsiteY1484" fmla="*/ 2634044 h 4469549"/>
              <a:gd name="connsiteX1485" fmla="*/ 1117663 w 5178638"/>
              <a:gd name="connsiteY1485" fmla="*/ 2645463 h 4469549"/>
              <a:gd name="connsiteX1486" fmla="*/ 1124299 w 5178638"/>
              <a:gd name="connsiteY1486" fmla="*/ 2636292 h 4469549"/>
              <a:gd name="connsiteX1487" fmla="*/ 1131859 w 5178638"/>
              <a:gd name="connsiteY1487" fmla="*/ 2623315 h 4469549"/>
              <a:gd name="connsiteX1488" fmla="*/ 1141310 w 5178638"/>
              <a:gd name="connsiteY1488" fmla="*/ 2607093 h 4469549"/>
              <a:gd name="connsiteX1489" fmla="*/ 1210904 w 5178638"/>
              <a:gd name="connsiteY1489" fmla="*/ 2556384 h 4469549"/>
              <a:gd name="connsiteX1490" fmla="*/ 1207162 w 5178638"/>
              <a:gd name="connsiteY1490" fmla="*/ 2567240 h 4469549"/>
              <a:gd name="connsiteX1491" fmla="*/ 1204335 w 5178638"/>
              <a:gd name="connsiteY1491" fmla="*/ 2572765 h 4469549"/>
              <a:gd name="connsiteX1492" fmla="*/ 1204955 w 5178638"/>
              <a:gd name="connsiteY1492" fmla="*/ 2570044 h 4469549"/>
              <a:gd name="connsiteX1493" fmla="*/ 1203395 w 5178638"/>
              <a:gd name="connsiteY1493" fmla="*/ 2568049 h 4469549"/>
              <a:gd name="connsiteX1494" fmla="*/ 1203247 w 5178638"/>
              <a:gd name="connsiteY1494" fmla="*/ 2568146 h 4469549"/>
              <a:gd name="connsiteX1495" fmla="*/ 1209955 w 5178638"/>
              <a:gd name="connsiteY1495" fmla="*/ 2541833 h 4469549"/>
              <a:gd name="connsiteX1496" fmla="*/ 1198482 w 5178638"/>
              <a:gd name="connsiteY1496" fmla="*/ 2562184 h 4469549"/>
              <a:gd name="connsiteX1497" fmla="*/ 1193815 w 5178638"/>
              <a:gd name="connsiteY1497" fmla="*/ 2576846 h 4469549"/>
              <a:gd name="connsiteX1498" fmla="*/ 1194352 w 5178638"/>
              <a:gd name="connsiteY1498" fmla="*/ 2577758 h 4469549"/>
              <a:gd name="connsiteX1499" fmla="*/ 1186303 w 5178638"/>
              <a:gd name="connsiteY1499" fmla="*/ 2589596 h 4469549"/>
              <a:gd name="connsiteX1500" fmla="*/ 1189264 w 5178638"/>
              <a:gd name="connsiteY1500" fmla="*/ 2578285 h 4469549"/>
              <a:gd name="connsiteX1501" fmla="*/ 1199316 w 5178638"/>
              <a:gd name="connsiteY1501" fmla="*/ 2557525 h 4469549"/>
              <a:gd name="connsiteX1502" fmla="*/ 1339050 w 5178638"/>
              <a:gd name="connsiteY1502" fmla="*/ 2411560 h 4469549"/>
              <a:gd name="connsiteX1503" fmla="*/ 1356269 w 5178638"/>
              <a:gd name="connsiteY1503" fmla="*/ 2421592 h 4469549"/>
              <a:gd name="connsiteX1504" fmla="*/ 1350139 w 5178638"/>
              <a:gd name="connsiteY1504" fmla="*/ 2433009 h 4469549"/>
              <a:gd name="connsiteX1505" fmla="*/ 1315046 w 5178638"/>
              <a:gd name="connsiteY1505" fmla="*/ 2499475 h 4469549"/>
              <a:gd name="connsiteX1506" fmla="*/ 1294505 w 5178638"/>
              <a:gd name="connsiteY1506" fmla="*/ 2522270 h 4469549"/>
              <a:gd name="connsiteX1507" fmla="*/ 1290439 w 5178638"/>
              <a:gd name="connsiteY1507" fmla="*/ 2519902 h 4469549"/>
              <a:gd name="connsiteX1508" fmla="*/ 1292044 w 5178638"/>
              <a:gd name="connsiteY1508" fmla="*/ 2507800 h 4469549"/>
              <a:gd name="connsiteX1509" fmla="*/ 1285018 w 5178638"/>
              <a:gd name="connsiteY1509" fmla="*/ 2516743 h 4469549"/>
              <a:gd name="connsiteX1510" fmla="*/ 1277457 w 5178638"/>
              <a:gd name="connsiteY1510" fmla="*/ 2529720 h 4469549"/>
              <a:gd name="connsiteX1511" fmla="*/ 1268006 w 5178638"/>
              <a:gd name="connsiteY1511" fmla="*/ 2545942 h 4469549"/>
              <a:gd name="connsiteX1512" fmla="*/ 1263942 w 5178638"/>
              <a:gd name="connsiteY1512" fmla="*/ 2543574 h 4469549"/>
              <a:gd name="connsiteX1513" fmla="*/ 1271502 w 5178638"/>
              <a:gd name="connsiteY1513" fmla="*/ 2530597 h 4469549"/>
              <a:gd name="connsiteX1514" fmla="*/ 1271751 w 5178638"/>
              <a:gd name="connsiteY1514" fmla="*/ 2517705 h 4469549"/>
              <a:gd name="connsiteX1515" fmla="*/ 1295504 w 5178638"/>
              <a:gd name="connsiteY1515" fmla="*/ 2470707 h 4469549"/>
              <a:gd name="connsiteX1516" fmla="*/ 1319933 w 5178638"/>
              <a:gd name="connsiteY1516" fmla="*/ 2444744 h 4469549"/>
              <a:gd name="connsiteX1517" fmla="*/ 1294856 w 5178638"/>
              <a:gd name="connsiteY1517" fmla="*/ 2385813 h 4469549"/>
              <a:gd name="connsiteX1518" fmla="*/ 1303368 w 5178638"/>
              <a:gd name="connsiteY1518" fmla="*/ 2390771 h 4469549"/>
              <a:gd name="connsiteX1519" fmla="*/ 1287621 w 5178638"/>
              <a:gd name="connsiteY1519" fmla="*/ 2409175 h 4469549"/>
              <a:gd name="connsiteX1520" fmla="*/ 1279129 w 5178638"/>
              <a:gd name="connsiteY1520" fmla="*/ 2421540 h 4469549"/>
              <a:gd name="connsiteX1521" fmla="*/ 1268874 w 5178638"/>
              <a:gd name="connsiteY1521" fmla="*/ 2439143 h 4469549"/>
              <a:gd name="connsiteX1522" fmla="*/ 1268476 w 5178638"/>
              <a:gd name="connsiteY1522" fmla="*/ 2439208 h 4469549"/>
              <a:gd name="connsiteX1523" fmla="*/ 1271610 w 5178638"/>
              <a:gd name="connsiteY1523" fmla="*/ 2430713 h 4469549"/>
              <a:gd name="connsiteX1524" fmla="*/ 1285376 w 5178638"/>
              <a:gd name="connsiteY1524" fmla="*/ 2403970 h 4469549"/>
              <a:gd name="connsiteX1525" fmla="*/ 1581899 w 5178638"/>
              <a:gd name="connsiteY1525" fmla="*/ 2348599 h 4469549"/>
              <a:gd name="connsiteX1526" fmla="*/ 1579715 w 5178638"/>
              <a:gd name="connsiteY1526" fmla="*/ 2351813 h 4469549"/>
              <a:gd name="connsiteX1527" fmla="*/ 1578071 w 5178638"/>
              <a:gd name="connsiteY1527" fmla="*/ 2355171 h 4469549"/>
              <a:gd name="connsiteX1528" fmla="*/ 1557254 w 5178638"/>
              <a:gd name="connsiteY1528" fmla="*/ 2390901 h 4469549"/>
              <a:gd name="connsiteX1529" fmla="*/ 1555143 w 5178638"/>
              <a:gd name="connsiteY1529" fmla="*/ 2393988 h 4469549"/>
              <a:gd name="connsiteX1530" fmla="*/ 1515984 w 5178638"/>
              <a:gd name="connsiteY1530" fmla="*/ 2458084 h 4469549"/>
              <a:gd name="connsiteX1531" fmla="*/ 1434101 w 5178638"/>
              <a:gd name="connsiteY1531" fmla="*/ 2558125 h 4469549"/>
              <a:gd name="connsiteX1532" fmla="*/ 1425220 w 5178638"/>
              <a:gd name="connsiteY1532" fmla="*/ 2570264 h 4469549"/>
              <a:gd name="connsiteX1533" fmla="*/ 1383301 w 5178638"/>
              <a:gd name="connsiteY1533" fmla="*/ 2642216 h 4469549"/>
              <a:gd name="connsiteX1534" fmla="*/ 1344964 w 5178638"/>
              <a:gd name="connsiteY1534" fmla="*/ 2711135 h 4469549"/>
              <a:gd name="connsiteX1535" fmla="*/ 1341469 w 5178638"/>
              <a:gd name="connsiteY1535" fmla="*/ 2726481 h 4469549"/>
              <a:gd name="connsiteX1536" fmla="*/ 1347423 w 5178638"/>
              <a:gd name="connsiteY1536" fmla="*/ 2725604 h 4469549"/>
              <a:gd name="connsiteX1537" fmla="*/ 1360120 w 5178638"/>
              <a:gd name="connsiteY1537" fmla="*/ 2706929 h 4469549"/>
              <a:gd name="connsiteX1538" fmla="*/ 1357159 w 5178638"/>
              <a:gd name="connsiteY1538" fmla="*/ 2718240 h 4469549"/>
              <a:gd name="connsiteX1539" fmla="*/ 1332588 w 5178638"/>
              <a:gd name="connsiteY1539" fmla="*/ 2760416 h 4469549"/>
              <a:gd name="connsiteX1540" fmla="*/ 1330697 w 5178638"/>
              <a:gd name="connsiteY1540" fmla="*/ 2763660 h 4469549"/>
              <a:gd name="connsiteX1541" fmla="*/ 1290184 w 5178638"/>
              <a:gd name="connsiteY1541" fmla="*/ 2826967 h 4469549"/>
              <a:gd name="connsiteX1542" fmla="*/ 1279342 w 5178638"/>
              <a:gd name="connsiteY1542" fmla="*/ 2820650 h 4469549"/>
              <a:gd name="connsiteX1543" fmla="*/ 1269892 w 5178638"/>
              <a:gd name="connsiteY1543" fmla="*/ 2836871 h 4469549"/>
              <a:gd name="connsiteX1544" fmla="*/ 1262047 w 5178638"/>
              <a:gd name="connsiteY1544" fmla="*/ 2840992 h 4469549"/>
              <a:gd name="connsiteX1545" fmla="*/ 1240435 w 5178638"/>
              <a:gd name="connsiteY1545" fmla="*/ 2871855 h 4469549"/>
              <a:gd name="connsiteX1546" fmla="*/ 1230449 w 5178638"/>
              <a:gd name="connsiteY1546" fmla="*/ 2892110 h 4469549"/>
              <a:gd name="connsiteX1547" fmla="*/ 1233979 w 5178638"/>
              <a:gd name="connsiteY1547" fmla="*/ 2898513 h 4469549"/>
              <a:gd name="connsiteX1548" fmla="*/ 1239115 w 5178638"/>
              <a:gd name="connsiteY1548" fmla="*/ 2892814 h 4469549"/>
              <a:gd name="connsiteX1549" fmla="*/ 1259907 w 5178638"/>
              <a:gd name="connsiteY1549" fmla="*/ 2857127 h 4469549"/>
              <a:gd name="connsiteX1550" fmla="*/ 1266397 w 5178638"/>
              <a:gd name="connsiteY1550" fmla="*/ 2852217 h 4469549"/>
              <a:gd name="connsiteX1551" fmla="*/ 1264507 w 5178638"/>
              <a:gd name="connsiteY1551" fmla="*/ 2855462 h 4469549"/>
              <a:gd name="connsiteX1552" fmla="*/ 1258302 w 5178638"/>
              <a:gd name="connsiteY1552" fmla="*/ 2869229 h 4469549"/>
              <a:gd name="connsiteX1553" fmla="*/ 1269927 w 5178638"/>
              <a:gd name="connsiteY1553" fmla="*/ 2858620 h 4469549"/>
              <a:gd name="connsiteX1554" fmla="*/ 1274813 w 5178638"/>
              <a:gd name="connsiteY1554" fmla="*/ 2865812 h 4469549"/>
              <a:gd name="connsiteX1555" fmla="*/ 1261047 w 5178638"/>
              <a:gd name="connsiteY1555" fmla="*/ 2892555 h 4469549"/>
              <a:gd name="connsiteX1556" fmla="*/ 1251567 w 5178638"/>
              <a:gd name="connsiteY1556" fmla="*/ 2910712 h 4469549"/>
              <a:gd name="connsiteX1557" fmla="*/ 1225585 w 5178638"/>
              <a:gd name="connsiteY1557" fmla="*/ 2895575 h 4469549"/>
              <a:gd name="connsiteX1558" fmla="*/ 1202035 w 5178638"/>
              <a:gd name="connsiteY1558" fmla="*/ 2935995 h 4469549"/>
              <a:gd name="connsiteX1559" fmla="*/ 1148075 w 5178638"/>
              <a:gd name="connsiteY1559" fmla="*/ 3056650 h 4469549"/>
              <a:gd name="connsiteX1560" fmla="*/ 1127569 w 5178638"/>
              <a:gd name="connsiteY1560" fmla="*/ 3101194 h 4469549"/>
              <a:gd name="connsiteX1561" fmla="*/ 1099752 w 5178638"/>
              <a:gd name="connsiteY1561" fmla="*/ 3145824 h 4469549"/>
              <a:gd name="connsiteX1562" fmla="*/ 1067334 w 5178638"/>
              <a:gd name="connsiteY1562" fmla="*/ 3192120 h 4469549"/>
              <a:gd name="connsiteX1563" fmla="*/ 1024681 w 5178638"/>
              <a:gd name="connsiteY1563" fmla="*/ 3271562 h 4469549"/>
              <a:gd name="connsiteX1564" fmla="*/ 1019011 w 5178638"/>
              <a:gd name="connsiteY1564" fmla="*/ 3281294 h 4469549"/>
              <a:gd name="connsiteX1565" fmla="*/ 972291 w 5178638"/>
              <a:gd name="connsiteY1565" fmla="*/ 3358367 h 4469549"/>
              <a:gd name="connsiteX1566" fmla="*/ 923147 w 5178638"/>
              <a:gd name="connsiteY1566" fmla="*/ 3442718 h 4469549"/>
              <a:gd name="connsiteX1567" fmla="*/ 884810 w 5178638"/>
              <a:gd name="connsiteY1567" fmla="*/ 3511637 h 4469549"/>
              <a:gd name="connsiteX1568" fmla="*/ 881315 w 5178638"/>
              <a:gd name="connsiteY1568" fmla="*/ 3526983 h 4469549"/>
              <a:gd name="connsiteX1569" fmla="*/ 887270 w 5178638"/>
              <a:gd name="connsiteY1569" fmla="*/ 3526106 h 4469549"/>
              <a:gd name="connsiteX1570" fmla="*/ 899966 w 5178638"/>
              <a:gd name="connsiteY1570" fmla="*/ 3507431 h 4469549"/>
              <a:gd name="connsiteX1571" fmla="*/ 897006 w 5178638"/>
              <a:gd name="connsiteY1571" fmla="*/ 3518742 h 4469549"/>
              <a:gd name="connsiteX1572" fmla="*/ 872434 w 5178638"/>
              <a:gd name="connsiteY1572" fmla="*/ 3560918 h 4469549"/>
              <a:gd name="connsiteX1573" fmla="*/ 870544 w 5178638"/>
              <a:gd name="connsiteY1573" fmla="*/ 3564162 h 4469549"/>
              <a:gd name="connsiteX1574" fmla="*/ 862320 w 5178638"/>
              <a:gd name="connsiteY1574" fmla="*/ 3577013 h 4469549"/>
              <a:gd name="connsiteX1575" fmla="*/ 865899 w 5178638"/>
              <a:gd name="connsiteY1575" fmla="*/ 3577546 h 4469549"/>
              <a:gd name="connsiteX1576" fmla="*/ 1328730 w 5178638"/>
              <a:gd name="connsiteY1576" fmla="*/ 2783141 h 4469549"/>
              <a:gd name="connsiteX1577" fmla="*/ 1329204 w 5178638"/>
              <a:gd name="connsiteY1577" fmla="*/ 2781802 h 4469549"/>
              <a:gd name="connsiteX1578" fmla="*/ 1343144 w 5178638"/>
              <a:gd name="connsiteY1578" fmla="*/ 2757875 h 4469549"/>
              <a:gd name="connsiteX1579" fmla="*/ 1344072 w 5178638"/>
              <a:gd name="connsiteY1579" fmla="*/ 2756806 h 4469549"/>
              <a:gd name="connsiteX1580" fmla="*/ 1557254 w 5178638"/>
              <a:gd name="connsiteY1580" fmla="*/ 2390901 h 4469549"/>
              <a:gd name="connsiteX1581" fmla="*/ 1568953 w 5178638"/>
              <a:gd name="connsiteY1581" fmla="*/ 2373788 h 4469549"/>
              <a:gd name="connsiteX1582" fmla="*/ 1578071 w 5178638"/>
              <a:gd name="connsiteY1582" fmla="*/ 2355171 h 4469549"/>
              <a:gd name="connsiteX1583" fmla="*/ 1769789 w 5178638"/>
              <a:gd name="connsiteY1583" fmla="*/ 1818312 h 4469549"/>
              <a:gd name="connsiteX1584" fmla="*/ 1741073 w 5178638"/>
              <a:gd name="connsiteY1584" fmla="*/ 1867600 h 4469549"/>
              <a:gd name="connsiteX1585" fmla="*/ 1708941 w 5178638"/>
              <a:gd name="connsiteY1585" fmla="*/ 1922753 h 4469549"/>
              <a:gd name="connsiteX1586" fmla="*/ 1707586 w 5178638"/>
              <a:gd name="connsiteY1586" fmla="*/ 1921964 h 4469549"/>
              <a:gd name="connsiteX1587" fmla="*/ 1723070 w 5178638"/>
              <a:gd name="connsiteY1587" fmla="*/ 1893817 h 4469549"/>
              <a:gd name="connsiteX1588" fmla="*/ 1751796 w 5178638"/>
              <a:gd name="connsiteY1588" fmla="*/ 1846428 h 4469549"/>
              <a:gd name="connsiteX1589" fmla="*/ 1680525 w 5178638"/>
              <a:gd name="connsiteY1589" fmla="*/ 1718978 h 4469549"/>
              <a:gd name="connsiteX1590" fmla="*/ 1217694 w 5178638"/>
              <a:gd name="connsiteY1590" fmla="*/ 2513384 h 4469549"/>
              <a:gd name="connsiteX1591" fmla="*/ 1217219 w 5178638"/>
              <a:gd name="connsiteY1591" fmla="*/ 2514723 h 4469549"/>
              <a:gd name="connsiteX1592" fmla="*/ 1203279 w 5178638"/>
              <a:gd name="connsiteY1592" fmla="*/ 2538650 h 4469549"/>
              <a:gd name="connsiteX1593" fmla="*/ 1202351 w 5178638"/>
              <a:gd name="connsiteY1593" fmla="*/ 2539719 h 4469549"/>
              <a:gd name="connsiteX1594" fmla="*/ 989172 w 5178638"/>
              <a:gd name="connsiteY1594" fmla="*/ 2905622 h 4469549"/>
              <a:gd name="connsiteX1595" fmla="*/ 977470 w 5178638"/>
              <a:gd name="connsiteY1595" fmla="*/ 2922737 h 4469549"/>
              <a:gd name="connsiteX1596" fmla="*/ 968351 w 5178638"/>
              <a:gd name="connsiteY1596" fmla="*/ 2941359 h 4469549"/>
              <a:gd name="connsiteX1597" fmla="*/ 964524 w 5178638"/>
              <a:gd name="connsiteY1597" fmla="*/ 2947926 h 4469549"/>
              <a:gd name="connsiteX1598" fmla="*/ 966708 w 5178638"/>
              <a:gd name="connsiteY1598" fmla="*/ 2944712 h 4469549"/>
              <a:gd name="connsiteX1599" fmla="*/ 968351 w 5178638"/>
              <a:gd name="connsiteY1599" fmla="*/ 2941359 h 4469549"/>
              <a:gd name="connsiteX1600" fmla="*/ 989172 w 5178638"/>
              <a:gd name="connsiteY1600" fmla="*/ 2905622 h 4469549"/>
              <a:gd name="connsiteX1601" fmla="*/ 991280 w 5178638"/>
              <a:gd name="connsiteY1601" fmla="*/ 2902537 h 4469549"/>
              <a:gd name="connsiteX1602" fmla="*/ 1030440 w 5178638"/>
              <a:gd name="connsiteY1602" fmla="*/ 2838441 h 4469549"/>
              <a:gd name="connsiteX1603" fmla="*/ 1042045 w 5178638"/>
              <a:gd name="connsiteY1603" fmla="*/ 2821709 h 4469549"/>
              <a:gd name="connsiteX1604" fmla="*/ 1000644 w 5178638"/>
              <a:gd name="connsiteY1604" fmla="*/ 2907145 h 4469549"/>
              <a:gd name="connsiteX1605" fmla="*/ 978966 w 5178638"/>
              <a:gd name="connsiteY1605" fmla="*/ 2951006 h 4469549"/>
              <a:gd name="connsiteX1606" fmla="*/ 951539 w 5178638"/>
              <a:gd name="connsiteY1606" fmla="*/ 2995864 h 4469549"/>
              <a:gd name="connsiteX1607" fmla="*/ 920293 w 5178638"/>
              <a:gd name="connsiteY1607" fmla="*/ 3042842 h 4469549"/>
              <a:gd name="connsiteX1608" fmla="*/ 876859 w 5178638"/>
              <a:gd name="connsiteY1608" fmla="*/ 3121829 h 4469549"/>
              <a:gd name="connsiteX1609" fmla="*/ 871188 w 5178638"/>
              <a:gd name="connsiteY1609" fmla="*/ 3131562 h 4469549"/>
              <a:gd name="connsiteX1610" fmla="*/ 824860 w 5178638"/>
              <a:gd name="connsiteY1610" fmla="*/ 3208861 h 4469549"/>
              <a:gd name="connsiteX1611" fmla="*/ 775716 w 5178638"/>
              <a:gd name="connsiteY1611" fmla="*/ 3293212 h 4469549"/>
              <a:gd name="connsiteX1612" fmla="*/ 736988 w 5178638"/>
              <a:gd name="connsiteY1612" fmla="*/ 3361904 h 4469549"/>
              <a:gd name="connsiteX1613" fmla="*/ 732321 w 5178638"/>
              <a:gd name="connsiteY1613" fmla="*/ 3376567 h 4469549"/>
              <a:gd name="connsiteX1614" fmla="*/ 737104 w 5178638"/>
              <a:gd name="connsiteY1614" fmla="*/ 3375008 h 4469549"/>
              <a:gd name="connsiteX1615" fmla="*/ 749410 w 5178638"/>
              <a:gd name="connsiteY1615" fmla="*/ 3356105 h 4469549"/>
              <a:gd name="connsiteX1616" fmla="*/ 745668 w 5178638"/>
              <a:gd name="connsiteY1616" fmla="*/ 3366961 h 4469549"/>
              <a:gd name="connsiteX1617" fmla="*/ 721096 w 5178638"/>
              <a:gd name="connsiteY1617" fmla="*/ 3409136 h 4469549"/>
              <a:gd name="connsiteX1618" fmla="*/ 719206 w 5178638"/>
              <a:gd name="connsiteY1618" fmla="*/ 3412381 h 4469549"/>
              <a:gd name="connsiteX1619" fmla="*/ 711140 w 5178638"/>
              <a:gd name="connsiteY1619" fmla="*/ 3425325 h 4469549"/>
              <a:gd name="connsiteX1620" fmla="*/ 713882 w 5178638"/>
              <a:gd name="connsiteY1620" fmla="*/ 3425370 h 4469549"/>
              <a:gd name="connsiteX1621" fmla="*/ 1121152 w 5178638"/>
              <a:gd name="connsiteY1621" fmla="*/ 2726331 h 4469549"/>
              <a:gd name="connsiteX1622" fmla="*/ 1121203 w 5178638"/>
              <a:gd name="connsiteY1622" fmla="*/ 2726260 h 4469549"/>
              <a:gd name="connsiteX1623" fmla="*/ 1163123 w 5178638"/>
              <a:gd name="connsiteY1623" fmla="*/ 2654309 h 4469549"/>
              <a:gd name="connsiteX1624" fmla="*/ 1163341 w 5178638"/>
              <a:gd name="connsiteY1624" fmla="*/ 2653918 h 4469549"/>
              <a:gd name="connsiteX1625" fmla="*/ 1176713 w 5178638"/>
              <a:gd name="connsiteY1625" fmla="*/ 2630965 h 4469549"/>
              <a:gd name="connsiteX1626" fmla="*/ 1177254 w 5178638"/>
              <a:gd name="connsiteY1626" fmla="*/ 2629664 h 4469549"/>
              <a:gd name="connsiteX1627" fmla="*/ 1191193 w 5178638"/>
              <a:gd name="connsiteY1627" fmla="*/ 2605737 h 4469549"/>
              <a:gd name="connsiteX1628" fmla="*/ 1192056 w 5178638"/>
              <a:gd name="connsiteY1628" fmla="*/ 2604630 h 4469549"/>
              <a:gd name="connsiteX1629" fmla="*/ 1267074 w 5178638"/>
              <a:gd name="connsiteY1629" fmla="*/ 2475870 h 4469549"/>
              <a:gd name="connsiteX1630" fmla="*/ 1267081 w 5178638"/>
              <a:gd name="connsiteY1630" fmla="*/ 2475874 h 4469549"/>
              <a:gd name="connsiteX1631" fmla="*/ 1276532 w 5178638"/>
              <a:gd name="connsiteY1631" fmla="*/ 2459653 h 4469549"/>
              <a:gd name="connsiteX1632" fmla="*/ 1284377 w 5178638"/>
              <a:gd name="connsiteY1632" fmla="*/ 2455532 h 4469549"/>
              <a:gd name="connsiteX1633" fmla="*/ 1305989 w 5178638"/>
              <a:gd name="connsiteY1633" fmla="*/ 2424670 h 4469549"/>
              <a:gd name="connsiteX1634" fmla="*/ 1315975 w 5178638"/>
              <a:gd name="connsiteY1634" fmla="*/ 2404415 h 4469549"/>
              <a:gd name="connsiteX1635" fmla="*/ 1312445 w 5178638"/>
              <a:gd name="connsiteY1635" fmla="*/ 2398012 h 4469549"/>
              <a:gd name="connsiteX1636" fmla="*/ 1312415 w 5178638"/>
              <a:gd name="connsiteY1636" fmla="*/ 2398045 h 4469549"/>
              <a:gd name="connsiteX1637" fmla="*/ 1313286 w 5178638"/>
              <a:gd name="connsiteY1637" fmla="*/ 2396550 h 4469549"/>
              <a:gd name="connsiteX1638" fmla="*/ 1320839 w 5178638"/>
              <a:gd name="connsiteY1638" fmla="*/ 2400950 h 4469549"/>
              <a:gd name="connsiteX1639" fmla="*/ 1344388 w 5178638"/>
              <a:gd name="connsiteY1639" fmla="*/ 2360530 h 4469549"/>
              <a:gd name="connsiteX1640" fmla="*/ 1375126 w 5178638"/>
              <a:gd name="connsiteY1640" fmla="*/ 2300762 h 4469549"/>
              <a:gd name="connsiteX1641" fmla="*/ 1386560 w 5178638"/>
              <a:gd name="connsiteY1641" fmla="*/ 2270782 h 4469549"/>
              <a:gd name="connsiteX1642" fmla="*/ 1429883 w 5178638"/>
              <a:gd name="connsiteY1642" fmla="*/ 2196423 h 4469549"/>
              <a:gd name="connsiteX1643" fmla="*/ 1427766 w 5178638"/>
              <a:gd name="connsiteY1643" fmla="*/ 2199675 h 4469549"/>
              <a:gd name="connsiteX1644" fmla="*/ 1403194 w 5178638"/>
              <a:gd name="connsiteY1644" fmla="*/ 2241850 h 4469549"/>
              <a:gd name="connsiteX1645" fmla="*/ 1387945 w 5178638"/>
              <a:gd name="connsiteY1645" fmla="*/ 2267152 h 4469549"/>
              <a:gd name="connsiteX1646" fmla="*/ 1398348 w 5178638"/>
              <a:gd name="connsiteY1646" fmla="*/ 2239875 h 4469549"/>
              <a:gd name="connsiteX1647" fmla="*/ 1418854 w 5178638"/>
              <a:gd name="connsiteY1647" fmla="*/ 2195331 h 4469549"/>
              <a:gd name="connsiteX1648" fmla="*/ 1446671 w 5178638"/>
              <a:gd name="connsiteY1648" fmla="*/ 2150701 h 4469549"/>
              <a:gd name="connsiteX1649" fmla="*/ 1479089 w 5178638"/>
              <a:gd name="connsiteY1649" fmla="*/ 2104406 h 4469549"/>
              <a:gd name="connsiteX1650" fmla="*/ 1521742 w 5178638"/>
              <a:gd name="connsiteY1650" fmla="*/ 2024963 h 4469549"/>
              <a:gd name="connsiteX1651" fmla="*/ 1527413 w 5178638"/>
              <a:gd name="connsiteY1651" fmla="*/ 2015230 h 4469549"/>
              <a:gd name="connsiteX1652" fmla="*/ 1574132 w 5178638"/>
              <a:gd name="connsiteY1652" fmla="*/ 1938159 h 4469549"/>
              <a:gd name="connsiteX1653" fmla="*/ 1623276 w 5178638"/>
              <a:gd name="connsiteY1653" fmla="*/ 1853807 h 4469549"/>
              <a:gd name="connsiteX1654" fmla="*/ 1661613 w 5178638"/>
              <a:gd name="connsiteY1654" fmla="*/ 1784888 h 4469549"/>
              <a:gd name="connsiteX1655" fmla="*/ 1665108 w 5178638"/>
              <a:gd name="connsiteY1655" fmla="*/ 1769542 h 4469549"/>
              <a:gd name="connsiteX1656" fmla="*/ 1659154 w 5178638"/>
              <a:gd name="connsiteY1656" fmla="*/ 1770418 h 4469549"/>
              <a:gd name="connsiteX1657" fmla="*/ 1646457 w 5178638"/>
              <a:gd name="connsiteY1657" fmla="*/ 1789094 h 4469549"/>
              <a:gd name="connsiteX1658" fmla="*/ 1649418 w 5178638"/>
              <a:gd name="connsiteY1658" fmla="*/ 1777783 h 4469549"/>
              <a:gd name="connsiteX1659" fmla="*/ 1673990 w 5178638"/>
              <a:gd name="connsiteY1659" fmla="*/ 1735608 h 4469549"/>
              <a:gd name="connsiteX1660" fmla="*/ 1675880 w 5178638"/>
              <a:gd name="connsiteY1660" fmla="*/ 1732364 h 4469549"/>
              <a:gd name="connsiteX1661" fmla="*/ 1684104 w 5178638"/>
              <a:gd name="connsiteY1661" fmla="*/ 1719512 h 4469549"/>
              <a:gd name="connsiteX1662" fmla="*/ 1799203 w 5178638"/>
              <a:gd name="connsiteY1662" fmla="*/ 1611058 h 4469549"/>
              <a:gd name="connsiteX1663" fmla="*/ 1816422 w 5178638"/>
              <a:gd name="connsiteY1663" fmla="*/ 1621090 h 4469549"/>
              <a:gd name="connsiteX1664" fmla="*/ 1810292 w 5178638"/>
              <a:gd name="connsiteY1664" fmla="*/ 1632509 h 4469549"/>
              <a:gd name="connsiteX1665" fmla="*/ 1775200 w 5178638"/>
              <a:gd name="connsiteY1665" fmla="*/ 1698973 h 4469549"/>
              <a:gd name="connsiteX1666" fmla="*/ 1754659 w 5178638"/>
              <a:gd name="connsiteY1666" fmla="*/ 1721768 h 4469549"/>
              <a:gd name="connsiteX1667" fmla="*/ 1750593 w 5178638"/>
              <a:gd name="connsiteY1667" fmla="*/ 1719400 h 4469549"/>
              <a:gd name="connsiteX1668" fmla="*/ 1752198 w 5178638"/>
              <a:gd name="connsiteY1668" fmla="*/ 1707298 h 4469549"/>
              <a:gd name="connsiteX1669" fmla="*/ 1745171 w 5178638"/>
              <a:gd name="connsiteY1669" fmla="*/ 1716241 h 4469549"/>
              <a:gd name="connsiteX1670" fmla="*/ 1737611 w 5178638"/>
              <a:gd name="connsiteY1670" fmla="*/ 1729219 h 4469549"/>
              <a:gd name="connsiteX1671" fmla="*/ 1728160 w 5178638"/>
              <a:gd name="connsiteY1671" fmla="*/ 1745441 h 4469549"/>
              <a:gd name="connsiteX1672" fmla="*/ 1724095 w 5178638"/>
              <a:gd name="connsiteY1672" fmla="*/ 1743072 h 4469549"/>
              <a:gd name="connsiteX1673" fmla="*/ 1731656 w 5178638"/>
              <a:gd name="connsiteY1673" fmla="*/ 1730095 h 4469549"/>
              <a:gd name="connsiteX1674" fmla="*/ 1731905 w 5178638"/>
              <a:gd name="connsiteY1674" fmla="*/ 1717203 h 4469549"/>
              <a:gd name="connsiteX1675" fmla="*/ 1755657 w 5178638"/>
              <a:gd name="connsiteY1675" fmla="*/ 1670205 h 4469549"/>
              <a:gd name="connsiteX1676" fmla="*/ 1780087 w 5178638"/>
              <a:gd name="connsiteY1676" fmla="*/ 1644242 h 4469549"/>
              <a:gd name="connsiteX1677" fmla="*/ 1772598 w 5178638"/>
              <a:gd name="connsiteY1677" fmla="*/ 1597511 h 4469549"/>
              <a:gd name="connsiteX1678" fmla="*/ 1767462 w 5178638"/>
              <a:gd name="connsiteY1678" fmla="*/ 1603209 h 4469549"/>
              <a:gd name="connsiteX1679" fmla="*/ 1746670 w 5178638"/>
              <a:gd name="connsiteY1679" fmla="*/ 1638896 h 4469549"/>
              <a:gd name="connsiteX1680" fmla="*/ 1740180 w 5178638"/>
              <a:gd name="connsiteY1680" fmla="*/ 1643806 h 4469549"/>
              <a:gd name="connsiteX1681" fmla="*/ 1742071 w 5178638"/>
              <a:gd name="connsiteY1681" fmla="*/ 1640561 h 4469549"/>
              <a:gd name="connsiteX1682" fmla="*/ 1748275 w 5178638"/>
              <a:gd name="connsiteY1682" fmla="*/ 1626794 h 4469549"/>
              <a:gd name="connsiteX1683" fmla="*/ 1741064 w 5178638"/>
              <a:gd name="connsiteY1683" fmla="*/ 1633376 h 4469549"/>
              <a:gd name="connsiteX1684" fmla="*/ 1735890 w 5178638"/>
              <a:gd name="connsiteY1684" fmla="*/ 1642606 h 4469549"/>
              <a:gd name="connsiteX1685" fmla="*/ 1724014 w 5178638"/>
              <a:gd name="connsiteY1685" fmla="*/ 1666105 h 4469549"/>
              <a:gd name="connsiteX1686" fmla="*/ 1720512 w 5178638"/>
              <a:gd name="connsiteY1686" fmla="*/ 1671456 h 4469549"/>
              <a:gd name="connsiteX1687" fmla="*/ 1727235 w 5178638"/>
              <a:gd name="connsiteY1687" fmla="*/ 1675373 h 4469549"/>
              <a:gd name="connsiteX1688" fmla="*/ 1736685 w 5178638"/>
              <a:gd name="connsiteY1688" fmla="*/ 1659152 h 4469549"/>
              <a:gd name="connsiteX1689" fmla="*/ 1744530 w 5178638"/>
              <a:gd name="connsiteY1689" fmla="*/ 1655030 h 4469549"/>
              <a:gd name="connsiteX1690" fmla="*/ 1766142 w 5178638"/>
              <a:gd name="connsiteY1690" fmla="*/ 1624167 h 4469549"/>
              <a:gd name="connsiteX1691" fmla="*/ 1776128 w 5178638"/>
              <a:gd name="connsiteY1691" fmla="*/ 1603913 h 4469549"/>
              <a:gd name="connsiteX1692" fmla="*/ 1772598 w 5178638"/>
              <a:gd name="connsiteY1692" fmla="*/ 1597511 h 4469549"/>
              <a:gd name="connsiteX1693" fmla="*/ 1844017 w 5178638"/>
              <a:gd name="connsiteY1693" fmla="*/ 1312331 h 4469549"/>
              <a:gd name="connsiteX1694" fmla="*/ 1847547 w 5178638"/>
              <a:gd name="connsiteY1694" fmla="*/ 1318734 h 4469549"/>
              <a:gd name="connsiteX1695" fmla="*/ 1837561 w 5178638"/>
              <a:gd name="connsiteY1695" fmla="*/ 1338988 h 4469549"/>
              <a:gd name="connsiteX1696" fmla="*/ 1815949 w 5178638"/>
              <a:gd name="connsiteY1696" fmla="*/ 1369851 h 4469549"/>
              <a:gd name="connsiteX1697" fmla="*/ 1808104 w 5178638"/>
              <a:gd name="connsiteY1697" fmla="*/ 1373973 h 4469549"/>
              <a:gd name="connsiteX1698" fmla="*/ 1798654 w 5178638"/>
              <a:gd name="connsiteY1698" fmla="*/ 1390194 h 4469549"/>
              <a:gd name="connsiteX1699" fmla="*/ 1787812 w 5178638"/>
              <a:gd name="connsiteY1699" fmla="*/ 1383877 h 4469549"/>
              <a:gd name="connsiteX1700" fmla="*/ 1785154 w 5178638"/>
              <a:gd name="connsiteY1700" fmla="*/ 1388032 h 4469549"/>
              <a:gd name="connsiteX1701" fmla="*/ 1805674 w 5178638"/>
              <a:gd name="connsiteY1701" fmla="*/ 1352613 h 4469549"/>
              <a:gd name="connsiteX1702" fmla="*/ 1808069 w 5178638"/>
              <a:gd name="connsiteY1702" fmla="*/ 1352224 h 4469549"/>
              <a:gd name="connsiteX1703" fmla="*/ 1819694 w 5178638"/>
              <a:gd name="connsiteY1703" fmla="*/ 1341615 h 4469549"/>
              <a:gd name="connsiteX1704" fmla="*/ 1813489 w 5178638"/>
              <a:gd name="connsiteY1704" fmla="*/ 1355382 h 4469549"/>
              <a:gd name="connsiteX1705" fmla="*/ 1811599 w 5178638"/>
              <a:gd name="connsiteY1705" fmla="*/ 1358627 h 4469549"/>
              <a:gd name="connsiteX1706" fmla="*/ 1818089 w 5178638"/>
              <a:gd name="connsiteY1706" fmla="*/ 1353716 h 4469549"/>
              <a:gd name="connsiteX1707" fmla="*/ 1838881 w 5178638"/>
              <a:gd name="connsiteY1707" fmla="*/ 1318030 h 4469549"/>
              <a:gd name="connsiteX1708" fmla="*/ 1844017 w 5178638"/>
              <a:gd name="connsiteY1708" fmla="*/ 1312331 h 4469549"/>
              <a:gd name="connsiteX1709" fmla="*/ 2589318 w 5178638"/>
              <a:gd name="connsiteY1709" fmla="*/ 1200583 h 4469549"/>
              <a:gd name="connsiteX1710" fmla="*/ 4165655 w 5178638"/>
              <a:gd name="connsiteY1710" fmla="*/ 3937982 h 4469549"/>
              <a:gd name="connsiteX1711" fmla="*/ 1012982 w 5178638"/>
              <a:gd name="connsiteY1711" fmla="*/ 3937982 h 4469549"/>
              <a:gd name="connsiteX1712" fmla="*/ 1941420 w 5178638"/>
              <a:gd name="connsiteY1712" fmla="*/ 1118308 h 4469549"/>
              <a:gd name="connsiteX1713" fmla="*/ 1921009 w 5178638"/>
              <a:gd name="connsiteY1713" fmla="*/ 1171823 h 4469549"/>
              <a:gd name="connsiteX1714" fmla="*/ 1900503 w 5178638"/>
              <a:gd name="connsiteY1714" fmla="*/ 1216366 h 4469549"/>
              <a:gd name="connsiteX1715" fmla="*/ 1872686 w 5178638"/>
              <a:gd name="connsiteY1715" fmla="*/ 1260996 h 4469549"/>
              <a:gd name="connsiteX1716" fmla="*/ 1840268 w 5178638"/>
              <a:gd name="connsiteY1716" fmla="*/ 1307292 h 4469549"/>
              <a:gd name="connsiteX1717" fmla="*/ 1839882 w 5178638"/>
              <a:gd name="connsiteY1717" fmla="*/ 1307969 h 4469549"/>
              <a:gd name="connsiteX1718" fmla="*/ 1833644 w 5178638"/>
              <a:gd name="connsiteY1718" fmla="*/ 1304335 h 4469549"/>
              <a:gd name="connsiteX1719" fmla="*/ 2299163 w 5178638"/>
              <a:gd name="connsiteY1719" fmla="*/ 1016612 h 4469549"/>
              <a:gd name="connsiteX1720" fmla="*/ 2287536 w 5178638"/>
              <a:gd name="connsiteY1720" fmla="*/ 1027221 h 4469549"/>
              <a:gd name="connsiteX1721" fmla="*/ 2273895 w 5178638"/>
              <a:gd name="connsiteY1721" fmla="*/ 1047518 h 4469549"/>
              <a:gd name="connsiteX1722" fmla="*/ 2274055 w 5178638"/>
              <a:gd name="connsiteY1722" fmla="*/ 1062821 h 4469549"/>
              <a:gd name="connsiteX1723" fmla="*/ 2269740 w 5178638"/>
              <a:gd name="connsiteY1723" fmla="*/ 1073343 h 4469549"/>
              <a:gd name="connsiteX1724" fmla="*/ 2249483 w 5178638"/>
              <a:gd name="connsiteY1724" fmla="*/ 1104996 h 4469549"/>
              <a:gd name="connsiteX1725" fmla="*/ 2213285 w 5178638"/>
              <a:gd name="connsiteY1725" fmla="*/ 1157781 h 4469549"/>
              <a:gd name="connsiteX1726" fmla="*/ 2198700 w 5178638"/>
              <a:gd name="connsiteY1726" fmla="*/ 1179700 h 4469549"/>
              <a:gd name="connsiteX1727" fmla="*/ 2189190 w 5178638"/>
              <a:gd name="connsiteY1727" fmla="*/ 1201863 h 4469549"/>
              <a:gd name="connsiteX1728" fmla="*/ 2182726 w 5178638"/>
              <a:gd name="connsiteY1728" fmla="*/ 1215447 h 4469549"/>
              <a:gd name="connsiteX1729" fmla="*/ 2184219 w 5178638"/>
              <a:gd name="connsiteY1729" fmla="*/ 1216316 h 4469549"/>
              <a:gd name="connsiteX1730" fmla="*/ 2156714 w 5178638"/>
              <a:gd name="connsiteY1730" fmla="*/ 1264016 h 4469549"/>
              <a:gd name="connsiteX1731" fmla="*/ 2116320 w 5178638"/>
              <a:gd name="connsiteY1731" fmla="*/ 1338799 h 4469549"/>
              <a:gd name="connsiteX1732" fmla="*/ 2079338 w 5178638"/>
              <a:gd name="connsiteY1732" fmla="*/ 1408508 h 4469549"/>
              <a:gd name="connsiteX1733" fmla="*/ 2106905 w 5178638"/>
              <a:gd name="connsiteY1733" fmla="*/ 1376769 h 4469549"/>
              <a:gd name="connsiteX1734" fmla="*/ 2120845 w 5178638"/>
              <a:gd name="connsiteY1734" fmla="*/ 1352842 h 4469549"/>
              <a:gd name="connsiteX1735" fmla="*/ 2129301 w 5178638"/>
              <a:gd name="connsiteY1735" fmla="*/ 1328980 h 4469549"/>
              <a:gd name="connsiteX1736" fmla="*/ 2137398 w 5178638"/>
              <a:gd name="connsiteY1736" fmla="*/ 1311969 h 4469549"/>
              <a:gd name="connsiteX1737" fmla="*/ 2190869 w 5178638"/>
              <a:gd name="connsiteY1737" fmla="*/ 1220191 h 4469549"/>
              <a:gd name="connsiteX1738" fmla="*/ 2191300 w 5178638"/>
              <a:gd name="connsiteY1738" fmla="*/ 1220442 h 4469549"/>
              <a:gd name="connsiteX1739" fmla="*/ 2280832 w 5178638"/>
              <a:gd name="connsiteY1739" fmla="*/ 1066769 h 4469549"/>
              <a:gd name="connsiteX1740" fmla="*/ 2299163 w 5178638"/>
              <a:gd name="connsiteY1740" fmla="*/ 1016612 h 4469549"/>
              <a:gd name="connsiteX1741" fmla="*/ 2213593 w 5178638"/>
              <a:gd name="connsiteY1741" fmla="*/ 979440 h 4469549"/>
              <a:gd name="connsiteX1742" fmla="*/ 2186027 w 5178638"/>
              <a:gd name="connsiteY1742" fmla="*/ 1011179 h 4469549"/>
              <a:gd name="connsiteX1743" fmla="*/ 2172087 w 5178638"/>
              <a:gd name="connsiteY1743" fmla="*/ 1035106 h 4469549"/>
              <a:gd name="connsiteX1744" fmla="*/ 2163630 w 5178638"/>
              <a:gd name="connsiteY1744" fmla="*/ 1058967 h 4469549"/>
              <a:gd name="connsiteX1745" fmla="*/ 2155534 w 5178638"/>
              <a:gd name="connsiteY1745" fmla="*/ 1075978 h 4469549"/>
              <a:gd name="connsiteX1746" fmla="*/ 2102063 w 5178638"/>
              <a:gd name="connsiteY1746" fmla="*/ 1167757 h 4469549"/>
              <a:gd name="connsiteX1747" fmla="*/ 2101632 w 5178638"/>
              <a:gd name="connsiteY1747" fmla="*/ 1167506 h 4469549"/>
              <a:gd name="connsiteX1748" fmla="*/ 2012100 w 5178638"/>
              <a:gd name="connsiteY1748" fmla="*/ 1321178 h 4469549"/>
              <a:gd name="connsiteX1749" fmla="*/ 1993769 w 5178638"/>
              <a:gd name="connsiteY1749" fmla="*/ 1371335 h 4469549"/>
              <a:gd name="connsiteX1750" fmla="*/ 2005395 w 5178638"/>
              <a:gd name="connsiteY1750" fmla="*/ 1360728 h 4469549"/>
              <a:gd name="connsiteX1751" fmla="*/ 2019037 w 5178638"/>
              <a:gd name="connsiteY1751" fmla="*/ 1340430 h 4469549"/>
              <a:gd name="connsiteX1752" fmla="*/ 2018876 w 5178638"/>
              <a:gd name="connsiteY1752" fmla="*/ 1325127 h 4469549"/>
              <a:gd name="connsiteX1753" fmla="*/ 2023192 w 5178638"/>
              <a:gd name="connsiteY1753" fmla="*/ 1314604 h 4469549"/>
              <a:gd name="connsiteX1754" fmla="*/ 2043448 w 5178638"/>
              <a:gd name="connsiteY1754" fmla="*/ 1282952 h 4469549"/>
              <a:gd name="connsiteX1755" fmla="*/ 2079647 w 5178638"/>
              <a:gd name="connsiteY1755" fmla="*/ 1230167 h 4469549"/>
              <a:gd name="connsiteX1756" fmla="*/ 2094232 w 5178638"/>
              <a:gd name="connsiteY1756" fmla="*/ 1208247 h 4469549"/>
              <a:gd name="connsiteX1757" fmla="*/ 2103741 w 5178638"/>
              <a:gd name="connsiteY1757" fmla="*/ 1186085 h 4469549"/>
              <a:gd name="connsiteX1758" fmla="*/ 2110206 w 5178638"/>
              <a:gd name="connsiteY1758" fmla="*/ 1172501 h 4469549"/>
              <a:gd name="connsiteX1759" fmla="*/ 2108713 w 5178638"/>
              <a:gd name="connsiteY1759" fmla="*/ 1171631 h 4469549"/>
              <a:gd name="connsiteX1760" fmla="*/ 2136217 w 5178638"/>
              <a:gd name="connsiteY1760" fmla="*/ 1123931 h 4469549"/>
              <a:gd name="connsiteX1761" fmla="*/ 2176611 w 5178638"/>
              <a:gd name="connsiteY1761" fmla="*/ 1049148 h 4469549"/>
              <a:gd name="connsiteX1762" fmla="*/ 2213593 w 5178638"/>
              <a:gd name="connsiteY1762" fmla="*/ 979440 h 4469549"/>
              <a:gd name="connsiteX1763" fmla="*/ 2193644 w 5178638"/>
              <a:gd name="connsiteY1763" fmla="*/ 788775 h 4469549"/>
              <a:gd name="connsiteX1764" fmla="*/ 2184193 w 5178638"/>
              <a:gd name="connsiteY1764" fmla="*/ 804996 h 4469549"/>
              <a:gd name="connsiteX1765" fmla="*/ 2176348 w 5178638"/>
              <a:gd name="connsiteY1765" fmla="*/ 809117 h 4469549"/>
              <a:gd name="connsiteX1766" fmla="*/ 2154736 w 5178638"/>
              <a:gd name="connsiteY1766" fmla="*/ 839980 h 4469549"/>
              <a:gd name="connsiteX1767" fmla="*/ 2144750 w 5178638"/>
              <a:gd name="connsiteY1767" fmla="*/ 860235 h 4469549"/>
              <a:gd name="connsiteX1768" fmla="*/ 2148280 w 5178638"/>
              <a:gd name="connsiteY1768" fmla="*/ 866637 h 4469549"/>
              <a:gd name="connsiteX1769" fmla="*/ 2153417 w 5178638"/>
              <a:gd name="connsiteY1769" fmla="*/ 860938 h 4469549"/>
              <a:gd name="connsiteX1770" fmla="*/ 2174208 w 5178638"/>
              <a:gd name="connsiteY1770" fmla="*/ 825252 h 4469549"/>
              <a:gd name="connsiteX1771" fmla="*/ 2180698 w 5178638"/>
              <a:gd name="connsiteY1771" fmla="*/ 820342 h 4469549"/>
              <a:gd name="connsiteX1772" fmla="*/ 2178808 w 5178638"/>
              <a:gd name="connsiteY1772" fmla="*/ 823586 h 4469549"/>
              <a:gd name="connsiteX1773" fmla="*/ 2172603 w 5178638"/>
              <a:gd name="connsiteY1773" fmla="*/ 837353 h 4469549"/>
              <a:gd name="connsiteX1774" fmla="*/ 2179815 w 5178638"/>
              <a:gd name="connsiteY1774" fmla="*/ 830772 h 4469549"/>
              <a:gd name="connsiteX1775" fmla="*/ 2184988 w 5178638"/>
              <a:gd name="connsiteY1775" fmla="*/ 821541 h 4469549"/>
              <a:gd name="connsiteX1776" fmla="*/ 2196864 w 5178638"/>
              <a:gd name="connsiteY1776" fmla="*/ 798042 h 4469549"/>
              <a:gd name="connsiteX1777" fmla="*/ 2200367 w 5178638"/>
              <a:gd name="connsiteY1777" fmla="*/ 792692 h 4469549"/>
              <a:gd name="connsiteX1778" fmla="*/ 2192719 w 5178638"/>
              <a:gd name="connsiteY1778" fmla="*/ 718708 h 4469549"/>
              <a:gd name="connsiteX1779" fmla="*/ 2196783 w 5178638"/>
              <a:gd name="connsiteY1779" fmla="*/ 721076 h 4469549"/>
              <a:gd name="connsiteX1780" fmla="*/ 2189222 w 5178638"/>
              <a:gd name="connsiteY1780" fmla="*/ 734053 h 4469549"/>
              <a:gd name="connsiteX1781" fmla="*/ 2188974 w 5178638"/>
              <a:gd name="connsiteY1781" fmla="*/ 746944 h 4469549"/>
              <a:gd name="connsiteX1782" fmla="*/ 2165221 w 5178638"/>
              <a:gd name="connsiteY1782" fmla="*/ 793943 h 4469549"/>
              <a:gd name="connsiteX1783" fmla="*/ 2140792 w 5178638"/>
              <a:gd name="connsiteY1783" fmla="*/ 819906 h 4469549"/>
              <a:gd name="connsiteX1784" fmla="*/ 2121675 w 5178638"/>
              <a:gd name="connsiteY1784" fmla="*/ 853089 h 4469549"/>
              <a:gd name="connsiteX1785" fmla="*/ 2104456 w 5178638"/>
              <a:gd name="connsiteY1785" fmla="*/ 843057 h 4469549"/>
              <a:gd name="connsiteX1786" fmla="*/ 2110586 w 5178638"/>
              <a:gd name="connsiteY1786" fmla="*/ 831640 h 4469549"/>
              <a:gd name="connsiteX1787" fmla="*/ 2127932 w 5178638"/>
              <a:gd name="connsiteY1787" fmla="*/ 799920 h 4469549"/>
              <a:gd name="connsiteX1788" fmla="*/ 2143217 w 5178638"/>
              <a:gd name="connsiteY1788" fmla="*/ 769995 h 4469549"/>
              <a:gd name="connsiteX1789" fmla="*/ 2147104 w 5178638"/>
              <a:gd name="connsiteY1789" fmla="*/ 763287 h 4469549"/>
              <a:gd name="connsiteX1790" fmla="*/ 2155643 w 5178638"/>
              <a:gd name="connsiteY1790" fmla="*/ 751969 h 4469549"/>
              <a:gd name="connsiteX1791" fmla="*/ 2166220 w 5178638"/>
              <a:gd name="connsiteY1791" fmla="*/ 742379 h 4469549"/>
              <a:gd name="connsiteX1792" fmla="*/ 2170286 w 5178638"/>
              <a:gd name="connsiteY1792" fmla="*/ 744748 h 4469549"/>
              <a:gd name="connsiteX1793" fmla="*/ 2168681 w 5178638"/>
              <a:gd name="connsiteY1793" fmla="*/ 756849 h 4469549"/>
              <a:gd name="connsiteX1794" fmla="*/ 2175707 w 5178638"/>
              <a:gd name="connsiteY1794" fmla="*/ 747907 h 4469549"/>
              <a:gd name="connsiteX1795" fmla="*/ 2183268 w 5178638"/>
              <a:gd name="connsiteY1795" fmla="*/ 734929 h 4469549"/>
              <a:gd name="connsiteX1796" fmla="*/ 2192719 w 5178638"/>
              <a:gd name="connsiteY1796" fmla="*/ 718708 h 4469549"/>
              <a:gd name="connsiteX1797" fmla="*/ 2565697 w 5178638"/>
              <a:gd name="connsiteY1797" fmla="*/ 712575 h 4469549"/>
              <a:gd name="connsiteX1798" fmla="*/ 2556247 w 5178638"/>
              <a:gd name="connsiteY1798" fmla="*/ 728796 h 4469549"/>
              <a:gd name="connsiteX1799" fmla="*/ 2548402 w 5178638"/>
              <a:gd name="connsiteY1799" fmla="*/ 732917 h 4469549"/>
              <a:gd name="connsiteX1800" fmla="*/ 2526789 w 5178638"/>
              <a:gd name="connsiteY1800" fmla="*/ 763780 h 4469549"/>
              <a:gd name="connsiteX1801" fmla="*/ 2516803 w 5178638"/>
              <a:gd name="connsiteY1801" fmla="*/ 784035 h 4469549"/>
              <a:gd name="connsiteX1802" fmla="*/ 2520333 w 5178638"/>
              <a:gd name="connsiteY1802" fmla="*/ 790437 h 4469549"/>
              <a:gd name="connsiteX1803" fmla="*/ 2525470 w 5178638"/>
              <a:gd name="connsiteY1803" fmla="*/ 784738 h 4469549"/>
              <a:gd name="connsiteX1804" fmla="*/ 2546261 w 5178638"/>
              <a:gd name="connsiteY1804" fmla="*/ 749052 h 4469549"/>
              <a:gd name="connsiteX1805" fmla="*/ 2552751 w 5178638"/>
              <a:gd name="connsiteY1805" fmla="*/ 744142 h 4469549"/>
              <a:gd name="connsiteX1806" fmla="*/ 2550861 w 5178638"/>
              <a:gd name="connsiteY1806" fmla="*/ 747386 h 4469549"/>
              <a:gd name="connsiteX1807" fmla="*/ 2544657 w 5178638"/>
              <a:gd name="connsiteY1807" fmla="*/ 761154 h 4469549"/>
              <a:gd name="connsiteX1808" fmla="*/ 2551868 w 5178638"/>
              <a:gd name="connsiteY1808" fmla="*/ 754572 h 4469549"/>
              <a:gd name="connsiteX1809" fmla="*/ 2557041 w 5178638"/>
              <a:gd name="connsiteY1809" fmla="*/ 745342 h 4469549"/>
              <a:gd name="connsiteX1810" fmla="*/ 2568917 w 5178638"/>
              <a:gd name="connsiteY1810" fmla="*/ 721842 h 4469549"/>
              <a:gd name="connsiteX1811" fmla="*/ 2572420 w 5178638"/>
              <a:gd name="connsiteY1811" fmla="*/ 716492 h 4469549"/>
              <a:gd name="connsiteX1812" fmla="*/ 2564772 w 5178638"/>
              <a:gd name="connsiteY1812" fmla="*/ 642508 h 4469549"/>
              <a:gd name="connsiteX1813" fmla="*/ 2568836 w 5178638"/>
              <a:gd name="connsiteY1813" fmla="*/ 644876 h 4469549"/>
              <a:gd name="connsiteX1814" fmla="*/ 2561276 w 5178638"/>
              <a:gd name="connsiteY1814" fmla="*/ 657853 h 4469549"/>
              <a:gd name="connsiteX1815" fmla="*/ 2561027 w 5178638"/>
              <a:gd name="connsiteY1815" fmla="*/ 670745 h 4469549"/>
              <a:gd name="connsiteX1816" fmla="*/ 2537275 w 5178638"/>
              <a:gd name="connsiteY1816" fmla="*/ 717743 h 4469549"/>
              <a:gd name="connsiteX1817" fmla="*/ 2512845 w 5178638"/>
              <a:gd name="connsiteY1817" fmla="*/ 743707 h 4469549"/>
              <a:gd name="connsiteX1818" fmla="*/ 2493729 w 5178638"/>
              <a:gd name="connsiteY1818" fmla="*/ 776890 h 4469549"/>
              <a:gd name="connsiteX1819" fmla="*/ 2476509 w 5178638"/>
              <a:gd name="connsiteY1819" fmla="*/ 766857 h 4469549"/>
              <a:gd name="connsiteX1820" fmla="*/ 2482639 w 5178638"/>
              <a:gd name="connsiteY1820" fmla="*/ 755440 h 4469549"/>
              <a:gd name="connsiteX1821" fmla="*/ 2517732 w 5178638"/>
              <a:gd name="connsiteY1821" fmla="*/ 688975 h 4469549"/>
              <a:gd name="connsiteX1822" fmla="*/ 2538273 w 5178638"/>
              <a:gd name="connsiteY1822" fmla="*/ 666180 h 4469549"/>
              <a:gd name="connsiteX1823" fmla="*/ 2542339 w 5178638"/>
              <a:gd name="connsiteY1823" fmla="*/ 668548 h 4469549"/>
              <a:gd name="connsiteX1824" fmla="*/ 2540734 w 5178638"/>
              <a:gd name="connsiteY1824" fmla="*/ 680649 h 4469549"/>
              <a:gd name="connsiteX1825" fmla="*/ 2547760 w 5178638"/>
              <a:gd name="connsiteY1825" fmla="*/ 671707 h 4469549"/>
              <a:gd name="connsiteX1826" fmla="*/ 2555321 w 5178638"/>
              <a:gd name="connsiteY1826" fmla="*/ 658730 h 4469549"/>
              <a:gd name="connsiteX1827" fmla="*/ 2564772 w 5178638"/>
              <a:gd name="connsiteY1827" fmla="*/ 642508 h 4469549"/>
              <a:gd name="connsiteX1828" fmla="*/ 2583991 w 5178638"/>
              <a:gd name="connsiteY1828" fmla="*/ 465194 h 4469549"/>
              <a:gd name="connsiteX1829" fmla="*/ 2585346 w 5178638"/>
              <a:gd name="connsiteY1829" fmla="*/ 465984 h 4469549"/>
              <a:gd name="connsiteX1830" fmla="*/ 2569861 w 5178638"/>
              <a:gd name="connsiteY1830" fmla="*/ 494130 h 4469549"/>
              <a:gd name="connsiteX1831" fmla="*/ 2541136 w 5178638"/>
              <a:gd name="connsiteY1831" fmla="*/ 541520 h 4469549"/>
              <a:gd name="connsiteX1832" fmla="*/ 2523142 w 5178638"/>
              <a:gd name="connsiteY1832" fmla="*/ 569635 h 4469549"/>
              <a:gd name="connsiteX1833" fmla="*/ 2551858 w 5178638"/>
              <a:gd name="connsiteY1833" fmla="*/ 520347 h 4469549"/>
              <a:gd name="connsiteX1834" fmla="*/ 2583991 w 5178638"/>
              <a:gd name="connsiteY1834" fmla="*/ 465194 h 4469549"/>
              <a:gd name="connsiteX1835" fmla="*/ 2770729 w 5178638"/>
              <a:gd name="connsiteY1835" fmla="*/ 313123 h 4469549"/>
              <a:gd name="connsiteX1836" fmla="*/ 2784411 w 5178638"/>
              <a:gd name="connsiteY1836" fmla="*/ 336740 h 4469549"/>
              <a:gd name="connsiteX1837" fmla="*/ 2771189 w 5178638"/>
              <a:gd name="connsiteY1837" fmla="*/ 362985 h 4469549"/>
              <a:gd name="connsiteX1838" fmla="*/ 2765519 w 5178638"/>
              <a:gd name="connsiteY1838" fmla="*/ 372717 h 4469549"/>
              <a:gd name="connsiteX1839" fmla="*/ 2718800 w 5178638"/>
              <a:gd name="connsiteY1839" fmla="*/ 449789 h 4469549"/>
              <a:gd name="connsiteX1840" fmla="*/ 2669655 w 5178638"/>
              <a:gd name="connsiteY1840" fmla="*/ 534140 h 4469549"/>
              <a:gd name="connsiteX1841" fmla="*/ 2631318 w 5178638"/>
              <a:gd name="connsiteY1841" fmla="*/ 603060 h 4469549"/>
              <a:gd name="connsiteX1842" fmla="*/ 2627823 w 5178638"/>
              <a:gd name="connsiteY1842" fmla="*/ 618406 h 4469549"/>
              <a:gd name="connsiteX1843" fmla="*/ 2633778 w 5178638"/>
              <a:gd name="connsiteY1843" fmla="*/ 617529 h 4469549"/>
              <a:gd name="connsiteX1844" fmla="*/ 2646475 w 5178638"/>
              <a:gd name="connsiteY1844" fmla="*/ 598854 h 4469549"/>
              <a:gd name="connsiteX1845" fmla="*/ 2643514 w 5178638"/>
              <a:gd name="connsiteY1845" fmla="*/ 610165 h 4469549"/>
              <a:gd name="connsiteX1846" fmla="*/ 2618942 w 5178638"/>
              <a:gd name="connsiteY1846" fmla="*/ 652340 h 4469549"/>
              <a:gd name="connsiteX1847" fmla="*/ 2617052 w 5178638"/>
              <a:gd name="connsiteY1847" fmla="*/ 655585 h 4469549"/>
              <a:gd name="connsiteX1848" fmla="*/ 2608828 w 5178638"/>
              <a:gd name="connsiteY1848" fmla="*/ 668436 h 4469549"/>
              <a:gd name="connsiteX1849" fmla="*/ 2612407 w 5178638"/>
              <a:gd name="connsiteY1849" fmla="*/ 668969 h 4469549"/>
              <a:gd name="connsiteX1850" fmla="*/ 2795160 w 5178638"/>
              <a:gd name="connsiteY1850" fmla="*/ 355292 h 4469549"/>
              <a:gd name="connsiteX1851" fmla="*/ 5178638 w 5178638"/>
              <a:gd name="connsiteY1851" fmla="*/ 4469299 h 4469549"/>
              <a:gd name="connsiteX1852" fmla="*/ 2725850 w 5178638"/>
              <a:gd name="connsiteY1852" fmla="*/ 4469299 h 4469549"/>
              <a:gd name="connsiteX1853" fmla="*/ 2744858 w 5178638"/>
              <a:gd name="connsiteY1853" fmla="*/ 4468995 h 4469549"/>
              <a:gd name="connsiteX1854" fmla="*/ 2703556 w 5178638"/>
              <a:gd name="connsiteY1854" fmla="*/ 4463414 h 4469549"/>
              <a:gd name="connsiteX1855" fmla="*/ 2675865 w 5178638"/>
              <a:gd name="connsiteY1855" fmla="*/ 4463414 h 4469549"/>
              <a:gd name="connsiteX1856" fmla="*/ 2650990 w 5178638"/>
              <a:gd name="connsiteY1856" fmla="*/ 4466763 h 4469549"/>
              <a:gd name="connsiteX1857" fmla="*/ 2632216 w 5178638"/>
              <a:gd name="connsiteY1857" fmla="*/ 4467879 h 4469549"/>
              <a:gd name="connsiteX1858" fmla="*/ 2525397 w 5178638"/>
              <a:gd name="connsiteY1858" fmla="*/ 4467879 h 4469549"/>
              <a:gd name="connsiteX1859" fmla="*/ 2525397 w 5178638"/>
              <a:gd name="connsiteY1859" fmla="*/ 4469299 h 4469549"/>
              <a:gd name="connsiteX1860" fmla="*/ 2431622 w 5178638"/>
              <a:gd name="connsiteY1860" fmla="*/ 4469299 h 4469549"/>
              <a:gd name="connsiteX1861" fmla="*/ 2431622 w 5178638"/>
              <a:gd name="connsiteY1861" fmla="*/ 4468652 h 4469549"/>
              <a:gd name="connsiteX1862" fmla="*/ 2416603 w 5178638"/>
              <a:gd name="connsiteY1862" fmla="*/ 4468652 h 4469549"/>
              <a:gd name="connsiteX1863" fmla="*/ 2405338 w 5178638"/>
              <a:gd name="connsiteY1863" fmla="*/ 4461955 h 4469549"/>
              <a:gd name="connsiteX1864" fmla="*/ 2401584 w 5178638"/>
              <a:gd name="connsiteY1864" fmla="*/ 4458606 h 4469549"/>
              <a:gd name="connsiteX1865" fmla="*/ 2367791 w 5178638"/>
              <a:gd name="connsiteY1865" fmla="*/ 4455257 h 4469549"/>
              <a:gd name="connsiteX1866" fmla="*/ 2394074 w 5178638"/>
              <a:gd name="connsiteY1866" fmla="*/ 4455257 h 4469549"/>
              <a:gd name="connsiteX1867" fmla="*/ 2397829 w 5178638"/>
              <a:gd name="connsiteY1867" fmla="*/ 4451908 h 4469549"/>
              <a:gd name="connsiteX1868" fmla="*/ 2397829 w 5178638"/>
              <a:gd name="connsiteY1868" fmla="*/ 4449675 h 4469549"/>
              <a:gd name="connsiteX1869" fmla="*/ 2401584 w 5178638"/>
              <a:gd name="connsiteY1869" fmla="*/ 4449675 h 4469549"/>
              <a:gd name="connsiteX1870" fmla="*/ 2439131 w 5178638"/>
              <a:gd name="connsiteY1870" fmla="*/ 4450792 h 4469549"/>
              <a:gd name="connsiteX1871" fmla="*/ 2446640 w 5178638"/>
              <a:gd name="connsiteY1871" fmla="*/ 4449675 h 4469549"/>
              <a:gd name="connsiteX1872" fmla="*/ 2442886 w 5178638"/>
              <a:gd name="connsiteY1872" fmla="*/ 4447443 h 4469549"/>
              <a:gd name="connsiteX1873" fmla="*/ 2420357 w 5178638"/>
              <a:gd name="connsiteY1873" fmla="*/ 4442978 h 4469549"/>
              <a:gd name="connsiteX1874" fmla="*/ 2416603 w 5178638"/>
              <a:gd name="connsiteY1874" fmla="*/ 4437396 h 4469549"/>
              <a:gd name="connsiteX1875" fmla="*/ 2424112 w 5178638"/>
              <a:gd name="connsiteY1875" fmla="*/ 4434047 h 4469549"/>
              <a:gd name="connsiteX1876" fmla="*/ 2442886 w 5178638"/>
              <a:gd name="connsiteY1876" fmla="*/ 4434047 h 4469549"/>
              <a:gd name="connsiteX1877" fmla="*/ 2487942 w 5178638"/>
              <a:gd name="connsiteY1877" fmla="*/ 4438512 h 4469549"/>
              <a:gd name="connsiteX1878" fmla="*/ 2506716 w 5178638"/>
              <a:gd name="connsiteY1878" fmla="*/ 4436280 h 4469549"/>
              <a:gd name="connsiteX1879" fmla="*/ 2517980 w 5178638"/>
              <a:gd name="connsiteY1879" fmla="*/ 4429582 h 4469549"/>
              <a:gd name="connsiteX1880" fmla="*/ 2525397 w 5178638"/>
              <a:gd name="connsiteY1880" fmla="*/ 4429092 h 4469549"/>
              <a:gd name="connsiteX1881" fmla="*/ 2525397 w 5178638"/>
              <a:gd name="connsiteY1881" fmla="*/ 4461857 h 4469549"/>
              <a:gd name="connsiteX1882" fmla="*/ 2545858 w 5178638"/>
              <a:gd name="connsiteY1882" fmla="*/ 4461181 h 4469549"/>
              <a:gd name="connsiteX1883" fmla="*/ 2575895 w 5178638"/>
              <a:gd name="connsiteY1883" fmla="*/ 4460065 h 4469549"/>
              <a:gd name="connsiteX1884" fmla="*/ 2579650 w 5178638"/>
              <a:gd name="connsiteY1884" fmla="*/ 4454483 h 4469549"/>
              <a:gd name="connsiteX1885" fmla="*/ 2564631 w 5178638"/>
              <a:gd name="connsiteY1885" fmla="*/ 4451135 h 4469549"/>
              <a:gd name="connsiteX1886" fmla="*/ 2579650 w 5178638"/>
              <a:gd name="connsiteY1886" fmla="*/ 4450018 h 4469549"/>
              <a:gd name="connsiteX1887" fmla="*/ 2583405 w 5178638"/>
              <a:gd name="connsiteY1887" fmla="*/ 4450018 h 4469549"/>
              <a:gd name="connsiteX1888" fmla="*/ 2575895 w 5178638"/>
              <a:gd name="connsiteY1888" fmla="*/ 4447786 h 4469549"/>
              <a:gd name="connsiteX1889" fmla="*/ 2534594 w 5178638"/>
              <a:gd name="connsiteY1889" fmla="*/ 4447786 h 4469549"/>
              <a:gd name="connsiteX1890" fmla="*/ 2527084 w 5178638"/>
              <a:gd name="connsiteY1890" fmla="*/ 4446669 h 4469549"/>
              <a:gd name="connsiteX1891" fmla="*/ 2530839 w 5178638"/>
              <a:gd name="connsiteY1891" fmla="*/ 4442204 h 4469549"/>
              <a:gd name="connsiteX1892" fmla="*/ 2553367 w 5178638"/>
              <a:gd name="connsiteY1892" fmla="*/ 4441088 h 4469549"/>
              <a:gd name="connsiteX1893" fmla="*/ 2590914 w 5178638"/>
              <a:gd name="connsiteY1893" fmla="*/ 4443321 h 4469549"/>
              <a:gd name="connsiteX1894" fmla="*/ 2598424 w 5178638"/>
              <a:gd name="connsiteY1894" fmla="*/ 4446669 h 4469549"/>
              <a:gd name="connsiteX1895" fmla="*/ 2617197 w 5178638"/>
              <a:gd name="connsiteY1895" fmla="*/ 4446669 h 4469549"/>
              <a:gd name="connsiteX1896" fmla="*/ 2617197 w 5178638"/>
              <a:gd name="connsiteY1896" fmla="*/ 4455600 h 4469549"/>
              <a:gd name="connsiteX1897" fmla="*/ 2692292 w 5178638"/>
              <a:gd name="connsiteY1897" fmla="*/ 4457832 h 4469549"/>
              <a:gd name="connsiteX1898" fmla="*/ 2696047 w 5178638"/>
              <a:gd name="connsiteY1898" fmla="*/ 4457832 h 4469549"/>
              <a:gd name="connsiteX1899" fmla="*/ 2744858 w 5178638"/>
              <a:gd name="connsiteY1899" fmla="*/ 4457832 h 4469549"/>
              <a:gd name="connsiteX1900" fmla="*/ 2756122 w 5178638"/>
              <a:gd name="connsiteY1900" fmla="*/ 4455600 h 4469549"/>
              <a:gd name="connsiteX1901" fmla="*/ 2733594 w 5178638"/>
              <a:gd name="connsiteY1901" fmla="*/ 4454483 h 4469549"/>
              <a:gd name="connsiteX1902" fmla="*/ 2729839 w 5178638"/>
              <a:gd name="connsiteY1902" fmla="*/ 4451135 h 4469549"/>
              <a:gd name="connsiteX1903" fmla="*/ 2744858 w 5178638"/>
              <a:gd name="connsiteY1903" fmla="*/ 4447786 h 4469549"/>
              <a:gd name="connsiteX1904" fmla="*/ 2823707 w 5178638"/>
              <a:gd name="connsiteY1904" fmla="*/ 4446669 h 4469549"/>
              <a:gd name="connsiteX1905" fmla="*/ 2921330 w 5178638"/>
              <a:gd name="connsiteY1905" fmla="*/ 4446669 h 4469549"/>
              <a:gd name="connsiteX1906" fmla="*/ 3011443 w 5178638"/>
              <a:gd name="connsiteY1906" fmla="*/ 4447786 h 4469549"/>
              <a:gd name="connsiteX1907" fmla="*/ 3022707 w 5178638"/>
              <a:gd name="connsiteY1907" fmla="*/ 4447786 h 4469549"/>
              <a:gd name="connsiteX1908" fmla="*/ 3112821 w 5178638"/>
              <a:gd name="connsiteY1908" fmla="*/ 4445553 h 4469549"/>
              <a:gd name="connsiteX1909" fmla="*/ 3169142 w 5178638"/>
              <a:gd name="connsiteY1909" fmla="*/ 4448902 h 4469549"/>
              <a:gd name="connsiteX1910" fmla="*/ 3221708 w 5178638"/>
              <a:gd name="connsiteY1910" fmla="*/ 4450018 h 4469549"/>
              <a:gd name="connsiteX1911" fmla="*/ 3270519 w 5178638"/>
              <a:gd name="connsiteY1911" fmla="*/ 4446669 h 4469549"/>
              <a:gd name="connsiteX1912" fmla="*/ 3401935 w 5178638"/>
              <a:gd name="connsiteY1912" fmla="*/ 4436623 h 4469549"/>
              <a:gd name="connsiteX1913" fmla="*/ 3477029 w 5178638"/>
              <a:gd name="connsiteY1913" fmla="*/ 4436623 h 4469549"/>
              <a:gd name="connsiteX1914" fmla="*/ 3492048 w 5178638"/>
              <a:gd name="connsiteY1914" fmla="*/ 4435506 h 4469549"/>
              <a:gd name="connsiteX1915" fmla="*/ 3484539 w 5178638"/>
              <a:gd name="connsiteY1915" fmla="*/ 4431041 h 4469549"/>
              <a:gd name="connsiteX1916" fmla="*/ 3443237 w 5178638"/>
              <a:gd name="connsiteY1916" fmla="*/ 4426576 h 4469549"/>
              <a:gd name="connsiteX1917" fmla="*/ 3386916 w 5178638"/>
              <a:gd name="connsiteY1917" fmla="*/ 4422111 h 4469549"/>
              <a:gd name="connsiteX1918" fmla="*/ 3401935 w 5178638"/>
              <a:gd name="connsiteY1918" fmla="*/ 4418762 h 4469549"/>
              <a:gd name="connsiteX1919" fmla="*/ 3439482 w 5178638"/>
              <a:gd name="connsiteY1919" fmla="*/ 4414297 h 4469549"/>
              <a:gd name="connsiteX1920" fmla="*/ 3446991 w 5178638"/>
              <a:gd name="connsiteY1920" fmla="*/ 4410948 h 4469549"/>
              <a:gd name="connsiteX1921" fmla="*/ 3435727 w 5178638"/>
              <a:gd name="connsiteY1921" fmla="*/ 4409832 h 4469549"/>
              <a:gd name="connsiteX1922" fmla="*/ 3420708 w 5178638"/>
              <a:gd name="connsiteY1922" fmla="*/ 4409832 h 4469549"/>
              <a:gd name="connsiteX1923" fmla="*/ 3360633 w 5178638"/>
              <a:gd name="connsiteY1923" fmla="*/ 4410948 h 4469549"/>
              <a:gd name="connsiteX1924" fmla="*/ 3323085 w 5178638"/>
              <a:gd name="connsiteY1924" fmla="*/ 4410948 h 4469549"/>
              <a:gd name="connsiteX1925" fmla="*/ 3289293 w 5178638"/>
              <a:gd name="connsiteY1925" fmla="*/ 4408715 h 4469549"/>
              <a:gd name="connsiteX1926" fmla="*/ 3176651 w 5178638"/>
              <a:gd name="connsiteY1926" fmla="*/ 4407599 h 4469549"/>
              <a:gd name="connsiteX1927" fmla="*/ 3165387 w 5178638"/>
              <a:gd name="connsiteY1927" fmla="*/ 4406483 h 4469549"/>
              <a:gd name="connsiteX1928" fmla="*/ 3157878 w 5178638"/>
              <a:gd name="connsiteY1928" fmla="*/ 4405366 h 4469549"/>
              <a:gd name="connsiteX1929" fmla="*/ 3112821 w 5178638"/>
              <a:gd name="connsiteY1929" fmla="*/ 4409832 h 4469549"/>
              <a:gd name="connsiteX1930" fmla="*/ 3060255 w 5178638"/>
              <a:gd name="connsiteY1930" fmla="*/ 4407599 h 4469549"/>
              <a:gd name="connsiteX1931" fmla="*/ 3052745 w 5178638"/>
              <a:gd name="connsiteY1931" fmla="*/ 4407599 h 4469549"/>
              <a:gd name="connsiteX1932" fmla="*/ 3011443 w 5178638"/>
              <a:gd name="connsiteY1932" fmla="*/ 4407599 h 4469549"/>
              <a:gd name="connsiteX1933" fmla="*/ 2966387 w 5178638"/>
              <a:gd name="connsiteY1933" fmla="*/ 4405366 h 4469549"/>
              <a:gd name="connsiteX1934" fmla="*/ 2906311 w 5178638"/>
              <a:gd name="connsiteY1934" fmla="*/ 4405366 h 4469549"/>
              <a:gd name="connsiteX1935" fmla="*/ 2849990 w 5178638"/>
              <a:gd name="connsiteY1935" fmla="*/ 4408715 h 4469549"/>
              <a:gd name="connsiteX1936" fmla="*/ 2763632 w 5178638"/>
              <a:gd name="connsiteY1936" fmla="*/ 4413180 h 4469549"/>
              <a:gd name="connsiteX1937" fmla="*/ 2696047 w 5178638"/>
              <a:gd name="connsiteY1937" fmla="*/ 4415413 h 4469549"/>
              <a:gd name="connsiteX1938" fmla="*/ 2714820 w 5178638"/>
              <a:gd name="connsiteY1938" fmla="*/ 4418762 h 4469549"/>
              <a:gd name="connsiteX1939" fmla="*/ 2733594 w 5178638"/>
              <a:gd name="connsiteY1939" fmla="*/ 4418762 h 4469549"/>
              <a:gd name="connsiteX1940" fmla="*/ 2804934 w 5178638"/>
              <a:gd name="connsiteY1940" fmla="*/ 4423227 h 4469549"/>
              <a:gd name="connsiteX1941" fmla="*/ 2865009 w 5178638"/>
              <a:gd name="connsiteY1941" fmla="*/ 4423227 h 4469549"/>
              <a:gd name="connsiteX1942" fmla="*/ 2921330 w 5178638"/>
              <a:gd name="connsiteY1942" fmla="*/ 4417646 h 4469549"/>
              <a:gd name="connsiteX1943" fmla="*/ 2940104 w 5178638"/>
              <a:gd name="connsiteY1943" fmla="*/ 4415413 h 4469549"/>
              <a:gd name="connsiteX1944" fmla="*/ 3011443 w 5178638"/>
              <a:gd name="connsiteY1944" fmla="*/ 4420995 h 4469549"/>
              <a:gd name="connsiteX1945" fmla="*/ 3041481 w 5178638"/>
              <a:gd name="connsiteY1945" fmla="*/ 4422111 h 4469549"/>
              <a:gd name="connsiteX1946" fmla="*/ 3082783 w 5178638"/>
              <a:gd name="connsiteY1946" fmla="*/ 4422111 h 4469549"/>
              <a:gd name="connsiteX1947" fmla="*/ 3105311 w 5178638"/>
              <a:gd name="connsiteY1947" fmla="*/ 4422111 h 4469549"/>
              <a:gd name="connsiteX1948" fmla="*/ 3150368 w 5178638"/>
              <a:gd name="connsiteY1948" fmla="*/ 4418762 h 4469549"/>
              <a:gd name="connsiteX1949" fmla="*/ 3176651 w 5178638"/>
              <a:gd name="connsiteY1949" fmla="*/ 4419878 h 4469549"/>
              <a:gd name="connsiteX1950" fmla="*/ 3240481 w 5178638"/>
              <a:gd name="connsiteY1950" fmla="*/ 4423227 h 4469549"/>
              <a:gd name="connsiteX1951" fmla="*/ 3278029 w 5178638"/>
              <a:gd name="connsiteY1951" fmla="*/ 4424343 h 4469549"/>
              <a:gd name="connsiteX1952" fmla="*/ 3289293 w 5178638"/>
              <a:gd name="connsiteY1952" fmla="*/ 4423227 h 4469549"/>
              <a:gd name="connsiteX1953" fmla="*/ 3326840 w 5178638"/>
              <a:gd name="connsiteY1953" fmla="*/ 4418762 h 4469549"/>
              <a:gd name="connsiteX1954" fmla="*/ 3341859 w 5178638"/>
              <a:gd name="connsiteY1954" fmla="*/ 4422111 h 4469549"/>
              <a:gd name="connsiteX1955" fmla="*/ 3289293 w 5178638"/>
              <a:gd name="connsiteY1955" fmla="*/ 4428809 h 4469549"/>
              <a:gd name="connsiteX1956" fmla="*/ 3082783 w 5178638"/>
              <a:gd name="connsiteY1956" fmla="*/ 4428809 h 4469549"/>
              <a:gd name="connsiteX1957" fmla="*/ 3018953 w 5178638"/>
              <a:gd name="connsiteY1957" fmla="*/ 4431041 h 4469549"/>
              <a:gd name="connsiteX1958" fmla="*/ 3007689 w 5178638"/>
              <a:gd name="connsiteY1958" fmla="*/ 4433274 h 4469549"/>
              <a:gd name="connsiteX1959" fmla="*/ 3003934 w 5178638"/>
              <a:gd name="connsiteY1959" fmla="*/ 4435506 h 4469549"/>
              <a:gd name="connsiteX1960" fmla="*/ 3007689 w 5178638"/>
              <a:gd name="connsiteY1960" fmla="*/ 4436623 h 4469549"/>
              <a:gd name="connsiteX1961" fmla="*/ 3022707 w 5178638"/>
              <a:gd name="connsiteY1961" fmla="*/ 4437739 h 4469549"/>
              <a:gd name="connsiteX1962" fmla="*/ 3018953 w 5178638"/>
              <a:gd name="connsiteY1962" fmla="*/ 4438855 h 4469549"/>
              <a:gd name="connsiteX1963" fmla="*/ 2853745 w 5178638"/>
              <a:gd name="connsiteY1963" fmla="*/ 4436623 h 4469549"/>
              <a:gd name="connsiteX1964" fmla="*/ 2797424 w 5178638"/>
              <a:gd name="connsiteY1964" fmla="*/ 4436623 h 4469549"/>
              <a:gd name="connsiteX1965" fmla="*/ 2741103 w 5178638"/>
              <a:gd name="connsiteY1965" fmla="*/ 4436623 h 4469549"/>
              <a:gd name="connsiteX1966" fmla="*/ 2733594 w 5178638"/>
              <a:gd name="connsiteY1966" fmla="*/ 4436623 h 4469549"/>
              <a:gd name="connsiteX1967" fmla="*/ 2692292 w 5178638"/>
              <a:gd name="connsiteY1967" fmla="*/ 4434390 h 4469549"/>
              <a:gd name="connsiteX1968" fmla="*/ 2620952 w 5178638"/>
              <a:gd name="connsiteY1968" fmla="*/ 4434390 h 4469549"/>
              <a:gd name="connsiteX1969" fmla="*/ 2598424 w 5178638"/>
              <a:gd name="connsiteY1969" fmla="*/ 4432158 h 4469549"/>
              <a:gd name="connsiteX1970" fmla="*/ 2568386 w 5178638"/>
              <a:gd name="connsiteY1970" fmla="*/ 4431041 h 4469549"/>
              <a:gd name="connsiteX1971" fmla="*/ 2538348 w 5178638"/>
              <a:gd name="connsiteY1971" fmla="*/ 4431041 h 4469549"/>
              <a:gd name="connsiteX1972" fmla="*/ 2526873 w 5178638"/>
              <a:gd name="connsiteY1972" fmla="*/ 4428995 h 4469549"/>
              <a:gd name="connsiteX1973" fmla="*/ 2551773 w 5178638"/>
              <a:gd name="connsiteY1973" fmla="*/ 4427349 h 4469549"/>
              <a:gd name="connsiteX1974" fmla="*/ 2581810 w 5178638"/>
              <a:gd name="connsiteY1974" fmla="*/ 4428466 h 4469549"/>
              <a:gd name="connsiteX1975" fmla="*/ 2582075 w 5178638"/>
              <a:gd name="connsiteY1975" fmla="*/ 4428348 h 4469549"/>
              <a:gd name="connsiteX1976" fmla="*/ 2598424 w 5178638"/>
              <a:gd name="connsiteY1976" fmla="*/ 4431041 h 4469549"/>
              <a:gd name="connsiteX1977" fmla="*/ 2650990 w 5178638"/>
              <a:gd name="connsiteY1977" fmla="*/ 4428809 h 4469549"/>
              <a:gd name="connsiteX1978" fmla="*/ 2662254 w 5178638"/>
              <a:gd name="connsiteY1978" fmla="*/ 4424343 h 4469549"/>
              <a:gd name="connsiteX1979" fmla="*/ 2677273 w 5178638"/>
              <a:gd name="connsiteY1979" fmla="*/ 4424343 h 4469549"/>
              <a:gd name="connsiteX1980" fmla="*/ 2677273 w 5178638"/>
              <a:gd name="connsiteY1980" fmla="*/ 4420995 h 4469549"/>
              <a:gd name="connsiteX1981" fmla="*/ 2658499 w 5178638"/>
              <a:gd name="connsiteY1981" fmla="*/ 4420995 h 4469549"/>
              <a:gd name="connsiteX1982" fmla="*/ 2643480 w 5178638"/>
              <a:gd name="connsiteY1982" fmla="*/ 4420995 h 4469549"/>
              <a:gd name="connsiteX1983" fmla="*/ 2632216 w 5178638"/>
              <a:gd name="connsiteY1983" fmla="*/ 4419878 h 4469549"/>
              <a:gd name="connsiteX1984" fmla="*/ 2643480 w 5178638"/>
              <a:gd name="connsiteY1984" fmla="*/ 4416529 h 4469549"/>
              <a:gd name="connsiteX1985" fmla="*/ 2643480 w 5178638"/>
              <a:gd name="connsiteY1985" fmla="*/ 4413180 h 4469549"/>
              <a:gd name="connsiteX1986" fmla="*/ 2613443 w 5178638"/>
              <a:gd name="connsiteY1986" fmla="*/ 4408715 h 4469549"/>
              <a:gd name="connsiteX1987" fmla="*/ 2538348 w 5178638"/>
              <a:gd name="connsiteY1987" fmla="*/ 4410948 h 4469549"/>
              <a:gd name="connsiteX1988" fmla="*/ 2525397 w 5178638"/>
              <a:gd name="connsiteY1988" fmla="*/ 4411269 h 4469549"/>
              <a:gd name="connsiteX1989" fmla="*/ 2525397 w 5178638"/>
              <a:gd name="connsiteY1989" fmla="*/ 4419369 h 4469549"/>
              <a:gd name="connsiteX1990" fmla="*/ 2521735 w 5178638"/>
              <a:gd name="connsiteY1990" fmla="*/ 4412837 h 4469549"/>
              <a:gd name="connsiteX1991" fmla="*/ 2487942 w 5178638"/>
              <a:gd name="connsiteY1991" fmla="*/ 4412837 h 4469549"/>
              <a:gd name="connsiteX1992" fmla="*/ 2457905 w 5178638"/>
              <a:gd name="connsiteY1992" fmla="*/ 4411721 h 4469549"/>
              <a:gd name="connsiteX1993" fmla="*/ 2431622 w 5178638"/>
              <a:gd name="connsiteY1993" fmla="*/ 4412837 h 4469549"/>
              <a:gd name="connsiteX1994" fmla="*/ 2337753 w 5178638"/>
              <a:gd name="connsiteY1994" fmla="*/ 4413954 h 4469549"/>
              <a:gd name="connsiteX1995" fmla="*/ 2296451 w 5178638"/>
              <a:gd name="connsiteY1995" fmla="*/ 4413954 h 4469549"/>
              <a:gd name="connsiteX1996" fmla="*/ 2272500 w 5178638"/>
              <a:gd name="connsiteY1996" fmla="*/ 4414478 h 4469549"/>
              <a:gd name="connsiteX1997" fmla="*/ 2282748 w 5178638"/>
              <a:gd name="connsiteY1997" fmla="*/ 4413575 h 4469549"/>
              <a:gd name="connsiteX1998" fmla="*/ 2292604 w 5178638"/>
              <a:gd name="connsiteY1998" fmla="*/ 4412458 h 4469549"/>
              <a:gd name="connsiteX1999" fmla="*/ 2296359 w 5178638"/>
              <a:gd name="connsiteY1999" fmla="*/ 4410226 h 4469549"/>
              <a:gd name="connsiteX2000" fmla="*/ 2288849 w 5178638"/>
              <a:gd name="connsiteY2000" fmla="*/ 4409109 h 4469549"/>
              <a:gd name="connsiteX2001" fmla="*/ 2255057 w 5178638"/>
              <a:gd name="connsiteY2001" fmla="*/ 4409109 h 4469549"/>
              <a:gd name="connsiteX2002" fmla="*/ 2243793 w 5178638"/>
              <a:gd name="connsiteY2002" fmla="*/ 4406877 h 4469549"/>
              <a:gd name="connsiteX2003" fmla="*/ 2251302 w 5178638"/>
              <a:gd name="connsiteY2003" fmla="*/ 4404644 h 4469549"/>
              <a:gd name="connsiteX2004" fmla="*/ 2296359 w 5178638"/>
              <a:gd name="connsiteY2004" fmla="*/ 4399063 h 4469549"/>
              <a:gd name="connsiteX2005" fmla="*/ 2367699 w 5178638"/>
              <a:gd name="connsiteY2005" fmla="*/ 4394597 h 4469549"/>
              <a:gd name="connsiteX2006" fmla="*/ 2367699 w 5178638"/>
              <a:gd name="connsiteY2006" fmla="*/ 4393481 h 4469549"/>
              <a:gd name="connsiteX2007" fmla="*/ 2367699 w 5178638"/>
              <a:gd name="connsiteY2007" fmla="*/ 4391248 h 4469549"/>
              <a:gd name="connsiteX2008" fmla="*/ 2352680 w 5178638"/>
              <a:gd name="connsiteY2008" fmla="*/ 4391248 h 4469549"/>
              <a:gd name="connsiteX2009" fmla="*/ 2341415 w 5178638"/>
              <a:gd name="connsiteY2009" fmla="*/ 4384551 h 4469549"/>
              <a:gd name="connsiteX2010" fmla="*/ 2337661 w 5178638"/>
              <a:gd name="connsiteY2010" fmla="*/ 4381202 h 4469549"/>
              <a:gd name="connsiteX2011" fmla="*/ 2303868 w 5178638"/>
              <a:gd name="connsiteY2011" fmla="*/ 4377853 h 4469549"/>
              <a:gd name="connsiteX2012" fmla="*/ 2330151 w 5178638"/>
              <a:gd name="connsiteY2012" fmla="*/ 4377853 h 4469549"/>
              <a:gd name="connsiteX2013" fmla="*/ 2333906 w 5178638"/>
              <a:gd name="connsiteY2013" fmla="*/ 4374504 h 4469549"/>
              <a:gd name="connsiteX2014" fmla="*/ 2333906 w 5178638"/>
              <a:gd name="connsiteY2014" fmla="*/ 4372271 h 4469549"/>
              <a:gd name="connsiteX2015" fmla="*/ 2337661 w 5178638"/>
              <a:gd name="connsiteY2015" fmla="*/ 4372271 h 4469549"/>
              <a:gd name="connsiteX2016" fmla="*/ 2375208 w 5178638"/>
              <a:gd name="connsiteY2016" fmla="*/ 4373388 h 4469549"/>
              <a:gd name="connsiteX2017" fmla="*/ 2382717 w 5178638"/>
              <a:gd name="connsiteY2017" fmla="*/ 4372271 h 4469549"/>
              <a:gd name="connsiteX2018" fmla="*/ 2378963 w 5178638"/>
              <a:gd name="connsiteY2018" fmla="*/ 4370039 h 4469549"/>
              <a:gd name="connsiteX2019" fmla="*/ 2356434 w 5178638"/>
              <a:gd name="connsiteY2019" fmla="*/ 4365574 h 4469549"/>
              <a:gd name="connsiteX2020" fmla="*/ 2352680 w 5178638"/>
              <a:gd name="connsiteY2020" fmla="*/ 4359992 h 4469549"/>
              <a:gd name="connsiteX2021" fmla="*/ 2360189 w 5178638"/>
              <a:gd name="connsiteY2021" fmla="*/ 4356643 h 4469549"/>
              <a:gd name="connsiteX2022" fmla="*/ 2378963 w 5178638"/>
              <a:gd name="connsiteY2022" fmla="*/ 4356643 h 4469549"/>
              <a:gd name="connsiteX2023" fmla="*/ 2424019 w 5178638"/>
              <a:gd name="connsiteY2023" fmla="*/ 4361108 h 4469549"/>
              <a:gd name="connsiteX2024" fmla="*/ 2442793 w 5178638"/>
              <a:gd name="connsiteY2024" fmla="*/ 4358876 h 4469549"/>
              <a:gd name="connsiteX2025" fmla="*/ 2454057 w 5178638"/>
              <a:gd name="connsiteY2025" fmla="*/ 4352178 h 4469549"/>
              <a:gd name="connsiteX2026" fmla="*/ 2487850 w 5178638"/>
              <a:gd name="connsiteY2026" fmla="*/ 4349945 h 4469549"/>
              <a:gd name="connsiteX2027" fmla="*/ 2517887 w 5178638"/>
              <a:gd name="connsiteY2027" fmla="*/ 4351062 h 4469549"/>
              <a:gd name="connsiteX2028" fmla="*/ 2525397 w 5178638"/>
              <a:gd name="connsiteY2028" fmla="*/ 4347713 h 4469549"/>
              <a:gd name="connsiteX2029" fmla="*/ 2517887 w 5178638"/>
              <a:gd name="connsiteY2029" fmla="*/ 4344364 h 4469549"/>
              <a:gd name="connsiteX2030" fmla="*/ 2506623 w 5178638"/>
              <a:gd name="connsiteY2030" fmla="*/ 4345480 h 4469549"/>
              <a:gd name="connsiteX2031" fmla="*/ 2461567 w 5178638"/>
              <a:gd name="connsiteY2031" fmla="*/ 4342131 h 4469549"/>
              <a:gd name="connsiteX2032" fmla="*/ 2457812 w 5178638"/>
              <a:gd name="connsiteY2032" fmla="*/ 4335433 h 4469549"/>
              <a:gd name="connsiteX2033" fmla="*/ 2424019 w 5178638"/>
              <a:gd name="connsiteY2033" fmla="*/ 4335433 h 4469549"/>
              <a:gd name="connsiteX2034" fmla="*/ 2393982 w 5178638"/>
              <a:gd name="connsiteY2034" fmla="*/ 4334317 h 4469549"/>
              <a:gd name="connsiteX2035" fmla="*/ 2367699 w 5178638"/>
              <a:gd name="connsiteY2035" fmla="*/ 4335433 h 4469549"/>
              <a:gd name="connsiteX2036" fmla="*/ 2273830 w 5178638"/>
              <a:gd name="connsiteY2036" fmla="*/ 4336550 h 4469549"/>
              <a:gd name="connsiteX2037" fmla="*/ 2232528 w 5178638"/>
              <a:gd name="connsiteY2037" fmla="*/ 4336550 h 4469549"/>
              <a:gd name="connsiteX2038" fmla="*/ 2168698 w 5178638"/>
              <a:gd name="connsiteY2038" fmla="*/ 4342131 h 4469549"/>
              <a:gd name="connsiteX2039" fmla="*/ 2168544 w 5178638"/>
              <a:gd name="connsiteY2039" fmla="*/ 4342063 h 4469549"/>
              <a:gd name="connsiteX2040" fmla="*/ 2172545 w 5178638"/>
              <a:gd name="connsiteY2040" fmla="*/ 4340278 h 4469549"/>
              <a:gd name="connsiteX2041" fmla="*/ 2162258 w 5178638"/>
              <a:gd name="connsiteY2041" fmla="*/ 4339259 h 4469549"/>
              <a:gd name="connsiteX2042" fmla="*/ 2161189 w 5178638"/>
              <a:gd name="connsiteY2042" fmla="*/ 4338782 h 4469549"/>
              <a:gd name="connsiteX2043" fmla="*/ 2119887 w 5178638"/>
              <a:gd name="connsiteY2043" fmla="*/ 4337666 h 4469549"/>
              <a:gd name="connsiteX2044" fmla="*/ 2106576 w 5178638"/>
              <a:gd name="connsiteY2044" fmla="*/ 4339645 h 4469549"/>
              <a:gd name="connsiteX2045" fmla="*/ 2086187 w 5178638"/>
              <a:gd name="connsiteY2045" fmla="*/ 4340278 h 4469549"/>
              <a:gd name="connsiteX2046" fmla="*/ 2048640 w 5178638"/>
              <a:gd name="connsiteY2046" fmla="*/ 4340278 h 4469549"/>
              <a:gd name="connsiteX2047" fmla="*/ 2033151 w 5178638"/>
              <a:gd name="connsiteY2047" fmla="*/ 4339580 h 4469549"/>
              <a:gd name="connsiteX2048" fmla="*/ 2023877 w 5178638"/>
              <a:gd name="connsiteY2048" fmla="*/ 4338803 h 4469549"/>
              <a:gd name="connsiteX2049" fmla="*/ 2011000 w 5178638"/>
              <a:gd name="connsiteY2049" fmla="*/ 4335433 h 4469549"/>
              <a:gd name="connsiteX2050" fmla="*/ 1980962 w 5178638"/>
              <a:gd name="connsiteY2050" fmla="*/ 4330968 h 4469549"/>
              <a:gd name="connsiteX2051" fmla="*/ 1958434 w 5178638"/>
              <a:gd name="connsiteY2051" fmla="*/ 4333201 h 4469549"/>
              <a:gd name="connsiteX2052" fmla="*/ 1939660 w 5178638"/>
              <a:gd name="connsiteY2052" fmla="*/ 4336550 h 4469549"/>
              <a:gd name="connsiteX2053" fmla="*/ 1938307 w 5178638"/>
              <a:gd name="connsiteY2053" fmla="*/ 4337555 h 4469549"/>
              <a:gd name="connsiteX2054" fmla="*/ 1902205 w 5178638"/>
              <a:gd name="connsiteY2054" fmla="*/ 4336929 h 4469549"/>
              <a:gd name="connsiteX2055" fmla="*/ 1890941 w 5178638"/>
              <a:gd name="connsiteY2055" fmla="*/ 4335813 h 4469549"/>
              <a:gd name="connsiteX2056" fmla="*/ 1883432 w 5178638"/>
              <a:gd name="connsiteY2056" fmla="*/ 4334696 h 4469549"/>
              <a:gd name="connsiteX2057" fmla="*/ 1841816 w 5178638"/>
              <a:gd name="connsiteY2057" fmla="*/ 4338821 h 4469549"/>
              <a:gd name="connsiteX2058" fmla="*/ 1840160 w 5178638"/>
              <a:gd name="connsiteY2058" fmla="*/ 4338922 h 4469549"/>
              <a:gd name="connsiteX2059" fmla="*/ 1836718 w 5178638"/>
              <a:gd name="connsiteY2059" fmla="*/ 4339271 h 4469549"/>
              <a:gd name="connsiteX2060" fmla="*/ 1815758 w 5178638"/>
              <a:gd name="connsiteY2060" fmla="*/ 4340643 h 4469549"/>
              <a:gd name="connsiteX2061" fmla="*/ 1808245 w 5178638"/>
              <a:gd name="connsiteY2061" fmla="*/ 4339898 h 4469549"/>
              <a:gd name="connsiteX2062" fmla="*/ 1793226 w 5178638"/>
              <a:gd name="connsiteY2062" fmla="*/ 4332084 h 4469549"/>
              <a:gd name="connsiteX2063" fmla="*/ 1781962 w 5178638"/>
              <a:gd name="connsiteY2063" fmla="*/ 4329852 h 4469549"/>
              <a:gd name="connsiteX2064" fmla="*/ 1740302 w 5178638"/>
              <a:gd name="connsiteY2064" fmla="*/ 4336929 h 4469549"/>
              <a:gd name="connsiteX2065" fmla="*/ 1736997 w 5178638"/>
              <a:gd name="connsiteY2065" fmla="*/ 4336929 h 4469549"/>
              <a:gd name="connsiteX2066" fmla="*/ 1691941 w 5178638"/>
              <a:gd name="connsiteY2066" fmla="*/ 4334696 h 4469549"/>
              <a:gd name="connsiteX2067" fmla="*/ 1631865 w 5178638"/>
              <a:gd name="connsiteY2067" fmla="*/ 4334696 h 4469549"/>
              <a:gd name="connsiteX2068" fmla="*/ 1575544 w 5178638"/>
              <a:gd name="connsiteY2068" fmla="*/ 4338045 h 4469549"/>
              <a:gd name="connsiteX2069" fmla="*/ 1524836 w 5178638"/>
              <a:gd name="connsiteY2069" fmla="*/ 4340667 h 4469549"/>
              <a:gd name="connsiteX2070" fmla="*/ 1519131 w 5178638"/>
              <a:gd name="connsiteY2070" fmla="*/ 4337666 h 4469549"/>
              <a:gd name="connsiteX2071" fmla="*/ 1534150 w 5178638"/>
              <a:gd name="connsiteY2071" fmla="*/ 4336550 h 4469549"/>
              <a:gd name="connsiteX2072" fmla="*/ 1594225 w 5178638"/>
              <a:gd name="connsiteY2072" fmla="*/ 4336550 h 4469549"/>
              <a:gd name="connsiteX2073" fmla="*/ 1612999 w 5178638"/>
              <a:gd name="connsiteY2073" fmla="*/ 4333201 h 4469549"/>
              <a:gd name="connsiteX2074" fmla="*/ 1545414 w 5178638"/>
              <a:gd name="connsiteY2074" fmla="*/ 4333201 h 4469549"/>
              <a:gd name="connsiteX2075" fmla="*/ 1477829 w 5178638"/>
              <a:gd name="connsiteY2075" fmla="*/ 4333201 h 4469549"/>
              <a:gd name="connsiteX2076" fmla="*/ 1413998 w 5178638"/>
              <a:gd name="connsiteY2076" fmla="*/ 4330968 h 4469549"/>
              <a:gd name="connsiteX2077" fmla="*/ 1323885 w 5178638"/>
              <a:gd name="connsiteY2077" fmla="*/ 4330968 h 4469549"/>
              <a:gd name="connsiteX2078" fmla="*/ 1297602 w 5178638"/>
              <a:gd name="connsiteY2078" fmla="*/ 4329852 h 4469549"/>
              <a:gd name="connsiteX2079" fmla="*/ 1222508 w 5178638"/>
              <a:gd name="connsiteY2079" fmla="*/ 4336550 h 4469549"/>
              <a:gd name="connsiteX2080" fmla="*/ 1214998 w 5178638"/>
              <a:gd name="connsiteY2080" fmla="*/ 4334317 h 4469549"/>
              <a:gd name="connsiteX2081" fmla="*/ 1211243 w 5178638"/>
              <a:gd name="connsiteY2081" fmla="*/ 4328735 h 4469549"/>
              <a:gd name="connsiteX2082" fmla="*/ 1154923 w 5178638"/>
              <a:gd name="connsiteY2082" fmla="*/ 4325387 h 4469549"/>
              <a:gd name="connsiteX2083" fmla="*/ 1327640 w 5178638"/>
              <a:gd name="connsiteY2083" fmla="*/ 4323154 h 4469549"/>
              <a:gd name="connsiteX2084" fmla="*/ 1406489 w 5178638"/>
              <a:gd name="connsiteY2084" fmla="*/ 4320921 h 4469549"/>
              <a:gd name="connsiteX2085" fmla="*/ 1365187 w 5178638"/>
              <a:gd name="connsiteY2085" fmla="*/ 4315340 h 4469549"/>
              <a:gd name="connsiteX2086" fmla="*/ 1312621 w 5178638"/>
              <a:gd name="connsiteY2086" fmla="*/ 4318689 h 4469549"/>
              <a:gd name="connsiteX2087" fmla="*/ 1293847 w 5178638"/>
              <a:gd name="connsiteY2087" fmla="*/ 4319805 h 4469549"/>
              <a:gd name="connsiteX2088" fmla="*/ 1173696 w 5178638"/>
              <a:gd name="connsiteY2088" fmla="*/ 4319805 h 4469549"/>
              <a:gd name="connsiteX2089" fmla="*/ 1139904 w 5178638"/>
              <a:gd name="connsiteY2089" fmla="*/ 4315340 h 4469549"/>
              <a:gd name="connsiteX2090" fmla="*/ 1207489 w 5178638"/>
              <a:gd name="connsiteY2090" fmla="*/ 4313107 h 4469549"/>
              <a:gd name="connsiteX2091" fmla="*/ 1237526 w 5178638"/>
              <a:gd name="connsiteY2091" fmla="*/ 4311991 h 4469549"/>
              <a:gd name="connsiteX2092" fmla="*/ 1241281 w 5178638"/>
              <a:gd name="connsiteY2092" fmla="*/ 4306409 h 4469549"/>
              <a:gd name="connsiteX2093" fmla="*/ 1226262 w 5178638"/>
              <a:gd name="connsiteY2093" fmla="*/ 4303061 h 4469549"/>
              <a:gd name="connsiteX2094" fmla="*/ 1241281 w 5178638"/>
              <a:gd name="connsiteY2094" fmla="*/ 4301944 h 4469549"/>
              <a:gd name="connsiteX2095" fmla="*/ 1245036 w 5178638"/>
              <a:gd name="connsiteY2095" fmla="*/ 4301944 h 4469549"/>
              <a:gd name="connsiteX2096" fmla="*/ 1237526 w 5178638"/>
              <a:gd name="connsiteY2096" fmla="*/ 4299712 h 4469549"/>
              <a:gd name="connsiteX2097" fmla="*/ 1196225 w 5178638"/>
              <a:gd name="connsiteY2097" fmla="*/ 4299712 h 4469549"/>
              <a:gd name="connsiteX2098" fmla="*/ 1188715 w 5178638"/>
              <a:gd name="connsiteY2098" fmla="*/ 4298595 h 4469549"/>
              <a:gd name="connsiteX2099" fmla="*/ 1188022 w 5178638"/>
              <a:gd name="connsiteY2099" fmla="*/ 4296330 h 4469549"/>
              <a:gd name="connsiteX2100" fmla="*/ 1254974 w 5178638"/>
              <a:gd name="connsiteY2100" fmla="*/ 4296330 h 4469549"/>
              <a:gd name="connsiteX2101" fmla="*/ 1260055 w 5178638"/>
              <a:gd name="connsiteY2101" fmla="*/ 4298595 h 4469549"/>
              <a:gd name="connsiteX2102" fmla="*/ 1278828 w 5178638"/>
              <a:gd name="connsiteY2102" fmla="*/ 4298595 h 4469549"/>
              <a:gd name="connsiteX2103" fmla="*/ 1278828 w 5178638"/>
              <a:gd name="connsiteY2103" fmla="*/ 4307526 h 4469549"/>
              <a:gd name="connsiteX2104" fmla="*/ 1353923 w 5178638"/>
              <a:gd name="connsiteY2104" fmla="*/ 4309758 h 4469549"/>
              <a:gd name="connsiteX2105" fmla="*/ 1357678 w 5178638"/>
              <a:gd name="connsiteY2105" fmla="*/ 4309758 h 4469549"/>
              <a:gd name="connsiteX2106" fmla="*/ 1406489 w 5178638"/>
              <a:gd name="connsiteY2106" fmla="*/ 4309758 h 4469549"/>
              <a:gd name="connsiteX2107" fmla="*/ 1417753 w 5178638"/>
              <a:gd name="connsiteY2107" fmla="*/ 4307526 h 4469549"/>
              <a:gd name="connsiteX2108" fmla="*/ 1395225 w 5178638"/>
              <a:gd name="connsiteY2108" fmla="*/ 4306409 h 4469549"/>
              <a:gd name="connsiteX2109" fmla="*/ 1391470 w 5178638"/>
              <a:gd name="connsiteY2109" fmla="*/ 4303061 h 4469549"/>
              <a:gd name="connsiteX2110" fmla="*/ 1406489 w 5178638"/>
              <a:gd name="connsiteY2110" fmla="*/ 4299712 h 4469549"/>
              <a:gd name="connsiteX2111" fmla="*/ 1485338 w 5178638"/>
              <a:gd name="connsiteY2111" fmla="*/ 4298595 h 4469549"/>
              <a:gd name="connsiteX2112" fmla="*/ 1582961 w 5178638"/>
              <a:gd name="connsiteY2112" fmla="*/ 4298595 h 4469549"/>
              <a:gd name="connsiteX2113" fmla="*/ 1673074 w 5178638"/>
              <a:gd name="connsiteY2113" fmla="*/ 4299712 h 4469549"/>
              <a:gd name="connsiteX2114" fmla="*/ 1684339 w 5178638"/>
              <a:gd name="connsiteY2114" fmla="*/ 4299712 h 4469549"/>
              <a:gd name="connsiteX2115" fmla="*/ 1774452 w 5178638"/>
              <a:gd name="connsiteY2115" fmla="*/ 4297479 h 4469549"/>
              <a:gd name="connsiteX2116" fmla="*/ 1830773 w 5178638"/>
              <a:gd name="connsiteY2116" fmla="*/ 4300828 h 4469549"/>
              <a:gd name="connsiteX2117" fmla="*/ 1883339 w 5178638"/>
              <a:gd name="connsiteY2117" fmla="*/ 4301944 h 4469549"/>
              <a:gd name="connsiteX2118" fmla="*/ 1932150 w 5178638"/>
              <a:gd name="connsiteY2118" fmla="*/ 4298595 h 4469549"/>
              <a:gd name="connsiteX2119" fmla="*/ 1961779 w 5178638"/>
              <a:gd name="connsiteY2119" fmla="*/ 4296330 h 4469549"/>
              <a:gd name="connsiteX2120" fmla="*/ 2086407 w 5178638"/>
              <a:gd name="connsiteY2120" fmla="*/ 4296330 h 4469549"/>
              <a:gd name="connsiteX2121" fmla="*/ 2087803 w 5178638"/>
              <a:gd name="connsiteY2121" fmla="*/ 4296142 h 4469549"/>
              <a:gd name="connsiteX2122" fmla="*/ 2115494 w 5178638"/>
              <a:gd name="connsiteY2122" fmla="*/ 4296142 h 4469549"/>
              <a:gd name="connsiteX2123" fmla="*/ 2116885 w 5178638"/>
              <a:gd name="connsiteY2123" fmla="*/ 4296330 h 4469549"/>
              <a:gd name="connsiteX2124" fmla="*/ 2278284 w 5178638"/>
              <a:gd name="connsiteY2124" fmla="*/ 4296330 h 4469549"/>
              <a:gd name="connsiteX2125" fmla="*/ 2307640 w 5178638"/>
              <a:gd name="connsiteY2125" fmla="*/ 4298512 h 4469549"/>
              <a:gd name="connsiteX2126" fmla="*/ 2311395 w 5178638"/>
              <a:gd name="connsiteY2126" fmla="*/ 4305210 h 4469549"/>
              <a:gd name="connsiteX2127" fmla="*/ 2345188 w 5178638"/>
              <a:gd name="connsiteY2127" fmla="*/ 4305210 h 4469549"/>
              <a:gd name="connsiteX2128" fmla="*/ 2375225 w 5178638"/>
              <a:gd name="connsiteY2128" fmla="*/ 4306326 h 4469549"/>
              <a:gd name="connsiteX2129" fmla="*/ 2401508 w 5178638"/>
              <a:gd name="connsiteY2129" fmla="*/ 4305210 h 4469549"/>
              <a:gd name="connsiteX2130" fmla="*/ 2495377 w 5178638"/>
              <a:gd name="connsiteY2130" fmla="*/ 4304093 h 4469549"/>
              <a:gd name="connsiteX2131" fmla="*/ 2536679 w 5178638"/>
              <a:gd name="connsiteY2131" fmla="*/ 4304093 h 4469549"/>
              <a:gd name="connsiteX2132" fmla="*/ 2600509 w 5178638"/>
              <a:gd name="connsiteY2132" fmla="*/ 4298512 h 4469549"/>
              <a:gd name="connsiteX2133" fmla="*/ 2608018 w 5178638"/>
              <a:gd name="connsiteY2133" fmla="*/ 4301861 h 4469549"/>
              <a:gd name="connsiteX2134" fmla="*/ 2649320 w 5178638"/>
              <a:gd name="connsiteY2134" fmla="*/ 4302977 h 4469549"/>
              <a:gd name="connsiteX2135" fmla="*/ 2679358 w 5178638"/>
              <a:gd name="connsiteY2135" fmla="*/ 4298512 h 4469549"/>
              <a:gd name="connsiteX2136" fmla="*/ 2705641 w 5178638"/>
              <a:gd name="connsiteY2136" fmla="*/ 4296279 h 4469549"/>
              <a:gd name="connsiteX2137" fmla="*/ 2758207 w 5178638"/>
              <a:gd name="connsiteY2137" fmla="*/ 4305210 h 4469549"/>
              <a:gd name="connsiteX2138" fmla="*/ 2788245 w 5178638"/>
              <a:gd name="connsiteY2138" fmla="*/ 4309675 h 4469549"/>
              <a:gd name="connsiteX2139" fmla="*/ 2810773 w 5178638"/>
              <a:gd name="connsiteY2139" fmla="*/ 4307442 h 4469549"/>
              <a:gd name="connsiteX2140" fmla="*/ 2829547 w 5178638"/>
              <a:gd name="connsiteY2140" fmla="*/ 4304093 h 4469549"/>
              <a:gd name="connsiteX2141" fmla="*/ 2837057 w 5178638"/>
              <a:gd name="connsiteY2141" fmla="*/ 4298512 h 4469549"/>
              <a:gd name="connsiteX2142" fmla="*/ 2867094 w 5178638"/>
              <a:gd name="connsiteY2142" fmla="*/ 4298512 h 4469549"/>
              <a:gd name="connsiteX2143" fmla="*/ 2882113 w 5178638"/>
              <a:gd name="connsiteY2143" fmla="*/ 4304093 h 4469549"/>
              <a:gd name="connsiteX2144" fmla="*/ 2908396 w 5178638"/>
              <a:gd name="connsiteY2144" fmla="*/ 4302977 h 4469549"/>
              <a:gd name="connsiteX2145" fmla="*/ 2949698 w 5178638"/>
              <a:gd name="connsiteY2145" fmla="*/ 4299628 h 4469549"/>
              <a:gd name="connsiteX2146" fmla="*/ 2960962 w 5178638"/>
              <a:gd name="connsiteY2146" fmla="*/ 4300745 h 4469549"/>
              <a:gd name="connsiteX2147" fmla="*/ 2975981 w 5178638"/>
              <a:gd name="connsiteY2147" fmla="*/ 4308559 h 4469549"/>
              <a:gd name="connsiteX2148" fmla="*/ 2987245 w 5178638"/>
              <a:gd name="connsiteY2148" fmla="*/ 4310791 h 4469549"/>
              <a:gd name="connsiteX2149" fmla="*/ 3039812 w 5178638"/>
              <a:gd name="connsiteY2149" fmla="*/ 4301861 h 4469549"/>
              <a:gd name="connsiteX2150" fmla="*/ 3047321 w 5178638"/>
              <a:gd name="connsiteY2150" fmla="*/ 4299628 h 4469549"/>
              <a:gd name="connsiteX2151" fmla="*/ 3039812 w 5178638"/>
              <a:gd name="connsiteY2151" fmla="*/ 4297396 h 4469549"/>
              <a:gd name="connsiteX2152" fmla="*/ 2987245 w 5178638"/>
              <a:gd name="connsiteY2152" fmla="*/ 4296279 h 4469549"/>
              <a:gd name="connsiteX2153" fmla="*/ 2975981 w 5178638"/>
              <a:gd name="connsiteY2153" fmla="*/ 4295163 h 4469549"/>
              <a:gd name="connsiteX2154" fmla="*/ 2957207 w 5178638"/>
              <a:gd name="connsiteY2154" fmla="*/ 4291814 h 4469549"/>
              <a:gd name="connsiteX2155" fmla="*/ 2949698 w 5178638"/>
              <a:gd name="connsiteY2155" fmla="*/ 4287349 h 4469549"/>
              <a:gd name="connsiteX2156" fmla="*/ 2960962 w 5178638"/>
              <a:gd name="connsiteY2156" fmla="*/ 4282884 h 4469549"/>
              <a:gd name="connsiteX2157" fmla="*/ 2945944 w 5178638"/>
              <a:gd name="connsiteY2157" fmla="*/ 4282884 h 4469549"/>
              <a:gd name="connsiteX2158" fmla="*/ 2919660 w 5178638"/>
              <a:gd name="connsiteY2158" fmla="*/ 4284000 h 4469549"/>
              <a:gd name="connsiteX2159" fmla="*/ 2889622 w 5178638"/>
              <a:gd name="connsiteY2159" fmla="*/ 4282884 h 4469549"/>
              <a:gd name="connsiteX2160" fmla="*/ 2870849 w 5178638"/>
              <a:gd name="connsiteY2160" fmla="*/ 4277302 h 4469549"/>
              <a:gd name="connsiteX2161" fmla="*/ 2855830 w 5178638"/>
              <a:gd name="connsiteY2161" fmla="*/ 4276186 h 4469549"/>
              <a:gd name="connsiteX2162" fmla="*/ 2795755 w 5178638"/>
              <a:gd name="connsiteY2162" fmla="*/ 4276186 h 4469549"/>
              <a:gd name="connsiteX2163" fmla="*/ 2731924 w 5178638"/>
              <a:gd name="connsiteY2163" fmla="*/ 4276186 h 4469549"/>
              <a:gd name="connsiteX2164" fmla="*/ 2731924 w 5178638"/>
              <a:gd name="connsiteY2164" fmla="*/ 4275069 h 4469549"/>
              <a:gd name="connsiteX2165" fmla="*/ 2795755 w 5178638"/>
              <a:gd name="connsiteY2165" fmla="*/ 4273953 h 4469549"/>
              <a:gd name="connsiteX2166" fmla="*/ 2780736 w 5178638"/>
              <a:gd name="connsiteY2166" fmla="*/ 4270604 h 4469549"/>
              <a:gd name="connsiteX2167" fmla="*/ 2668094 w 5178638"/>
              <a:gd name="connsiteY2167" fmla="*/ 4267255 h 4469549"/>
              <a:gd name="connsiteX2168" fmla="*/ 2645566 w 5178638"/>
              <a:gd name="connsiteY2168" fmla="*/ 4267255 h 4469549"/>
              <a:gd name="connsiteX2169" fmla="*/ 2596754 w 5178638"/>
              <a:gd name="connsiteY2169" fmla="*/ 4260558 h 4469549"/>
              <a:gd name="connsiteX2170" fmla="*/ 2562962 w 5178638"/>
              <a:gd name="connsiteY2170" fmla="*/ 4260558 h 4469549"/>
              <a:gd name="connsiteX2171" fmla="*/ 2551697 w 5178638"/>
              <a:gd name="connsiteY2171" fmla="*/ 4258325 h 4469549"/>
              <a:gd name="connsiteX2172" fmla="*/ 2555452 w 5178638"/>
              <a:gd name="connsiteY2172" fmla="*/ 4254976 h 4469549"/>
              <a:gd name="connsiteX2173" fmla="*/ 2581735 w 5178638"/>
              <a:gd name="connsiteY2173" fmla="*/ 4253860 h 4469549"/>
              <a:gd name="connsiteX2174" fmla="*/ 2596754 w 5178638"/>
              <a:gd name="connsiteY2174" fmla="*/ 4259441 h 4469549"/>
              <a:gd name="connsiteX2175" fmla="*/ 2634301 w 5178638"/>
              <a:gd name="connsiteY2175" fmla="*/ 4260558 h 4469549"/>
              <a:gd name="connsiteX2176" fmla="*/ 2679358 w 5178638"/>
              <a:gd name="connsiteY2176" fmla="*/ 4260558 h 4469549"/>
              <a:gd name="connsiteX2177" fmla="*/ 2698132 w 5178638"/>
              <a:gd name="connsiteY2177" fmla="*/ 4260558 h 4469549"/>
              <a:gd name="connsiteX2178" fmla="*/ 2724415 w 5178638"/>
              <a:gd name="connsiteY2178" fmla="*/ 4259441 h 4469549"/>
              <a:gd name="connsiteX2179" fmla="*/ 2750698 w 5178638"/>
              <a:gd name="connsiteY2179" fmla="*/ 4260558 h 4469549"/>
              <a:gd name="connsiteX2180" fmla="*/ 2765717 w 5178638"/>
              <a:gd name="connsiteY2180" fmla="*/ 4259441 h 4469549"/>
              <a:gd name="connsiteX2181" fmla="*/ 2773226 w 5178638"/>
              <a:gd name="connsiteY2181" fmla="*/ 4262790 h 4469549"/>
              <a:gd name="connsiteX2182" fmla="*/ 2792000 w 5178638"/>
              <a:gd name="connsiteY2182" fmla="*/ 4262790 h 4469549"/>
              <a:gd name="connsiteX2183" fmla="*/ 2799509 w 5178638"/>
              <a:gd name="connsiteY2183" fmla="*/ 4260558 h 4469549"/>
              <a:gd name="connsiteX2184" fmla="*/ 2803264 w 5178638"/>
              <a:gd name="connsiteY2184" fmla="*/ 4265023 h 4469549"/>
              <a:gd name="connsiteX2185" fmla="*/ 2825792 w 5178638"/>
              <a:gd name="connsiteY2185" fmla="*/ 4265023 h 4469549"/>
              <a:gd name="connsiteX2186" fmla="*/ 2833302 w 5178638"/>
              <a:gd name="connsiteY2186" fmla="*/ 4262790 h 4469549"/>
              <a:gd name="connsiteX2187" fmla="*/ 2837057 w 5178638"/>
              <a:gd name="connsiteY2187" fmla="*/ 4267255 h 4469549"/>
              <a:gd name="connsiteX2188" fmla="*/ 2897132 w 5178638"/>
              <a:gd name="connsiteY2188" fmla="*/ 4268372 h 4469549"/>
              <a:gd name="connsiteX2189" fmla="*/ 2908396 w 5178638"/>
              <a:gd name="connsiteY2189" fmla="*/ 4268372 h 4469549"/>
              <a:gd name="connsiteX2190" fmla="*/ 2923415 w 5178638"/>
              <a:gd name="connsiteY2190" fmla="*/ 4267255 h 4469549"/>
              <a:gd name="connsiteX2191" fmla="*/ 2957207 w 5178638"/>
              <a:gd name="connsiteY2191" fmla="*/ 4265023 h 4469549"/>
              <a:gd name="connsiteX2192" fmla="*/ 2991000 w 5178638"/>
              <a:gd name="connsiteY2192" fmla="*/ 4265023 h 4469549"/>
              <a:gd name="connsiteX2193" fmla="*/ 3024792 w 5178638"/>
              <a:gd name="connsiteY2193" fmla="*/ 4267255 h 4469549"/>
              <a:gd name="connsiteX2194" fmla="*/ 3051076 w 5178638"/>
              <a:gd name="connsiteY2194" fmla="*/ 4267255 h 4469549"/>
              <a:gd name="connsiteX2195" fmla="*/ 3066095 w 5178638"/>
              <a:gd name="connsiteY2195" fmla="*/ 4265023 h 4469549"/>
              <a:gd name="connsiteX2196" fmla="*/ 3084868 w 5178638"/>
              <a:gd name="connsiteY2196" fmla="*/ 4265023 h 4469549"/>
              <a:gd name="connsiteX2197" fmla="*/ 3118661 w 5178638"/>
              <a:gd name="connsiteY2197" fmla="*/ 4265023 h 4469549"/>
              <a:gd name="connsiteX2198" fmla="*/ 3122415 w 5178638"/>
              <a:gd name="connsiteY2198" fmla="*/ 4265023 h 4469549"/>
              <a:gd name="connsiteX2199" fmla="*/ 3163718 w 5178638"/>
              <a:gd name="connsiteY2199" fmla="*/ 4271721 h 4469549"/>
              <a:gd name="connsiteX2200" fmla="*/ 3163718 w 5178638"/>
              <a:gd name="connsiteY2200" fmla="*/ 4273953 h 4469549"/>
              <a:gd name="connsiteX2201" fmla="*/ 3152453 w 5178638"/>
              <a:gd name="connsiteY2201" fmla="*/ 4280651 h 4469549"/>
              <a:gd name="connsiteX2202" fmla="*/ 3122415 w 5178638"/>
              <a:gd name="connsiteY2202" fmla="*/ 4280651 h 4469549"/>
              <a:gd name="connsiteX2203" fmla="*/ 3111151 w 5178638"/>
              <a:gd name="connsiteY2203" fmla="*/ 4282884 h 4469549"/>
              <a:gd name="connsiteX2204" fmla="*/ 3122415 w 5178638"/>
              <a:gd name="connsiteY2204" fmla="*/ 4284000 h 4469549"/>
              <a:gd name="connsiteX2205" fmla="*/ 3137434 w 5178638"/>
              <a:gd name="connsiteY2205" fmla="*/ 4282884 h 4469549"/>
              <a:gd name="connsiteX2206" fmla="*/ 3156208 w 5178638"/>
              <a:gd name="connsiteY2206" fmla="*/ 4282884 h 4469549"/>
              <a:gd name="connsiteX2207" fmla="*/ 3186246 w 5178638"/>
              <a:gd name="connsiteY2207" fmla="*/ 4284000 h 4469549"/>
              <a:gd name="connsiteX2208" fmla="*/ 3205019 w 5178638"/>
              <a:gd name="connsiteY2208" fmla="*/ 4286232 h 4469549"/>
              <a:gd name="connsiteX2209" fmla="*/ 3250076 w 5178638"/>
              <a:gd name="connsiteY2209" fmla="*/ 4302977 h 4469549"/>
              <a:gd name="connsiteX2210" fmla="*/ 3235057 w 5178638"/>
              <a:gd name="connsiteY2210" fmla="*/ 4304093 h 4469549"/>
              <a:gd name="connsiteX2211" fmla="*/ 3174982 w 5178638"/>
              <a:gd name="connsiteY2211" fmla="*/ 4304093 h 4469549"/>
              <a:gd name="connsiteX2212" fmla="*/ 3156208 w 5178638"/>
              <a:gd name="connsiteY2212" fmla="*/ 4307442 h 4469549"/>
              <a:gd name="connsiteX2213" fmla="*/ 3223793 w 5178638"/>
              <a:gd name="connsiteY2213" fmla="*/ 4307442 h 4469549"/>
              <a:gd name="connsiteX2214" fmla="*/ 3291378 w 5178638"/>
              <a:gd name="connsiteY2214" fmla="*/ 4307442 h 4469549"/>
              <a:gd name="connsiteX2215" fmla="*/ 3355209 w 5178638"/>
              <a:gd name="connsiteY2215" fmla="*/ 4309675 h 4469549"/>
              <a:gd name="connsiteX2216" fmla="*/ 3445322 w 5178638"/>
              <a:gd name="connsiteY2216" fmla="*/ 4309675 h 4469549"/>
              <a:gd name="connsiteX2217" fmla="*/ 3471605 w 5178638"/>
              <a:gd name="connsiteY2217" fmla="*/ 4310791 h 4469549"/>
              <a:gd name="connsiteX2218" fmla="*/ 3546699 w 5178638"/>
              <a:gd name="connsiteY2218" fmla="*/ 4304093 h 4469549"/>
              <a:gd name="connsiteX2219" fmla="*/ 3554209 w 5178638"/>
              <a:gd name="connsiteY2219" fmla="*/ 4306326 h 4469549"/>
              <a:gd name="connsiteX2220" fmla="*/ 3557964 w 5178638"/>
              <a:gd name="connsiteY2220" fmla="*/ 4311908 h 4469549"/>
              <a:gd name="connsiteX2221" fmla="*/ 3614284 w 5178638"/>
              <a:gd name="connsiteY2221" fmla="*/ 4315256 h 4469549"/>
              <a:gd name="connsiteX2222" fmla="*/ 3441567 w 5178638"/>
              <a:gd name="connsiteY2222" fmla="*/ 4317489 h 4469549"/>
              <a:gd name="connsiteX2223" fmla="*/ 3362718 w 5178638"/>
              <a:gd name="connsiteY2223" fmla="*/ 4319722 h 4469549"/>
              <a:gd name="connsiteX2224" fmla="*/ 3404020 w 5178638"/>
              <a:gd name="connsiteY2224" fmla="*/ 4325303 h 4469549"/>
              <a:gd name="connsiteX2225" fmla="*/ 3456586 w 5178638"/>
              <a:gd name="connsiteY2225" fmla="*/ 4321954 h 4469549"/>
              <a:gd name="connsiteX2226" fmla="*/ 3475360 w 5178638"/>
              <a:gd name="connsiteY2226" fmla="*/ 4320838 h 4469549"/>
              <a:gd name="connsiteX2227" fmla="*/ 3595511 w 5178638"/>
              <a:gd name="connsiteY2227" fmla="*/ 4320838 h 4469549"/>
              <a:gd name="connsiteX2228" fmla="*/ 3629303 w 5178638"/>
              <a:gd name="connsiteY2228" fmla="*/ 4325303 h 4469549"/>
              <a:gd name="connsiteX2229" fmla="*/ 3561718 w 5178638"/>
              <a:gd name="connsiteY2229" fmla="*/ 4327536 h 4469549"/>
              <a:gd name="connsiteX2230" fmla="*/ 3531681 w 5178638"/>
              <a:gd name="connsiteY2230" fmla="*/ 4328652 h 4469549"/>
              <a:gd name="connsiteX2231" fmla="*/ 3527926 w 5178638"/>
              <a:gd name="connsiteY2231" fmla="*/ 4334234 h 4469549"/>
              <a:gd name="connsiteX2232" fmla="*/ 3542945 w 5178638"/>
              <a:gd name="connsiteY2232" fmla="*/ 4337582 h 4469549"/>
              <a:gd name="connsiteX2233" fmla="*/ 3527926 w 5178638"/>
              <a:gd name="connsiteY2233" fmla="*/ 4338699 h 4469549"/>
              <a:gd name="connsiteX2234" fmla="*/ 3524171 w 5178638"/>
              <a:gd name="connsiteY2234" fmla="*/ 4338699 h 4469549"/>
              <a:gd name="connsiteX2235" fmla="*/ 3531681 w 5178638"/>
              <a:gd name="connsiteY2235" fmla="*/ 4340931 h 4469549"/>
              <a:gd name="connsiteX2236" fmla="*/ 3572982 w 5178638"/>
              <a:gd name="connsiteY2236" fmla="*/ 4340931 h 4469549"/>
              <a:gd name="connsiteX2237" fmla="*/ 3580492 w 5178638"/>
              <a:gd name="connsiteY2237" fmla="*/ 4342048 h 4469549"/>
              <a:gd name="connsiteX2238" fmla="*/ 3576737 w 5178638"/>
              <a:gd name="connsiteY2238" fmla="*/ 4346513 h 4469549"/>
              <a:gd name="connsiteX2239" fmla="*/ 3554209 w 5178638"/>
              <a:gd name="connsiteY2239" fmla="*/ 4347629 h 4469549"/>
              <a:gd name="connsiteX2240" fmla="*/ 3516662 w 5178638"/>
              <a:gd name="connsiteY2240" fmla="*/ 4345396 h 4469549"/>
              <a:gd name="connsiteX2241" fmla="*/ 3509152 w 5178638"/>
              <a:gd name="connsiteY2241" fmla="*/ 4342048 h 4469549"/>
              <a:gd name="connsiteX2242" fmla="*/ 3490379 w 5178638"/>
              <a:gd name="connsiteY2242" fmla="*/ 4342048 h 4469549"/>
              <a:gd name="connsiteX2243" fmla="*/ 3490379 w 5178638"/>
              <a:gd name="connsiteY2243" fmla="*/ 4333117 h 4469549"/>
              <a:gd name="connsiteX2244" fmla="*/ 3415284 w 5178638"/>
              <a:gd name="connsiteY2244" fmla="*/ 4330885 h 4469549"/>
              <a:gd name="connsiteX2245" fmla="*/ 3411529 w 5178638"/>
              <a:gd name="connsiteY2245" fmla="*/ 4330885 h 4469549"/>
              <a:gd name="connsiteX2246" fmla="*/ 3362718 w 5178638"/>
              <a:gd name="connsiteY2246" fmla="*/ 4330885 h 4469549"/>
              <a:gd name="connsiteX2247" fmla="*/ 3351454 w 5178638"/>
              <a:gd name="connsiteY2247" fmla="*/ 4333117 h 4469549"/>
              <a:gd name="connsiteX2248" fmla="*/ 3373982 w 5178638"/>
              <a:gd name="connsiteY2248" fmla="*/ 4334234 h 4469549"/>
              <a:gd name="connsiteX2249" fmla="*/ 3377737 w 5178638"/>
              <a:gd name="connsiteY2249" fmla="*/ 4337582 h 4469549"/>
              <a:gd name="connsiteX2250" fmla="*/ 3362718 w 5178638"/>
              <a:gd name="connsiteY2250" fmla="*/ 4340931 h 4469549"/>
              <a:gd name="connsiteX2251" fmla="*/ 3283869 w 5178638"/>
              <a:gd name="connsiteY2251" fmla="*/ 4342048 h 4469549"/>
              <a:gd name="connsiteX2252" fmla="*/ 3186246 w 5178638"/>
              <a:gd name="connsiteY2252" fmla="*/ 4342048 h 4469549"/>
              <a:gd name="connsiteX2253" fmla="*/ 3096133 w 5178638"/>
              <a:gd name="connsiteY2253" fmla="*/ 4340931 h 4469549"/>
              <a:gd name="connsiteX2254" fmla="*/ 3084868 w 5178638"/>
              <a:gd name="connsiteY2254" fmla="*/ 4340931 h 4469549"/>
              <a:gd name="connsiteX2255" fmla="*/ 2994755 w 5178638"/>
              <a:gd name="connsiteY2255" fmla="*/ 4343164 h 4469549"/>
              <a:gd name="connsiteX2256" fmla="*/ 2938434 w 5178638"/>
              <a:gd name="connsiteY2256" fmla="*/ 4339815 h 4469549"/>
              <a:gd name="connsiteX2257" fmla="*/ 2885868 w 5178638"/>
              <a:gd name="connsiteY2257" fmla="*/ 4338699 h 4469549"/>
              <a:gd name="connsiteX2258" fmla="*/ 2837057 w 5178638"/>
              <a:gd name="connsiteY2258" fmla="*/ 4342048 h 4469549"/>
              <a:gd name="connsiteX2259" fmla="*/ 2705641 w 5178638"/>
              <a:gd name="connsiteY2259" fmla="*/ 4352094 h 4469549"/>
              <a:gd name="connsiteX2260" fmla="*/ 2630547 w 5178638"/>
              <a:gd name="connsiteY2260" fmla="*/ 4352094 h 4469549"/>
              <a:gd name="connsiteX2261" fmla="*/ 2615528 w 5178638"/>
              <a:gd name="connsiteY2261" fmla="*/ 4353211 h 4469549"/>
              <a:gd name="connsiteX2262" fmla="*/ 2623037 w 5178638"/>
              <a:gd name="connsiteY2262" fmla="*/ 4357676 h 4469549"/>
              <a:gd name="connsiteX2263" fmla="*/ 2664339 w 5178638"/>
              <a:gd name="connsiteY2263" fmla="*/ 4362141 h 4469549"/>
              <a:gd name="connsiteX2264" fmla="*/ 2720660 w 5178638"/>
              <a:gd name="connsiteY2264" fmla="*/ 4366606 h 4469549"/>
              <a:gd name="connsiteX2265" fmla="*/ 2705641 w 5178638"/>
              <a:gd name="connsiteY2265" fmla="*/ 4369955 h 4469549"/>
              <a:gd name="connsiteX2266" fmla="*/ 2668094 w 5178638"/>
              <a:gd name="connsiteY2266" fmla="*/ 4374420 h 4469549"/>
              <a:gd name="connsiteX2267" fmla="*/ 2660585 w 5178638"/>
              <a:gd name="connsiteY2267" fmla="*/ 4377769 h 4469549"/>
              <a:gd name="connsiteX2268" fmla="*/ 2671849 w 5178638"/>
              <a:gd name="connsiteY2268" fmla="*/ 4378885 h 4469549"/>
              <a:gd name="connsiteX2269" fmla="*/ 2686868 w 5178638"/>
              <a:gd name="connsiteY2269" fmla="*/ 4378885 h 4469549"/>
              <a:gd name="connsiteX2270" fmla="*/ 2746943 w 5178638"/>
              <a:gd name="connsiteY2270" fmla="*/ 4377769 h 4469549"/>
              <a:gd name="connsiteX2271" fmla="*/ 2784490 w 5178638"/>
              <a:gd name="connsiteY2271" fmla="*/ 4377769 h 4469549"/>
              <a:gd name="connsiteX2272" fmla="*/ 2818283 w 5178638"/>
              <a:gd name="connsiteY2272" fmla="*/ 4380002 h 4469549"/>
              <a:gd name="connsiteX2273" fmla="*/ 2930925 w 5178638"/>
              <a:gd name="connsiteY2273" fmla="*/ 4381118 h 4469549"/>
              <a:gd name="connsiteX2274" fmla="*/ 2942189 w 5178638"/>
              <a:gd name="connsiteY2274" fmla="*/ 4382234 h 4469549"/>
              <a:gd name="connsiteX2275" fmla="*/ 2949698 w 5178638"/>
              <a:gd name="connsiteY2275" fmla="*/ 4383351 h 4469549"/>
              <a:gd name="connsiteX2276" fmla="*/ 2994755 w 5178638"/>
              <a:gd name="connsiteY2276" fmla="*/ 4378885 h 4469549"/>
              <a:gd name="connsiteX2277" fmla="*/ 3047321 w 5178638"/>
              <a:gd name="connsiteY2277" fmla="*/ 4381118 h 4469549"/>
              <a:gd name="connsiteX2278" fmla="*/ 3054830 w 5178638"/>
              <a:gd name="connsiteY2278" fmla="*/ 4381118 h 4469549"/>
              <a:gd name="connsiteX2279" fmla="*/ 3096133 w 5178638"/>
              <a:gd name="connsiteY2279" fmla="*/ 4381118 h 4469549"/>
              <a:gd name="connsiteX2280" fmla="*/ 3141189 w 5178638"/>
              <a:gd name="connsiteY2280" fmla="*/ 4383351 h 4469549"/>
              <a:gd name="connsiteX2281" fmla="*/ 3201265 w 5178638"/>
              <a:gd name="connsiteY2281" fmla="*/ 4383351 h 4469549"/>
              <a:gd name="connsiteX2282" fmla="*/ 3257586 w 5178638"/>
              <a:gd name="connsiteY2282" fmla="*/ 4380002 h 4469549"/>
              <a:gd name="connsiteX2283" fmla="*/ 3343944 w 5178638"/>
              <a:gd name="connsiteY2283" fmla="*/ 4375537 h 4469549"/>
              <a:gd name="connsiteX2284" fmla="*/ 3411529 w 5178638"/>
              <a:gd name="connsiteY2284" fmla="*/ 4373304 h 4469549"/>
              <a:gd name="connsiteX2285" fmla="*/ 3392756 w 5178638"/>
              <a:gd name="connsiteY2285" fmla="*/ 4369955 h 4469549"/>
              <a:gd name="connsiteX2286" fmla="*/ 3373982 w 5178638"/>
              <a:gd name="connsiteY2286" fmla="*/ 4369955 h 4469549"/>
              <a:gd name="connsiteX2287" fmla="*/ 3302642 w 5178638"/>
              <a:gd name="connsiteY2287" fmla="*/ 4365490 h 4469549"/>
              <a:gd name="connsiteX2288" fmla="*/ 3242567 w 5178638"/>
              <a:gd name="connsiteY2288" fmla="*/ 4365490 h 4469549"/>
              <a:gd name="connsiteX2289" fmla="*/ 3186246 w 5178638"/>
              <a:gd name="connsiteY2289" fmla="*/ 4371071 h 4469549"/>
              <a:gd name="connsiteX2290" fmla="*/ 3167472 w 5178638"/>
              <a:gd name="connsiteY2290" fmla="*/ 4373304 h 4469549"/>
              <a:gd name="connsiteX2291" fmla="*/ 3096133 w 5178638"/>
              <a:gd name="connsiteY2291" fmla="*/ 4367722 h 4469549"/>
              <a:gd name="connsiteX2292" fmla="*/ 3066095 w 5178638"/>
              <a:gd name="connsiteY2292" fmla="*/ 4366606 h 4469549"/>
              <a:gd name="connsiteX2293" fmla="*/ 3024792 w 5178638"/>
              <a:gd name="connsiteY2293" fmla="*/ 4366606 h 4469549"/>
              <a:gd name="connsiteX2294" fmla="*/ 3002264 w 5178638"/>
              <a:gd name="connsiteY2294" fmla="*/ 4366606 h 4469549"/>
              <a:gd name="connsiteX2295" fmla="*/ 2957207 w 5178638"/>
              <a:gd name="connsiteY2295" fmla="*/ 4369955 h 4469549"/>
              <a:gd name="connsiteX2296" fmla="*/ 2930925 w 5178638"/>
              <a:gd name="connsiteY2296" fmla="*/ 4368839 h 4469549"/>
              <a:gd name="connsiteX2297" fmla="*/ 2867094 w 5178638"/>
              <a:gd name="connsiteY2297" fmla="*/ 4365490 h 4469549"/>
              <a:gd name="connsiteX2298" fmla="*/ 2829547 w 5178638"/>
              <a:gd name="connsiteY2298" fmla="*/ 4364374 h 4469549"/>
              <a:gd name="connsiteX2299" fmla="*/ 2818283 w 5178638"/>
              <a:gd name="connsiteY2299" fmla="*/ 4365490 h 4469549"/>
              <a:gd name="connsiteX2300" fmla="*/ 2780736 w 5178638"/>
              <a:gd name="connsiteY2300" fmla="*/ 4369955 h 4469549"/>
              <a:gd name="connsiteX2301" fmla="*/ 2765717 w 5178638"/>
              <a:gd name="connsiteY2301" fmla="*/ 4366606 h 4469549"/>
              <a:gd name="connsiteX2302" fmla="*/ 2818283 w 5178638"/>
              <a:gd name="connsiteY2302" fmla="*/ 4359908 h 4469549"/>
              <a:gd name="connsiteX2303" fmla="*/ 3024792 w 5178638"/>
              <a:gd name="connsiteY2303" fmla="*/ 4359908 h 4469549"/>
              <a:gd name="connsiteX2304" fmla="*/ 3088623 w 5178638"/>
              <a:gd name="connsiteY2304" fmla="*/ 4357676 h 4469549"/>
              <a:gd name="connsiteX2305" fmla="*/ 3099887 w 5178638"/>
              <a:gd name="connsiteY2305" fmla="*/ 4355443 h 4469549"/>
              <a:gd name="connsiteX2306" fmla="*/ 3103642 w 5178638"/>
              <a:gd name="connsiteY2306" fmla="*/ 4353211 h 4469549"/>
              <a:gd name="connsiteX2307" fmla="*/ 3099887 w 5178638"/>
              <a:gd name="connsiteY2307" fmla="*/ 4352094 h 4469549"/>
              <a:gd name="connsiteX2308" fmla="*/ 3084868 w 5178638"/>
              <a:gd name="connsiteY2308" fmla="*/ 4350978 h 4469549"/>
              <a:gd name="connsiteX2309" fmla="*/ 3088623 w 5178638"/>
              <a:gd name="connsiteY2309" fmla="*/ 4349862 h 4469549"/>
              <a:gd name="connsiteX2310" fmla="*/ 3253831 w 5178638"/>
              <a:gd name="connsiteY2310" fmla="*/ 4352094 h 4469549"/>
              <a:gd name="connsiteX2311" fmla="*/ 3310152 w 5178638"/>
              <a:gd name="connsiteY2311" fmla="*/ 4352094 h 4469549"/>
              <a:gd name="connsiteX2312" fmla="*/ 3366473 w 5178638"/>
              <a:gd name="connsiteY2312" fmla="*/ 4352094 h 4469549"/>
              <a:gd name="connsiteX2313" fmla="*/ 3373982 w 5178638"/>
              <a:gd name="connsiteY2313" fmla="*/ 4352094 h 4469549"/>
              <a:gd name="connsiteX2314" fmla="*/ 3415284 w 5178638"/>
              <a:gd name="connsiteY2314" fmla="*/ 4354327 h 4469549"/>
              <a:gd name="connsiteX2315" fmla="*/ 3486624 w 5178638"/>
              <a:gd name="connsiteY2315" fmla="*/ 4354327 h 4469549"/>
              <a:gd name="connsiteX2316" fmla="*/ 3509152 w 5178638"/>
              <a:gd name="connsiteY2316" fmla="*/ 4356559 h 4469549"/>
              <a:gd name="connsiteX2317" fmla="*/ 3539190 w 5178638"/>
              <a:gd name="connsiteY2317" fmla="*/ 4357676 h 4469549"/>
              <a:gd name="connsiteX2318" fmla="*/ 3569228 w 5178638"/>
              <a:gd name="connsiteY2318" fmla="*/ 4357676 h 4469549"/>
              <a:gd name="connsiteX2319" fmla="*/ 3588002 w 5178638"/>
              <a:gd name="connsiteY2319" fmla="*/ 4361025 h 4469549"/>
              <a:gd name="connsiteX2320" fmla="*/ 3584247 w 5178638"/>
              <a:gd name="connsiteY2320" fmla="*/ 4363257 h 4469549"/>
              <a:gd name="connsiteX2321" fmla="*/ 3509152 w 5178638"/>
              <a:gd name="connsiteY2321" fmla="*/ 4357676 h 4469549"/>
              <a:gd name="connsiteX2322" fmla="*/ 3456586 w 5178638"/>
              <a:gd name="connsiteY2322" fmla="*/ 4359908 h 4469549"/>
              <a:gd name="connsiteX2323" fmla="*/ 3445322 w 5178638"/>
              <a:gd name="connsiteY2323" fmla="*/ 4364374 h 4469549"/>
              <a:gd name="connsiteX2324" fmla="*/ 3430303 w 5178638"/>
              <a:gd name="connsiteY2324" fmla="*/ 4364374 h 4469549"/>
              <a:gd name="connsiteX2325" fmla="*/ 3430303 w 5178638"/>
              <a:gd name="connsiteY2325" fmla="*/ 4367722 h 4469549"/>
              <a:gd name="connsiteX2326" fmla="*/ 3449077 w 5178638"/>
              <a:gd name="connsiteY2326" fmla="*/ 4367722 h 4469549"/>
              <a:gd name="connsiteX2327" fmla="*/ 3464096 w 5178638"/>
              <a:gd name="connsiteY2327" fmla="*/ 4367722 h 4469549"/>
              <a:gd name="connsiteX2328" fmla="*/ 3475360 w 5178638"/>
              <a:gd name="connsiteY2328" fmla="*/ 4368839 h 4469549"/>
              <a:gd name="connsiteX2329" fmla="*/ 3464096 w 5178638"/>
              <a:gd name="connsiteY2329" fmla="*/ 4372188 h 4469549"/>
              <a:gd name="connsiteX2330" fmla="*/ 3464096 w 5178638"/>
              <a:gd name="connsiteY2330" fmla="*/ 4375537 h 4469549"/>
              <a:gd name="connsiteX2331" fmla="*/ 3494133 w 5178638"/>
              <a:gd name="connsiteY2331" fmla="*/ 4380002 h 4469549"/>
              <a:gd name="connsiteX2332" fmla="*/ 3569228 w 5178638"/>
              <a:gd name="connsiteY2332" fmla="*/ 4377769 h 4469549"/>
              <a:gd name="connsiteX2333" fmla="*/ 3614284 w 5178638"/>
              <a:gd name="connsiteY2333" fmla="*/ 4376653 h 4469549"/>
              <a:gd name="connsiteX2334" fmla="*/ 3670605 w 5178638"/>
              <a:gd name="connsiteY2334" fmla="*/ 4375537 h 4469549"/>
              <a:gd name="connsiteX2335" fmla="*/ 3723172 w 5178638"/>
              <a:gd name="connsiteY2335" fmla="*/ 4377769 h 4469549"/>
              <a:gd name="connsiteX2336" fmla="*/ 3756964 w 5178638"/>
              <a:gd name="connsiteY2336" fmla="*/ 4380002 h 4469549"/>
              <a:gd name="connsiteX2337" fmla="*/ 3794511 w 5178638"/>
              <a:gd name="connsiteY2337" fmla="*/ 4383351 h 4469549"/>
              <a:gd name="connsiteX2338" fmla="*/ 3820794 w 5178638"/>
              <a:gd name="connsiteY2338" fmla="*/ 4382234 h 4469549"/>
              <a:gd name="connsiteX2339" fmla="*/ 3884625 w 5178638"/>
              <a:gd name="connsiteY2339" fmla="*/ 4378885 h 4469549"/>
              <a:gd name="connsiteX2340" fmla="*/ 3963884 w 5178638"/>
              <a:gd name="connsiteY2340" fmla="*/ 4378885 h 4469549"/>
              <a:gd name="connsiteX2341" fmla="*/ 3952620 w 5178638"/>
              <a:gd name="connsiteY2341" fmla="*/ 4377769 h 4469549"/>
              <a:gd name="connsiteX2342" fmla="*/ 3960129 w 5178638"/>
              <a:gd name="connsiteY2342" fmla="*/ 4374420 h 4469549"/>
              <a:gd name="connsiteX2343" fmla="*/ 3997676 w 5178638"/>
              <a:gd name="connsiteY2343" fmla="*/ 4369955 h 4469549"/>
              <a:gd name="connsiteX2344" fmla="*/ 4012695 w 5178638"/>
              <a:gd name="connsiteY2344" fmla="*/ 4366606 h 4469549"/>
              <a:gd name="connsiteX2345" fmla="*/ 3956374 w 5178638"/>
              <a:gd name="connsiteY2345" fmla="*/ 4362141 h 4469549"/>
              <a:gd name="connsiteX2346" fmla="*/ 3915072 w 5178638"/>
              <a:gd name="connsiteY2346" fmla="*/ 4357676 h 4469549"/>
              <a:gd name="connsiteX2347" fmla="*/ 3907563 w 5178638"/>
              <a:gd name="connsiteY2347" fmla="*/ 4353211 h 4469549"/>
              <a:gd name="connsiteX2348" fmla="*/ 3922582 w 5178638"/>
              <a:gd name="connsiteY2348" fmla="*/ 4352094 h 4469549"/>
              <a:gd name="connsiteX2349" fmla="*/ 3997676 w 5178638"/>
              <a:gd name="connsiteY2349" fmla="*/ 4352094 h 4469549"/>
              <a:gd name="connsiteX2350" fmla="*/ 4129092 w 5178638"/>
              <a:gd name="connsiteY2350" fmla="*/ 4342048 h 4469549"/>
              <a:gd name="connsiteX2351" fmla="*/ 4177903 w 5178638"/>
              <a:gd name="connsiteY2351" fmla="*/ 4338699 h 4469549"/>
              <a:gd name="connsiteX2352" fmla="*/ 4230469 w 5178638"/>
              <a:gd name="connsiteY2352" fmla="*/ 4339815 h 4469549"/>
              <a:gd name="connsiteX2353" fmla="*/ 4286790 w 5178638"/>
              <a:gd name="connsiteY2353" fmla="*/ 4343164 h 4469549"/>
              <a:gd name="connsiteX2354" fmla="*/ 4376903 w 5178638"/>
              <a:gd name="connsiteY2354" fmla="*/ 4340931 h 4469549"/>
              <a:gd name="connsiteX2355" fmla="*/ 4388168 w 5178638"/>
              <a:gd name="connsiteY2355" fmla="*/ 4340931 h 4469549"/>
              <a:gd name="connsiteX2356" fmla="*/ 4430951 w 5178638"/>
              <a:gd name="connsiteY2356" fmla="*/ 4342654 h 4469549"/>
              <a:gd name="connsiteX2357" fmla="*/ 4425789 w 5178638"/>
              <a:gd name="connsiteY2357" fmla="*/ 4340282 h 4469549"/>
              <a:gd name="connsiteX2358" fmla="*/ 4391997 w 5178638"/>
              <a:gd name="connsiteY2358" fmla="*/ 4326886 h 4469549"/>
              <a:gd name="connsiteX2359" fmla="*/ 4369469 w 5178638"/>
              <a:gd name="connsiteY2359" fmla="*/ 4320188 h 4469549"/>
              <a:gd name="connsiteX2360" fmla="*/ 4354450 w 5178638"/>
              <a:gd name="connsiteY2360" fmla="*/ 4311258 h 4469549"/>
              <a:gd name="connsiteX2361" fmla="*/ 4354450 w 5178638"/>
              <a:gd name="connsiteY2361" fmla="*/ 4309025 h 4469549"/>
              <a:gd name="connsiteX2362" fmla="*/ 4410771 w 5178638"/>
              <a:gd name="connsiteY2362" fmla="*/ 4297862 h 4469549"/>
              <a:gd name="connsiteX2363" fmla="*/ 4500922 w 5178638"/>
              <a:gd name="connsiteY2363" fmla="*/ 4297862 h 4469549"/>
              <a:gd name="connsiteX2364" fmla="*/ 4500922 w 5178638"/>
              <a:gd name="connsiteY2364" fmla="*/ 4287669 h 4469549"/>
              <a:gd name="connsiteX2365" fmla="*/ 4497054 w 5178638"/>
              <a:gd name="connsiteY2365" fmla="*/ 4286232 h 4469549"/>
              <a:gd name="connsiteX2366" fmla="*/ 4478281 w 5178638"/>
              <a:gd name="connsiteY2366" fmla="*/ 4284000 h 4469549"/>
              <a:gd name="connsiteX2367" fmla="*/ 4448243 w 5178638"/>
              <a:gd name="connsiteY2367" fmla="*/ 4282884 h 4469549"/>
              <a:gd name="connsiteX2368" fmla="*/ 4429469 w 5178638"/>
              <a:gd name="connsiteY2368" fmla="*/ 4282884 h 4469549"/>
              <a:gd name="connsiteX2369" fmla="*/ 4414450 w 5178638"/>
              <a:gd name="connsiteY2369" fmla="*/ 4284000 h 4469549"/>
              <a:gd name="connsiteX2370" fmla="*/ 4403186 w 5178638"/>
              <a:gd name="connsiteY2370" fmla="*/ 4282884 h 4469549"/>
              <a:gd name="connsiteX2371" fmla="*/ 4414450 w 5178638"/>
              <a:gd name="connsiteY2371" fmla="*/ 4280651 h 4469549"/>
              <a:gd name="connsiteX2372" fmla="*/ 4444488 w 5178638"/>
              <a:gd name="connsiteY2372" fmla="*/ 4280651 h 4469549"/>
              <a:gd name="connsiteX2373" fmla="*/ 4449664 w 5178638"/>
              <a:gd name="connsiteY2373" fmla="*/ 4277574 h 4469549"/>
              <a:gd name="connsiteX2374" fmla="*/ 4433299 w 5178638"/>
              <a:gd name="connsiteY2374" fmla="*/ 4276653 h 4469549"/>
              <a:gd name="connsiteX2375" fmla="*/ 4358204 w 5178638"/>
              <a:gd name="connsiteY2375" fmla="*/ 4275536 h 4469549"/>
              <a:gd name="connsiteX2376" fmla="*/ 4309393 w 5178638"/>
              <a:gd name="connsiteY2376" fmla="*/ 4275536 h 4469549"/>
              <a:gd name="connsiteX2377" fmla="*/ 4305517 w 5178638"/>
              <a:gd name="connsiteY2377" fmla="*/ 4275344 h 4469549"/>
              <a:gd name="connsiteX2378" fmla="*/ 4453413 w 5178638"/>
              <a:gd name="connsiteY2378" fmla="*/ 4275344 h 4469549"/>
              <a:gd name="connsiteX2379" fmla="*/ 4455753 w 5178638"/>
              <a:gd name="connsiteY2379" fmla="*/ 4273953 h 4469549"/>
              <a:gd name="connsiteX2380" fmla="*/ 4455753 w 5178638"/>
              <a:gd name="connsiteY2380" fmla="*/ 4271721 h 4469549"/>
              <a:gd name="connsiteX2381" fmla="*/ 4414450 w 5178638"/>
              <a:gd name="connsiteY2381" fmla="*/ 4265023 h 4469549"/>
              <a:gd name="connsiteX2382" fmla="*/ 4410696 w 5178638"/>
              <a:gd name="connsiteY2382" fmla="*/ 4265023 h 4469549"/>
              <a:gd name="connsiteX2383" fmla="*/ 4376903 w 5178638"/>
              <a:gd name="connsiteY2383" fmla="*/ 4265023 h 4469549"/>
              <a:gd name="connsiteX2384" fmla="*/ 4358130 w 5178638"/>
              <a:gd name="connsiteY2384" fmla="*/ 4265023 h 4469549"/>
              <a:gd name="connsiteX2385" fmla="*/ 4343111 w 5178638"/>
              <a:gd name="connsiteY2385" fmla="*/ 4267255 h 4469549"/>
              <a:gd name="connsiteX2386" fmla="*/ 4316827 w 5178638"/>
              <a:gd name="connsiteY2386" fmla="*/ 4267255 h 4469549"/>
              <a:gd name="connsiteX2387" fmla="*/ 4283035 w 5178638"/>
              <a:gd name="connsiteY2387" fmla="*/ 4265023 h 4469549"/>
              <a:gd name="connsiteX2388" fmla="*/ 4249242 w 5178638"/>
              <a:gd name="connsiteY2388" fmla="*/ 4265023 h 4469549"/>
              <a:gd name="connsiteX2389" fmla="*/ 4215450 w 5178638"/>
              <a:gd name="connsiteY2389" fmla="*/ 4267255 h 4469549"/>
              <a:gd name="connsiteX2390" fmla="*/ 4200431 w 5178638"/>
              <a:gd name="connsiteY2390" fmla="*/ 4268372 h 4469549"/>
              <a:gd name="connsiteX2391" fmla="*/ 4189167 w 5178638"/>
              <a:gd name="connsiteY2391" fmla="*/ 4268372 h 4469549"/>
              <a:gd name="connsiteX2392" fmla="*/ 4129092 w 5178638"/>
              <a:gd name="connsiteY2392" fmla="*/ 4267255 h 4469549"/>
              <a:gd name="connsiteX2393" fmla="*/ 4125337 w 5178638"/>
              <a:gd name="connsiteY2393" fmla="*/ 4262790 h 4469549"/>
              <a:gd name="connsiteX2394" fmla="*/ 4117827 w 5178638"/>
              <a:gd name="connsiteY2394" fmla="*/ 4265023 h 4469549"/>
              <a:gd name="connsiteX2395" fmla="*/ 4095299 w 5178638"/>
              <a:gd name="connsiteY2395" fmla="*/ 4265023 h 4469549"/>
              <a:gd name="connsiteX2396" fmla="*/ 4091544 w 5178638"/>
              <a:gd name="connsiteY2396" fmla="*/ 4260558 h 4469549"/>
              <a:gd name="connsiteX2397" fmla="*/ 4084035 w 5178638"/>
              <a:gd name="connsiteY2397" fmla="*/ 4262790 h 4469549"/>
              <a:gd name="connsiteX2398" fmla="*/ 4065261 w 5178638"/>
              <a:gd name="connsiteY2398" fmla="*/ 4262790 h 4469549"/>
              <a:gd name="connsiteX2399" fmla="*/ 4057752 w 5178638"/>
              <a:gd name="connsiteY2399" fmla="*/ 4259441 h 4469549"/>
              <a:gd name="connsiteX2400" fmla="*/ 4042733 w 5178638"/>
              <a:gd name="connsiteY2400" fmla="*/ 4260558 h 4469549"/>
              <a:gd name="connsiteX2401" fmla="*/ 4016450 w 5178638"/>
              <a:gd name="connsiteY2401" fmla="*/ 4259441 h 4469549"/>
              <a:gd name="connsiteX2402" fmla="*/ 3990167 w 5178638"/>
              <a:gd name="connsiteY2402" fmla="*/ 4260558 h 4469549"/>
              <a:gd name="connsiteX2403" fmla="*/ 3971393 w 5178638"/>
              <a:gd name="connsiteY2403" fmla="*/ 4260558 h 4469549"/>
              <a:gd name="connsiteX2404" fmla="*/ 3926336 w 5178638"/>
              <a:gd name="connsiteY2404" fmla="*/ 4260558 h 4469549"/>
              <a:gd name="connsiteX2405" fmla="*/ 3888789 w 5178638"/>
              <a:gd name="connsiteY2405" fmla="*/ 4259441 h 4469549"/>
              <a:gd name="connsiteX2406" fmla="*/ 3873770 w 5178638"/>
              <a:gd name="connsiteY2406" fmla="*/ 4253860 h 4469549"/>
              <a:gd name="connsiteX2407" fmla="*/ 3847487 w 5178638"/>
              <a:gd name="connsiteY2407" fmla="*/ 4254976 h 4469549"/>
              <a:gd name="connsiteX2408" fmla="*/ 3843732 w 5178638"/>
              <a:gd name="connsiteY2408" fmla="*/ 4258325 h 4469549"/>
              <a:gd name="connsiteX2409" fmla="*/ 3854997 w 5178638"/>
              <a:gd name="connsiteY2409" fmla="*/ 4260558 h 4469549"/>
              <a:gd name="connsiteX2410" fmla="*/ 3888789 w 5178638"/>
              <a:gd name="connsiteY2410" fmla="*/ 4260558 h 4469549"/>
              <a:gd name="connsiteX2411" fmla="*/ 3937601 w 5178638"/>
              <a:gd name="connsiteY2411" fmla="*/ 4267255 h 4469549"/>
              <a:gd name="connsiteX2412" fmla="*/ 3960129 w 5178638"/>
              <a:gd name="connsiteY2412" fmla="*/ 4267255 h 4469549"/>
              <a:gd name="connsiteX2413" fmla="*/ 4072771 w 5178638"/>
              <a:gd name="connsiteY2413" fmla="*/ 4270604 h 4469549"/>
              <a:gd name="connsiteX2414" fmla="*/ 4087790 w 5178638"/>
              <a:gd name="connsiteY2414" fmla="*/ 4273953 h 4469549"/>
              <a:gd name="connsiteX2415" fmla="*/ 4023959 w 5178638"/>
              <a:gd name="connsiteY2415" fmla="*/ 4275069 h 4469549"/>
              <a:gd name="connsiteX2416" fmla="*/ 4023959 w 5178638"/>
              <a:gd name="connsiteY2416" fmla="*/ 4276186 h 4469549"/>
              <a:gd name="connsiteX2417" fmla="*/ 4087790 w 5178638"/>
              <a:gd name="connsiteY2417" fmla="*/ 4276186 h 4469549"/>
              <a:gd name="connsiteX2418" fmla="*/ 4147865 w 5178638"/>
              <a:gd name="connsiteY2418" fmla="*/ 4276186 h 4469549"/>
              <a:gd name="connsiteX2419" fmla="*/ 4162884 w 5178638"/>
              <a:gd name="connsiteY2419" fmla="*/ 4277302 h 4469549"/>
              <a:gd name="connsiteX2420" fmla="*/ 4181657 w 5178638"/>
              <a:gd name="connsiteY2420" fmla="*/ 4282884 h 4469549"/>
              <a:gd name="connsiteX2421" fmla="*/ 4211695 w 5178638"/>
              <a:gd name="connsiteY2421" fmla="*/ 4284000 h 4469549"/>
              <a:gd name="connsiteX2422" fmla="*/ 4237979 w 5178638"/>
              <a:gd name="connsiteY2422" fmla="*/ 4282884 h 4469549"/>
              <a:gd name="connsiteX2423" fmla="*/ 4252997 w 5178638"/>
              <a:gd name="connsiteY2423" fmla="*/ 4282884 h 4469549"/>
              <a:gd name="connsiteX2424" fmla="*/ 4241733 w 5178638"/>
              <a:gd name="connsiteY2424" fmla="*/ 4287349 h 4469549"/>
              <a:gd name="connsiteX2425" fmla="*/ 4249242 w 5178638"/>
              <a:gd name="connsiteY2425" fmla="*/ 4291814 h 4469549"/>
              <a:gd name="connsiteX2426" fmla="*/ 4268016 w 5178638"/>
              <a:gd name="connsiteY2426" fmla="*/ 4295163 h 4469549"/>
              <a:gd name="connsiteX2427" fmla="*/ 4279280 w 5178638"/>
              <a:gd name="connsiteY2427" fmla="*/ 4296279 h 4469549"/>
              <a:gd name="connsiteX2428" fmla="*/ 4331847 w 5178638"/>
              <a:gd name="connsiteY2428" fmla="*/ 4297396 h 4469549"/>
              <a:gd name="connsiteX2429" fmla="*/ 4339356 w 5178638"/>
              <a:gd name="connsiteY2429" fmla="*/ 4299628 h 4469549"/>
              <a:gd name="connsiteX2430" fmla="*/ 4331847 w 5178638"/>
              <a:gd name="connsiteY2430" fmla="*/ 4301861 h 4469549"/>
              <a:gd name="connsiteX2431" fmla="*/ 4279280 w 5178638"/>
              <a:gd name="connsiteY2431" fmla="*/ 4310791 h 4469549"/>
              <a:gd name="connsiteX2432" fmla="*/ 4268016 w 5178638"/>
              <a:gd name="connsiteY2432" fmla="*/ 4308559 h 4469549"/>
              <a:gd name="connsiteX2433" fmla="*/ 4252997 w 5178638"/>
              <a:gd name="connsiteY2433" fmla="*/ 4300745 h 4469549"/>
              <a:gd name="connsiteX2434" fmla="*/ 4241733 w 5178638"/>
              <a:gd name="connsiteY2434" fmla="*/ 4299628 h 4469549"/>
              <a:gd name="connsiteX2435" fmla="*/ 4200431 w 5178638"/>
              <a:gd name="connsiteY2435" fmla="*/ 4302977 h 4469549"/>
              <a:gd name="connsiteX2436" fmla="*/ 4174148 w 5178638"/>
              <a:gd name="connsiteY2436" fmla="*/ 4304093 h 4469549"/>
              <a:gd name="connsiteX2437" fmla="*/ 4159129 w 5178638"/>
              <a:gd name="connsiteY2437" fmla="*/ 4298512 h 4469549"/>
              <a:gd name="connsiteX2438" fmla="*/ 4129092 w 5178638"/>
              <a:gd name="connsiteY2438" fmla="*/ 4298512 h 4469549"/>
              <a:gd name="connsiteX2439" fmla="*/ 4121582 w 5178638"/>
              <a:gd name="connsiteY2439" fmla="*/ 4304093 h 4469549"/>
              <a:gd name="connsiteX2440" fmla="*/ 4102808 w 5178638"/>
              <a:gd name="connsiteY2440" fmla="*/ 4307442 h 4469549"/>
              <a:gd name="connsiteX2441" fmla="*/ 4080280 w 5178638"/>
              <a:gd name="connsiteY2441" fmla="*/ 4309675 h 4469549"/>
              <a:gd name="connsiteX2442" fmla="*/ 4050242 w 5178638"/>
              <a:gd name="connsiteY2442" fmla="*/ 4305210 h 4469549"/>
              <a:gd name="connsiteX2443" fmla="*/ 3997676 w 5178638"/>
              <a:gd name="connsiteY2443" fmla="*/ 4296279 h 4469549"/>
              <a:gd name="connsiteX2444" fmla="*/ 3971393 w 5178638"/>
              <a:gd name="connsiteY2444" fmla="*/ 4298512 h 4469549"/>
              <a:gd name="connsiteX2445" fmla="*/ 3941355 w 5178638"/>
              <a:gd name="connsiteY2445" fmla="*/ 4302977 h 4469549"/>
              <a:gd name="connsiteX2446" fmla="*/ 3900053 w 5178638"/>
              <a:gd name="connsiteY2446" fmla="*/ 4301861 h 4469549"/>
              <a:gd name="connsiteX2447" fmla="*/ 3892544 w 5178638"/>
              <a:gd name="connsiteY2447" fmla="*/ 4298512 h 4469549"/>
              <a:gd name="connsiteX2448" fmla="*/ 3828714 w 5178638"/>
              <a:gd name="connsiteY2448" fmla="*/ 4304093 h 4469549"/>
              <a:gd name="connsiteX2449" fmla="*/ 3787412 w 5178638"/>
              <a:gd name="connsiteY2449" fmla="*/ 4304093 h 4469549"/>
              <a:gd name="connsiteX2450" fmla="*/ 3693543 w 5178638"/>
              <a:gd name="connsiteY2450" fmla="*/ 4305210 h 4469549"/>
              <a:gd name="connsiteX2451" fmla="*/ 3667260 w 5178638"/>
              <a:gd name="connsiteY2451" fmla="*/ 4306326 h 4469549"/>
              <a:gd name="connsiteX2452" fmla="*/ 3637223 w 5178638"/>
              <a:gd name="connsiteY2452" fmla="*/ 4305210 h 4469549"/>
              <a:gd name="connsiteX2453" fmla="*/ 3603430 w 5178638"/>
              <a:gd name="connsiteY2453" fmla="*/ 4305210 h 4469549"/>
              <a:gd name="connsiteX2454" fmla="*/ 3599675 w 5178638"/>
              <a:gd name="connsiteY2454" fmla="*/ 4298512 h 4469549"/>
              <a:gd name="connsiteX2455" fmla="*/ 3554619 w 5178638"/>
              <a:gd name="connsiteY2455" fmla="*/ 4295163 h 4469549"/>
              <a:gd name="connsiteX2456" fmla="*/ 3543355 w 5178638"/>
              <a:gd name="connsiteY2456" fmla="*/ 4296279 h 4469549"/>
              <a:gd name="connsiteX2457" fmla="*/ 3535845 w 5178638"/>
              <a:gd name="connsiteY2457" fmla="*/ 4292930 h 4469549"/>
              <a:gd name="connsiteX2458" fmla="*/ 3543355 w 5178638"/>
              <a:gd name="connsiteY2458" fmla="*/ 4289581 h 4469549"/>
              <a:gd name="connsiteX2459" fmla="*/ 3573392 w 5178638"/>
              <a:gd name="connsiteY2459" fmla="*/ 4290698 h 4469549"/>
              <a:gd name="connsiteX2460" fmla="*/ 3607185 w 5178638"/>
              <a:gd name="connsiteY2460" fmla="*/ 4288465 h 4469549"/>
              <a:gd name="connsiteX2461" fmla="*/ 3618449 w 5178638"/>
              <a:gd name="connsiteY2461" fmla="*/ 4281767 h 4469549"/>
              <a:gd name="connsiteX2462" fmla="*/ 3637223 w 5178638"/>
              <a:gd name="connsiteY2462" fmla="*/ 4279535 h 4469549"/>
              <a:gd name="connsiteX2463" fmla="*/ 3682279 w 5178638"/>
              <a:gd name="connsiteY2463" fmla="*/ 4284000 h 4469549"/>
              <a:gd name="connsiteX2464" fmla="*/ 3701053 w 5178638"/>
              <a:gd name="connsiteY2464" fmla="*/ 4284000 h 4469549"/>
              <a:gd name="connsiteX2465" fmla="*/ 3708562 w 5178638"/>
              <a:gd name="connsiteY2465" fmla="*/ 4280651 h 4469549"/>
              <a:gd name="connsiteX2466" fmla="*/ 3704808 w 5178638"/>
              <a:gd name="connsiteY2466" fmla="*/ 4275069 h 4469549"/>
              <a:gd name="connsiteX2467" fmla="*/ 3682279 w 5178638"/>
              <a:gd name="connsiteY2467" fmla="*/ 4270604 h 4469549"/>
              <a:gd name="connsiteX2468" fmla="*/ 3678525 w 5178638"/>
              <a:gd name="connsiteY2468" fmla="*/ 4268372 h 4469549"/>
              <a:gd name="connsiteX2469" fmla="*/ 3686034 w 5178638"/>
              <a:gd name="connsiteY2469" fmla="*/ 4267255 h 4469549"/>
              <a:gd name="connsiteX2470" fmla="*/ 3723581 w 5178638"/>
              <a:gd name="connsiteY2470" fmla="*/ 4268372 h 4469549"/>
              <a:gd name="connsiteX2471" fmla="*/ 3727336 w 5178638"/>
              <a:gd name="connsiteY2471" fmla="*/ 4268372 h 4469549"/>
              <a:gd name="connsiteX2472" fmla="*/ 3727336 w 5178638"/>
              <a:gd name="connsiteY2472" fmla="*/ 4266139 h 4469549"/>
              <a:gd name="connsiteX2473" fmla="*/ 3731091 w 5178638"/>
              <a:gd name="connsiteY2473" fmla="*/ 4262790 h 4469549"/>
              <a:gd name="connsiteX2474" fmla="*/ 3757374 w 5178638"/>
              <a:gd name="connsiteY2474" fmla="*/ 4262790 h 4469549"/>
              <a:gd name="connsiteX2475" fmla="*/ 3723581 w 5178638"/>
              <a:gd name="connsiteY2475" fmla="*/ 4259441 h 4469549"/>
              <a:gd name="connsiteX2476" fmla="*/ 3719827 w 5178638"/>
              <a:gd name="connsiteY2476" fmla="*/ 4256092 h 4469549"/>
              <a:gd name="connsiteX2477" fmla="*/ 3710539 w 5178638"/>
              <a:gd name="connsiteY2477" fmla="*/ 4250570 h 4469549"/>
              <a:gd name="connsiteX2478" fmla="*/ 3704042 w 5178638"/>
              <a:gd name="connsiteY2478" fmla="*/ 4250248 h 4469549"/>
              <a:gd name="connsiteX2479" fmla="*/ 3662740 w 5178638"/>
              <a:gd name="connsiteY2479" fmla="*/ 4250248 h 4469549"/>
              <a:gd name="connsiteX2480" fmla="*/ 3655230 w 5178638"/>
              <a:gd name="connsiteY2480" fmla="*/ 4250248 h 4469549"/>
              <a:gd name="connsiteX2481" fmla="*/ 3602664 w 5178638"/>
              <a:gd name="connsiteY2481" fmla="*/ 4248015 h 4469549"/>
              <a:gd name="connsiteX2482" fmla="*/ 3557607 w 5178638"/>
              <a:gd name="connsiteY2482" fmla="*/ 4252481 h 4469549"/>
              <a:gd name="connsiteX2483" fmla="*/ 3550098 w 5178638"/>
              <a:gd name="connsiteY2483" fmla="*/ 4251364 h 4469549"/>
              <a:gd name="connsiteX2484" fmla="*/ 3538834 w 5178638"/>
              <a:gd name="connsiteY2484" fmla="*/ 4250248 h 4469549"/>
              <a:gd name="connsiteX2485" fmla="*/ 3426192 w 5178638"/>
              <a:gd name="connsiteY2485" fmla="*/ 4249132 h 4469549"/>
              <a:gd name="connsiteX2486" fmla="*/ 3392400 w 5178638"/>
              <a:gd name="connsiteY2486" fmla="*/ 4246899 h 4469549"/>
              <a:gd name="connsiteX2487" fmla="*/ 3354852 w 5178638"/>
              <a:gd name="connsiteY2487" fmla="*/ 4246899 h 4469549"/>
              <a:gd name="connsiteX2488" fmla="*/ 3294777 w 5178638"/>
              <a:gd name="connsiteY2488" fmla="*/ 4248015 h 4469549"/>
              <a:gd name="connsiteX2489" fmla="*/ 3279758 w 5178638"/>
              <a:gd name="connsiteY2489" fmla="*/ 4248015 h 4469549"/>
              <a:gd name="connsiteX2490" fmla="*/ 3268494 w 5178638"/>
              <a:gd name="connsiteY2490" fmla="*/ 4246899 h 4469549"/>
              <a:gd name="connsiteX2491" fmla="*/ 3276003 w 5178638"/>
              <a:gd name="connsiteY2491" fmla="*/ 4243550 h 4469549"/>
              <a:gd name="connsiteX2492" fmla="*/ 3313550 w 5178638"/>
              <a:gd name="connsiteY2492" fmla="*/ 4239085 h 4469549"/>
              <a:gd name="connsiteX2493" fmla="*/ 3328569 w 5178638"/>
              <a:gd name="connsiteY2493" fmla="*/ 4235736 h 4469549"/>
              <a:gd name="connsiteX2494" fmla="*/ 3272248 w 5178638"/>
              <a:gd name="connsiteY2494" fmla="*/ 4231271 h 4469549"/>
              <a:gd name="connsiteX2495" fmla="*/ 3230946 w 5178638"/>
              <a:gd name="connsiteY2495" fmla="*/ 4226806 h 4469549"/>
              <a:gd name="connsiteX2496" fmla="*/ 3223437 w 5178638"/>
              <a:gd name="connsiteY2496" fmla="*/ 4222341 h 4469549"/>
              <a:gd name="connsiteX2497" fmla="*/ 3238456 w 5178638"/>
              <a:gd name="connsiteY2497" fmla="*/ 4221224 h 4469549"/>
              <a:gd name="connsiteX2498" fmla="*/ 3313550 w 5178638"/>
              <a:gd name="connsiteY2498" fmla="*/ 4221224 h 4469549"/>
              <a:gd name="connsiteX2499" fmla="*/ 3444966 w 5178638"/>
              <a:gd name="connsiteY2499" fmla="*/ 4211178 h 4469549"/>
              <a:gd name="connsiteX2500" fmla="*/ 3487146 w 5178638"/>
              <a:gd name="connsiteY2500" fmla="*/ 4208284 h 4469549"/>
              <a:gd name="connsiteX2501" fmla="*/ 2390123 w 5178638"/>
              <a:gd name="connsiteY2501" fmla="*/ 4208284 h 4469549"/>
              <a:gd name="connsiteX2502" fmla="*/ 2372817 w 5178638"/>
              <a:gd name="connsiteY2502" fmla="*/ 4209141 h 4469549"/>
              <a:gd name="connsiteX2503" fmla="*/ 2371425 w 5178638"/>
              <a:gd name="connsiteY2503" fmla="*/ 4209066 h 4469549"/>
              <a:gd name="connsiteX2504" fmla="*/ 2356406 w 5178638"/>
              <a:gd name="connsiteY2504" fmla="*/ 4207950 h 4469549"/>
              <a:gd name="connsiteX2505" fmla="*/ 2326368 w 5178638"/>
              <a:gd name="connsiteY2505" fmla="*/ 4207950 h 4469549"/>
              <a:gd name="connsiteX2506" fmla="*/ 2273802 w 5178638"/>
              <a:gd name="connsiteY2506" fmla="*/ 4211299 h 4469549"/>
              <a:gd name="connsiteX2507" fmla="*/ 2236255 w 5178638"/>
              <a:gd name="connsiteY2507" fmla="*/ 4210183 h 4469549"/>
              <a:gd name="connsiteX2508" fmla="*/ 2172424 w 5178638"/>
              <a:gd name="connsiteY2508" fmla="*/ 4202368 h 4469549"/>
              <a:gd name="connsiteX2509" fmla="*/ 2104839 w 5178638"/>
              <a:gd name="connsiteY2509" fmla="*/ 4209066 h 4469549"/>
              <a:gd name="connsiteX2510" fmla="*/ 2071047 w 5178638"/>
              <a:gd name="connsiteY2510" fmla="*/ 4214648 h 4469549"/>
              <a:gd name="connsiteX2511" fmla="*/ 2037254 w 5178638"/>
              <a:gd name="connsiteY2511" fmla="*/ 4210183 h 4469549"/>
              <a:gd name="connsiteX2512" fmla="*/ 2033499 w 5178638"/>
              <a:gd name="connsiteY2512" fmla="*/ 4207950 h 4469549"/>
              <a:gd name="connsiteX2513" fmla="*/ 1977179 w 5178638"/>
              <a:gd name="connsiteY2513" fmla="*/ 4202368 h 4469549"/>
              <a:gd name="connsiteX2514" fmla="*/ 1950896 w 5178638"/>
              <a:gd name="connsiteY2514" fmla="*/ 4203485 h 4469549"/>
              <a:gd name="connsiteX2515" fmla="*/ 1913348 w 5178638"/>
              <a:gd name="connsiteY2515" fmla="*/ 4211299 h 4469549"/>
              <a:gd name="connsiteX2516" fmla="*/ 1902084 w 5178638"/>
              <a:gd name="connsiteY2516" fmla="*/ 4214648 h 4469549"/>
              <a:gd name="connsiteX2517" fmla="*/ 1853273 w 5178638"/>
              <a:gd name="connsiteY2517" fmla="*/ 4213531 h 4469549"/>
              <a:gd name="connsiteX2518" fmla="*/ 1838254 w 5178638"/>
              <a:gd name="connsiteY2518" fmla="*/ 4210183 h 4469549"/>
              <a:gd name="connsiteX2519" fmla="*/ 1834499 w 5178638"/>
              <a:gd name="connsiteY2519" fmla="*/ 4207950 h 4469549"/>
              <a:gd name="connsiteX2520" fmla="*/ 1785687 w 5178638"/>
              <a:gd name="connsiteY2520" fmla="*/ 4205717 h 4469549"/>
              <a:gd name="connsiteX2521" fmla="*/ 1744386 w 5178638"/>
              <a:gd name="connsiteY2521" fmla="*/ 4210183 h 4469549"/>
              <a:gd name="connsiteX2522" fmla="*/ 1691819 w 5178638"/>
              <a:gd name="connsiteY2522" fmla="*/ 4210183 h 4469549"/>
              <a:gd name="connsiteX2523" fmla="*/ 1665536 w 5178638"/>
              <a:gd name="connsiteY2523" fmla="*/ 4207950 h 4469549"/>
              <a:gd name="connsiteX2524" fmla="*/ 1652930 w 5178638"/>
              <a:gd name="connsiteY2524" fmla="*/ 4207950 h 4469549"/>
              <a:gd name="connsiteX2525" fmla="*/ 1647927 w 5178638"/>
              <a:gd name="connsiteY2525" fmla="*/ 4206958 h 4469549"/>
              <a:gd name="connsiteX2526" fmla="*/ 1644173 w 5178638"/>
              <a:gd name="connsiteY2526" fmla="*/ 4201377 h 4469549"/>
              <a:gd name="connsiteX2527" fmla="*/ 1651682 w 5178638"/>
              <a:gd name="connsiteY2527" fmla="*/ 4198028 h 4469549"/>
              <a:gd name="connsiteX2528" fmla="*/ 1670455 w 5178638"/>
              <a:gd name="connsiteY2528" fmla="*/ 4198028 h 4469549"/>
              <a:gd name="connsiteX2529" fmla="*/ 1715512 w 5178638"/>
              <a:gd name="connsiteY2529" fmla="*/ 4202493 h 4469549"/>
              <a:gd name="connsiteX2530" fmla="*/ 1734286 w 5178638"/>
              <a:gd name="connsiteY2530" fmla="*/ 4200261 h 4469549"/>
              <a:gd name="connsiteX2531" fmla="*/ 1745550 w 5178638"/>
              <a:gd name="connsiteY2531" fmla="*/ 4193563 h 4469549"/>
              <a:gd name="connsiteX2532" fmla="*/ 1779343 w 5178638"/>
              <a:gd name="connsiteY2532" fmla="*/ 4191330 h 4469549"/>
              <a:gd name="connsiteX2533" fmla="*/ 1809380 w 5178638"/>
              <a:gd name="connsiteY2533" fmla="*/ 4192446 h 4469549"/>
              <a:gd name="connsiteX2534" fmla="*/ 1816890 w 5178638"/>
              <a:gd name="connsiteY2534" fmla="*/ 4189098 h 4469549"/>
              <a:gd name="connsiteX2535" fmla="*/ 1809380 w 5178638"/>
              <a:gd name="connsiteY2535" fmla="*/ 4185749 h 4469549"/>
              <a:gd name="connsiteX2536" fmla="*/ 1798116 w 5178638"/>
              <a:gd name="connsiteY2536" fmla="*/ 4186865 h 4469549"/>
              <a:gd name="connsiteX2537" fmla="*/ 1753060 w 5178638"/>
              <a:gd name="connsiteY2537" fmla="*/ 4183516 h 4469549"/>
              <a:gd name="connsiteX2538" fmla="*/ 1749305 w 5178638"/>
              <a:gd name="connsiteY2538" fmla="*/ 4176818 h 4469549"/>
              <a:gd name="connsiteX2539" fmla="*/ 1715512 w 5178638"/>
              <a:gd name="connsiteY2539" fmla="*/ 4176818 h 4469549"/>
              <a:gd name="connsiteX2540" fmla="*/ 1685475 w 5178638"/>
              <a:gd name="connsiteY2540" fmla="*/ 4175702 h 4469549"/>
              <a:gd name="connsiteX2541" fmla="*/ 1659191 w 5178638"/>
              <a:gd name="connsiteY2541" fmla="*/ 4176818 h 4469549"/>
              <a:gd name="connsiteX2542" fmla="*/ 1565323 w 5178638"/>
              <a:gd name="connsiteY2542" fmla="*/ 4177935 h 4469549"/>
              <a:gd name="connsiteX2543" fmla="*/ 1524021 w 5178638"/>
              <a:gd name="connsiteY2543" fmla="*/ 4177935 h 4469549"/>
              <a:gd name="connsiteX2544" fmla="*/ 1460191 w 5178638"/>
              <a:gd name="connsiteY2544" fmla="*/ 4183516 h 4469549"/>
              <a:gd name="connsiteX2545" fmla="*/ 1452682 w 5178638"/>
              <a:gd name="connsiteY2545" fmla="*/ 4180167 h 4469549"/>
              <a:gd name="connsiteX2546" fmla="*/ 1411380 w 5178638"/>
              <a:gd name="connsiteY2546" fmla="*/ 4179051 h 4469549"/>
              <a:gd name="connsiteX2547" fmla="*/ 1381342 w 5178638"/>
              <a:gd name="connsiteY2547" fmla="*/ 4183516 h 4469549"/>
              <a:gd name="connsiteX2548" fmla="*/ 1355059 w 5178638"/>
              <a:gd name="connsiteY2548" fmla="*/ 4185749 h 4469549"/>
              <a:gd name="connsiteX2549" fmla="*/ 1302492 w 5178638"/>
              <a:gd name="connsiteY2549" fmla="*/ 4176818 h 4469549"/>
              <a:gd name="connsiteX2550" fmla="*/ 1272455 w 5178638"/>
              <a:gd name="connsiteY2550" fmla="*/ 4172353 h 4469549"/>
              <a:gd name="connsiteX2551" fmla="*/ 1249927 w 5178638"/>
              <a:gd name="connsiteY2551" fmla="*/ 4174586 h 4469549"/>
              <a:gd name="connsiteX2552" fmla="*/ 1231153 w 5178638"/>
              <a:gd name="connsiteY2552" fmla="*/ 4177935 h 4469549"/>
              <a:gd name="connsiteX2553" fmla="*/ 1223643 w 5178638"/>
              <a:gd name="connsiteY2553" fmla="*/ 4183516 h 4469549"/>
              <a:gd name="connsiteX2554" fmla="*/ 1193605 w 5178638"/>
              <a:gd name="connsiteY2554" fmla="*/ 4183516 h 4469549"/>
              <a:gd name="connsiteX2555" fmla="*/ 1178587 w 5178638"/>
              <a:gd name="connsiteY2555" fmla="*/ 4177935 h 4469549"/>
              <a:gd name="connsiteX2556" fmla="*/ 1152304 w 5178638"/>
              <a:gd name="connsiteY2556" fmla="*/ 4179051 h 4469549"/>
              <a:gd name="connsiteX2557" fmla="*/ 1111002 w 5178638"/>
              <a:gd name="connsiteY2557" fmla="*/ 4182400 h 4469549"/>
              <a:gd name="connsiteX2558" fmla="*/ 1099737 w 5178638"/>
              <a:gd name="connsiteY2558" fmla="*/ 4181283 h 4469549"/>
              <a:gd name="connsiteX2559" fmla="*/ 1084719 w 5178638"/>
              <a:gd name="connsiteY2559" fmla="*/ 4173469 h 4469549"/>
              <a:gd name="connsiteX2560" fmla="*/ 1073454 w 5178638"/>
              <a:gd name="connsiteY2560" fmla="*/ 4171237 h 4469549"/>
              <a:gd name="connsiteX2561" fmla="*/ 1020888 w 5178638"/>
              <a:gd name="connsiteY2561" fmla="*/ 4180167 h 4469549"/>
              <a:gd name="connsiteX2562" fmla="*/ 1013379 w 5178638"/>
              <a:gd name="connsiteY2562" fmla="*/ 4182400 h 4469549"/>
              <a:gd name="connsiteX2563" fmla="*/ 1020888 w 5178638"/>
              <a:gd name="connsiteY2563" fmla="*/ 4184632 h 4469549"/>
              <a:gd name="connsiteX2564" fmla="*/ 1073454 w 5178638"/>
              <a:gd name="connsiteY2564" fmla="*/ 4185749 h 4469549"/>
              <a:gd name="connsiteX2565" fmla="*/ 1084719 w 5178638"/>
              <a:gd name="connsiteY2565" fmla="*/ 4186865 h 4469549"/>
              <a:gd name="connsiteX2566" fmla="*/ 1103492 w 5178638"/>
              <a:gd name="connsiteY2566" fmla="*/ 4190214 h 4469549"/>
              <a:gd name="connsiteX2567" fmla="*/ 1111002 w 5178638"/>
              <a:gd name="connsiteY2567" fmla="*/ 4194679 h 4469549"/>
              <a:gd name="connsiteX2568" fmla="*/ 1099737 w 5178638"/>
              <a:gd name="connsiteY2568" fmla="*/ 4199144 h 4469549"/>
              <a:gd name="connsiteX2569" fmla="*/ 1114756 w 5178638"/>
              <a:gd name="connsiteY2569" fmla="*/ 4199144 h 4469549"/>
              <a:gd name="connsiteX2570" fmla="*/ 1141039 w 5178638"/>
              <a:gd name="connsiteY2570" fmla="*/ 4198028 h 4469549"/>
              <a:gd name="connsiteX2571" fmla="*/ 1171077 w 5178638"/>
              <a:gd name="connsiteY2571" fmla="*/ 4199144 h 4469549"/>
              <a:gd name="connsiteX2572" fmla="*/ 1189851 w 5178638"/>
              <a:gd name="connsiteY2572" fmla="*/ 4204726 h 4469549"/>
              <a:gd name="connsiteX2573" fmla="*/ 1203329 w 5178638"/>
              <a:gd name="connsiteY2573" fmla="*/ 4205728 h 4469549"/>
              <a:gd name="connsiteX2574" fmla="*/ 1162403 w 5178638"/>
              <a:gd name="connsiteY2574" fmla="*/ 4206834 h 4469549"/>
              <a:gd name="connsiteX2575" fmla="*/ 1132366 w 5178638"/>
              <a:gd name="connsiteY2575" fmla="*/ 4204601 h 4469549"/>
              <a:gd name="connsiteX2576" fmla="*/ 1113592 w 5178638"/>
              <a:gd name="connsiteY2576" fmla="*/ 4205717 h 4469549"/>
              <a:gd name="connsiteX2577" fmla="*/ 1091064 w 5178638"/>
              <a:gd name="connsiteY2577" fmla="*/ 4209066 h 4469549"/>
              <a:gd name="connsiteX2578" fmla="*/ 1023479 w 5178638"/>
              <a:gd name="connsiteY2578" fmla="*/ 4205717 h 4469549"/>
              <a:gd name="connsiteX2579" fmla="*/ 1019724 w 5178638"/>
              <a:gd name="connsiteY2579" fmla="*/ 4205717 h 4469549"/>
              <a:gd name="connsiteX2580" fmla="*/ 914592 w 5178638"/>
              <a:gd name="connsiteY2580" fmla="*/ 4203485 h 4469549"/>
              <a:gd name="connsiteX2581" fmla="*/ 903328 w 5178638"/>
              <a:gd name="connsiteY2581" fmla="*/ 4205717 h 4469549"/>
              <a:gd name="connsiteX2582" fmla="*/ 899518 w 5178638"/>
              <a:gd name="connsiteY2582" fmla="*/ 4206567 h 4469549"/>
              <a:gd name="connsiteX2583" fmla="*/ 908246 w 5178638"/>
              <a:gd name="connsiteY2583" fmla="*/ 4201377 h 4469549"/>
              <a:gd name="connsiteX2584" fmla="*/ 938284 w 5178638"/>
              <a:gd name="connsiteY2584" fmla="*/ 4201377 h 4469549"/>
              <a:gd name="connsiteX2585" fmla="*/ 949549 w 5178638"/>
              <a:gd name="connsiteY2585" fmla="*/ 4199144 h 4469549"/>
              <a:gd name="connsiteX2586" fmla="*/ 938284 w 5178638"/>
              <a:gd name="connsiteY2586" fmla="*/ 4198028 h 4469549"/>
              <a:gd name="connsiteX2587" fmla="*/ 923265 w 5178638"/>
              <a:gd name="connsiteY2587" fmla="*/ 4199144 h 4469549"/>
              <a:gd name="connsiteX2588" fmla="*/ 904492 w 5178638"/>
              <a:gd name="connsiteY2588" fmla="*/ 4199144 h 4469549"/>
              <a:gd name="connsiteX2589" fmla="*/ 874454 w 5178638"/>
              <a:gd name="connsiteY2589" fmla="*/ 4198028 h 4469549"/>
              <a:gd name="connsiteX2590" fmla="*/ 855680 w 5178638"/>
              <a:gd name="connsiteY2590" fmla="*/ 4195795 h 4469549"/>
              <a:gd name="connsiteX2591" fmla="*/ 810624 w 5178638"/>
              <a:gd name="connsiteY2591" fmla="*/ 4179051 h 4469549"/>
              <a:gd name="connsiteX2592" fmla="*/ 825643 w 5178638"/>
              <a:gd name="connsiteY2592" fmla="*/ 4177935 h 4469549"/>
              <a:gd name="connsiteX2593" fmla="*/ 885718 w 5178638"/>
              <a:gd name="connsiteY2593" fmla="*/ 4177935 h 4469549"/>
              <a:gd name="connsiteX2594" fmla="*/ 904492 w 5178638"/>
              <a:gd name="connsiteY2594" fmla="*/ 4174586 h 4469549"/>
              <a:gd name="connsiteX2595" fmla="*/ 836907 w 5178638"/>
              <a:gd name="connsiteY2595" fmla="*/ 4174586 h 4469549"/>
              <a:gd name="connsiteX2596" fmla="*/ 769322 w 5178638"/>
              <a:gd name="connsiteY2596" fmla="*/ 4174586 h 4469549"/>
              <a:gd name="connsiteX2597" fmla="*/ 705491 w 5178638"/>
              <a:gd name="connsiteY2597" fmla="*/ 4172353 h 4469549"/>
              <a:gd name="connsiteX2598" fmla="*/ 615378 w 5178638"/>
              <a:gd name="connsiteY2598" fmla="*/ 4172353 h 4469549"/>
              <a:gd name="connsiteX2599" fmla="*/ 589095 w 5178638"/>
              <a:gd name="connsiteY2599" fmla="*/ 4171237 h 4469549"/>
              <a:gd name="connsiteX2600" fmla="*/ 514001 w 5178638"/>
              <a:gd name="connsiteY2600" fmla="*/ 4177935 h 4469549"/>
              <a:gd name="connsiteX2601" fmla="*/ 509005 w 5178638"/>
              <a:gd name="connsiteY2601" fmla="*/ 4176449 h 4469549"/>
              <a:gd name="connsiteX2602" fmla="*/ 513386 w 5178638"/>
              <a:gd name="connsiteY2602" fmla="*/ 4168289 h 4469549"/>
              <a:gd name="connsiteX2603" fmla="*/ 510432 w 5178638"/>
              <a:gd name="connsiteY2603" fmla="*/ 4166568 h 4469549"/>
              <a:gd name="connsiteX2604" fmla="*/ 534182 w 5178638"/>
              <a:gd name="connsiteY2604" fmla="*/ 4166492 h 4469549"/>
              <a:gd name="connsiteX2605" fmla="*/ 619133 w 5178638"/>
              <a:gd name="connsiteY2605" fmla="*/ 4164539 h 4469549"/>
              <a:gd name="connsiteX2606" fmla="*/ 697982 w 5178638"/>
              <a:gd name="connsiteY2606" fmla="*/ 4162306 h 4469549"/>
              <a:gd name="connsiteX2607" fmla="*/ 656680 w 5178638"/>
              <a:gd name="connsiteY2607" fmla="*/ 4156725 h 4469549"/>
              <a:gd name="connsiteX2608" fmla="*/ 628989 w 5178638"/>
              <a:gd name="connsiteY2608" fmla="*/ 4156725 h 4469549"/>
              <a:gd name="connsiteX2609" fmla="*/ 604114 w 5178638"/>
              <a:gd name="connsiteY2609" fmla="*/ 4160074 h 4469549"/>
              <a:gd name="connsiteX2610" fmla="*/ 585340 w 5178638"/>
              <a:gd name="connsiteY2610" fmla="*/ 4161190 h 4469549"/>
              <a:gd name="connsiteX2611" fmla="*/ 507350 w 5178638"/>
              <a:gd name="connsiteY2611" fmla="*/ 4161190 h 4469549"/>
              <a:gd name="connsiteX2612" fmla="*/ 508894 w 5178638"/>
              <a:gd name="connsiteY2612" fmla="*/ 4156077 h 4469549"/>
              <a:gd name="connsiteX2613" fmla="*/ 510188 w 5178638"/>
              <a:gd name="connsiteY2613" fmla="*/ 4154075 h 4469549"/>
              <a:gd name="connsiteX2614" fmla="*/ 529019 w 5178638"/>
              <a:gd name="connsiteY2614" fmla="*/ 4153376 h 4469549"/>
              <a:gd name="connsiteX2615" fmla="*/ 532774 w 5178638"/>
              <a:gd name="connsiteY2615" fmla="*/ 4147794 h 4469549"/>
              <a:gd name="connsiteX2616" fmla="*/ 526494 w 5178638"/>
              <a:gd name="connsiteY2616" fmla="*/ 4146394 h 4469549"/>
              <a:gd name="connsiteX2617" fmla="*/ 530302 w 5178638"/>
              <a:gd name="connsiteY2617" fmla="*/ 4143513 h 4469549"/>
              <a:gd name="connsiteX2618" fmla="*/ 532774 w 5178638"/>
              <a:gd name="connsiteY2618" fmla="*/ 4143329 h 4469549"/>
              <a:gd name="connsiteX2619" fmla="*/ 536529 w 5178638"/>
              <a:gd name="connsiteY2619" fmla="*/ 4143329 h 4469549"/>
              <a:gd name="connsiteX2620" fmla="*/ 535590 w 5178638"/>
              <a:gd name="connsiteY2620" fmla="*/ 4141376 h 4469549"/>
              <a:gd name="connsiteX2621" fmla="*/ 533258 w 5178638"/>
              <a:gd name="connsiteY2621" fmla="*/ 4141277 h 4469549"/>
              <a:gd name="connsiteX2622" fmla="*/ 534321 w 5178638"/>
              <a:gd name="connsiteY2622" fmla="*/ 4140473 h 4469549"/>
              <a:gd name="connsiteX2623" fmla="*/ 537638 w 5178638"/>
              <a:gd name="connsiteY2623" fmla="*/ 4136251 h 4469549"/>
              <a:gd name="connsiteX2624" fmla="*/ 544038 w 5178638"/>
              <a:gd name="connsiteY2624" fmla="*/ 4136632 h 4469549"/>
              <a:gd name="connsiteX2625" fmla="*/ 551548 w 5178638"/>
              <a:gd name="connsiteY2625" fmla="*/ 4139980 h 4469549"/>
              <a:gd name="connsiteX2626" fmla="*/ 570321 w 5178638"/>
              <a:gd name="connsiteY2626" fmla="*/ 4139980 h 4469549"/>
              <a:gd name="connsiteX2627" fmla="*/ 570321 w 5178638"/>
              <a:gd name="connsiteY2627" fmla="*/ 4148911 h 4469549"/>
              <a:gd name="connsiteX2628" fmla="*/ 645416 w 5178638"/>
              <a:gd name="connsiteY2628" fmla="*/ 4151143 h 4469549"/>
              <a:gd name="connsiteX2629" fmla="*/ 649171 w 5178638"/>
              <a:gd name="connsiteY2629" fmla="*/ 4151143 h 4469549"/>
              <a:gd name="connsiteX2630" fmla="*/ 697982 w 5178638"/>
              <a:gd name="connsiteY2630" fmla="*/ 4151143 h 4469549"/>
              <a:gd name="connsiteX2631" fmla="*/ 709246 w 5178638"/>
              <a:gd name="connsiteY2631" fmla="*/ 4148911 h 4469549"/>
              <a:gd name="connsiteX2632" fmla="*/ 686718 w 5178638"/>
              <a:gd name="connsiteY2632" fmla="*/ 4147794 h 4469549"/>
              <a:gd name="connsiteX2633" fmla="*/ 682963 w 5178638"/>
              <a:gd name="connsiteY2633" fmla="*/ 4144446 h 4469549"/>
              <a:gd name="connsiteX2634" fmla="*/ 697982 w 5178638"/>
              <a:gd name="connsiteY2634" fmla="*/ 4141097 h 4469549"/>
              <a:gd name="connsiteX2635" fmla="*/ 776831 w 5178638"/>
              <a:gd name="connsiteY2635" fmla="*/ 4139980 h 4469549"/>
              <a:gd name="connsiteX2636" fmla="*/ 874454 w 5178638"/>
              <a:gd name="connsiteY2636" fmla="*/ 4139980 h 4469549"/>
              <a:gd name="connsiteX2637" fmla="*/ 964567 w 5178638"/>
              <a:gd name="connsiteY2637" fmla="*/ 4141097 h 4469549"/>
              <a:gd name="connsiteX2638" fmla="*/ 975831 w 5178638"/>
              <a:gd name="connsiteY2638" fmla="*/ 4141097 h 4469549"/>
              <a:gd name="connsiteX2639" fmla="*/ 1065945 w 5178638"/>
              <a:gd name="connsiteY2639" fmla="*/ 4138864 h 4469549"/>
              <a:gd name="connsiteX2640" fmla="*/ 1122266 w 5178638"/>
              <a:gd name="connsiteY2640" fmla="*/ 4142213 h 4469549"/>
              <a:gd name="connsiteX2641" fmla="*/ 1174832 w 5178638"/>
              <a:gd name="connsiteY2641" fmla="*/ 4143329 h 4469549"/>
              <a:gd name="connsiteX2642" fmla="*/ 1198833 w 5178638"/>
              <a:gd name="connsiteY2642" fmla="*/ 4141682 h 4469549"/>
              <a:gd name="connsiteX2643" fmla="*/ 1227250 w 5178638"/>
              <a:gd name="connsiteY2643" fmla="*/ 4142354 h 4469549"/>
              <a:gd name="connsiteX2644" fmla="*/ 1309854 w 5178638"/>
              <a:gd name="connsiteY2644" fmla="*/ 4142633 h 4469549"/>
              <a:gd name="connsiteX2645" fmla="*/ 1313608 w 5178638"/>
              <a:gd name="connsiteY2645" fmla="*/ 4141517 h 4469549"/>
              <a:gd name="connsiteX2646" fmla="*/ 1298590 w 5178638"/>
              <a:gd name="connsiteY2646" fmla="*/ 4140401 h 4469549"/>
              <a:gd name="connsiteX2647" fmla="*/ 1294835 w 5178638"/>
              <a:gd name="connsiteY2647" fmla="*/ 4139284 h 4469549"/>
              <a:gd name="connsiteX2648" fmla="*/ 1298590 w 5178638"/>
              <a:gd name="connsiteY2648" fmla="*/ 4137052 h 4469549"/>
              <a:gd name="connsiteX2649" fmla="*/ 1309854 w 5178638"/>
              <a:gd name="connsiteY2649" fmla="*/ 4134819 h 4469549"/>
              <a:gd name="connsiteX2650" fmla="*/ 1373684 w 5178638"/>
              <a:gd name="connsiteY2650" fmla="*/ 4132587 h 4469549"/>
              <a:gd name="connsiteX2651" fmla="*/ 1580194 w 5178638"/>
              <a:gd name="connsiteY2651" fmla="*/ 4132587 h 4469549"/>
              <a:gd name="connsiteX2652" fmla="*/ 1632760 w 5178638"/>
              <a:gd name="connsiteY2652" fmla="*/ 4125889 h 4469549"/>
              <a:gd name="connsiteX2653" fmla="*/ 1617741 w 5178638"/>
              <a:gd name="connsiteY2653" fmla="*/ 4122540 h 4469549"/>
              <a:gd name="connsiteX2654" fmla="*/ 1580194 w 5178638"/>
              <a:gd name="connsiteY2654" fmla="*/ 4127005 h 4469549"/>
              <a:gd name="connsiteX2655" fmla="*/ 1568930 w 5178638"/>
              <a:gd name="connsiteY2655" fmla="*/ 4128121 h 4469549"/>
              <a:gd name="connsiteX2656" fmla="*/ 1531382 w 5178638"/>
              <a:gd name="connsiteY2656" fmla="*/ 4127005 h 4469549"/>
              <a:gd name="connsiteX2657" fmla="*/ 1467552 w 5178638"/>
              <a:gd name="connsiteY2657" fmla="*/ 4123656 h 4469549"/>
              <a:gd name="connsiteX2658" fmla="*/ 1441269 w 5178638"/>
              <a:gd name="connsiteY2658" fmla="*/ 4122540 h 4469549"/>
              <a:gd name="connsiteX2659" fmla="*/ 1430009 w 5178638"/>
              <a:gd name="connsiteY2659" fmla="*/ 4123524 h 4469549"/>
              <a:gd name="connsiteX2660" fmla="*/ 1396361 w 5178638"/>
              <a:gd name="connsiteY2660" fmla="*/ 4119887 h 4469549"/>
              <a:gd name="connsiteX2661" fmla="*/ 1340040 w 5178638"/>
              <a:gd name="connsiteY2661" fmla="*/ 4115422 h 4469549"/>
              <a:gd name="connsiteX2662" fmla="*/ 1355059 w 5178638"/>
              <a:gd name="connsiteY2662" fmla="*/ 4112073 h 4469549"/>
              <a:gd name="connsiteX2663" fmla="*/ 1355276 w 5178638"/>
              <a:gd name="connsiteY2663" fmla="*/ 4112047 h 4469549"/>
              <a:gd name="connsiteX2664" fmla="*/ 1376031 w 5178638"/>
              <a:gd name="connsiteY2664" fmla="*/ 4115423 h 4469549"/>
              <a:gd name="connsiteX2665" fmla="*/ 1403722 w 5178638"/>
              <a:gd name="connsiteY2665" fmla="*/ 4113610 h 4469549"/>
              <a:gd name="connsiteX2666" fmla="*/ 1448779 w 5178638"/>
              <a:gd name="connsiteY2666" fmla="*/ 4109144 h 4469549"/>
              <a:gd name="connsiteX2667" fmla="*/ 1456288 w 5178638"/>
              <a:gd name="connsiteY2667" fmla="*/ 4110261 h 4469549"/>
              <a:gd name="connsiteX2668" fmla="*/ 1467552 w 5178638"/>
              <a:gd name="connsiteY2668" fmla="*/ 4111377 h 4469549"/>
              <a:gd name="connsiteX2669" fmla="*/ 1580194 w 5178638"/>
              <a:gd name="connsiteY2669" fmla="*/ 4112493 h 4469549"/>
              <a:gd name="connsiteX2670" fmla="*/ 1613986 w 5178638"/>
              <a:gd name="connsiteY2670" fmla="*/ 4114726 h 4469549"/>
              <a:gd name="connsiteX2671" fmla="*/ 1651534 w 5178638"/>
              <a:gd name="connsiteY2671" fmla="*/ 4114726 h 4469549"/>
              <a:gd name="connsiteX2672" fmla="*/ 1711609 w 5178638"/>
              <a:gd name="connsiteY2672" fmla="*/ 4113610 h 4469549"/>
              <a:gd name="connsiteX2673" fmla="*/ 1726628 w 5178638"/>
              <a:gd name="connsiteY2673" fmla="*/ 4113610 h 4469549"/>
              <a:gd name="connsiteX2674" fmla="*/ 1737892 w 5178638"/>
              <a:gd name="connsiteY2674" fmla="*/ 4114726 h 4469549"/>
              <a:gd name="connsiteX2675" fmla="*/ 1730383 w 5178638"/>
              <a:gd name="connsiteY2675" fmla="*/ 4118075 h 4469549"/>
              <a:gd name="connsiteX2676" fmla="*/ 1692836 w 5178638"/>
              <a:gd name="connsiteY2676" fmla="*/ 4122540 h 4469549"/>
              <a:gd name="connsiteX2677" fmla="*/ 1677817 w 5178638"/>
              <a:gd name="connsiteY2677" fmla="*/ 4125889 h 4469549"/>
              <a:gd name="connsiteX2678" fmla="*/ 1734138 w 5178638"/>
              <a:gd name="connsiteY2678" fmla="*/ 4130354 h 4469549"/>
              <a:gd name="connsiteX2679" fmla="*/ 1775440 w 5178638"/>
              <a:gd name="connsiteY2679" fmla="*/ 4134819 h 4469549"/>
              <a:gd name="connsiteX2680" fmla="*/ 1782949 w 5178638"/>
              <a:gd name="connsiteY2680" fmla="*/ 4139284 h 4469549"/>
              <a:gd name="connsiteX2681" fmla="*/ 1767930 w 5178638"/>
              <a:gd name="connsiteY2681" fmla="*/ 4140401 h 4469549"/>
              <a:gd name="connsiteX2682" fmla="*/ 1692836 w 5178638"/>
              <a:gd name="connsiteY2682" fmla="*/ 4140401 h 4469549"/>
              <a:gd name="connsiteX2683" fmla="*/ 1561420 w 5178638"/>
              <a:gd name="connsiteY2683" fmla="*/ 4150447 h 4469549"/>
              <a:gd name="connsiteX2684" fmla="*/ 1519240 w 5178638"/>
              <a:gd name="connsiteY2684" fmla="*/ 4153341 h 4469549"/>
              <a:gd name="connsiteX2685" fmla="*/ 2616263 w 5178638"/>
              <a:gd name="connsiteY2685" fmla="*/ 4153341 h 4469549"/>
              <a:gd name="connsiteX2686" fmla="*/ 2657444 w 5178638"/>
              <a:gd name="connsiteY2686" fmla="*/ 4151301 h 4469549"/>
              <a:gd name="connsiteX2687" fmla="*/ 2676217 w 5178638"/>
              <a:gd name="connsiteY2687" fmla="*/ 4149068 h 4469549"/>
              <a:gd name="connsiteX2688" fmla="*/ 2657444 w 5178638"/>
              <a:gd name="connsiteY2688" fmla="*/ 4146836 h 4469549"/>
              <a:gd name="connsiteX2689" fmla="*/ 2526028 w 5178638"/>
              <a:gd name="connsiteY2689" fmla="*/ 4149068 h 4469549"/>
              <a:gd name="connsiteX2690" fmla="*/ 2469707 w 5178638"/>
              <a:gd name="connsiteY2690" fmla="*/ 4142370 h 4469549"/>
              <a:gd name="connsiteX2691" fmla="*/ 2469707 w 5178638"/>
              <a:gd name="connsiteY2691" fmla="*/ 4140138 h 4469549"/>
              <a:gd name="connsiteX2692" fmla="*/ 2473462 w 5178638"/>
              <a:gd name="connsiteY2692" fmla="*/ 4135673 h 4469549"/>
              <a:gd name="connsiteX2693" fmla="*/ 2507255 w 5178638"/>
              <a:gd name="connsiteY2693" fmla="*/ 4135673 h 4469549"/>
              <a:gd name="connsiteX2694" fmla="*/ 2529783 w 5178638"/>
              <a:gd name="connsiteY2694" fmla="*/ 4133440 h 4469549"/>
              <a:gd name="connsiteX2695" fmla="*/ 2533538 w 5178638"/>
              <a:gd name="connsiteY2695" fmla="*/ 4131208 h 4469549"/>
              <a:gd name="connsiteX2696" fmla="*/ 2526028 w 5178638"/>
              <a:gd name="connsiteY2696" fmla="*/ 4130091 h 4469549"/>
              <a:gd name="connsiteX2697" fmla="*/ 2492236 w 5178638"/>
              <a:gd name="connsiteY2697" fmla="*/ 4130091 h 4469549"/>
              <a:gd name="connsiteX2698" fmla="*/ 2480972 w 5178638"/>
              <a:gd name="connsiteY2698" fmla="*/ 4127859 h 4469549"/>
              <a:gd name="connsiteX2699" fmla="*/ 2488481 w 5178638"/>
              <a:gd name="connsiteY2699" fmla="*/ 4125626 h 4469549"/>
              <a:gd name="connsiteX2700" fmla="*/ 2533538 w 5178638"/>
              <a:gd name="connsiteY2700" fmla="*/ 4120045 h 4469549"/>
              <a:gd name="connsiteX2701" fmla="*/ 2604878 w 5178638"/>
              <a:gd name="connsiteY2701" fmla="*/ 4115579 h 4469549"/>
              <a:gd name="connsiteX2702" fmla="*/ 2604878 w 5178638"/>
              <a:gd name="connsiteY2702" fmla="*/ 4114463 h 4469549"/>
              <a:gd name="connsiteX2703" fmla="*/ 2604878 w 5178638"/>
              <a:gd name="connsiteY2703" fmla="*/ 4112230 h 4469549"/>
              <a:gd name="connsiteX2704" fmla="*/ 2589859 w 5178638"/>
              <a:gd name="connsiteY2704" fmla="*/ 4112230 h 4469549"/>
              <a:gd name="connsiteX2705" fmla="*/ 2578594 w 5178638"/>
              <a:gd name="connsiteY2705" fmla="*/ 4105533 h 4469549"/>
              <a:gd name="connsiteX2706" fmla="*/ 2574840 w 5178638"/>
              <a:gd name="connsiteY2706" fmla="*/ 4102184 h 4469549"/>
              <a:gd name="connsiteX2707" fmla="*/ 2541047 w 5178638"/>
              <a:gd name="connsiteY2707" fmla="*/ 4098835 h 4469549"/>
              <a:gd name="connsiteX2708" fmla="*/ 2567330 w 5178638"/>
              <a:gd name="connsiteY2708" fmla="*/ 4098835 h 4469549"/>
              <a:gd name="connsiteX2709" fmla="*/ 2571085 w 5178638"/>
              <a:gd name="connsiteY2709" fmla="*/ 4095486 h 4469549"/>
              <a:gd name="connsiteX2710" fmla="*/ 2571085 w 5178638"/>
              <a:gd name="connsiteY2710" fmla="*/ 4093253 h 4469549"/>
              <a:gd name="connsiteX2711" fmla="*/ 2574840 w 5178638"/>
              <a:gd name="connsiteY2711" fmla="*/ 4093253 h 4469549"/>
              <a:gd name="connsiteX2712" fmla="*/ 2612387 w 5178638"/>
              <a:gd name="connsiteY2712" fmla="*/ 4094370 h 4469549"/>
              <a:gd name="connsiteX2713" fmla="*/ 2619896 w 5178638"/>
              <a:gd name="connsiteY2713" fmla="*/ 4093253 h 4469549"/>
              <a:gd name="connsiteX2714" fmla="*/ 2616142 w 5178638"/>
              <a:gd name="connsiteY2714" fmla="*/ 4091021 h 4469549"/>
              <a:gd name="connsiteX2715" fmla="*/ 2593613 w 5178638"/>
              <a:gd name="connsiteY2715" fmla="*/ 4086556 h 4469549"/>
              <a:gd name="connsiteX2716" fmla="*/ 2589859 w 5178638"/>
              <a:gd name="connsiteY2716" fmla="*/ 4080974 h 4469549"/>
              <a:gd name="connsiteX2717" fmla="*/ 2597368 w 5178638"/>
              <a:gd name="connsiteY2717" fmla="*/ 4077625 h 4469549"/>
              <a:gd name="connsiteX2718" fmla="*/ 2616142 w 5178638"/>
              <a:gd name="connsiteY2718" fmla="*/ 4077625 h 4469549"/>
              <a:gd name="connsiteX2719" fmla="*/ 2661198 w 5178638"/>
              <a:gd name="connsiteY2719" fmla="*/ 4082090 h 4469549"/>
              <a:gd name="connsiteX2720" fmla="*/ 2679972 w 5178638"/>
              <a:gd name="connsiteY2720" fmla="*/ 4079858 h 4469549"/>
              <a:gd name="connsiteX2721" fmla="*/ 2691236 w 5178638"/>
              <a:gd name="connsiteY2721" fmla="*/ 4073160 h 4469549"/>
              <a:gd name="connsiteX2722" fmla="*/ 2725029 w 5178638"/>
              <a:gd name="connsiteY2722" fmla="*/ 4070927 h 4469549"/>
              <a:gd name="connsiteX2723" fmla="*/ 2755066 w 5178638"/>
              <a:gd name="connsiteY2723" fmla="*/ 4072044 h 4469549"/>
              <a:gd name="connsiteX2724" fmla="*/ 2762576 w 5178638"/>
              <a:gd name="connsiteY2724" fmla="*/ 4068695 h 4469549"/>
              <a:gd name="connsiteX2725" fmla="*/ 2755066 w 5178638"/>
              <a:gd name="connsiteY2725" fmla="*/ 4065346 h 4469549"/>
              <a:gd name="connsiteX2726" fmla="*/ 2743802 w 5178638"/>
              <a:gd name="connsiteY2726" fmla="*/ 4066462 h 4469549"/>
              <a:gd name="connsiteX2727" fmla="*/ 2698746 w 5178638"/>
              <a:gd name="connsiteY2727" fmla="*/ 4063113 h 4469549"/>
              <a:gd name="connsiteX2728" fmla="*/ 2694991 w 5178638"/>
              <a:gd name="connsiteY2728" fmla="*/ 4056415 h 4469549"/>
              <a:gd name="connsiteX2729" fmla="*/ 2661198 w 5178638"/>
              <a:gd name="connsiteY2729" fmla="*/ 4056415 h 4469549"/>
              <a:gd name="connsiteX2730" fmla="*/ 2631161 w 5178638"/>
              <a:gd name="connsiteY2730" fmla="*/ 4055299 h 4469549"/>
              <a:gd name="connsiteX2731" fmla="*/ 2604878 w 5178638"/>
              <a:gd name="connsiteY2731" fmla="*/ 4056415 h 4469549"/>
              <a:gd name="connsiteX2732" fmla="*/ 2511009 w 5178638"/>
              <a:gd name="connsiteY2732" fmla="*/ 4057532 h 4469549"/>
              <a:gd name="connsiteX2733" fmla="*/ 2469707 w 5178638"/>
              <a:gd name="connsiteY2733" fmla="*/ 4057532 h 4469549"/>
              <a:gd name="connsiteX2734" fmla="*/ 2405877 w 5178638"/>
              <a:gd name="connsiteY2734" fmla="*/ 4063113 h 4469549"/>
              <a:gd name="connsiteX2735" fmla="*/ 2398368 w 5178638"/>
              <a:gd name="connsiteY2735" fmla="*/ 4059764 h 4469549"/>
              <a:gd name="connsiteX2736" fmla="*/ 2357066 w 5178638"/>
              <a:gd name="connsiteY2736" fmla="*/ 4058648 h 4469549"/>
              <a:gd name="connsiteX2737" fmla="*/ 2327028 w 5178638"/>
              <a:gd name="connsiteY2737" fmla="*/ 4063113 h 4469549"/>
              <a:gd name="connsiteX2738" fmla="*/ 2300745 w 5178638"/>
              <a:gd name="connsiteY2738" fmla="*/ 4065346 h 4469549"/>
              <a:gd name="connsiteX2739" fmla="*/ 2248179 w 5178638"/>
              <a:gd name="connsiteY2739" fmla="*/ 4056415 h 4469549"/>
              <a:gd name="connsiteX2740" fmla="*/ 2218141 w 5178638"/>
              <a:gd name="connsiteY2740" fmla="*/ 4051950 h 4469549"/>
              <a:gd name="connsiteX2741" fmla="*/ 2195613 w 5178638"/>
              <a:gd name="connsiteY2741" fmla="*/ 4054183 h 4469549"/>
              <a:gd name="connsiteX2742" fmla="*/ 2176839 w 5178638"/>
              <a:gd name="connsiteY2742" fmla="*/ 4057532 h 4469549"/>
              <a:gd name="connsiteX2743" fmla="*/ 2169329 w 5178638"/>
              <a:gd name="connsiteY2743" fmla="*/ 4063113 h 4469549"/>
              <a:gd name="connsiteX2744" fmla="*/ 2139292 w 5178638"/>
              <a:gd name="connsiteY2744" fmla="*/ 4063113 h 4469549"/>
              <a:gd name="connsiteX2745" fmla="*/ 2124273 w 5178638"/>
              <a:gd name="connsiteY2745" fmla="*/ 4057532 h 4469549"/>
              <a:gd name="connsiteX2746" fmla="*/ 2097990 w 5178638"/>
              <a:gd name="connsiteY2746" fmla="*/ 4058648 h 4469549"/>
              <a:gd name="connsiteX2747" fmla="*/ 2056688 w 5178638"/>
              <a:gd name="connsiteY2747" fmla="*/ 4061997 h 4469549"/>
              <a:gd name="connsiteX2748" fmla="*/ 2045424 w 5178638"/>
              <a:gd name="connsiteY2748" fmla="*/ 4060880 h 4469549"/>
              <a:gd name="connsiteX2749" fmla="*/ 2030405 w 5178638"/>
              <a:gd name="connsiteY2749" fmla="*/ 4053066 h 4469549"/>
              <a:gd name="connsiteX2750" fmla="*/ 2019141 w 5178638"/>
              <a:gd name="connsiteY2750" fmla="*/ 4050834 h 4469549"/>
              <a:gd name="connsiteX2751" fmla="*/ 1966574 w 5178638"/>
              <a:gd name="connsiteY2751" fmla="*/ 4059764 h 4469549"/>
              <a:gd name="connsiteX2752" fmla="*/ 1959065 w 5178638"/>
              <a:gd name="connsiteY2752" fmla="*/ 4061997 h 4469549"/>
              <a:gd name="connsiteX2753" fmla="*/ 1966574 w 5178638"/>
              <a:gd name="connsiteY2753" fmla="*/ 4064229 h 4469549"/>
              <a:gd name="connsiteX2754" fmla="*/ 2019141 w 5178638"/>
              <a:gd name="connsiteY2754" fmla="*/ 4065346 h 4469549"/>
              <a:gd name="connsiteX2755" fmla="*/ 2030405 w 5178638"/>
              <a:gd name="connsiteY2755" fmla="*/ 4066462 h 4469549"/>
              <a:gd name="connsiteX2756" fmla="*/ 2049179 w 5178638"/>
              <a:gd name="connsiteY2756" fmla="*/ 4069811 h 4469549"/>
              <a:gd name="connsiteX2757" fmla="*/ 2056688 w 5178638"/>
              <a:gd name="connsiteY2757" fmla="*/ 4074276 h 4469549"/>
              <a:gd name="connsiteX2758" fmla="*/ 2045424 w 5178638"/>
              <a:gd name="connsiteY2758" fmla="*/ 4078741 h 4469549"/>
              <a:gd name="connsiteX2759" fmla="*/ 2060442 w 5178638"/>
              <a:gd name="connsiteY2759" fmla="*/ 4078741 h 4469549"/>
              <a:gd name="connsiteX2760" fmla="*/ 2086726 w 5178638"/>
              <a:gd name="connsiteY2760" fmla="*/ 4077625 h 4469549"/>
              <a:gd name="connsiteX2761" fmla="*/ 2116764 w 5178638"/>
              <a:gd name="connsiteY2761" fmla="*/ 4078741 h 4469549"/>
              <a:gd name="connsiteX2762" fmla="*/ 2135537 w 5178638"/>
              <a:gd name="connsiteY2762" fmla="*/ 4084323 h 4469549"/>
              <a:gd name="connsiteX2763" fmla="*/ 2150556 w 5178638"/>
              <a:gd name="connsiteY2763" fmla="*/ 4085439 h 4469549"/>
              <a:gd name="connsiteX2764" fmla="*/ 2210631 w 5178638"/>
              <a:gd name="connsiteY2764" fmla="*/ 4085439 h 4469549"/>
              <a:gd name="connsiteX2765" fmla="*/ 2274462 w 5178638"/>
              <a:gd name="connsiteY2765" fmla="*/ 4085439 h 4469549"/>
              <a:gd name="connsiteX2766" fmla="*/ 2274462 w 5178638"/>
              <a:gd name="connsiteY2766" fmla="*/ 4086556 h 4469549"/>
              <a:gd name="connsiteX2767" fmla="*/ 2210631 w 5178638"/>
              <a:gd name="connsiteY2767" fmla="*/ 4087672 h 4469549"/>
              <a:gd name="connsiteX2768" fmla="*/ 2225650 w 5178638"/>
              <a:gd name="connsiteY2768" fmla="*/ 4091021 h 4469549"/>
              <a:gd name="connsiteX2769" fmla="*/ 2338292 w 5178638"/>
              <a:gd name="connsiteY2769" fmla="*/ 4094370 h 4469549"/>
              <a:gd name="connsiteX2770" fmla="*/ 2360820 w 5178638"/>
              <a:gd name="connsiteY2770" fmla="*/ 4094370 h 4469549"/>
              <a:gd name="connsiteX2771" fmla="*/ 2409632 w 5178638"/>
              <a:gd name="connsiteY2771" fmla="*/ 4101067 h 4469549"/>
              <a:gd name="connsiteX2772" fmla="*/ 2443424 w 5178638"/>
              <a:gd name="connsiteY2772" fmla="*/ 4101067 h 4469549"/>
              <a:gd name="connsiteX2773" fmla="*/ 2454689 w 5178638"/>
              <a:gd name="connsiteY2773" fmla="*/ 4103300 h 4469549"/>
              <a:gd name="connsiteX2774" fmla="*/ 2450934 w 5178638"/>
              <a:gd name="connsiteY2774" fmla="*/ 4106649 h 4469549"/>
              <a:gd name="connsiteX2775" fmla="*/ 2424651 w 5178638"/>
              <a:gd name="connsiteY2775" fmla="*/ 4107765 h 4469549"/>
              <a:gd name="connsiteX2776" fmla="*/ 2409632 w 5178638"/>
              <a:gd name="connsiteY2776" fmla="*/ 4102184 h 4469549"/>
              <a:gd name="connsiteX2777" fmla="*/ 2372085 w 5178638"/>
              <a:gd name="connsiteY2777" fmla="*/ 4101067 h 4469549"/>
              <a:gd name="connsiteX2778" fmla="*/ 2327028 w 5178638"/>
              <a:gd name="connsiteY2778" fmla="*/ 4101067 h 4469549"/>
              <a:gd name="connsiteX2779" fmla="*/ 2308254 w 5178638"/>
              <a:gd name="connsiteY2779" fmla="*/ 4101067 h 4469549"/>
              <a:gd name="connsiteX2780" fmla="*/ 2281971 w 5178638"/>
              <a:gd name="connsiteY2780" fmla="*/ 4102184 h 4469549"/>
              <a:gd name="connsiteX2781" fmla="*/ 2255688 w 5178638"/>
              <a:gd name="connsiteY2781" fmla="*/ 4101067 h 4469549"/>
              <a:gd name="connsiteX2782" fmla="*/ 2240669 w 5178638"/>
              <a:gd name="connsiteY2782" fmla="*/ 4102184 h 4469549"/>
              <a:gd name="connsiteX2783" fmla="*/ 2233160 w 5178638"/>
              <a:gd name="connsiteY2783" fmla="*/ 4098835 h 4469549"/>
              <a:gd name="connsiteX2784" fmla="*/ 2214386 w 5178638"/>
              <a:gd name="connsiteY2784" fmla="*/ 4098835 h 4469549"/>
              <a:gd name="connsiteX2785" fmla="*/ 2206877 w 5178638"/>
              <a:gd name="connsiteY2785" fmla="*/ 4101067 h 4469549"/>
              <a:gd name="connsiteX2786" fmla="*/ 2203122 w 5178638"/>
              <a:gd name="connsiteY2786" fmla="*/ 4096602 h 4469549"/>
              <a:gd name="connsiteX2787" fmla="*/ 2180594 w 5178638"/>
              <a:gd name="connsiteY2787" fmla="*/ 4096602 h 4469549"/>
              <a:gd name="connsiteX2788" fmla="*/ 2173084 w 5178638"/>
              <a:gd name="connsiteY2788" fmla="*/ 4098835 h 4469549"/>
              <a:gd name="connsiteX2789" fmla="*/ 2169329 w 5178638"/>
              <a:gd name="connsiteY2789" fmla="*/ 4094370 h 4469549"/>
              <a:gd name="connsiteX2790" fmla="*/ 2109254 w 5178638"/>
              <a:gd name="connsiteY2790" fmla="*/ 4093253 h 4469549"/>
              <a:gd name="connsiteX2791" fmla="*/ 2097990 w 5178638"/>
              <a:gd name="connsiteY2791" fmla="*/ 4093253 h 4469549"/>
              <a:gd name="connsiteX2792" fmla="*/ 2082971 w 5178638"/>
              <a:gd name="connsiteY2792" fmla="*/ 4094370 h 4469549"/>
              <a:gd name="connsiteX2793" fmla="*/ 2049179 w 5178638"/>
              <a:gd name="connsiteY2793" fmla="*/ 4096602 h 4469549"/>
              <a:gd name="connsiteX2794" fmla="*/ 2015386 w 5178638"/>
              <a:gd name="connsiteY2794" fmla="*/ 4096602 h 4469549"/>
              <a:gd name="connsiteX2795" fmla="*/ 1981594 w 5178638"/>
              <a:gd name="connsiteY2795" fmla="*/ 4094370 h 4469549"/>
              <a:gd name="connsiteX2796" fmla="*/ 1955310 w 5178638"/>
              <a:gd name="connsiteY2796" fmla="*/ 4094370 h 4469549"/>
              <a:gd name="connsiteX2797" fmla="*/ 1940291 w 5178638"/>
              <a:gd name="connsiteY2797" fmla="*/ 4096602 h 4469549"/>
              <a:gd name="connsiteX2798" fmla="*/ 1921518 w 5178638"/>
              <a:gd name="connsiteY2798" fmla="*/ 4096602 h 4469549"/>
              <a:gd name="connsiteX2799" fmla="*/ 1887725 w 5178638"/>
              <a:gd name="connsiteY2799" fmla="*/ 4096602 h 4469549"/>
              <a:gd name="connsiteX2800" fmla="*/ 1883971 w 5178638"/>
              <a:gd name="connsiteY2800" fmla="*/ 4096602 h 4469549"/>
              <a:gd name="connsiteX2801" fmla="*/ 1842668 w 5178638"/>
              <a:gd name="connsiteY2801" fmla="*/ 4089904 h 4469549"/>
              <a:gd name="connsiteX2802" fmla="*/ 1842668 w 5178638"/>
              <a:gd name="connsiteY2802" fmla="*/ 4087672 h 4469549"/>
              <a:gd name="connsiteX2803" fmla="*/ 1853933 w 5178638"/>
              <a:gd name="connsiteY2803" fmla="*/ 4080974 h 4469549"/>
              <a:gd name="connsiteX2804" fmla="*/ 1883971 w 5178638"/>
              <a:gd name="connsiteY2804" fmla="*/ 4080974 h 4469549"/>
              <a:gd name="connsiteX2805" fmla="*/ 1895235 w 5178638"/>
              <a:gd name="connsiteY2805" fmla="*/ 4078741 h 4469549"/>
              <a:gd name="connsiteX2806" fmla="*/ 1883971 w 5178638"/>
              <a:gd name="connsiteY2806" fmla="*/ 4077625 h 4469549"/>
              <a:gd name="connsiteX2807" fmla="*/ 1868952 w 5178638"/>
              <a:gd name="connsiteY2807" fmla="*/ 4078741 h 4469549"/>
              <a:gd name="connsiteX2808" fmla="*/ 1850178 w 5178638"/>
              <a:gd name="connsiteY2808" fmla="*/ 4078741 h 4469549"/>
              <a:gd name="connsiteX2809" fmla="*/ 1820140 w 5178638"/>
              <a:gd name="connsiteY2809" fmla="*/ 4077625 h 4469549"/>
              <a:gd name="connsiteX2810" fmla="*/ 1801367 w 5178638"/>
              <a:gd name="connsiteY2810" fmla="*/ 4075393 h 4469549"/>
              <a:gd name="connsiteX2811" fmla="*/ 1756310 w 5178638"/>
              <a:gd name="connsiteY2811" fmla="*/ 4058648 h 4469549"/>
              <a:gd name="connsiteX2812" fmla="*/ 1771329 w 5178638"/>
              <a:gd name="connsiteY2812" fmla="*/ 4057532 h 4469549"/>
              <a:gd name="connsiteX2813" fmla="*/ 1831404 w 5178638"/>
              <a:gd name="connsiteY2813" fmla="*/ 4057532 h 4469549"/>
              <a:gd name="connsiteX2814" fmla="*/ 1850178 w 5178638"/>
              <a:gd name="connsiteY2814" fmla="*/ 4054183 h 4469549"/>
              <a:gd name="connsiteX2815" fmla="*/ 1782593 w 5178638"/>
              <a:gd name="connsiteY2815" fmla="*/ 4054183 h 4469549"/>
              <a:gd name="connsiteX2816" fmla="*/ 1715008 w 5178638"/>
              <a:gd name="connsiteY2816" fmla="*/ 4054183 h 4469549"/>
              <a:gd name="connsiteX2817" fmla="*/ 1651177 w 5178638"/>
              <a:gd name="connsiteY2817" fmla="*/ 4051950 h 4469549"/>
              <a:gd name="connsiteX2818" fmla="*/ 1561064 w 5178638"/>
              <a:gd name="connsiteY2818" fmla="*/ 4051950 h 4469549"/>
              <a:gd name="connsiteX2819" fmla="*/ 1534781 w 5178638"/>
              <a:gd name="connsiteY2819" fmla="*/ 4050834 h 4469549"/>
              <a:gd name="connsiteX2820" fmla="*/ 1459687 w 5178638"/>
              <a:gd name="connsiteY2820" fmla="*/ 4057532 h 4469549"/>
              <a:gd name="connsiteX2821" fmla="*/ 1452177 w 5178638"/>
              <a:gd name="connsiteY2821" fmla="*/ 4055299 h 4469549"/>
              <a:gd name="connsiteX2822" fmla="*/ 1448422 w 5178638"/>
              <a:gd name="connsiteY2822" fmla="*/ 4049717 h 4469549"/>
              <a:gd name="connsiteX2823" fmla="*/ 1426422 w 5178638"/>
              <a:gd name="connsiteY2823" fmla="*/ 4049665 h 4469549"/>
              <a:gd name="connsiteX2824" fmla="*/ 1420774 w 5178638"/>
              <a:gd name="connsiteY2824" fmla="*/ 4049508 h 4469549"/>
              <a:gd name="connsiteX2825" fmla="*/ 4371810 w 5178638"/>
              <a:gd name="connsiteY2825" fmla="*/ 4049508 h 4469549"/>
              <a:gd name="connsiteX2826" fmla="*/ 2589320 w 5178638"/>
              <a:gd name="connsiteY2826" fmla="*/ 976247 h 4469549"/>
              <a:gd name="connsiteX2827" fmla="*/ 838064 w 5178638"/>
              <a:gd name="connsiteY2827" fmla="*/ 3995653 h 4469549"/>
              <a:gd name="connsiteX2828" fmla="*/ 783426 w 5178638"/>
              <a:gd name="connsiteY2828" fmla="*/ 3992786 h 4469549"/>
              <a:gd name="connsiteX2829" fmla="*/ 757144 w 5178638"/>
              <a:gd name="connsiteY2829" fmla="*/ 3991670 h 4469549"/>
              <a:gd name="connsiteX2830" fmla="*/ 712087 w 5178638"/>
              <a:gd name="connsiteY2830" fmla="*/ 3995019 h 4469549"/>
              <a:gd name="connsiteX2831" fmla="*/ 689559 w 5178638"/>
              <a:gd name="connsiteY2831" fmla="*/ 3995019 h 4469549"/>
              <a:gd name="connsiteX2832" fmla="*/ 648256 w 5178638"/>
              <a:gd name="connsiteY2832" fmla="*/ 3995019 h 4469549"/>
              <a:gd name="connsiteX2833" fmla="*/ 618218 w 5178638"/>
              <a:gd name="connsiteY2833" fmla="*/ 3993903 h 4469549"/>
              <a:gd name="connsiteX2834" fmla="*/ 607456 w 5178638"/>
              <a:gd name="connsiteY2834" fmla="*/ 3992166 h 4469549"/>
              <a:gd name="connsiteX2835" fmla="*/ 610427 w 5178638"/>
              <a:gd name="connsiteY2835" fmla="*/ 3984921 h 4469549"/>
              <a:gd name="connsiteX2836" fmla="*/ 614567 w 5178638"/>
              <a:gd name="connsiteY2836" fmla="*/ 3980326 h 4469549"/>
              <a:gd name="connsiteX2837" fmla="*/ 618218 w 5178638"/>
              <a:gd name="connsiteY2837" fmla="*/ 3980507 h 4469549"/>
              <a:gd name="connsiteX2838" fmla="*/ 659521 w 5178638"/>
              <a:gd name="connsiteY2838" fmla="*/ 3980507 h 4469549"/>
              <a:gd name="connsiteX2839" fmla="*/ 659929 w 5178638"/>
              <a:gd name="connsiteY2839" fmla="*/ 3980507 h 4469549"/>
              <a:gd name="connsiteX2840" fmla="*/ 656176 w 5178638"/>
              <a:gd name="connsiteY2840" fmla="*/ 3979391 h 4469549"/>
              <a:gd name="connsiteX2841" fmla="*/ 633178 w 5178638"/>
              <a:gd name="connsiteY2841" fmla="*/ 3975065 h 4469549"/>
              <a:gd name="connsiteX2842" fmla="*/ 617558 w 5178638"/>
              <a:gd name="connsiteY2842" fmla="*/ 3977006 h 4469549"/>
              <a:gd name="connsiteX2843" fmla="*/ 630968 w 5178638"/>
              <a:gd name="connsiteY2843" fmla="*/ 3962124 h 4469549"/>
              <a:gd name="connsiteX2844" fmla="*/ 650236 w 5178638"/>
              <a:gd name="connsiteY2844" fmla="*/ 3946191 h 4469549"/>
              <a:gd name="connsiteX2845" fmla="*/ 653758 w 5178638"/>
              <a:gd name="connsiteY2845" fmla="*/ 3941666 h 4469549"/>
              <a:gd name="connsiteX2846" fmla="*/ 678821 w 5178638"/>
              <a:gd name="connsiteY2846" fmla="*/ 3898648 h 4469549"/>
              <a:gd name="connsiteX2847" fmla="*/ 688494 w 5178638"/>
              <a:gd name="connsiteY2847" fmla="*/ 3869620 h 4469549"/>
              <a:gd name="connsiteX2848" fmla="*/ 710640 w 5178638"/>
              <a:gd name="connsiteY2848" fmla="*/ 3834722 h 4469549"/>
              <a:gd name="connsiteX2849" fmla="*/ 718455 w 5178638"/>
              <a:gd name="connsiteY2849" fmla="*/ 3830619 h 4469549"/>
              <a:gd name="connsiteX2850" fmla="*/ 718513 w 5178638"/>
              <a:gd name="connsiteY2850" fmla="*/ 3830520 h 4469549"/>
              <a:gd name="connsiteX2851" fmla="*/ 728623 w 5178638"/>
              <a:gd name="connsiteY2851" fmla="*/ 3799572 h 4469549"/>
              <a:gd name="connsiteX2852" fmla="*/ 743843 w 5178638"/>
              <a:gd name="connsiteY2852" fmla="*/ 3771503 h 4469549"/>
              <a:gd name="connsiteX2853" fmla="*/ 764635 w 5178638"/>
              <a:gd name="connsiteY2853" fmla="*/ 3735816 h 4469549"/>
              <a:gd name="connsiteX2854" fmla="*/ 781621 w 5178638"/>
              <a:gd name="connsiteY2854" fmla="*/ 3705509 h 4469549"/>
              <a:gd name="connsiteX2855" fmla="*/ 751200 w 5178638"/>
              <a:gd name="connsiteY2855" fmla="*/ 3687785 h 4469549"/>
              <a:gd name="connsiteX2856" fmla="*/ 760524 w 5178638"/>
              <a:gd name="connsiteY2856" fmla="*/ 3678229 h 4469549"/>
              <a:gd name="connsiteX2857" fmla="*/ 775645 w 5178638"/>
              <a:gd name="connsiteY2857" fmla="*/ 3652274 h 4469549"/>
              <a:gd name="connsiteX2858" fmla="*/ 792122 w 5178638"/>
              <a:gd name="connsiteY2858" fmla="*/ 3627110 h 4469549"/>
              <a:gd name="connsiteX2859" fmla="*/ 806173 w 5178638"/>
              <a:gd name="connsiteY2859" fmla="*/ 3609223 h 4469549"/>
              <a:gd name="connsiteX2860" fmla="*/ 842086 w 5178638"/>
              <a:gd name="connsiteY2860" fmla="*/ 3547582 h 4469549"/>
              <a:gd name="connsiteX2861" fmla="*/ 865588 w 5178638"/>
              <a:gd name="connsiteY2861" fmla="*/ 3513474 h 4469549"/>
              <a:gd name="connsiteX2862" fmla="*/ 869368 w 5178638"/>
              <a:gd name="connsiteY2862" fmla="*/ 3506986 h 4469549"/>
              <a:gd name="connsiteX2863" fmla="*/ 897721 w 5178638"/>
              <a:gd name="connsiteY2863" fmla="*/ 3458322 h 4469549"/>
              <a:gd name="connsiteX2864" fmla="*/ 926073 w 5178638"/>
              <a:gd name="connsiteY2864" fmla="*/ 3409658 h 4469549"/>
              <a:gd name="connsiteX2865" fmla="*/ 1011949 w 5178638"/>
              <a:gd name="connsiteY2865" fmla="*/ 3268489 h 4469549"/>
              <a:gd name="connsiteX2866" fmla="*/ 1012484 w 5178638"/>
              <a:gd name="connsiteY2866" fmla="*/ 3264456 h 4469549"/>
              <a:gd name="connsiteX2867" fmla="*/ 1003569 w 5178638"/>
              <a:gd name="connsiteY2867" fmla="*/ 3276643 h 4469549"/>
              <a:gd name="connsiteX2868" fmla="*/ 1000323 w 5178638"/>
              <a:gd name="connsiteY2868" fmla="*/ 3279097 h 4469549"/>
              <a:gd name="connsiteX2869" fmla="*/ 999504 w 5178638"/>
              <a:gd name="connsiteY2869" fmla="*/ 3274274 h 4469549"/>
              <a:gd name="connsiteX2870" fmla="*/ 1002463 w 5178638"/>
              <a:gd name="connsiteY2870" fmla="*/ 3262962 h 4469549"/>
              <a:gd name="connsiteX2871" fmla="*/ 1031886 w 5178638"/>
              <a:gd name="connsiteY2871" fmla="*/ 3206231 h 4469549"/>
              <a:gd name="connsiteX2872" fmla="*/ 1135845 w 5178638"/>
              <a:gd name="connsiteY2872" fmla="*/ 3027796 h 4469549"/>
              <a:gd name="connsiteX2873" fmla="*/ 1154176 w 5178638"/>
              <a:gd name="connsiteY2873" fmla="*/ 2977639 h 4469549"/>
              <a:gd name="connsiteX2874" fmla="*/ 1142549 w 5178638"/>
              <a:gd name="connsiteY2874" fmla="*/ 2988248 h 4469549"/>
              <a:gd name="connsiteX2875" fmla="*/ 1129068 w 5178638"/>
              <a:gd name="connsiteY2875" fmla="*/ 3023848 h 4469549"/>
              <a:gd name="connsiteX2876" fmla="*/ 1124753 w 5178638"/>
              <a:gd name="connsiteY2876" fmla="*/ 3034370 h 4469549"/>
              <a:gd name="connsiteX2877" fmla="*/ 1104496 w 5178638"/>
              <a:gd name="connsiteY2877" fmla="*/ 3066024 h 4469549"/>
              <a:gd name="connsiteX2878" fmla="*/ 1068298 w 5178638"/>
              <a:gd name="connsiteY2878" fmla="*/ 3118808 h 4469549"/>
              <a:gd name="connsiteX2879" fmla="*/ 1053712 w 5178638"/>
              <a:gd name="connsiteY2879" fmla="*/ 3140728 h 4469549"/>
              <a:gd name="connsiteX2880" fmla="*/ 1035096 w 5178638"/>
              <a:gd name="connsiteY2880" fmla="*/ 3182029 h 4469549"/>
              <a:gd name="connsiteX2881" fmla="*/ 1023755 w 5178638"/>
              <a:gd name="connsiteY2881" fmla="*/ 3201494 h 4469549"/>
              <a:gd name="connsiteX2882" fmla="*/ 1002963 w 5178638"/>
              <a:gd name="connsiteY2882" fmla="*/ 3237181 h 4469549"/>
              <a:gd name="connsiteX2883" fmla="*/ 986487 w 5178638"/>
              <a:gd name="connsiteY2883" fmla="*/ 3262346 h 4469549"/>
              <a:gd name="connsiteX2884" fmla="*/ 943798 w 5178638"/>
              <a:gd name="connsiteY2884" fmla="*/ 3320038 h 4469549"/>
              <a:gd name="connsiteX2885" fmla="*/ 937058 w 5178638"/>
              <a:gd name="connsiteY2885" fmla="*/ 3337839 h 4469549"/>
              <a:gd name="connsiteX2886" fmla="*/ 915481 w 5178638"/>
              <a:gd name="connsiteY2886" fmla="*/ 3390451 h 4469549"/>
              <a:gd name="connsiteX2887" fmla="*/ 885239 w 5178638"/>
              <a:gd name="connsiteY2887" fmla="*/ 3442358 h 4469549"/>
              <a:gd name="connsiteX2888" fmla="*/ 843905 w 5178638"/>
              <a:gd name="connsiteY2888" fmla="*/ 3500842 h 4469549"/>
              <a:gd name="connsiteX2889" fmla="*/ 834454 w 5178638"/>
              <a:gd name="connsiteY2889" fmla="*/ 3517063 h 4469549"/>
              <a:gd name="connsiteX2890" fmla="*/ 820938 w 5178638"/>
              <a:gd name="connsiteY2890" fmla="*/ 3530916 h 4469549"/>
              <a:gd name="connsiteX2891" fmla="*/ 852250 w 5178638"/>
              <a:gd name="connsiteY2891" fmla="*/ 3470939 h 4469549"/>
              <a:gd name="connsiteX2892" fmla="*/ 890303 w 5178638"/>
              <a:gd name="connsiteY2892" fmla="*/ 3393164 h 4469549"/>
              <a:gd name="connsiteX2893" fmla="*/ 914590 w 5178638"/>
              <a:gd name="connsiteY2893" fmla="*/ 3342131 h 4469549"/>
              <a:gd name="connsiteX2894" fmla="*/ 944832 w 5178638"/>
              <a:gd name="connsiteY2894" fmla="*/ 3290222 h 4469549"/>
              <a:gd name="connsiteX2895" fmla="*/ 970225 w 5178638"/>
              <a:gd name="connsiteY2895" fmla="*/ 3252871 h 4469549"/>
              <a:gd name="connsiteX2896" fmla="*/ 991016 w 5178638"/>
              <a:gd name="connsiteY2896" fmla="*/ 3217184 h 4469549"/>
              <a:gd name="connsiteX2897" fmla="*/ 994797 w 5178638"/>
              <a:gd name="connsiteY2897" fmla="*/ 3210695 h 4469549"/>
              <a:gd name="connsiteX2898" fmla="*/ 1023970 w 5178638"/>
              <a:gd name="connsiteY2898" fmla="*/ 3166855 h 4469549"/>
              <a:gd name="connsiteX2899" fmla="*/ 1041230 w 5178638"/>
              <a:gd name="connsiteY2899" fmla="*/ 3124765 h 4469549"/>
              <a:gd name="connsiteX2900" fmla="*/ 1046366 w 5178638"/>
              <a:gd name="connsiteY2900" fmla="*/ 3119067 h 4469549"/>
              <a:gd name="connsiteX2901" fmla="*/ 1053391 w 5178638"/>
              <a:gd name="connsiteY2901" fmla="*/ 3110123 h 4469549"/>
              <a:gd name="connsiteX2902" fmla="*/ 1111451 w 5178638"/>
              <a:gd name="connsiteY2902" fmla="*/ 3013584 h 4469549"/>
              <a:gd name="connsiteX2903" fmla="*/ 1131173 w 5178638"/>
              <a:gd name="connsiteY2903" fmla="*/ 2985966 h 4469549"/>
              <a:gd name="connsiteX2904" fmla="*/ 1150075 w 5178638"/>
              <a:gd name="connsiteY2904" fmla="*/ 2953522 h 4469549"/>
              <a:gd name="connsiteX2905" fmla="*/ 1178962 w 5178638"/>
              <a:gd name="connsiteY2905" fmla="*/ 2900825 h 4469549"/>
              <a:gd name="connsiteX2906" fmla="*/ 1186523 w 5178638"/>
              <a:gd name="connsiteY2906" fmla="*/ 2887848 h 4469549"/>
              <a:gd name="connsiteX2907" fmla="*/ 1193548 w 5178638"/>
              <a:gd name="connsiteY2907" fmla="*/ 2878905 h 4469549"/>
              <a:gd name="connsiteX2908" fmla="*/ 1193834 w 5178638"/>
              <a:gd name="connsiteY2908" fmla="*/ 2887762 h 4469549"/>
              <a:gd name="connsiteX2909" fmla="*/ 1180353 w 5178638"/>
              <a:gd name="connsiteY2909" fmla="*/ 2923362 h 4469549"/>
              <a:gd name="connsiteX2910" fmla="*/ 1176857 w 5178638"/>
              <a:gd name="connsiteY2910" fmla="*/ 2938708 h 4469549"/>
              <a:gd name="connsiteX2911" fmla="*/ 1210630 w 5178638"/>
              <a:gd name="connsiteY2911" fmla="*/ 2893202 h 4469549"/>
              <a:gd name="connsiteX2912" fmla="*/ 1214107 w 5178638"/>
              <a:gd name="connsiteY2912" fmla="*/ 2888887 h 4469549"/>
              <a:gd name="connsiteX2913" fmla="*/ 1211353 w 5178638"/>
              <a:gd name="connsiteY2913" fmla="*/ 2887283 h 4469549"/>
              <a:gd name="connsiteX2914" fmla="*/ 1220677 w 5178638"/>
              <a:gd name="connsiteY2914" fmla="*/ 2877727 h 4469549"/>
              <a:gd name="connsiteX2915" fmla="*/ 1235799 w 5178638"/>
              <a:gd name="connsiteY2915" fmla="*/ 2851772 h 4469549"/>
              <a:gd name="connsiteX2916" fmla="*/ 1252276 w 5178638"/>
              <a:gd name="connsiteY2916" fmla="*/ 2826608 h 4469549"/>
              <a:gd name="connsiteX2917" fmla="*/ 1266326 w 5178638"/>
              <a:gd name="connsiteY2917" fmla="*/ 2808721 h 4469549"/>
              <a:gd name="connsiteX2918" fmla="*/ 1302239 w 5178638"/>
              <a:gd name="connsiteY2918" fmla="*/ 2747080 h 4469549"/>
              <a:gd name="connsiteX2919" fmla="*/ 1325742 w 5178638"/>
              <a:gd name="connsiteY2919" fmla="*/ 2712972 h 4469549"/>
              <a:gd name="connsiteX2920" fmla="*/ 1329522 w 5178638"/>
              <a:gd name="connsiteY2920" fmla="*/ 2706484 h 4469549"/>
              <a:gd name="connsiteX2921" fmla="*/ 1357874 w 5178638"/>
              <a:gd name="connsiteY2921" fmla="*/ 2657820 h 4469549"/>
              <a:gd name="connsiteX2922" fmla="*/ 1386227 w 5178638"/>
              <a:gd name="connsiteY2922" fmla="*/ 2609156 h 4469549"/>
              <a:gd name="connsiteX2923" fmla="*/ 1472103 w 5178638"/>
              <a:gd name="connsiteY2923" fmla="*/ 2467987 h 4469549"/>
              <a:gd name="connsiteX2924" fmla="*/ 1472638 w 5178638"/>
              <a:gd name="connsiteY2924" fmla="*/ 2463954 h 4469549"/>
              <a:gd name="connsiteX2925" fmla="*/ 1463723 w 5178638"/>
              <a:gd name="connsiteY2925" fmla="*/ 2476141 h 4469549"/>
              <a:gd name="connsiteX2926" fmla="*/ 1460477 w 5178638"/>
              <a:gd name="connsiteY2926" fmla="*/ 2478595 h 4469549"/>
              <a:gd name="connsiteX2927" fmla="*/ 1459657 w 5178638"/>
              <a:gd name="connsiteY2927" fmla="*/ 2473772 h 4469549"/>
              <a:gd name="connsiteX2928" fmla="*/ 1462617 w 5178638"/>
              <a:gd name="connsiteY2928" fmla="*/ 2462461 h 4469549"/>
              <a:gd name="connsiteX2929" fmla="*/ 1492040 w 5178638"/>
              <a:gd name="connsiteY2929" fmla="*/ 2405730 h 4469549"/>
              <a:gd name="connsiteX2930" fmla="*/ 1515028 w 5178638"/>
              <a:gd name="connsiteY2930" fmla="*/ 2366271 h 4469549"/>
              <a:gd name="connsiteX2931" fmla="*/ 1513667 w 5178638"/>
              <a:gd name="connsiteY2931" fmla="*/ 2365479 h 4469549"/>
              <a:gd name="connsiteX2932" fmla="*/ 1500642 w 5178638"/>
              <a:gd name="connsiteY2932" fmla="*/ 2370194 h 4469549"/>
              <a:gd name="connsiteX2933" fmla="*/ 1495249 w 5178638"/>
              <a:gd name="connsiteY2933" fmla="*/ 2381527 h 4469549"/>
              <a:gd name="connsiteX2934" fmla="*/ 1483909 w 5178638"/>
              <a:gd name="connsiteY2934" fmla="*/ 2400992 h 4469549"/>
              <a:gd name="connsiteX2935" fmla="*/ 1463117 w 5178638"/>
              <a:gd name="connsiteY2935" fmla="*/ 2436679 h 4469549"/>
              <a:gd name="connsiteX2936" fmla="*/ 1446641 w 5178638"/>
              <a:gd name="connsiteY2936" fmla="*/ 2461844 h 4469549"/>
              <a:gd name="connsiteX2937" fmla="*/ 1403952 w 5178638"/>
              <a:gd name="connsiteY2937" fmla="*/ 2519536 h 4469549"/>
              <a:gd name="connsiteX2938" fmla="*/ 1397212 w 5178638"/>
              <a:gd name="connsiteY2938" fmla="*/ 2537338 h 4469549"/>
              <a:gd name="connsiteX2939" fmla="*/ 1375634 w 5178638"/>
              <a:gd name="connsiteY2939" fmla="*/ 2589949 h 4469549"/>
              <a:gd name="connsiteX2940" fmla="*/ 1345392 w 5178638"/>
              <a:gd name="connsiteY2940" fmla="*/ 2641857 h 4469549"/>
              <a:gd name="connsiteX2941" fmla="*/ 1304059 w 5178638"/>
              <a:gd name="connsiteY2941" fmla="*/ 2700340 h 4469549"/>
              <a:gd name="connsiteX2942" fmla="*/ 1294608 w 5178638"/>
              <a:gd name="connsiteY2942" fmla="*/ 2716561 h 4469549"/>
              <a:gd name="connsiteX2943" fmla="*/ 1281092 w 5178638"/>
              <a:gd name="connsiteY2943" fmla="*/ 2730413 h 4469549"/>
              <a:gd name="connsiteX2944" fmla="*/ 1312404 w 5178638"/>
              <a:gd name="connsiteY2944" fmla="*/ 2670437 h 4469549"/>
              <a:gd name="connsiteX2945" fmla="*/ 1350457 w 5178638"/>
              <a:gd name="connsiteY2945" fmla="*/ 2592662 h 4469549"/>
              <a:gd name="connsiteX2946" fmla="*/ 1374743 w 5178638"/>
              <a:gd name="connsiteY2946" fmla="*/ 2541629 h 4469549"/>
              <a:gd name="connsiteX2947" fmla="*/ 1404986 w 5178638"/>
              <a:gd name="connsiteY2947" fmla="*/ 2489721 h 4469549"/>
              <a:gd name="connsiteX2948" fmla="*/ 1430378 w 5178638"/>
              <a:gd name="connsiteY2948" fmla="*/ 2452370 h 4469549"/>
              <a:gd name="connsiteX2949" fmla="*/ 1451170 w 5178638"/>
              <a:gd name="connsiteY2949" fmla="*/ 2416682 h 4469549"/>
              <a:gd name="connsiteX2950" fmla="*/ 1454951 w 5178638"/>
              <a:gd name="connsiteY2950" fmla="*/ 2410193 h 4469549"/>
              <a:gd name="connsiteX2951" fmla="*/ 1472385 w 5178638"/>
              <a:gd name="connsiteY2951" fmla="*/ 2391562 h 4469549"/>
              <a:gd name="connsiteX2952" fmla="*/ 1473418 w 5178638"/>
              <a:gd name="connsiteY2952" fmla="*/ 2389345 h 4469549"/>
              <a:gd name="connsiteX2953" fmla="*/ 1456736 w 5178638"/>
              <a:gd name="connsiteY2953" fmla="*/ 2406727 h 4469549"/>
              <a:gd name="connsiteX2954" fmla="*/ 1442520 w 5178638"/>
              <a:gd name="connsiteY2954" fmla="*/ 2406591 h 4469549"/>
              <a:gd name="connsiteX2955" fmla="*/ 1422425 w 5178638"/>
              <a:gd name="connsiteY2955" fmla="*/ 2412265 h 4469549"/>
              <a:gd name="connsiteX2956" fmla="*/ 1408283 w 5178638"/>
              <a:gd name="connsiteY2956" fmla="*/ 2422151 h 4469549"/>
              <a:gd name="connsiteX2957" fmla="*/ 1409643 w 5178638"/>
              <a:gd name="connsiteY2957" fmla="*/ 2411891 h 4469549"/>
              <a:gd name="connsiteX2958" fmla="*/ 1435571 w 5178638"/>
              <a:gd name="connsiteY2958" fmla="*/ 2370506 h 4469549"/>
              <a:gd name="connsiteX2959" fmla="*/ 1447196 w 5178638"/>
              <a:gd name="connsiteY2959" fmla="*/ 2359898 h 4469549"/>
              <a:gd name="connsiteX2960" fmla="*/ 1451797 w 5178638"/>
              <a:gd name="connsiteY2960" fmla="*/ 2358232 h 4469549"/>
              <a:gd name="connsiteX2961" fmla="*/ 1479080 w 5178638"/>
              <a:gd name="connsiteY2961" fmla="*/ 2317635 h 4469549"/>
              <a:gd name="connsiteX2962" fmla="*/ 1494450 w 5178638"/>
              <a:gd name="connsiteY2962" fmla="*/ 2278791 h 4469549"/>
              <a:gd name="connsiteX2963" fmla="*/ 1520912 w 5178638"/>
              <a:gd name="connsiteY2963" fmla="*/ 2233370 h 4469549"/>
              <a:gd name="connsiteX2964" fmla="*/ 1536854 w 5178638"/>
              <a:gd name="connsiteY2964" fmla="*/ 2212240 h 4469549"/>
              <a:gd name="connsiteX2965" fmla="*/ 1543200 w 5178638"/>
              <a:gd name="connsiteY2965" fmla="*/ 2201348 h 4469549"/>
              <a:gd name="connsiteX2966" fmla="*/ 1546923 w 5178638"/>
              <a:gd name="connsiteY2966" fmla="*/ 2197727 h 4469549"/>
              <a:gd name="connsiteX2967" fmla="*/ 1555588 w 5178638"/>
              <a:gd name="connsiteY2967" fmla="*/ 2198430 h 4469549"/>
              <a:gd name="connsiteX2968" fmla="*/ 1555874 w 5178638"/>
              <a:gd name="connsiteY2968" fmla="*/ 2207287 h 4469549"/>
              <a:gd name="connsiteX2969" fmla="*/ 1546423 w 5178638"/>
              <a:gd name="connsiteY2969" fmla="*/ 2223508 h 4469549"/>
              <a:gd name="connsiteX2970" fmla="*/ 1518321 w 5178638"/>
              <a:gd name="connsiteY2970" fmla="*/ 2259281 h 4469549"/>
              <a:gd name="connsiteX2971" fmla="*/ 1511579 w 5178638"/>
              <a:gd name="connsiteY2971" fmla="*/ 2277082 h 4469549"/>
              <a:gd name="connsiteX2972" fmla="*/ 1514040 w 5178638"/>
              <a:gd name="connsiteY2972" fmla="*/ 2291551 h 4469549"/>
              <a:gd name="connsiteX2973" fmla="*/ 1499739 w 5178638"/>
              <a:gd name="connsiteY2973" fmla="*/ 2322330 h 4469549"/>
              <a:gd name="connsiteX2974" fmla="*/ 1483264 w 5178638"/>
              <a:gd name="connsiteY2974" fmla="*/ 2347494 h 4469549"/>
              <a:gd name="connsiteX2975" fmla="*/ 1483548 w 5178638"/>
              <a:gd name="connsiteY2975" fmla="*/ 2356351 h 4469549"/>
              <a:gd name="connsiteX2976" fmla="*/ 1491394 w 5178638"/>
              <a:gd name="connsiteY2976" fmla="*/ 2352230 h 4469549"/>
              <a:gd name="connsiteX2977" fmla="*/ 1495709 w 5178638"/>
              <a:gd name="connsiteY2977" fmla="*/ 2341708 h 4469549"/>
              <a:gd name="connsiteX2978" fmla="*/ 1522456 w 5178638"/>
              <a:gd name="connsiteY2978" fmla="*/ 2305147 h 4469549"/>
              <a:gd name="connsiteX2979" fmla="*/ 1532478 w 5178638"/>
              <a:gd name="connsiteY2979" fmla="*/ 2306640 h 4469549"/>
              <a:gd name="connsiteX2980" fmla="*/ 1549490 w 5178638"/>
              <a:gd name="connsiteY2980" fmla="*/ 2277440 h 4469549"/>
              <a:gd name="connsiteX2981" fmla="*/ 1565965 w 5178638"/>
              <a:gd name="connsiteY2981" fmla="*/ 2252276 h 4469549"/>
              <a:gd name="connsiteX2982" fmla="*/ 1577842 w 5178638"/>
              <a:gd name="connsiteY2982" fmla="*/ 2228776 h 4469549"/>
              <a:gd name="connsiteX2983" fmla="*/ 1623740 w 5178638"/>
              <a:gd name="connsiteY2983" fmla="*/ 2146880 h 4469549"/>
              <a:gd name="connsiteX2984" fmla="*/ 1644531 w 5178638"/>
              <a:gd name="connsiteY2984" fmla="*/ 2111193 h 4469549"/>
              <a:gd name="connsiteX2985" fmla="*/ 1669889 w 5178638"/>
              <a:gd name="connsiteY2985" fmla="*/ 2052093 h 4469549"/>
              <a:gd name="connsiteX2986" fmla="*/ 1677734 w 5178638"/>
              <a:gd name="connsiteY2986" fmla="*/ 2047974 h 4469549"/>
              <a:gd name="connsiteX2987" fmla="*/ 1699881 w 5178638"/>
              <a:gd name="connsiteY2987" fmla="*/ 2013076 h 4469549"/>
              <a:gd name="connsiteX2988" fmla="*/ 1709582 w 5178638"/>
              <a:gd name="connsiteY2988" fmla="*/ 1983964 h 4469549"/>
              <a:gd name="connsiteX2989" fmla="*/ 1720102 w 5178638"/>
              <a:gd name="connsiteY2989" fmla="*/ 1959675 h 4469549"/>
              <a:gd name="connsiteX2990" fmla="*/ 1757406 w 5178638"/>
              <a:gd name="connsiteY2990" fmla="*/ 1920571 h 4469549"/>
              <a:gd name="connsiteX2991" fmla="*/ 1777948 w 5178638"/>
              <a:gd name="connsiteY2991" fmla="*/ 1897776 h 4469549"/>
              <a:gd name="connsiteX2992" fmla="*/ 1786578 w 5178638"/>
              <a:gd name="connsiteY2992" fmla="*/ 1876731 h 4469549"/>
              <a:gd name="connsiteX2993" fmla="*/ 1791963 w 5178638"/>
              <a:gd name="connsiteY2993" fmla="*/ 1858140 h 4469549"/>
              <a:gd name="connsiteX2994" fmla="*/ 1788968 w 5178638"/>
              <a:gd name="connsiteY2994" fmla="*/ 1847704 h 4469549"/>
              <a:gd name="connsiteX2995" fmla="*/ 1804090 w 5178638"/>
              <a:gd name="connsiteY2995" fmla="*/ 1821751 h 4469549"/>
              <a:gd name="connsiteX2996" fmla="*/ 1818425 w 5178638"/>
              <a:gd name="connsiteY2996" fmla="*/ 1812721 h 4469549"/>
              <a:gd name="connsiteX2997" fmla="*/ 1830301 w 5178638"/>
              <a:gd name="connsiteY2997" fmla="*/ 1789222 h 4469549"/>
              <a:gd name="connsiteX2998" fmla="*/ 1847027 w 5178638"/>
              <a:gd name="connsiteY2998" fmla="*/ 1751166 h 4469549"/>
              <a:gd name="connsiteX2999" fmla="*/ 1854054 w 5178638"/>
              <a:gd name="connsiteY2999" fmla="*/ 1742222 h 4469549"/>
              <a:gd name="connsiteX3000" fmla="*/ 1871100 w 5178638"/>
              <a:gd name="connsiteY3000" fmla="*/ 1734773 h 4469549"/>
              <a:gd name="connsiteX3001" fmla="*/ 1879481 w 5178638"/>
              <a:gd name="connsiteY3001" fmla="*/ 1726619 h 4469549"/>
              <a:gd name="connsiteX3002" fmla="*/ 1895102 w 5178638"/>
              <a:gd name="connsiteY3002" fmla="*/ 1674882 h 4469549"/>
              <a:gd name="connsiteX3003" fmla="*/ 1896171 w 5178638"/>
              <a:gd name="connsiteY3003" fmla="*/ 1666815 h 4469549"/>
              <a:gd name="connsiteX3004" fmla="*/ 1889682 w 5178638"/>
              <a:gd name="connsiteY3004" fmla="*/ 1671724 h 4469549"/>
              <a:gd name="connsiteX3005" fmla="*/ 1861864 w 5178638"/>
              <a:gd name="connsiteY3005" fmla="*/ 1716354 h 4469549"/>
              <a:gd name="connsiteX3006" fmla="*/ 1854838 w 5178638"/>
              <a:gd name="connsiteY3006" fmla="*/ 1725299 h 4469549"/>
              <a:gd name="connsiteX3007" fmla="*/ 1841322 w 5178638"/>
              <a:gd name="connsiteY3007" fmla="*/ 1739151 h 4469549"/>
              <a:gd name="connsiteX3008" fmla="*/ 1832121 w 5178638"/>
              <a:gd name="connsiteY3008" fmla="*/ 1742482 h 4469549"/>
              <a:gd name="connsiteX3009" fmla="*/ 1832371 w 5178638"/>
              <a:gd name="connsiteY3009" fmla="*/ 1729590 h 4469549"/>
              <a:gd name="connsiteX3010" fmla="*/ 1824811 w 5178638"/>
              <a:gd name="connsiteY3010" fmla="*/ 1742567 h 4469549"/>
              <a:gd name="connsiteX3011" fmla="*/ 1812935 w 5178638"/>
              <a:gd name="connsiteY3011" fmla="*/ 1766066 h 4469549"/>
              <a:gd name="connsiteX3012" fmla="*/ 1796458 w 5178638"/>
              <a:gd name="connsiteY3012" fmla="*/ 1791231 h 4469549"/>
              <a:gd name="connsiteX3013" fmla="*/ 1780231 w 5178638"/>
              <a:gd name="connsiteY3013" fmla="*/ 1803505 h 4469549"/>
              <a:gd name="connsiteX3014" fmla="*/ 1772230 w 5178638"/>
              <a:gd name="connsiteY3014" fmla="*/ 1814442 h 4469549"/>
              <a:gd name="connsiteX3015" fmla="*/ 1791489 w 5178638"/>
              <a:gd name="connsiteY3015" fmla="*/ 1778297 h 4469549"/>
              <a:gd name="connsiteX3016" fmla="*/ 1809321 w 5178638"/>
              <a:gd name="connsiteY3016" fmla="*/ 1753923 h 4469549"/>
              <a:gd name="connsiteX3017" fmla="*/ 1817417 w 5178638"/>
              <a:gd name="connsiteY3017" fmla="*/ 1736912 h 4469549"/>
              <a:gd name="connsiteX3018" fmla="*/ 1824692 w 5178638"/>
              <a:gd name="connsiteY3018" fmla="*/ 1715078 h 4469549"/>
              <a:gd name="connsiteX3019" fmla="*/ 1862781 w 5178638"/>
              <a:gd name="connsiteY3019" fmla="*/ 1659050 h 4469549"/>
              <a:gd name="connsiteX3020" fmla="*/ 1864671 w 5178638"/>
              <a:gd name="connsiteY3020" fmla="*/ 1655806 h 4469549"/>
              <a:gd name="connsiteX3021" fmla="*/ 1920305 w 5178638"/>
              <a:gd name="connsiteY3021" fmla="*/ 1566545 h 4469549"/>
              <a:gd name="connsiteX3022" fmla="*/ 1923266 w 5178638"/>
              <a:gd name="connsiteY3022" fmla="*/ 1555234 h 4469549"/>
              <a:gd name="connsiteX3023" fmla="*/ 1924152 w 5178638"/>
              <a:gd name="connsiteY3023" fmla="*/ 1551341 h 4469549"/>
              <a:gd name="connsiteX3024" fmla="*/ 1926058 w 5178638"/>
              <a:gd name="connsiteY3024" fmla="*/ 1562553 h 4469549"/>
              <a:gd name="connsiteX3025" fmla="*/ 1910937 w 5178638"/>
              <a:gd name="connsiteY3025" fmla="*/ 1588507 h 4469549"/>
              <a:gd name="connsiteX3026" fmla="*/ 1907977 w 5178638"/>
              <a:gd name="connsiteY3026" fmla="*/ 1599820 h 4469549"/>
              <a:gd name="connsiteX3027" fmla="*/ 1915003 w 5178638"/>
              <a:gd name="connsiteY3027" fmla="*/ 1590876 h 4469549"/>
              <a:gd name="connsiteX3028" fmla="*/ 1921209 w 5178638"/>
              <a:gd name="connsiteY3028" fmla="*/ 1577109 h 4469549"/>
              <a:gd name="connsiteX3029" fmla="*/ 1930659 w 5178638"/>
              <a:gd name="connsiteY3029" fmla="*/ 1560888 h 4469549"/>
              <a:gd name="connsiteX3030" fmla="*/ 1947135 w 5178638"/>
              <a:gd name="connsiteY3030" fmla="*/ 1535723 h 4469549"/>
              <a:gd name="connsiteX3031" fmla="*/ 1959297 w 5178638"/>
              <a:gd name="connsiteY3031" fmla="*/ 1521081 h 4469549"/>
              <a:gd name="connsiteX3032" fmla="*/ 2002305 w 5178638"/>
              <a:gd name="connsiteY3032" fmla="*/ 1493993 h 4469549"/>
              <a:gd name="connsiteX3033" fmla="*/ 1996099 w 5178638"/>
              <a:gd name="connsiteY3033" fmla="*/ 1507760 h 4469549"/>
              <a:gd name="connsiteX3034" fmla="*/ 1965857 w 5178638"/>
              <a:gd name="connsiteY3034" fmla="*/ 1559668 h 4469549"/>
              <a:gd name="connsiteX3035" fmla="*/ 1960472 w 5178638"/>
              <a:gd name="connsiteY3035" fmla="*/ 1578258 h 4469549"/>
              <a:gd name="connsiteX3036" fmla="*/ 1994495 w 5178638"/>
              <a:gd name="connsiteY3036" fmla="*/ 1519861 h 4469549"/>
              <a:gd name="connsiteX3037" fmla="*/ 2028517 w 5178638"/>
              <a:gd name="connsiteY3037" fmla="*/ 1461464 h 4469549"/>
              <a:gd name="connsiteX3038" fmla="*/ 2063361 w 5178638"/>
              <a:gd name="connsiteY3038" fmla="*/ 1407890 h 4469549"/>
              <a:gd name="connsiteX3039" fmla="*/ 2108725 w 5178638"/>
              <a:gd name="connsiteY3039" fmla="*/ 1330028 h 4469549"/>
              <a:gd name="connsiteX3040" fmla="*/ 2123310 w 5178638"/>
              <a:gd name="connsiteY3040" fmla="*/ 1308107 h 4469549"/>
              <a:gd name="connsiteX3041" fmla="*/ 2152982 w 5178638"/>
              <a:gd name="connsiteY3041" fmla="*/ 1238485 h 4469549"/>
              <a:gd name="connsiteX3042" fmla="*/ 2159473 w 5178638"/>
              <a:gd name="connsiteY3042" fmla="*/ 1233576 h 4469549"/>
              <a:gd name="connsiteX3043" fmla="*/ 2168140 w 5178638"/>
              <a:gd name="connsiteY3043" fmla="*/ 1234280 h 4469549"/>
              <a:gd name="connsiteX3044" fmla="*/ 2182078 w 5178638"/>
              <a:gd name="connsiteY3044" fmla="*/ 1214374 h 4469549"/>
              <a:gd name="connsiteX3045" fmla="*/ 2168626 w 5178638"/>
              <a:gd name="connsiteY3045" fmla="*/ 1206538 h 4469549"/>
              <a:gd name="connsiteX3046" fmla="*/ 2168957 w 5178638"/>
              <a:gd name="connsiteY3046" fmla="*/ 1205827 h 4469549"/>
              <a:gd name="connsiteX3047" fmla="*/ 2186217 w 5178638"/>
              <a:gd name="connsiteY3047" fmla="*/ 1163737 h 4469549"/>
              <a:gd name="connsiteX3048" fmla="*/ 2191353 w 5178638"/>
              <a:gd name="connsiteY3048" fmla="*/ 1158039 h 4469549"/>
              <a:gd name="connsiteX3049" fmla="*/ 2198379 w 5178638"/>
              <a:gd name="connsiteY3049" fmla="*/ 1149096 h 4469549"/>
              <a:gd name="connsiteX3050" fmla="*/ 2256438 w 5178638"/>
              <a:gd name="connsiteY3050" fmla="*/ 1052557 h 4469549"/>
              <a:gd name="connsiteX3051" fmla="*/ 2276160 w 5178638"/>
              <a:gd name="connsiteY3051" fmla="*/ 1024938 h 4469549"/>
              <a:gd name="connsiteX3052" fmla="*/ 2295062 w 5178638"/>
              <a:gd name="connsiteY3052" fmla="*/ 992495 h 4469549"/>
              <a:gd name="connsiteX3053" fmla="*/ 2323949 w 5178638"/>
              <a:gd name="connsiteY3053" fmla="*/ 939798 h 4469549"/>
              <a:gd name="connsiteX3054" fmla="*/ 2331510 w 5178638"/>
              <a:gd name="connsiteY3054" fmla="*/ 926821 h 4469549"/>
              <a:gd name="connsiteX3055" fmla="*/ 2338535 w 5178638"/>
              <a:gd name="connsiteY3055" fmla="*/ 917877 h 4469549"/>
              <a:gd name="connsiteX3056" fmla="*/ 2338821 w 5178638"/>
              <a:gd name="connsiteY3056" fmla="*/ 926734 h 4469549"/>
              <a:gd name="connsiteX3057" fmla="*/ 2325340 w 5178638"/>
              <a:gd name="connsiteY3057" fmla="*/ 962335 h 4469549"/>
              <a:gd name="connsiteX3058" fmla="*/ 2321845 w 5178638"/>
              <a:gd name="connsiteY3058" fmla="*/ 977681 h 4469549"/>
              <a:gd name="connsiteX3059" fmla="*/ 2355617 w 5178638"/>
              <a:gd name="connsiteY3059" fmla="*/ 932174 h 4469549"/>
              <a:gd name="connsiteX3060" fmla="*/ 2381829 w 5178638"/>
              <a:gd name="connsiteY3060" fmla="*/ 899645 h 4469549"/>
              <a:gd name="connsiteX3061" fmla="*/ 2391030 w 5178638"/>
              <a:gd name="connsiteY3061" fmla="*/ 896315 h 4469549"/>
              <a:gd name="connsiteX3062" fmla="*/ 2384825 w 5178638"/>
              <a:gd name="connsiteY3062" fmla="*/ 910083 h 4469549"/>
              <a:gd name="connsiteX3063" fmla="*/ 2347022 w 5178638"/>
              <a:gd name="connsiteY3063" fmla="*/ 974967 h 4469549"/>
              <a:gd name="connsiteX3064" fmla="*/ 2293062 w 5178638"/>
              <a:gd name="connsiteY3064" fmla="*/ 1095623 h 4469549"/>
              <a:gd name="connsiteX3065" fmla="*/ 2272556 w 5178638"/>
              <a:gd name="connsiteY3065" fmla="*/ 1140167 h 4469549"/>
              <a:gd name="connsiteX3066" fmla="*/ 2244739 w 5178638"/>
              <a:gd name="connsiteY3066" fmla="*/ 1184797 h 4469549"/>
              <a:gd name="connsiteX3067" fmla="*/ 2212321 w 5178638"/>
              <a:gd name="connsiteY3067" fmla="*/ 1231092 h 4469549"/>
              <a:gd name="connsiteX3068" fmla="*/ 2211935 w 5178638"/>
              <a:gd name="connsiteY3068" fmla="*/ 1231770 h 4469549"/>
              <a:gd name="connsiteX3069" fmla="*/ 2198481 w 5178638"/>
              <a:gd name="connsiteY3069" fmla="*/ 1223931 h 4469549"/>
              <a:gd name="connsiteX3070" fmla="*/ 2189002 w 5178638"/>
              <a:gd name="connsiteY3070" fmla="*/ 1242089 h 4469549"/>
              <a:gd name="connsiteX3071" fmla="*/ 2175236 w 5178638"/>
              <a:gd name="connsiteY3071" fmla="*/ 1268832 h 4469549"/>
              <a:gd name="connsiteX3072" fmla="*/ 2180122 w 5178638"/>
              <a:gd name="connsiteY3072" fmla="*/ 1276024 h 4469549"/>
              <a:gd name="connsiteX3073" fmla="*/ 2191747 w 5178638"/>
              <a:gd name="connsiteY3073" fmla="*/ 1265415 h 4469549"/>
              <a:gd name="connsiteX3074" fmla="*/ 2185542 w 5178638"/>
              <a:gd name="connsiteY3074" fmla="*/ 1279182 h 4469549"/>
              <a:gd name="connsiteX3075" fmla="*/ 2183652 w 5178638"/>
              <a:gd name="connsiteY3075" fmla="*/ 1282427 h 4469549"/>
              <a:gd name="connsiteX3076" fmla="*/ 2190142 w 5178638"/>
              <a:gd name="connsiteY3076" fmla="*/ 1277517 h 4469549"/>
              <a:gd name="connsiteX3077" fmla="*/ 2210934 w 5178638"/>
              <a:gd name="connsiteY3077" fmla="*/ 1241831 h 4469549"/>
              <a:gd name="connsiteX3078" fmla="*/ 2216070 w 5178638"/>
              <a:gd name="connsiteY3078" fmla="*/ 1236131 h 4469549"/>
              <a:gd name="connsiteX3079" fmla="*/ 2219600 w 5178638"/>
              <a:gd name="connsiteY3079" fmla="*/ 1242535 h 4469549"/>
              <a:gd name="connsiteX3080" fmla="*/ 2209614 w 5178638"/>
              <a:gd name="connsiteY3080" fmla="*/ 1262789 h 4469549"/>
              <a:gd name="connsiteX3081" fmla="*/ 2188002 w 5178638"/>
              <a:gd name="connsiteY3081" fmla="*/ 1293652 h 4469549"/>
              <a:gd name="connsiteX3082" fmla="*/ 2180157 w 5178638"/>
              <a:gd name="connsiteY3082" fmla="*/ 1297772 h 4469549"/>
              <a:gd name="connsiteX3083" fmla="*/ 2170707 w 5178638"/>
              <a:gd name="connsiteY3083" fmla="*/ 1313993 h 4469549"/>
              <a:gd name="connsiteX3084" fmla="*/ 2159865 w 5178638"/>
              <a:gd name="connsiteY3084" fmla="*/ 1307677 h 4469549"/>
              <a:gd name="connsiteX3085" fmla="*/ 2119352 w 5178638"/>
              <a:gd name="connsiteY3085" fmla="*/ 1370984 h 4469549"/>
              <a:gd name="connsiteX3086" fmla="*/ 2117461 w 5178638"/>
              <a:gd name="connsiteY3086" fmla="*/ 1374228 h 4469549"/>
              <a:gd name="connsiteX3087" fmla="*/ 2092890 w 5178638"/>
              <a:gd name="connsiteY3087" fmla="*/ 1416403 h 4469549"/>
              <a:gd name="connsiteX3088" fmla="*/ 2089929 w 5178638"/>
              <a:gd name="connsiteY3088" fmla="*/ 1427715 h 4469549"/>
              <a:gd name="connsiteX3089" fmla="*/ 2102626 w 5178638"/>
              <a:gd name="connsiteY3089" fmla="*/ 1409040 h 4469549"/>
              <a:gd name="connsiteX3090" fmla="*/ 2108580 w 5178638"/>
              <a:gd name="connsiteY3090" fmla="*/ 1408163 h 4469549"/>
              <a:gd name="connsiteX3091" fmla="*/ 2105085 w 5178638"/>
              <a:gd name="connsiteY3091" fmla="*/ 1423509 h 4469549"/>
              <a:gd name="connsiteX3092" fmla="*/ 2066748 w 5178638"/>
              <a:gd name="connsiteY3092" fmla="*/ 1492429 h 4469549"/>
              <a:gd name="connsiteX3093" fmla="*/ 2017604 w 5178638"/>
              <a:gd name="connsiteY3093" fmla="*/ 1576780 h 4469549"/>
              <a:gd name="connsiteX3094" fmla="*/ 1970885 w 5178638"/>
              <a:gd name="connsiteY3094" fmla="*/ 1653851 h 4469549"/>
              <a:gd name="connsiteX3095" fmla="*/ 1965214 w 5178638"/>
              <a:gd name="connsiteY3095" fmla="*/ 1663585 h 4469549"/>
              <a:gd name="connsiteX3096" fmla="*/ 1922561 w 5178638"/>
              <a:gd name="connsiteY3096" fmla="*/ 1743027 h 4469549"/>
              <a:gd name="connsiteX3097" fmla="*/ 1890143 w 5178638"/>
              <a:gd name="connsiteY3097" fmla="*/ 1789322 h 4469549"/>
              <a:gd name="connsiteX3098" fmla="*/ 1862326 w 5178638"/>
              <a:gd name="connsiteY3098" fmla="*/ 1833952 h 4469549"/>
              <a:gd name="connsiteX3099" fmla="*/ 1841820 w 5178638"/>
              <a:gd name="connsiteY3099" fmla="*/ 1878496 h 4469549"/>
              <a:gd name="connsiteX3100" fmla="*/ 1787860 w 5178638"/>
              <a:gd name="connsiteY3100" fmla="*/ 1999151 h 4469549"/>
              <a:gd name="connsiteX3101" fmla="*/ 1750057 w 5178638"/>
              <a:gd name="connsiteY3101" fmla="*/ 2064036 h 4469549"/>
              <a:gd name="connsiteX3102" fmla="*/ 1743853 w 5178638"/>
              <a:gd name="connsiteY3102" fmla="*/ 2077803 h 4469549"/>
              <a:gd name="connsiteX3103" fmla="*/ 1753053 w 5178638"/>
              <a:gd name="connsiteY3103" fmla="*/ 2074473 h 4469549"/>
              <a:gd name="connsiteX3104" fmla="*/ 1779265 w 5178638"/>
              <a:gd name="connsiteY3104" fmla="*/ 2041944 h 4469549"/>
              <a:gd name="connsiteX3105" fmla="*/ 1813038 w 5178638"/>
              <a:gd name="connsiteY3105" fmla="*/ 1996438 h 4469549"/>
              <a:gd name="connsiteX3106" fmla="*/ 1809543 w 5178638"/>
              <a:gd name="connsiteY3106" fmla="*/ 2011784 h 4469549"/>
              <a:gd name="connsiteX3107" fmla="*/ 1796062 w 5178638"/>
              <a:gd name="connsiteY3107" fmla="*/ 2047384 h 4469549"/>
              <a:gd name="connsiteX3108" fmla="*/ 1796347 w 5178638"/>
              <a:gd name="connsiteY3108" fmla="*/ 2056242 h 4469549"/>
              <a:gd name="connsiteX3109" fmla="*/ 1803372 w 5178638"/>
              <a:gd name="connsiteY3109" fmla="*/ 2047298 h 4469549"/>
              <a:gd name="connsiteX3110" fmla="*/ 1810933 w 5178638"/>
              <a:gd name="connsiteY3110" fmla="*/ 2034321 h 4469549"/>
              <a:gd name="connsiteX3111" fmla="*/ 1839820 w 5178638"/>
              <a:gd name="connsiteY3111" fmla="*/ 1981624 h 4469549"/>
              <a:gd name="connsiteX3112" fmla="*/ 1858722 w 5178638"/>
              <a:gd name="connsiteY3112" fmla="*/ 1949180 h 4469549"/>
              <a:gd name="connsiteX3113" fmla="*/ 1878444 w 5178638"/>
              <a:gd name="connsiteY3113" fmla="*/ 1921562 h 4469549"/>
              <a:gd name="connsiteX3114" fmla="*/ 1936504 w 5178638"/>
              <a:gd name="connsiteY3114" fmla="*/ 1825023 h 4469549"/>
              <a:gd name="connsiteX3115" fmla="*/ 1943529 w 5178638"/>
              <a:gd name="connsiteY3115" fmla="*/ 1816080 h 4469549"/>
              <a:gd name="connsiteX3116" fmla="*/ 1948665 w 5178638"/>
              <a:gd name="connsiteY3116" fmla="*/ 1810381 h 4469549"/>
              <a:gd name="connsiteX3117" fmla="*/ 1965925 w 5178638"/>
              <a:gd name="connsiteY3117" fmla="*/ 1768291 h 4469549"/>
              <a:gd name="connsiteX3118" fmla="*/ 1995098 w 5178638"/>
              <a:gd name="connsiteY3118" fmla="*/ 1724451 h 4469549"/>
              <a:gd name="connsiteX3119" fmla="*/ 1998879 w 5178638"/>
              <a:gd name="connsiteY3119" fmla="*/ 1717962 h 4469549"/>
              <a:gd name="connsiteX3120" fmla="*/ 2019671 w 5178638"/>
              <a:gd name="connsiteY3120" fmla="*/ 1682276 h 4469549"/>
              <a:gd name="connsiteX3121" fmla="*/ 2045063 w 5178638"/>
              <a:gd name="connsiteY3121" fmla="*/ 1644923 h 4469549"/>
              <a:gd name="connsiteX3122" fmla="*/ 2075306 w 5178638"/>
              <a:gd name="connsiteY3122" fmla="*/ 1593015 h 4469549"/>
              <a:gd name="connsiteX3123" fmla="*/ 2099592 w 5178638"/>
              <a:gd name="connsiteY3123" fmla="*/ 1541983 h 4469549"/>
              <a:gd name="connsiteX3124" fmla="*/ 2137645 w 5178638"/>
              <a:gd name="connsiteY3124" fmla="*/ 1464207 h 4469549"/>
              <a:gd name="connsiteX3125" fmla="*/ 2168957 w 5178638"/>
              <a:gd name="connsiteY3125" fmla="*/ 1404230 h 4469549"/>
              <a:gd name="connsiteX3126" fmla="*/ 2155441 w 5178638"/>
              <a:gd name="connsiteY3126" fmla="*/ 1418082 h 4469549"/>
              <a:gd name="connsiteX3127" fmla="*/ 2145990 w 5178638"/>
              <a:gd name="connsiteY3127" fmla="*/ 1434305 h 4469549"/>
              <a:gd name="connsiteX3128" fmla="*/ 2104657 w 5178638"/>
              <a:gd name="connsiteY3128" fmla="*/ 1492788 h 4469549"/>
              <a:gd name="connsiteX3129" fmla="*/ 2074414 w 5178638"/>
              <a:gd name="connsiteY3129" fmla="*/ 1544695 h 4469549"/>
              <a:gd name="connsiteX3130" fmla="*/ 2052837 w 5178638"/>
              <a:gd name="connsiteY3130" fmla="*/ 1597307 h 4469549"/>
              <a:gd name="connsiteX3131" fmla="*/ 2046097 w 5178638"/>
              <a:gd name="connsiteY3131" fmla="*/ 1615108 h 4469549"/>
              <a:gd name="connsiteX3132" fmla="*/ 2003408 w 5178638"/>
              <a:gd name="connsiteY3132" fmla="*/ 1672801 h 4469549"/>
              <a:gd name="connsiteX3133" fmla="*/ 1986932 w 5178638"/>
              <a:gd name="connsiteY3133" fmla="*/ 1697965 h 4469549"/>
              <a:gd name="connsiteX3134" fmla="*/ 1966140 w 5178638"/>
              <a:gd name="connsiteY3134" fmla="*/ 1733653 h 4469549"/>
              <a:gd name="connsiteX3135" fmla="*/ 1954800 w 5178638"/>
              <a:gd name="connsiteY3135" fmla="*/ 1753118 h 4469549"/>
              <a:gd name="connsiteX3136" fmla="*/ 1936183 w 5178638"/>
              <a:gd name="connsiteY3136" fmla="*/ 1794418 h 4469549"/>
              <a:gd name="connsiteX3137" fmla="*/ 1921597 w 5178638"/>
              <a:gd name="connsiteY3137" fmla="*/ 1816339 h 4469549"/>
              <a:gd name="connsiteX3138" fmla="*/ 1885399 w 5178638"/>
              <a:gd name="connsiteY3138" fmla="*/ 1869122 h 4469549"/>
              <a:gd name="connsiteX3139" fmla="*/ 1865143 w 5178638"/>
              <a:gd name="connsiteY3139" fmla="*/ 1900775 h 4469549"/>
              <a:gd name="connsiteX3140" fmla="*/ 1860827 w 5178638"/>
              <a:gd name="connsiteY3140" fmla="*/ 1911298 h 4469549"/>
              <a:gd name="connsiteX3141" fmla="*/ 1847346 w 5178638"/>
              <a:gd name="connsiteY3141" fmla="*/ 1946898 h 4469549"/>
              <a:gd name="connsiteX3142" fmla="*/ 1835720 w 5178638"/>
              <a:gd name="connsiteY3142" fmla="*/ 1957507 h 4469549"/>
              <a:gd name="connsiteX3143" fmla="*/ 1854051 w 5178638"/>
              <a:gd name="connsiteY3143" fmla="*/ 1907350 h 4469549"/>
              <a:gd name="connsiteX3144" fmla="*/ 1958009 w 5178638"/>
              <a:gd name="connsiteY3144" fmla="*/ 1728915 h 4469549"/>
              <a:gd name="connsiteX3145" fmla="*/ 1987432 w 5178638"/>
              <a:gd name="connsiteY3145" fmla="*/ 1672185 h 4469549"/>
              <a:gd name="connsiteX3146" fmla="*/ 1990392 w 5178638"/>
              <a:gd name="connsiteY3146" fmla="*/ 1660873 h 4469549"/>
              <a:gd name="connsiteX3147" fmla="*/ 1989572 w 5178638"/>
              <a:gd name="connsiteY3147" fmla="*/ 1656049 h 4469549"/>
              <a:gd name="connsiteX3148" fmla="*/ 1986326 w 5178638"/>
              <a:gd name="connsiteY3148" fmla="*/ 1658503 h 4469549"/>
              <a:gd name="connsiteX3149" fmla="*/ 1977411 w 5178638"/>
              <a:gd name="connsiteY3149" fmla="*/ 1670690 h 4469549"/>
              <a:gd name="connsiteX3150" fmla="*/ 1977946 w 5178638"/>
              <a:gd name="connsiteY3150" fmla="*/ 1666658 h 4469549"/>
              <a:gd name="connsiteX3151" fmla="*/ 2063822 w 5178638"/>
              <a:gd name="connsiteY3151" fmla="*/ 1525488 h 4469549"/>
              <a:gd name="connsiteX3152" fmla="*/ 2092175 w 5178638"/>
              <a:gd name="connsiteY3152" fmla="*/ 1476824 h 4469549"/>
              <a:gd name="connsiteX3153" fmla="*/ 2120527 w 5178638"/>
              <a:gd name="connsiteY3153" fmla="*/ 1428160 h 4469549"/>
              <a:gd name="connsiteX3154" fmla="*/ 2124307 w 5178638"/>
              <a:gd name="connsiteY3154" fmla="*/ 1421671 h 4469549"/>
              <a:gd name="connsiteX3155" fmla="*/ 2147810 w 5178638"/>
              <a:gd name="connsiteY3155" fmla="*/ 1387564 h 4469549"/>
              <a:gd name="connsiteX3156" fmla="*/ 2183723 w 5178638"/>
              <a:gd name="connsiteY3156" fmla="*/ 1325922 h 4469549"/>
              <a:gd name="connsiteX3157" fmla="*/ 2197773 w 5178638"/>
              <a:gd name="connsiteY3157" fmla="*/ 1308037 h 4469549"/>
              <a:gd name="connsiteX3158" fmla="*/ 2214250 w 5178638"/>
              <a:gd name="connsiteY3158" fmla="*/ 1282872 h 4469549"/>
              <a:gd name="connsiteX3159" fmla="*/ 2229372 w 5178638"/>
              <a:gd name="connsiteY3159" fmla="*/ 1256918 h 4469549"/>
              <a:gd name="connsiteX3160" fmla="*/ 2238264 w 5178638"/>
              <a:gd name="connsiteY3160" fmla="*/ 1247803 h 4469549"/>
              <a:gd name="connsiteX3161" fmla="*/ 2242375 w 5178638"/>
              <a:gd name="connsiteY3161" fmla="*/ 1250199 h 4469549"/>
              <a:gd name="connsiteX3162" fmla="*/ 2223559 w 5178638"/>
              <a:gd name="connsiteY3162" fmla="*/ 1282862 h 4469549"/>
              <a:gd name="connsiteX3163" fmla="*/ 2199129 w 5178638"/>
              <a:gd name="connsiteY3163" fmla="*/ 1308826 h 4469549"/>
              <a:gd name="connsiteX3164" fmla="*/ 2175377 w 5178638"/>
              <a:gd name="connsiteY3164" fmla="*/ 1355825 h 4469549"/>
              <a:gd name="connsiteX3165" fmla="*/ 2175128 w 5178638"/>
              <a:gd name="connsiteY3165" fmla="*/ 1368716 h 4469549"/>
              <a:gd name="connsiteX3166" fmla="*/ 2167567 w 5178638"/>
              <a:gd name="connsiteY3166" fmla="*/ 1381693 h 4469549"/>
              <a:gd name="connsiteX3167" fmla="*/ 2171632 w 5178638"/>
              <a:gd name="connsiteY3167" fmla="*/ 1384061 h 4469549"/>
              <a:gd name="connsiteX3168" fmla="*/ 2181083 w 5178638"/>
              <a:gd name="connsiteY3168" fmla="*/ 1367839 h 4469549"/>
              <a:gd name="connsiteX3169" fmla="*/ 2188643 w 5178638"/>
              <a:gd name="connsiteY3169" fmla="*/ 1354863 h 4469549"/>
              <a:gd name="connsiteX3170" fmla="*/ 2195670 w 5178638"/>
              <a:gd name="connsiteY3170" fmla="*/ 1345919 h 4469549"/>
              <a:gd name="connsiteX3171" fmla="*/ 2194065 w 5178638"/>
              <a:gd name="connsiteY3171" fmla="*/ 1358020 h 4469549"/>
              <a:gd name="connsiteX3172" fmla="*/ 2198130 w 5178638"/>
              <a:gd name="connsiteY3172" fmla="*/ 1360389 h 4469549"/>
              <a:gd name="connsiteX3173" fmla="*/ 2218672 w 5178638"/>
              <a:gd name="connsiteY3173" fmla="*/ 1337595 h 4469549"/>
              <a:gd name="connsiteX3174" fmla="*/ 2253764 w 5178638"/>
              <a:gd name="connsiteY3174" fmla="*/ 1271129 h 4469549"/>
              <a:gd name="connsiteX3175" fmla="*/ 2259894 w 5178638"/>
              <a:gd name="connsiteY3175" fmla="*/ 1259711 h 4469549"/>
              <a:gd name="connsiteX3176" fmla="*/ 2252938 w 5178638"/>
              <a:gd name="connsiteY3176" fmla="*/ 1255659 h 4469549"/>
              <a:gd name="connsiteX3177" fmla="*/ 2255402 w 5178638"/>
              <a:gd name="connsiteY3177" fmla="*/ 1247500 h 4469549"/>
              <a:gd name="connsiteX3178" fmla="*/ 2263782 w 5178638"/>
              <a:gd name="connsiteY3178" fmla="*/ 1239345 h 4469549"/>
              <a:gd name="connsiteX3179" fmla="*/ 2280829 w 5178638"/>
              <a:gd name="connsiteY3179" fmla="*/ 1231895 h 4469549"/>
              <a:gd name="connsiteX3180" fmla="*/ 2287855 w 5178638"/>
              <a:gd name="connsiteY3180" fmla="*/ 1222953 h 4469549"/>
              <a:gd name="connsiteX3181" fmla="*/ 2304581 w 5178638"/>
              <a:gd name="connsiteY3181" fmla="*/ 1184897 h 4469549"/>
              <a:gd name="connsiteX3182" fmla="*/ 2316457 w 5178638"/>
              <a:gd name="connsiteY3182" fmla="*/ 1161398 h 4469549"/>
              <a:gd name="connsiteX3183" fmla="*/ 2330760 w 5178638"/>
              <a:gd name="connsiteY3183" fmla="*/ 1152389 h 4469549"/>
              <a:gd name="connsiteX3184" fmla="*/ 2345907 w 5178638"/>
              <a:gd name="connsiteY3184" fmla="*/ 1126391 h 4469549"/>
              <a:gd name="connsiteX3185" fmla="*/ 2342919 w 5178638"/>
              <a:gd name="connsiteY3185" fmla="*/ 1115978 h 4469549"/>
              <a:gd name="connsiteX3186" fmla="*/ 2348305 w 5178638"/>
              <a:gd name="connsiteY3186" fmla="*/ 1097388 h 4469549"/>
              <a:gd name="connsiteX3187" fmla="*/ 2356935 w 5178638"/>
              <a:gd name="connsiteY3187" fmla="*/ 1076344 h 4469549"/>
              <a:gd name="connsiteX3188" fmla="*/ 2377476 w 5178638"/>
              <a:gd name="connsiteY3188" fmla="*/ 1053547 h 4469549"/>
              <a:gd name="connsiteX3189" fmla="*/ 2396744 w 5178638"/>
              <a:gd name="connsiteY3189" fmla="*/ 1037613 h 4469549"/>
              <a:gd name="connsiteX3190" fmla="*/ 2400266 w 5178638"/>
              <a:gd name="connsiteY3190" fmla="*/ 1033088 h 4469549"/>
              <a:gd name="connsiteX3191" fmla="*/ 2425329 w 5178638"/>
              <a:gd name="connsiteY3191" fmla="*/ 990071 h 4469549"/>
              <a:gd name="connsiteX3192" fmla="*/ 2435002 w 5178638"/>
              <a:gd name="connsiteY3192" fmla="*/ 961043 h 4469549"/>
              <a:gd name="connsiteX3193" fmla="*/ 2457148 w 5178638"/>
              <a:gd name="connsiteY3193" fmla="*/ 926145 h 4469549"/>
              <a:gd name="connsiteX3194" fmla="*/ 2464964 w 5178638"/>
              <a:gd name="connsiteY3194" fmla="*/ 922041 h 4469549"/>
              <a:gd name="connsiteX3195" fmla="*/ 2465021 w 5178638"/>
              <a:gd name="connsiteY3195" fmla="*/ 921943 h 4469549"/>
              <a:gd name="connsiteX3196" fmla="*/ 2475131 w 5178638"/>
              <a:gd name="connsiteY3196" fmla="*/ 890995 h 4469549"/>
              <a:gd name="connsiteX3197" fmla="*/ 2490351 w 5178638"/>
              <a:gd name="connsiteY3197" fmla="*/ 862926 h 4469549"/>
              <a:gd name="connsiteX3198" fmla="*/ 2511143 w 5178638"/>
              <a:gd name="connsiteY3198" fmla="*/ 827239 h 4469549"/>
              <a:gd name="connsiteX3199" fmla="*/ 2528129 w 5178638"/>
              <a:gd name="connsiteY3199" fmla="*/ 796932 h 4469549"/>
              <a:gd name="connsiteX3200" fmla="*/ 2497708 w 5178638"/>
              <a:gd name="connsiteY3200" fmla="*/ 779208 h 4469549"/>
              <a:gd name="connsiteX3201" fmla="*/ 2507032 w 5178638"/>
              <a:gd name="connsiteY3201" fmla="*/ 769651 h 4469549"/>
              <a:gd name="connsiteX3202" fmla="*/ 2522153 w 5178638"/>
              <a:gd name="connsiteY3202" fmla="*/ 743697 h 4469549"/>
              <a:gd name="connsiteX3203" fmla="*/ 2538631 w 5178638"/>
              <a:gd name="connsiteY3203" fmla="*/ 718533 h 4469549"/>
              <a:gd name="connsiteX3204" fmla="*/ 2552681 w 5178638"/>
              <a:gd name="connsiteY3204" fmla="*/ 700646 h 4469549"/>
              <a:gd name="connsiteX3205" fmla="*/ 2588594 w 5178638"/>
              <a:gd name="connsiteY3205" fmla="*/ 639005 h 4469549"/>
              <a:gd name="connsiteX3206" fmla="*/ 2612096 w 5178638"/>
              <a:gd name="connsiteY3206" fmla="*/ 604897 h 4469549"/>
              <a:gd name="connsiteX3207" fmla="*/ 2615876 w 5178638"/>
              <a:gd name="connsiteY3207" fmla="*/ 598409 h 4469549"/>
              <a:gd name="connsiteX3208" fmla="*/ 2644229 w 5178638"/>
              <a:gd name="connsiteY3208" fmla="*/ 549745 h 4469549"/>
              <a:gd name="connsiteX3209" fmla="*/ 2672581 w 5178638"/>
              <a:gd name="connsiteY3209" fmla="*/ 501081 h 4469549"/>
              <a:gd name="connsiteX3210" fmla="*/ 2758458 w 5178638"/>
              <a:gd name="connsiteY3210" fmla="*/ 359912 h 4469549"/>
              <a:gd name="connsiteX3211" fmla="*/ 2758993 w 5178638"/>
              <a:gd name="connsiteY3211" fmla="*/ 355879 h 4469549"/>
              <a:gd name="connsiteX3212" fmla="*/ 2750078 w 5178638"/>
              <a:gd name="connsiteY3212" fmla="*/ 368065 h 4469549"/>
              <a:gd name="connsiteX3213" fmla="*/ 2746831 w 5178638"/>
              <a:gd name="connsiteY3213" fmla="*/ 370520 h 4469549"/>
              <a:gd name="connsiteX3214" fmla="*/ 2746012 w 5178638"/>
              <a:gd name="connsiteY3214" fmla="*/ 365697 h 4469549"/>
              <a:gd name="connsiteX3215" fmla="*/ 2748972 w 5178638"/>
              <a:gd name="connsiteY3215" fmla="*/ 354385 h 4469549"/>
              <a:gd name="connsiteX3216" fmla="*/ 2764191 w 5178638"/>
              <a:gd name="connsiteY3216" fmla="*/ 326316 h 4469549"/>
              <a:gd name="connsiteX3217" fmla="*/ 2755540 w 5178638"/>
              <a:gd name="connsiteY3217" fmla="*/ 286906 h 4469549"/>
              <a:gd name="connsiteX3218" fmla="*/ 2764627 w 5178638"/>
              <a:gd name="connsiteY3218" fmla="*/ 302591 h 4469549"/>
              <a:gd name="connsiteX3219" fmla="*/ 2749472 w 5178638"/>
              <a:gd name="connsiteY3219" fmla="*/ 328604 h 4469549"/>
              <a:gd name="connsiteX3220" fmla="*/ 2732995 w 5178638"/>
              <a:gd name="connsiteY3220" fmla="*/ 353769 h 4469549"/>
              <a:gd name="connsiteX3221" fmla="*/ 2690306 w 5178638"/>
              <a:gd name="connsiteY3221" fmla="*/ 411461 h 4469549"/>
              <a:gd name="connsiteX3222" fmla="*/ 2683566 w 5178638"/>
              <a:gd name="connsiteY3222" fmla="*/ 429262 h 4469549"/>
              <a:gd name="connsiteX3223" fmla="*/ 2661989 w 5178638"/>
              <a:gd name="connsiteY3223" fmla="*/ 481873 h 4469549"/>
              <a:gd name="connsiteX3224" fmla="*/ 2631747 w 5178638"/>
              <a:gd name="connsiteY3224" fmla="*/ 533781 h 4469549"/>
              <a:gd name="connsiteX3225" fmla="*/ 2590414 w 5178638"/>
              <a:gd name="connsiteY3225" fmla="*/ 592265 h 4469549"/>
              <a:gd name="connsiteX3226" fmla="*/ 2580963 w 5178638"/>
              <a:gd name="connsiteY3226" fmla="*/ 608486 h 4469549"/>
              <a:gd name="connsiteX3227" fmla="*/ 2567447 w 5178638"/>
              <a:gd name="connsiteY3227" fmla="*/ 622338 h 4469549"/>
              <a:gd name="connsiteX3228" fmla="*/ 2598758 w 5178638"/>
              <a:gd name="connsiteY3228" fmla="*/ 562362 h 4469549"/>
              <a:gd name="connsiteX3229" fmla="*/ 2636811 w 5178638"/>
              <a:gd name="connsiteY3229" fmla="*/ 484587 h 4469549"/>
              <a:gd name="connsiteX3230" fmla="*/ 2661098 w 5178638"/>
              <a:gd name="connsiteY3230" fmla="*/ 433554 h 4469549"/>
              <a:gd name="connsiteX3231" fmla="*/ 2691341 w 5178638"/>
              <a:gd name="connsiteY3231" fmla="*/ 381645 h 4469549"/>
              <a:gd name="connsiteX3232" fmla="*/ 2716733 w 5178638"/>
              <a:gd name="connsiteY3232" fmla="*/ 344294 h 4469549"/>
              <a:gd name="connsiteX3233" fmla="*/ 2737525 w 5178638"/>
              <a:gd name="connsiteY3233" fmla="*/ 308607 h 4469549"/>
              <a:gd name="connsiteX3234" fmla="*/ 2741305 w 5178638"/>
              <a:gd name="connsiteY3234" fmla="*/ 302118 h 4469549"/>
              <a:gd name="connsiteX3235" fmla="*/ 2605391 w 5178638"/>
              <a:gd name="connsiteY3235" fmla="*/ 27742 h 4469549"/>
              <a:gd name="connsiteX3236" fmla="*/ 2613689 w 5178638"/>
              <a:gd name="connsiteY3236" fmla="*/ 42064 h 4469549"/>
              <a:gd name="connsiteX3237" fmla="*/ 2611315 w 5178638"/>
              <a:gd name="connsiteY3237" fmla="*/ 47173 h 4469549"/>
              <a:gd name="connsiteX3238" fmla="*/ 2604904 w 5178638"/>
              <a:gd name="connsiteY3238" fmla="*/ 59732 h 4469549"/>
              <a:gd name="connsiteX3239" fmla="*/ 2608434 w 5178638"/>
              <a:gd name="connsiteY3239" fmla="*/ 66135 h 4469549"/>
              <a:gd name="connsiteX3240" fmla="*/ 2613571 w 5178638"/>
              <a:gd name="connsiteY3240" fmla="*/ 60436 h 4469549"/>
              <a:gd name="connsiteX3241" fmla="*/ 2618967 w 5178638"/>
              <a:gd name="connsiteY3241" fmla="*/ 51174 h 4469549"/>
              <a:gd name="connsiteX3242" fmla="*/ 2630137 w 5178638"/>
              <a:gd name="connsiteY3242" fmla="*/ 70454 h 4469549"/>
              <a:gd name="connsiteX3243" fmla="*/ 2626023 w 5178638"/>
              <a:gd name="connsiteY3243" fmla="*/ 78335 h 4469549"/>
              <a:gd name="connsiteX3244" fmla="*/ 2600040 w 5178638"/>
              <a:gd name="connsiteY3244" fmla="*/ 63197 h 4469549"/>
              <a:gd name="connsiteX3245" fmla="*/ 2576491 w 5178638"/>
              <a:gd name="connsiteY3245" fmla="*/ 103617 h 4469549"/>
              <a:gd name="connsiteX3246" fmla="*/ 2522531 w 5178638"/>
              <a:gd name="connsiteY3246" fmla="*/ 224273 h 4469549"/>
              <a:gd name="connsiteX3247" fmla="*/ 2502024 w 5178638"/>
              <a:gd name="connsiteY3247" fmla="*/ 268816 h 4469549"/>
              <a:gd name="connsiteX3248" fmla="*/ 2474208 w 5178638"/>
              <a:gd name="connsiteY3248" fmla="*/ 313447 h 4469549"/>
              <a:gd name="connsiteX3249" fmla="*/ 2441790 w 5178638"/>
              <a:gd name="connsiteY3249" fmla="*/ 359742 h 4469549"/>
              <a:gd name="connsiteX3250" fmla="*/ 2399136 w 5178638"/>
              <a:gd name="connsiteY3250" fmla="*/ 439185 h 4469549"/>
              <a:gd name="connsiteX3251" fmla="*/ 2393466 w 5178638"/>
              <a:gd name="connsiteY3251" fmla="*/ 448917 h 4469549"/>
              <a:gd name="connsiteX3252" fmla="*/ 2346746 w 5178638"/>
              <a:gd name="connsiteY3252" fmla="*/ 525989 h 4469549"/>
              <a:gd name="connsiteX3253" fmla="*/ 2297602 w 5178638"/>
              <a:gd name="connsiteY3253" fmla="*/ 610340 h 4469549"/>
              <a:gd name="connsiteX3254" fmla="*/ 2259265 w 5178638"/>
              <a:gd name="connsiteY3254" fmla="*/ 679260 h 4469549"/>
              <a:gd name="connsiteX3255" fmla="*/ 2255770 w 5178638"/>
              <a:gd name="connsiteY3255" fmla="*/ 694606 h 4469549"/>
              <a:gd name="connsiteX3256" fmla="*/ 2261725 w 5178638"/>
              <a:gd name="connsiteY3256" fmla="*/ 693729 h 4469549"/>
              <a:gd name="connsiteX3257" fmla="*/ 2274421 w 5178638"/>
              <a:gd name="connsiteY3257" fmla="*/ 675054 h 4469549"/>
              <a:gd name="connsiteX3258" fmla="*/ 2271461 w 5178638"/>
              <a:gd name="connsiteY3258" fmla="*/ 686365 h 4469549"/>
              <a:gd name="connsiteX3259" fmla="*/ 2246889 w 5178638"/>
              <a:gd name="connsiteY3259" fmla="*/ 728540 h 4469549"/>
              <a:gd name="connsiteX3260" fmla="*/ 2244999 w 5178638"/>
              <a:gd name="connsiteY3260" fmla="*/ 731785 h 4469549"/>
              <a:gd name="connsiteX3261" fmla="*/ 2236775 w 5178638"/>
              <a:gd name="connsiteY3261" fmla="*/ 744636 h 4469549"/>
              <a:gd name="connsiteX3262" fmla="*/ 2240354 w 5178638"/>
              <a:gd name="connsiteY3262" fmla="*/ 745169 h 4469549"/>
              <a:gd name="connsiteX3263" fmla="*/ 2631790 w 5178638"/>
              <a:gd name="connsiteY3263" fmla="*/ 73307 h 4469549"/>
              <a:gd name="connsiteX3264" fmla="*/ 2698582 w 5178638"/>
              <a:gd name="connsiteY3264" fmla="*/ 188594 h 4469549"/>
              <a:gd name="connsiteX3265" fmla="*/ 2691432 w 5178638"/>
              <a:gd name="connsiteY3265" fmla="*/ 201336 h 4469549"/>
              <a:gd name="connsiteX3266" fmla="*/ 2669192 w 5178638"/>
              <a:gd name="connsiteY3266" fmla="*/ 241068 h 4469549"/>
              <a:gd name="connsiteX3267" fmla="*/ 2648400 w 5178638"/>
              <a:gd name="connsiteY3267" fmla="*/ 276755 h 4469549"/>
              <a:gd name="connsiteX3268" fmla="*/ 2623043 w 5178638"/>
              <a:gd name="connsiteY3268" fmla="*/ 335855 h 4469549"/>
              <a:gd name="connsiteX3269" fmla="*/ 2615198 w 5178638"/>
              <a:gd name="connsiteY3269" fmla="*/ 339974 h 4469549"/>
              <a:gd name="connsiteX3270" fmla="*/ 2593051 w 5178638"/>
              <a:gd name="connsiteY3270" fmla="*/ 374872 h 4469549"/>
              <a:gd name="connsiteX3271" fmla="*/ 2583350 w 5178638"/>
              <a:gd name="connsiteY3271" fmla="*/ 403984 h 4469549"/>
              <a:gd name="connsiteX3272" fmla="*/ 2572830 w 5178638"/>
              <a:gd name="connsiteY3272" fmla="*/ 428273 h 4469549"/>
              <a:gd name="connsiteX3273" fmla="*/ 2535525 w 5178638"/>
              <a:gd name="connsiteY3273" fmla="*/ 467377 h 4469549"/>
              <a:gd name="connsiteX3274" fmla="*/ 2514984 w 5178638"/>
              <a:gd name="connsiteY3274" fmla="*/ 490172 h 4469549"/>
              <a:gd name="connsiteX3275" fmla="*/ 2506354 w 5178638"/>
              <a:gd name="connsiteY3275" fmla="*/ 511217 h 4469549"/>
              <a:gd name="connsiteX3276" fmla="*/ 2500969 w 5178638"/>
              <a:gd name="connsiteY3276" fmla="*/ 529807 h 4469549"/>
              <a:gd name="connsiteX3277" fmla="*/ 2503963 w 5178638"/>
              <a:gd name="connsiteY3277" fmla="*/ 540244 h 4469549"/>
              <a:gd name="connsiteX3278" fmla="*/ 2488842 w 5178638"/>
              <a:gd name="connsiteY3278" fmla="*/ 566198 h 4469549"/>
              <a:gd name="connsiteX3279" fmla="*/ 2474507 w 5178638"/>
              <a:gd name="connsiteY3279" fmla="*/ 575227 h 4469549"/>
              <a:gd name="connsiteX3280" fmla="*/ 2462630 w 5178638"/>
              <a:gd name="connsiteY3280" fmla="*/ 598726 h 4469549"/>
              <a:gd name="connsiteX3281" fmla="*/ 2445904 w 5178638"/>
              <a:gd name="connsiteY3281" fmla="*/ 636782 h 4469549"/>
              <a:gd name="connsiteX3282" fmla="*/ 2438877 w 5178638"/>
              <a:gd name="connsiteY3282" fmla="*/ 645725 h 4469549"/>
              <a:gd name="connsiteX3283" fmla="*/ 2421831 w 5178638"/>
              <a:gd name="connsiteY3283" fmla="*/ 653175 h 4469549"/>
              <a:gd name="connsiteX3284" fmla="*/ 2413451 w 5178638"/>
              <a:gd name="connsiteY3284" fmla="*/ 661330 h 4469549"/>
              <a:gd name="connsiteX3285" fmla="*/ 2397830 w 5178638"/>
              <a:gd name="connsiteY3285" fmla="*/ 713065 h 4469549"/>
              <a:gd name="connsiteX3286" fmla="*/ 2396760 w 5178638"/>
              <a:gd name="connsiteY3286" fmla="*/ 721133 h 4469549"/>
              <a:gd name="connsiteX3287" fmla="*/ 2403250 w 5178638"/>
              <a:gd name="connsiteY3287" fmla="*/ 716223 h 4469549"/>
              <a:gd name="connsiteX3288" fmla="*/ 2431068 w 5178638"/>
              <a:gd name="connsiteY3288" fmla="*/ 671594 h 4469549"/>
              <a:gd name="connsiteX3289" fmla="*/ 2438094 w 5178638"/>
              <a:gd name="connsiteY3289" fmla="*/ 662650 h 4469549"/>
              <a:gd name="connsiteX3290" fmla="*/ 2451610 w 5178638"/>
              <a:gd name="connsiteY3290" fmla="*/ 648797 h 4469549"/>
              <a:gd name="connsiteX3291" fmla="*/ 2460811 w 5178638"/>
              <a:gd name="connsiteY3291" fmla="*/ 645466 h 4469549"/>
              <a:gd name="connsiteX3292" fmla="*/ 2460560 w 5178638"/>
              <a:gd name="connsiteY3292" fmla="*/ 658358 h 4469549"/>
              <a:gd name="connsiteX3293" fmla="*/ 2468121 w 5178638"/>
              <a:gd name="connsiteY3293" fmla="*/ 645381 h 4469549"/>
              <a:gd name="connsiteX3294" fmla="*/ 2479997 w 5178638"/>
              <a:gd name="connsiteY3294" fmla="*/ 621882 h 4469549"/>
              <a:gd name="connsiteX3295" fmla="*/ 2496473 w 5178638"/>
              <a:gd name="connsiteY3295" fmla="*/ 596717 h 4469549"/>
              <a:gd name="connsiteX3296" fmla="*/ 2512701 w 5178638"/>
              <a:gd name="connsiteY3296" fmla="*/ 584443 h 4469549"/>
              <a:gd name="connsiteX3297" fmla="*/ 2520702 w 5178638"/>
              <a:gd name="connsiteY3297" fmla="*/ 573506 h 4469549"/>
              <a:gd name="connsiteX3298" fmla="*/ 2501442 w 5178638"/>
              <a:gd name="connsiteY3298" fmla="*/ 609650 h 4469549"/>
              <a:gd name="connsiteX3299" fmla="*/ 2483611 w 5178638"/>
              <a:gd name="connsiteY3299" fmla="*/ 634025 h 4469549"/>
              <a:gd name="connsiteX3300" fmla="*/ 2475514 w 5178638"/>
              <a:gd name="connsiteY3300" fmla="*/ 651036 h 4469549"/>
              <a:gd name="connsiteX3301" fmla="*/ 2468239 w 5178638"/>
              <a:gd name="connsiteY3301" fmla="*/ 672870 h 4469549"/>
              <a:gd name="connsiteX3302" fmla="*/ 2430151 w 5178638"/>
              <a:gd name="connsiteY3302" fmla="*/ 728898 h 4469549"/>
              <a:gd name="connsiteX3303" fmla="*/ 2428261 w 5178638"/>
              <a:gd name="connsiteY3303" fmla="*/ 732142 h 4469549"/>
              <a:gd name="connsiteX3304" fmla="*/ 2372627 w 5178638"/>
              <a:gd name="connsiteY3304" fmla="*/ 821403 h 4469549"/>
              <a:gd name="connsiteX3305" fmla="*/ 2369666 w 5178638"/>
              <a:gd name="connsiteY3305" fmla="*/ 832714 h 4469549"/>
              <a:gd name="connsiteX3306" fmla="*/ 2368780 w 5178638"/>
              <a:gd name="connsiteY3306" fmla="*/ 836607 h 4469549"/>
              <a:gd name="connsiteX3307" fmla="*/ 2366873 w 5178638"/>
              <a:gd name="connsiteY3307" fmla="*/ 825395 h 4469549"/>
              <a:gd name="connsiteX3308" fmla="*/ 2381994 w 5178638"/>
              <a:gd name="connsiteY3308" fmla="*/ 799441 h 4469549"/>
              <a:gd name="connsiteX3309" fmla="*/ 2384955 w 5178638"/>
              <a:gd name="connsiteY3309" fmla="*/ 788128 h 4469549"/>
              <a:gd name="connsiteX3310" fmla="*/ 2377929 w 5178638"/>
              <a:gd name="connsiteY3310" fmla="*/ 797072 h 4469549"/>
              <a:gd name="connsiteX3311" fmla="*/ 2371723 w 5178638"/>
              <a:gd name="connsiteY3311" fmla="*/ 810838 h 4469549"/>
              <a:gd name="connsiteX3312" fmla="*/ 2362272 w 5178638"/>
              <a:gd name="connsiteY3312" fmla="*/ 827059 h 4469549"/>
              <a:gd name="connsiteX3313" fmla="*/ 2345796 w 5178638"/>
              <a:gd name="connsiteY3313" fmla="*/ 852224 h 4469549"/>
              <a:gd name="connsiteX3314" fmla="*/ 2333635 w 5178638"/>
              <a:gd name="connsiteY3314" fmla="*/ 866867 h 4469549"/>
              <a:gd name="connsiteX3315" fmla="*/ 2290626 w 5178638"/>
              <a:gd name="connsiteY3315" fmla="*/ 893955 h 4469549"/>
              <a:gd name="connsiteX3316" fmla="*/ 2296832 w 5178638"/>
              <a:gd name="connsiteY3316" fmla="*/ 880188 h 4469549"/>
              <a:gd name="connsiteX3317" fmla="*/ 2327074 w 5178638"/>
              <a:gd name="connsiteY3317" fmla="*/ 828280 h 4469549"/>
              <a:gd name="connsiteX3318" fmla="*/ 2332460 w 5178638"/>
              <a:gd name="connsiteY3318" fmla="*/ 809690 h 4469549"/>
              <a:gd name="connsiteX3319" fmla="*/ 2298437 w 5178638"/>
              <a:gd name="connsiteY3319" fmla="*/ 868087 h 4469549"/>
              <a:gd name="connsiteX3320" fmla="*/ 2264414 w 5178638"/>
              <a:gd name="connsiteY3320" fmla="*/ 926484 h 4469549"/>
              <a:gd name="connsiteX3321" fmla="*/ 2229570 w 5178638"/>
              <a:gd name="connsiteY3321" fmla="*/ 980057 h 4469549"/>
              <a:gd name="connsiteX3322" fmla="*/ 2184207 w 5178638"/>
              <a:gd name="connsiteY3322" fmla="*/ 1057919 h 4469549"/>
              <a:gd name="connsiteX3323" fmla="*/ 2169621 w 5178638"/>
              <a:gd name="connsiteY3323" fmla="*/ 1079840 h 4469549"/>
              <a:gd name="connsiteX3324" fmla="*/ 2139949 w 5178638"/>
              <a:gd name="connsiteY3324" fmla="*/ 1149462 h 4469549"/>
              <a:gd name="connsiteX3325" fmla="*/ 2133458 w 5178638"/>
              <a:gd name="connsiteY3325" fmla="*/ 1154372 h 4469549"/>
              <a:gd name="connsiteX3326" fmla="*/ 2124791 w 5178638"/>
              <a:gd name="connsiteY3326" fmla="*/ 1153668 h 4469549"/>
              <a:gd name="connsiteX3327" fmla="*/ 2110853 w 5178638"/>
              <a:gd name="connsiteY3327" fmla="*/ 1173573 h 4469549"/>
              <a:gd name="connsiteX3328" fmla="*/ 2124305 w 5178638"/>
              <a:gd name="connsiteY3328" fmla="*/ 1181410 h 4469549"/>
              <a:gd name="connsiteX3329" fmla="*/ 2123975 w 5178638"/>
              <a:gd name="connsiteY3329" fmla="*/ 1182120 h 4469549"/>
              <a:gd name="connsiteX3330" fmla="*/ 2106714 w 5178638"/>
              <a:gd name="connsiteY3330" fmla="*/ 1224210 h 4469549"/>
              <a:gd name="connsiteX3331" fmla="*/ 2101578 w 5178638"/>
              <a:gd name="connsiteY3331" fmla="*/ 1229908 h 4469549"/>
              <a:gd name="connsiteX3332" fmla="*/ 2094553 w 5178638"/>
              <a:gd name="connsiteY3332" fmla="*/ 1238852 h 4469549"/>
              <a:gd name="connsiteX3333" fmla="*/ 2036493 w 5178638"/>
              <a:gd name="connsiteY3333" fmla="*/ 1335391 h 4469549"/>
              <a:gd name="connsiteX3334" fmla="*/ 2016771 w 5178638"/>
              <a:gd name="connsiteY3334" fmla="*/ 1363010 h 4469549"/>
              <a:gd name="connsiteX3335" fmla="*/ 1997870 w 5178638"/>
              <a:gd name="connsiteY3335" fmla="*/ 1395453 h 4469549"/>
              <a:gd name="connsiteX3336" fmla="*/ 1968982 w 5178638"/>
              <a:gd name="connsiteY3336" fmla="*/ 1448150 h 4469549"/>
              <a:gd name="connsiteX3337" fmla="*/ 1961422 w 5178638"/>
              <a:gd name="connsiteY3337" fmla="*/ 1461126 h 4469549"/>
              <a:gd name="connsiteX3338" fmla="*/ 1954396 w 5178638"/>
              <a:gd name="connsiteY3338" fmla="*/ 1470071 h 4469549"/>
              <a:gd name="connsiteX3339" fmla="*/ 1954111 w 5178638"/>
              <a:gd name="connsiteY3339" fmla="*/ 1461213 h 4469549"/>
              <a:gd name="connsiteX3340" fmla="*/ 1967592 w 5178638"/>
              <a:gd name="connsiteY3340" fmla="*/ 1425613 h 4469549"/>
              <a:gd name="connsiteX3341" fmla="*/ 1971087 w 5178638"/>
              <a:gd name="connsiteY3341" fmla="*/ 1410267 h 4469549"/>
              <a:gd name="connsiteX3342" fmla="*/ 1937314 w 5178638"/>
              <a:gd name="connsiteY3342" fmla="*/ 1455773 h 4469549"/>
              <a:gd name="connsiteX3343" fmla="*/ 1911102 w 5178638"/>
              <a:gd name="connsiteY3343" fmla="*/ 1488302 h 4469549"/>
              <a:gd name="connsiteX3344" fmla="*/ 1901902 w 5178638"/>
              <a:gd name="connsiteY3344" fmla="*/ 1491632 h 4469549"/>
              <a:gd name="connsiteX3345" fmla="*/ 1908106 w 5178638"/>
              <a:gd name="connsiteY3345" fmla="*/ 1477865 h 4469549"/>
              <a:gd name="connsiteX3346" fmla="*/ 1945909 w 5178638"/>
              <a:gd name="connsiteY3346" fmla="*/ 1412981 h 4469549"/>
              <a:gd name="connsiteX3347" fmla="*/ 1999869 w 5178638"/>
              <a:gd name="connsiteY3347" fmla="*/ 1292325 h 4469549"/>
              <a:gd name="connsiteX3348" fmla="*/ 2020375 w 5178638"/>
              <a:gd name="connsiteY3348" fmla="*/ 1247781 h 4469549"/>
              <a:gd name="connsiteX3349" fmla="*/ 2048192 w 5178638"/>
              <a:gd name="connsiteY3349" fmla="*/ 1203151 h 4469549"/>
              <a:gd name="connsiteX3350" fmla="*/ 2080610 w 5178638"/>
              <a:gd name="connsiteY3350" fmla="*/ 1156856 h 4469549"/>
              <a:gd name="connsiteX3351" fmla="*/ 2080998 w 5178638"/>
              <a:gd name="connsiteY3351" fmla="*/ 1156179 h 4469549"/>
              <a:gd name="connsiteX3352" fmla="*/ 2094450 w 5178638"/>
              <a:gd name="connsiteY3352" fmla="*/ 1164016 h 4469549"/>
              <a:gd name="connsiteX3353" fmla="*/ 2103930 w 5178638"/>
              <a:gd name="connsiteY3353" fmla="*/ 1145859 h 4469549"/>
              <a:gd name="connsiteX3354" fmla="*/ 2117696 w 5178638"/>
              <a:gd name="connsiteY3354" fmla="*/ 1119116 h 4469549"/>
              <a:gd name="connsiteX3355" fmla="*/ 2112809 w 5178638"/>
              <a:gd name="connsiteY3355" fmla="*/ 1111923 h 4469549"/>
              <a:gd name="connsiteX3356" fmla="*/ 2101184 w 5178638"/>
              <a:gd name="connsiteY3356" fmla="*/ 1122533 h 4469549"/>
              <a:gd name="connsiteX3357" fmla="*/ 2107389 w 5178638"/>
              <a:gd name="connsiteY3357" fmla="*/ 1108765 h 4469549"/>
              <a:gd name="connsiteX3358" fmla="*/ 2109279 w 5178638"/>
              <a:gd name="connsiteY3358" fmla="*/ 1105521 h 4469549"/>
              <a:gd name="connsiteX3359" fmla="*/ 2102789 w 5178638"/>
              <a:gd name="connsiteY3359" fmla="*/ 1110431 h 4469549"/>
              <a:gd name="connsiteX3360" fmla="*/ 2081998 w 5178638"/>
              <a:gd name="connsiteY3360" fmla="*/ 1146117 h 4469549"/>
              <a:gd name="connsiteX3361" fmla="*/ 2076861 w 5178638"/>
              <a:gd name="connsiteY3361" fmla="*/ 1151816 h 4469549"/>
              <a:gd name="connsiteX3362" fmla="*/ 2073331 w 5178638"/>
              <a:gd name="connsiteY3362" fmla="*/ 1145414 h 4469549"/>
              <a:gd name="connsiteX3363" fmla="*/ 2083317 w 5178638"/>
              <a:gd name="connsiteY3363" fmla="*/ 1125159 h 4469549"/>
              <a:gd name="connsiteX3364" fmla="*/ 2104929 w 5178638"/>
              <a:gd name="connsiteY3364" fmla="*/ 1094296 h 4469549"/>
              <a:gd name="connsiteX3365" fmla="*/ 2112774 w 5178638"/>
              <a:gd name="connsiteY3365" fmla="*/ 1090175 h 4469549"/>
              <a:gd name="connsiteX3366" fmla="*/ 2122225 w 5178638"/>
              <a:gd name="connsiteY3366" fmla="*/ 1073954 h 4469549"/>
              <a:gd name="connsiteX3367" fmla="*/ 2133067 w 5178638"/>
              <a:gd name="connsiteY3367" fmla="*/ 1080271 h 4469549"/>
              <a:gd name="connsiteX3368" fmla="*/ 2173580 w 5178638"/>
              <a:gd name="connsiteY3368" fmla="*/ 1016964 h 4469549"/>
              <a:gd name="connsiteX3369" fmla="*/ 2175470 w 5178638"/>
              <a:gd name="connsiteY3369" fmla="*/ 1013719 h 4469549"/>
              <a:gd name="connsiteX3370" fmla="*/ 2200042 w 5178638"/>
              <a:gd name="connsiteY3370" fmla="*/ 971544 h 4469549"/>
              <a:gd name="connsiteX3371" fmla="*/ 2203003 w 5178638"/>
              <a:gd name="connsiteY3371" fmla="*/ 960233 h 4469549"/>
              <a:gd name="connsiteX3372" fmla="*/ 2190306 w 5178638"/>
              <a:gd name="connsiteY3372" fmla="*/ 978908 h 4469549"/>
              <a:gd name="connsiteX3373" fmla="*/ 2184351 w 5178638"/>
              <a:gd name="connsiteY3373" fmla="*/ 979785 h 4469549"/>
              <a:gd name="connsiteX3374" fmla="*/ 2187846 w 5178638"/>
              <a:gd name="connsiteY3374" fmla="*/ 964439 h 4469549"/>
              <a:gd name="connsiteX3375" fmla="*/ 2226183 w 5178638"/>
              <a:gd name="connsiteY3375" fmla="*/ 895519 h 4469549"/>
              <a:gd name="connsiteX3376" fmla="*/ 2275327 w 5178638"/>
              <a:gd name="connsiteY3376" fmla="*/ 811168 h 4469549"/>
              <a:gd name="connsiteX3377" fmla="*/ 2322047 w 5178638"/>
              <a:gd name="connsiteY3377" fmla="*/ 734096 h 4469549"/>
              <a:gd name="connsiteX3378" fmla="*/ 2327717 w 5178638"/>
              <a:gd name="connsiteY3378" fmla="*/ 724363 h 4469549"/>
              <a:gd name="connsiteX3379" fmla="*/ 2370370 w 5178638"/>
              <a:gd name="connsiteY3379" fmla="*/ 644921 h 4469549"/>
              <a:gd name="connsiteX3380" fmla="*/ 2402789 w 5178638"/>
              <a:gd name="connsiteY3380" fmla="*/ 598626 h 4469549"/>
              <a:gd name="connsiteX3381" fmla="*/ 2430606 w 5178638"/>
              <a:gd name="connsiteY3381" fmla="*/ 553995 h 4469549"/>
              <a:gd name="connsiteX3382" fmla="*/ 2451112 w 5178638"/>
              <a:gd name="connsiteY3382" fmla="*/ 509452 h 4469549"/>
              <a:gd name="connsiteX3383" fmla="*/ 2505072 w 5178638"/>
              <a:gd name="connsiteY3383" fmla="*/ 388796 h 4469549"/>
              <a:gd name="connsiteX3384" fmla="*/ 2542875 w 5178638"/>
              <a:gd name="connsiteY3384" fmla="*/ 323911 h 4469549"/>
              <a:gd name="connsiteX3385" fmla="*/ 2549079 w 5178638"/>
              <a:gd name="connsiteY3385" fmla="*/ 310144 h 4469549"/>
              <a:gd name="connsiteX3386" fmla="*/ 2539879 w 5178638"/>
              <a:gd name="connsiteY3386" fmla="*/ 313474 h 4469549"/>
              <a:gd name="connsiteX3387" fmla="*/ 2513667 w 5178638"/>
              <a:gd name="connsiteY3387" fmla="*/ 346003 h 4469549"/>
              <a:gd name="connsiteX3388" fmla="*/ 2479894 w 5178638"/>
              <a:gd name="connsiteY3388" fmla="*/ 391510 h 4469549"/>
              <a:gd name="connsiteX3389" fmla="*/ 2483389 w 5178638"/>
              <a:gd name="connsiteY3389" fmla="*/ 376164 h 4469549"/>
              <a:gd name="connsiteX3390" fmla="*/ 2496870 w 5178638"/>
              <a:gd name="connsiteY3390" fmla="*/ 340563 h 4469549"/>
              <a:gd name="connsiteX3391" fmla="*/ 2496584 w 5178638"/>
              <a:gd name="connsiteY3391" fmla="*/ 331706 h 4469549"/>
              <a:gd name="connsiteX3392" fmla="*/ 2489559 w 5178638"/>
              <a:gd name="connsiteY3392" fmla="*/ 340650 h 4469549"/>
              <a:gd name="connsiteX3393" fmla="*/ 2481999 w 5178638"/>
              <a:gd name="connsiteY3393" fmla="*/ 353627 h 4469549"/>
              <a:gd name="connsiteX3394" fmla="*/ 2453111 w 5178638"/>
              <a:gd name="connsiteY3394" fmla="*/ 406324 h 4469549"/>
              <a:gd name="connsiteX3395" fmla="*/ 2434209 w 5178638"/>
              <a:gd name="connsiteY3395" fmla="*/ 438767 h 4469549"/>
              <a:gd name="connsiteX3396" fmla="*/ 2414487 w 5178638"/>
              <a:gd name="connsiteY3396" fmla="*/ 466386 h 4469549"/>
              <a:gd name="connsiteX3397" fmla="*/ 2356428 w 5178638"/>
              <a:gd name="connsiteY3397" fmla="*/ 562925 h 4469549"/>
              <a:gd name="connsiteX3398" fmla="*/ 2349402 w 5178638"/>
              <a:gd name="connsiteY3398" fmla="*/ 571868 h 4469549"/>
              <a:gd name="connsiteX3399" fmla="*/ 2344266 w 5178638"/>
              <a:gd name="connsiteY3399" fmla="*/ 577566 h 4469549"/>
              <a:gd name="connsiteX3400" fmla="*/ 2327006 w 5178638"/>
              <a:gd name="connsiteY3400" fmla="*/ 619657 h 4469549"/>
              <a:gd name="connsiteX3401" fmla="*/ 2297833 w 5178638"/>
              <a:gd name="connsiteY3401" fmla="*/ 663497 h 4469549"/>
              <a:gd name="connsiteX3402" fmla="*/ 2294053 w 5178638"/>
              <a:gd name="connsiteY3402" fmla="*/ 669986 h 4469549"/>
              <a:gd name="connsiteX3403" fmla="*/ 2273261 w 5178638"/>
              <a:gd name="connsiteY3403" fmla="*/ 705673 h 4469549"/>
              <a:gd name="connsiteX3404" fmla="*/ 2247869 w 5178638"/>
              <a:gd name="connsiteY3404" fmla="*/ 743024 h 4469549"/>
              <a:gd name="connsiteX3405" fmla="*/ 2217626 w 5178638"/>
              <a:gd name="connsiteY3405" fmla="*/ 794933 h 4469549"/>
              <a:gd name="connsiteX3406" fmla="*/ 2193339 w 5178638"/>
              <a:gd name="connsiteY3406" fmla="*/ 845965 h 4469549"/>
              <a:gd name="connsiteX3407" fmla="*/ 2155286 w 5178638"/>
              <a:gd name="connsiteY3407" fmla="*/ 923741 h 4469549"/>
              <a:gd name="connsiteX3408" fmla="*/ 2123974 w 5178638"/>
              <a:gd name="connsiteY3408" fmla="*/ 983717 h 4469549"/>
              <a:gd name="connsiteX3409" fmla="*/ 2137491 w 5178638"/>
              <a:gd name="connsiteY3409" fmla="*/ 969865 h 4469549"/>
              <a:gd name="connsiteX3410" fmla="*/ 2146941 w 5178638"/>
              <a:gd name="connsiteY3410" fmla="*/ 953643 h 4469549"/>
              <a:gd name="connsiteX3411" fmla="*/ 2188275 w 5178638"/>
              <a:gd name="connsiteY3411" fmla="*/ 895160 h 4469549"/>
              <a:gd name="connsiteX3412" fmla="*/ 2218517 w 5178638"/>
              <a:gd name="connsiteY3412" fmla="*/ 843252 h 4469549"/>
              <a:gd name="connsiteX3413" fmla="*/ 2240094 w 5178638"/>
              <a:gd name="connsiteY3413" fmla="*/ 790641 h 4469549"/>
              <a:gd name="connsiteX3414" fmla="*/ 2246834 w 5178638"/>
              <a:gd name="connsiteY3414" fmla="*/ 772840 h 4469549"/>
              <a:gd name="connsiteX3415" fmla="*/ 2289523 w 5178638"/>
              <a:gd name="connsiteY3415" fmla="*/ 715147 h 4469549"/>
              <a:gd name="connsiteX3416" fmla="*/ 2305999 w 5178638"/>
              <a:gd name="connsiteY3416" fmla="*/ 689983 h 4469549"/>
              <a:gd name="connsiteX3417" fmla="*/ 2326791 w 5178638"/>
              <a:gd name="connsiteY3417" fmla="*/ 654295 h 4469549"/>
              <a:gd name="connsiteX3418" fmla="*/ 2338132 w 5178638"/>
              <a:gd name="connsiteY3418" fmla="*/ 634830 h 4469549"/>
              <a:gd name="connsiteX3419" fmla="*/ 2356748 w 5178638"/>
              <a:gd name="connsiteY3419" fmla="*/ 593530 h 4469549"/>
              <a:gd name="connsiteX3420" fmla="*/ 2371334 w 5178638"/>
              <a:gd name="connsiteY3420" fmla="*/ 571609 h 4469549"/>
              <a:gd name="connsiteX3421" fmla="*/ 2407532 w 5178638"/>
              <a:gd name="connsiteY3421" fmla="*/ 518826 h 4469549"/>
              <a:gd name="connsiteX3422" fmla="*/ 2427789 w 5178638"/>
              <a:gd name="connsiteY3422" fmla="*/ 487172 h 4469549"/>
              <a:gd name="connsiteX3423" fmla="*/ 2432105 w 5178638"/>
              <a:gd name="connsiteY3423" fmla="*/ 476650 h 4469549"/>
              <a:gd name="connsiteX3424" fmla="*/ 2445586 w 5178638"/>
              <a:gd name="connsiteY3424" fmla="*/ 441050 h 4469549"/>
              <a:gd name="connsiteX3425" fmla="*/ 2457212 w 5178638"/>
              <a:gd name="connsiteY3425" fmla="*/ 430441 h 4469549"/>
              <a:gd name="connsiteX3426" fmla="*/ 2438881 w 5178638"/>
              <a:gd name="connsiteY3426" fmla="*/ 480598 h 4469549"/>
              <a:gd name="connsiteX3427" fmla="*/ 2334922 w 5178638"/>
              <a:gd name="connsiteY3427" fmla="*/ 659033 h 4469549"/>
              <a:gd name="connsiteX3428" fmla="*/ 2305499 w 5178638"/>
              <a:gd name="connsiteY3428" fmla="*/ 715764 h 4469549"/>
              <a:gd name="connsiteX3429" fmla="*/ 2302540 w 5178638"/>
              <a:gd name="connsiteY3429" fmla="*/ 727076 h 4469549"/>
              <a:gd name="connsiteX3430" fmla="*/ 2303359 w 5178638"/>
              <a:gd name="connsiteY3430" fmla="*/ 731899 h 4469549"/>
              <a:gd name="connsiteX3431" fmla="*/ 2306606 w 5178638"/>
              <a:gd name="connsiteY3431" fmla="*/ 729445 h 4469549"/>
              <a:gd name="connsiteX3432" fmla="*/ 2315520 w 5178638"/>
              <a:gd name="connsiteY3432" fmla="*/ 717257 h 4469549"/>
              <a:gd name="connsiteX3433" fmla="*/ 2314985 w 5178638"/>
              <a:gd name="connsiteY3433" fmla="*/ 721290 h 4469549"/>
              <a:gd name="connsiteX3434" fmla="*/ 2229109 w 5178638"/>
              <a:gd name="connsiteY3434" fmla="*/ 862460 h 4469549"/>
              <a:gd name="connsiteX3435" fmla="*/ 2200757 w 5178638"/>
              <a:gd name="connsiteY3435" fmla="*/ 911124 h 4469549"/>
              <a:gd name="connsiteX3436" fmla="*/ 2172404 w 5178638"/>
              <a:gd name="connsiteY3436" fmla="*/ 959788 h 4469549"/>
              <a:gd name="connsiteX3437" fmla="*/ 2168624 w 5178638"/>
              <a:gd name="connsiteY3437" fmla="*/ 966276 h 4469549"/>
              <a:gd name="connsiteX3438" fmla="*/ 2145122 w 5178638"/>
              <a:gd name="connsiteY3438" fmla="*/ 1000384 h 4469549"/>
              <a:gd name="connsiteX3439" fmla="*/ 2109209 w 5178638"/>
              <a:gd name="connsiteY3439" fmla="*/ 1062025 h 4469549"/>
              <a:gd name="connsiteX3440" fmla="*/ 2095158 w 5178638"/>
              <a:gd name="connsiteY3440" fmla="*/ 1079912 h 4469549"/>
              <a:gd name="connsiteX3441" fmla="*/ 2078681 w 5178638"/>
              <a:gd name="connsiteY3441" fmla="*/ 1105076 h 4469549"/>
              <a:gd name="connsiteX3442" fmla="*/ 2063560 w 5178638"/>
              <a:gd name="connsiteY3442" fmla="*/ 1131030 h 4469549"/>
              <a:gd name="connsiteX3443" fmla="*/ 2054668 w 5178638"/>
              <a:gd name="connsiteY3443" fmla="*/ 1140144 h 4469549"/>
              <a:gd name="connsiteX3444" fmla="*/ 2050556 w 5178638"/>
              <a:gd name="connsiteY3444" fmla="*/ 1137749 h 4469549"/>
              <a:gd name="connsiteX3445" fmla="*/ 2069373 w 5178638"/>
              <a:gd name="connsiteY3445" fmla="*/ 1105085 h 4469549"/>
              <a:gd name="connsiteX3446" fmla="*/ 2093802 w 5178638"/>
              <a:gd name="connsiteY3446" fmla="*/ 1079122 h 4469549"/>
              <a:gd name="connsiteX3447" fmla="*/ 2117555 w 5178638"/>
              <a:gd name="connsiteY3447" fmla="*/ 1032123 h 4469549"/>
              <a:gd name="connsiteX3448" fmla="*/ 2117804 w 5178638"/>
              <a:gd name="connsiteY3448" fmla="*/ 1019232 h 4469549"/>
              <a:gd name="connsiteX3449" fmla="*/ 2125364 w 5178638"/>
              <a:gd name="connsiteY3449" fmla="*/ 1006255 h 4469549"/>
              <a:gd name="connsiteX3450" fmla="*/ 2121300 w 5178638"/>
              <a:gd name="connsiteY3450" fmla="*/ 1003887 h 4469549"/>
              <a:gd name="connsiteX3451" fmla="*/ 2111849 w 5178638"/>
              <a:gd name="connsiteY3451" fmla="*/ 1020109 h 4469549"/>
              <a:gd name="connsiteX3452" fmla="*/ 2104288 w 5178638"/>
              <a:gd name="connsiteY3452" fmla="*/ 1033086 h 4469549"/>
              <a:gd name="connsiteX3453" fmla="*/ 2097262 w 5178638"/>
              <a:gd name="connsiteY3453" fmla="*/ 1042028 h 4469549"/>
              <a:gd name="connsiteX3454" fmla="*/ 2098867 w 5178638"/>
              <a:gd name="connsiteY3454" fmla="*/ 1029927 h 4469549"/>
              <a:gd name="connsiteX3455" fmla="*/ 2094801 w 5178638"/>
              <a:gd name="connsiteY3455" fmla="*/ 1027558 h 4469549"/>
              <a:gd name="connsiteX3456" fmla="*/ 2074260 w 5178638"/>
              <a:gd name="connsiteY3456" fmla="*/ 1050354 h 4469549"/>
              <a:gd name="connsiteX3457" fmla="*/ 2039167 w 5178638"/>
              <a:gd name="connsiteY3457" fmla="*/ 1116819 h 4469549"/>
              <a:gd name="connsiteX3458" fmla="*/ 2033037 w 5178638"/>
              <a:gd name="connsiteY3458" fmla="*/ 1128236 h 4469549"/>
              <a:gd name="connsiteX3459" fmla="*/ 2039993 w 5178638"/>
              <a:gd name="connsiteY3459" fmla="*/ 1132289 h 4469549"/>
              <a:gd name="connsiteX3460" fmla="*/ 2037530 w 5178638"/>
              <a:gd name="connsiteY3460" fmla="*/ 1140448 h 4469549"/>
              <a:gd name="connsiteX3461" fmla="*/ 2029150 w 5178638"/>
              <a:gd name="connsiteY3461" fmla="*/ 1148602 h 4469549"/>
              <a:gd name="connsiteX3462" fmla="*/ 2012103 w 5178638"/>
              <a:gd name="connsiteY3462" fmla="*/ 1156052 h 4469549"/>
              <a:gd name="connsiteX3463" fmla="*/ 2005077 w 5178638"/>
              <a:gd name="connsiteY3463" fmla="*/ 1164995 h 4469549"/>
              <a:gd name="connsiteX3464" fmla="*/ 1988350 w 5178638"/>
              <a:gd name="connsiteY3464" fmla="*/ 1203050 h 4469549"/>
              <a:gd name="connsiteX3465" fmla="*/ 1976474 w 5178638"/>
              <a:gd name="connsiteY3465" fmla="*/ 1226550 h 4469549"/>
              <a:gd name="connsiteX3466" fmla="*/ 1962172 w 5178638"/>
              <a:gd name="connsiteY3466" fmla="*/ 1235558 h 4469549"/>
              <a:gd name="connsiteX3467" fmla="*/ 1947025 w 5178638"/>
              <a:gd name="connsiteY3467" fmla="*/ 1261557 h 4469549"/>
              <a:gd name="connsiteX3468" fmla="*/ 1950012 w 5178638"/>
              <a:gd name="connsiteY3468" fmla="*/ 1271969 h 4469549"/>
              <a:gd name="connsiteX3469" fmla="*/ 1944627 w 5178638"/>
              <a:gd name="connsiteY3469" fmla="*/ 1290559 h 4469549"/>
              <a:gd name="connsiteX3470" fmla="*/ 1935997 w 5178638"/>
              <a:gd name="connsiteY3470" fmla="*/ 1311604 h 4469549"/>
              <a:gd name="connsiteX3471" fmla="*/ 1915455 w 5178638"/>
              <a:gd name="connsiteY3471" fmla="*/ 1334400 h 4469549"/>
              <a:gd name="connsiteX3472" fmla="*/ 1896188 w 5178638"/>
              <a:gd name="connsiteY3472" fmla="*/ 1350335 h 4469549"/>
              <a:gd name="connsiteX3473" fmla="*/ 1892665 w 5178638"/>
              <a:gd name="connsiteY3473" fmla="*/ 1354859 h 4469549"/>
              <a:gd name="connsiteX3474" fmla="*/ 1867603 w 5178638"/>
              <a:gd name="connsiteY3474" fmla="*/ 1397877 h 4469549"/>
              <a:gd name="connsiteX3475" fmla="*/ 1857930 w 5178638"/>
              <a:gd name="connsiteY3475" fmla="*/ 1426905 h 4469549"/>
              <a:gd name="connsiteX3476" fmla="*/ 1835783 w 5178638"/>
              <a:gd name="connsiteY3476" fmla="*/ 1461803 h 4469549"/>
              <a:gd name="connsiteX3477" fmla="*/ 1827968 w 5178638"/>
              <a:gd name="connsiteY3477" fmla="*/ 1465906 h 4469549"/>
              <a:gd name="connsiteX3478" fmla="*/ 1827911 w 5178638"/>
              <a:gd name="connsiteY3478" fmla="*/ 1466005 h 4469549"/>
              <a:gd name="connsiteX3479" fmla="*/ 1817801 w 5178638"/>
              <a:gd name="connsiteY3479" fmla="*/ 1496953 h 4469549"/>
              <a:gd name="connsiteX3480" fmla="*/ 1802580 w 5178638"/>
              <a:gd name="connsiteY3480" fmla="*/ 1525022 h 4469549"/>
              <a:gd name="connsiteX3481" fmla="*/ 1781789 w 5178638"/>
              <a:gd name="connsiteY3481" fmla="*/ 1560709 h 4469549"/>
              <a:gd name="connsiteX3482" fmla="*/ 1764803 w 5178638"/>
              <a:gd name="connsiteY3482" fmla="*/ 1591017 h 4469549"/>
              <a:gd name="connsiteX3483" fmla="*/ 1795224 w 5178638"/>
              <a:gd name="connsiteY3483" fmla="*/ 1608740 h 4469549"/>
              <a:gd name="connsiteX3484" fmla="*/ 1785900 w 5178638"/>
              <a:gd name="connsiteY3484" fmla="*/ 1618296 h 4469549"/>
              <a:gd name="connsiteX3485" fmla="*/ 1770779 w 5178638"/>
              <a:gd name="connsiteY3485" fmla="*/ 1644252 h 4469549"/>
              <a:gd name="connsiteX3486" fmla="*/ 1754301 w 5178638"/>
              <a:gd name="connsiteY3486" fmla="*/ 1669415 h 4469549"/>
              <a:gd name="connsiteX3487" fmla="*/ 1740251 w 5178638"/>
              <a:gd name="connsiteY3487" fmla="*/ 1687302 h 4469549"/>
              <a:gd name="connsiteX3488" fmla="*/ 1704338 w 5178638"/>
              <a:gd name="connsiteY3488" fmla="*/ 1748943 h 4469549"/>
              <a:gd name="connsiteX3489" fmla="*/ 1680835 w 5178638"/>
              <a:gd name="connsiteY3489" fmla="*/ 1783051 h 4469549"/>
              <a:gd name="connsiteX3490" fmla="*/ 1677055 w 5178638"/>
              <a:gd name="connsiteY3490" fmla="*/ 1789539 h 4469549"/>
              <a:gd name="connsiteX3491" fmla="*/ 1648703 w 5178638"/>
              <a:gd name="connsiteY3491" fmla="*/ 1838204 h 4469549"/>
              <a:gd name="connsiteX3492" fmla="*/ 1620351 w 5178638"/>
              <a:gd name="connsiteY3492" fmla="*/ 1886867 h 4469549"/>
              <a:gd name="connsiteX3493" fmla="*/ 1534474 w 5178638"/>
              <a:gd name="connsiteY3493" fmla="*/ 2028036 h 4469549"/>
              <a:gd name="connsiteX3494" fmla="*/ 1533939 w 5178638"/>
              <a:gd name="connsiteY3494" fmla="*/ 2032069 h 4469549"/>
              <a:gd name="connsiteX3495" fmla="*/ 1542854 w 5178638"/>
              <a:gd name="connsiteY3495" fmla="*/ 2019882 h 4469549"/>
              <a:gd name="connsiteX3496" fmla="*/ 1546100 w 5178638"/>
              <a:gd name="connsiteY3496" fmla="*/ 2017428 h 4469549"/>
              <a:gd name="connsiteX3497" fmla="*/ 1546920 w 5178638"/>
              <a:gd name="connsiteY3497" fmla="*/ 2022251 h 4469549"/>
              <a:gd name="connsiteX3498" fmla="*/ 1543960 w 5178638"/>
              <a:gd name="connsiteY3498" fmla="*/ 2033563 h 4469549"/>
              <a:gd name="connsiteX3499" fmla="*/ 1514537 w 5178638"/>
              <a:gd name="connsiteY3499" fmla="*/ 2090294 h 4469549"/>
              <a:gd name="connsiteX3500" fmla="*/ 1410579 w 5178638"/>
              <a:gd name="connsiteY3500" fmla="*/ 2268729 h 4469549"/>
              <a:gd name="connsiteX3501" fmla="*/ 1392248 w 5178638"/>
              <a:gd name="connsiteY3501" fmla="*/ 2318885 h 4469549"/>
              <a:gd name="connsiteX3502" fmla="*/ 1403874 w 5178638"/>
              <a:gd name="connsiteY3502" fmla="*/ 2308277 h 4469549"/>
              <a:gd name="connsiteX3503" fmla="*/ 1417355 w 5178638"/>
              <a:gd name="connsiteY3503" fmla="*/ 2272676 h 4469549"/>
              <a:gd name="connsiteX3504" fmla="*/ 1421671 w 5178638"/>
              <a:gd name="connsiteY3504" fmla="*/ 2262155 h 4469549"/>
              <a:gd name="connsiteX3505" fmla="*/ 1441928 w 5178638"/>
              <a:gd name="connsiteY3505" fmla="*/ 2230501 h 4469549"/>
              <a:gd name="connsiteX3506" fmla="*/ 1478126 w 5178638"/>
              <a:gd name="connsiteY3506" fmla="*/ 2177717 h 4469549"/>
              <a:gd name="connsiteX3507" fmla="*/ 1492711 w 5178638"/>
              <a:gd name="connsiteY3507" fmla="*/ 2155796 h 4469549"/>
              <a:gd name="connsiteX3508" fmla="*/ 1511328 w 5178638"/>
              <a:gd name="connsiteY3508" fmla="*/ 2114497 h 4469549"/>
              <a:gd name="connsiteX3509" fmla="*/ 1522669 w 5178638"/>
              <a:gd name="connsiteY3509" fmla="*/ 2095031 h 4469549"/>
              <a:gd name="connsiteX3510" fmla="*/ 1543460 w 5178638"/>
              <a:gd name="connsiteY3510" fmla="*/ 2059344 h 4469549"/>
              <a:gd name="connsiteX3511" fmla="*/ 1559936 w 5178638"/>
              <a:gd name="connsiteY3511" fmla="*/ 2034179 h 4469549"/>
              <a:gd name="connsiteX3512" fmla="*/ 1602625 w 5178638"/>
              <a:gd name="connsiteY3512" fmla="*/ 1976487 h 4469549"/>
              <a:gd name="connsiteX3513" fmla="*/ 1609365 w 5178638"/>
              <a:gd name="connsiteY3513" fmla="*/ 1958686 h 4469549"/>
              <a:gd name="connsiteX3514" fmla="*/ 1630943 w 5178638"/>
              <a:gd name="connsiteY3514" fmla="*/ 1906075 h 4469549"/>
              <a:gd name="connsiteX3515" fmla="*/ 1661185 w 5178638"/>
              <a:gd name="connsiteY3515" fmla="*/ 1854166 h 4469549"/>
              <a:gd name="connsiteX3516" fmla="*/ 1702518 w 5178638"/>
              <a:gd name="connsiteY3516" fmla="*/ 1795684 h 4469549"/>
              <a:gd name="connsiteX3517" fmla="*/ 1711969 w 5178638"/>
              <a:gd name="connsiteY3517" fmla="*/ 1779461 h 4469549"/>
              <a:gd name="connsiteX3518" fmla="*/ 1725485 w 5178638"/>
              <a:gd name="connsiteY3518" fmla="*/ 1765610 h 4469549"/>
              <a:gd name="connsiteX3519" fmla="*/ 1694173 w 5178638"/>
              <a:gd name="connsiteY3519" fmla="*/ 1825585 h 4469549"/>
              <a:gd name="connsiteX3520" fmla="*/ 1656121 w 5178638"/>
              <a:gd name="connsiteY3520" fmla="*/ 1903361 h 4469549"/>
              <a:gd name="connsiteX3521" fmla="*/ 1631834 w 5178638"/>
              <a:gd name="connsiteY3521" fmla="*/ 1954395 h 4469549"/>
              <a:gd name="connsiteX3522" fmla="*/ 1601591 w 5178638"/>
              <a:gd name="connsiteY3522" fmla="*/ 2006302 h 4469549"/>
              <a:gd name="connsiteX3523" fmla="*/ 1576199 w 5178638"/>
              <a:gd name="connsiteY3523" fmla="*/ 2043654 h 4469549"/>
              <a:gd name="connsiteX3524" fmla="*/ 1555407 w 5178638"/>
              <a:gd name="connsiteY3524" fmla="*/ 2079341 h 4469549"/>
              <a:gd name="connsiteX3525" fmla="*/ 1551627 w 5178638"/>
              <a:gd name="connsiteY3525" fmla="*/ 2085830 h 4469549"/>
              <a:gd name="connsiteX3526" fmla="*/ 1522454 w 5178638"/>
              <a:gd name="connsiteY3526" fmla="*/ 2129671 h 4469549"/>
              <a:gd name="connsiteX3527" fmla="*/ 1505193 w 5178638"/>
              <a:gd name="connsiteY3527" fmla="*/ 2171761 h 4469549"/>
              <a:gd name="connsiteX3528" fmla="*/ 1500057 w 5178638"/>
              <a:gd name="connsiteY3528" fmla="*/ 2177458 h 4469549"/>
              <a:gd name="connsiteX3529" fmla="*/ 1493032 w 5178638"/>
              <a:gd name="connsiteY3529" fmla="*/ 2186401 h 4469549"/>
              <a:gd name="connsiteX3530" fmla="*/ 1434972 w 5178638"/>
              <a:gd name="connsiteY3530" fmla="*/ 2282941 h 4469549"/>
              <a:gd name="connsiteX3531" fmla="*/ 1415251 w 5178638"/>
              <a:gd name="connsiteY3531" fmla="*/ 2310560 h 4469549"/>
              <a:gd name="connsiteX3532" fmla="*/ 1396349 w 5178638"/>
              <a:gd name="connsiteY3532" fmla="*/ 2343002 h 4469549"/>
              <a:gd name="connsiteX3533" fmla="*/ 1367461 w 5178638"/>
              <a:gd name="connsiteY3533" fmla="*/ 2395700 h 4469549"/>
              <a:gd name="connsiteX3534" fmla="*/ 1359901 w 5178638"/>
              <a:gd name="connsiteY3534" fmla="*/ 2408677 h 4469549"/>
              <a:gd name="connsiteX3535" fmla="*/ 1352875 w 5178638"/>
              <a:gd name="connsiteY3535" fmla="*/ 2417620 h 4469549"/>
              <a:gd name="connsiteX3536" fmla="*/ 1352590 w 5178638"/>
              <a:gd name="connsiteY3536" fmla="*/ 2408764 h 4469549"/>
              <a:gd name="connsiteX3537" fmla="*/ 1366071 w 5178638"/>
              <a:gd name="connsiteY3537" fmla="*/ 2373163 h 4469549"/>
              <a:gd name="connsiteX3538" fmla="*/ 1369566 w 5178638"/>
              <a:gd name="connsiteY3538" fmla="*/ 2357817 h 4469549"/>
              <a:gd name="connsiteX3539" fmla="*/ 1335793 w 5178638"/>
              <a:gd name="connsiteY3539" fmla="*/ 2403323 h 4469549"/>
              <a:gd name="connsiteX3540" fmla="*/ 1332317 w 5178638"/>
              <a:gd name="connsiteY3540" fmla="*/ 2407638 h 4469549"/>
              <a:gd name="connsiteX3541" fmla="*/ 1335070 w 5178638"/>
              <a:gd name="connsiteY3541" fmla="*/ 2409242 h 4469549"/>
              <a:gd name="connsiteX3542" fmla="*/ 1325746 w 5178638"/>
              <a:gd name="connsiteY3542" fmla="*/ 2418798 h 4469549"/>
              <a:gd name="connsiteX3543" fmla="*/ 1310625 w 5178638"/>
              <a:gd name="connsiteY3543" fmla="*/ 2444752 h 4469549"/>
              <a:gd name="connsiteX3544" fmla="*/ 1294148 w 5178638"/>
              <a:gd name="connsiteY3544" fmla="*/ 2469917 h 4469549"/>
              <a:gd name="connsiteX3545" fmla="*/ 1280097 w 5178638"/>
              <a:gd name="connsiteY3545" fmla="*/ 2487804 h 4469549"/>
              <a:gd name="connsiteX3546" fmla="*/ 1244184 w 5178638"/>
              <a:gd name="connsiteY3546" fmla="*/ 2549445 h 4469549"/>
              <a:gd name="connsiteX3547" fmla="*/ 1220682 w 5178638"/>
              <a:gd name="connsiteY3547" fmla="*/ 2583552 h 4469549"/>
              <a:gd name="connsiteX3548" fmla="*/ 1216902 w 5178638"/>
              <a:gd name="connsiteY3548" fmla="*/ 2590041 h 4469549"/>
              <a:gd name="connsiteX3549" fmla="*/ 1188549 w 5178638"/>
              <a:gd name="connsiteY3549" fmla="*/ 2638705 h 4469549"/>
              <a:gd name="connsiteX3550" fmla="*/ 1160197 w 5178638"/>
              <a:gd name="connsiteY3550" fmla="*/ 2687369 h 4469549"/>
              <a:gd name="connsiteX3551" fmla="*/ 1074321 w 5178638"/>
              <a:gd name="connsiteY3551" fmla="*/ 2828538 h 4469549"/>
              <a:gd name="connsiteX3552" fmla="*/ 1073786 w 5178638"/>
              <a:gd name="connsiteY3552" fmla="*/ 2832571 h 4469549"/>
              <a:gd name="connsiteX3553" fmla="*/ 1082701 w 5178638"/>
              <a:gd name="connsiteY3553" fmla="*/ 2820384 h 4469549"/>
              <a:gd name="connsiteX3554" fmla="*/ 1085947 w 5178638"/>
              <a:gd name="connsiteY3554" fmla="*/ 2817930 h 4469549"/>
              <a:gd name="connsiteX3555" fmla="*/ 1086766 w 5178638"/>
              <a:gd name="connsiteY3555" fmla="*/ 2822753 h 4469549"/>
              <a:gd name="connsiteX3556" fmla="*/ 1083807 w 5178638"/>
              <a:gd name="connsiteY3556" fmla="*/ 2834065 h 4469549"/>
              <a:gd name="connsiteX3557" fmla="*/ 1054384 w 5178638"/>
              <a:gd name="connsiteY3557" fmla="*/ 2890796 h 4469549"/>
              <a:gd name="connsiteX3558" fmla="*/ 1031395 w 5178638"/>
              <a:gd name="connsiteY3558" fmla="*/ 2930253 h 4469549"/>
              <a:gd name="connsiteX3559" fmla="*/ 1032756 w 5178638"/>
              <a:gd name="connsiteY3559" fmla="*/ 2931046 h 4469549"/>
              <a:gd name="connsiteX3560" fmla="*/ 1045781 w 5178638"/>
              <a:gd name="connsiteY3560" fmla="*/ 2926331 h 4469549"/>
              <a:gd name="connsiteX3561" fmla="*/ 1051174 w 5178638"/>
              <a:gd name="connsiteY3561" fmla="*/ 2914998 h 4469549"/>
              <a:gd name="connsiteX3562" fmla="*/ 1062515 w 5178638"/>
              <a:gd name="connsiteY3562" fmla="*/ 2895533 h 4469549"/>
              <a:gd name="connsiteX3563" fmla="*/ 1083307 w 5178638"/>
              <a:gd name="connsiteY3563" fmla="*/ 2859846 h 4469549"/>
              <a:gd name="connsiteX3564" fmla="*/ 1099783 w 5178638"/>
              <a:gd name="connsiteY3564" fmla="*/ 2834681 h 4469549"/>
              <a:gd name="connsiteX3565" fmla="*/ 1142472 w 5178638"/>
              <a:gd name="connsiteY3565" fmla="*/ 2776989 h 4469549"/>
              <a:gd name="connsiteX3566" fmla="*/ 1149212 w 5178638"/>
              <a:gd name="connsiteY3566" fmla="*/ 2759188 h 4469549"/>
              <a:gd name="connsiteX3567" fmla="*/ 1170789 w 5178638"/>
              <a:gd name="connsiteY3567" fmla="*/ 2706576 h 4469549"/>
              <a:gd name="connsiteX3568" fmla="*/ 1201031 w 5178638"/>
              <a:gd name="connsiteY3568" fmla="*/ 2654668 h 4469549"/>
              <a:gd name="connsiteX3569" fmla="*/ 1242365 w 5178638"/>
              <a:gd name="connsiteY3569" fmla="*/ 2596186 h 4469549"/>
              <a:gd name="connsiteX3570" fmla="*/ 1251816 w 5178638"/>
              <a:gd name="connsiteY3570" fmla="*/ 2579964 h 4469549"/>
              <a:gd name="connsiteX3571" fmla="*/ 1265332 w 5178638"/>
              <a:gd name="connsiteY3571" fmla="*/ 2566111 h 4469549"/>
              <a:gd name="connsiteX3572" fmla="*/ 1234020 w 5178638"/>
              <a:gd name="connsiteY3572" fmla="*/ 2626087 h 4469549"/>
              <a:gd name="connsiteX3573" fmla="*/ 1195967 w 5178638"/>
              <a:gd name="connsiteY3573" fmla="*/ 2703863 h 4469549"/>
              <a:gd name="connsiteX3574" fmla="*/ 1171680 w 5178638"/>
              <a:gd name="connsiteY3574" fmla="*/ 2754896 h 4469549"/>
              <a:gd name="connsiteX3575" fmla="*/ 1141437 w 5178638"/>
              <a:gd name="connsiteY3575" fmla="*/ 2806804 h 4469549"/>
              <a:gd name="connsiteX3576" fmla="*/ 1116045 w 5178638"/>
              <a:gd name="connsiteY3576" fmla="*/ 2844156 h 4469549"/>
              <a:gd name="connsiteX3577" fmla="*/ 1095254 w 5178638"/>
              <a:gd name="connsiteY3577" fmla="*/ 2879843 h 4469549"/>
              <a:gd name="connsiteX3578" fmla="*/ 1091473 w 5178638"/>
              <a:gd name="connsiteY3578" fmla="*/ 2886332 h 4469549"/>
              <a:gd name="connsiteX3579" fmla="*/ 1074039 w 5178638"/>
              <a:gd name="connsiteY3579" fmla="*/ 2904963 h 4469549"/>
              <a:gd name="connsiteX3580" fmla="*/ 1073006 w 5178638"/>
              <a:gd name="connsiteY3580" fmla="*/ 2907181 h 4469549"/>
              <a:gd name="connsiteX3581" fmla="*/ 1089687 w 5178638"/>
              <a:gd name="connsiteY3581" fmla="*/ 2889798 h 4469549"/>
              <a:gd name="connsiteX3582" fmla="*/ 1103903 w 5178638"/>
              <a:gd name="connsiteY3582" fmla="*/ 2889934 h 4469549"/>
              <a:gd name="connsiteX3583" fmla="*/ 1123999 w 5178638"/>
              <a:gd name="connsiteY3583" fmla="*/ 2884259 h 4469549"/>
              <a:gd name="connsiteX3584" fmla="*/ 1138141 w 5178638"/>
              <a:gd name="connsiteY3584" fmla="*/ 2874373 h 4469549"/>
              <a:gd name="connsiteX3585" fmla="*/ 1136780 w 5178638"/>
              <a:gd name="connsiteY3585" fmla="*/ 2884633 h 4469549"/>
              <a:gd name="connsiteX3586" fmla="*/ 1110852 w 5178638"/>
              <a:gd name="connsiteY3586" fmla="*/ 2926018 h 4469549"/>
              <a:gd name="connsiteX3587" fmla="*/ 1099227 w 5178638"/>
              <a:gd name="connsiteY3587" fmla="*/ 2936628 h 4469549"/>
              <a:gd name="connsiteX3588" fmla="*/ 1094626 w 5178638"/>
              <a:gd name="connsiteY3588" fmla="*/ 2938293 h 4469549"/>
              <a:gd name="connsiteX3589" fmla="*/ 1067343 w 5178638"/>
              <a:gd name="connsiteY3589" fmla="*/ 2978889 h 4469549"/>
              <a:gd name="connsiteX3590" fmla="*/ 1051974 w 5178638"/>
              <a:gd name="connsiteY3590" fmla="*/ 3017734 h 4469549"/>
              <a:gd name="connsiteX3591" fmla="*/ 1025511 w 5178638"/>
              <a:gd name="connsiteY3591" fmla="*/ 3063155 h 4469549"/>
              <a:gd name="connsiteX3592" fmla="*/ 1009569 w 5178638"/>
              <a:gd name="connsiteY3592" fmla="*/ 3084285 h 4469549"/>
              <a:gd name="connsiteX3593" fmla="*/ 1003223 w 5178638"/>
              <a:gd name="connsiteY3593" fmla="*/ 3095177 h 4469549"/>
              <a:gd name="connsiteX3594" fmla="*/ 999500 w 5178638"/>
              <a:gd name="connsiteY3594" fmla="*/ 3098799 h 4469549"/>
              <a:gd name="connsiteX3595" fmla="*/ 990836 w 5178638"/>
              <a:gd name="connsiteY3595" fmla="*/ 3098095 h 4469549"/>
              <a:gd name="connsiteX3596" fmla="*/ 990550 w 5178638"/>
              <a:gd name="connsiteY3596" fmla="*/ 3089238 h 4469549"/>
              <a:gd name="connsiteX3597" fmla="*/ 1000000 w 5178638"/>
              <a:gd name="connsiteY3597" fmla="*/ 3073017 h 4469549"/>
              <a:gd name="connsiteX3598" fmla="*/ 1028103 w 5178638"/>
              <a:gd name="connsiteY3598" fmla="*/ 3037244 h 4469549"/>
              <a:gd name="connsiteX3599" fmla="*/ 1034844 w 5178638"/>
              <a:gd name="connsiteY3599" fmla="*/ 3019444 h 4469549"/>
              <a:gd name="connsiteX3600" fmla="*/ 1032383 w 5178638"/>
              <a:gd name="connsiteY3600" fmla="*/ 3004974 h 4469549"/>
              <a:gd name="connsiteX3601" fmla="*/ 1046684 w 5178638"/>
              <a:gd name="connsiteY3601" fmla="*/ 2974195 h 4469549"/>
              <a:gd name="connsiteX3602" fmla="*/ 1063160 w 5178638"/>
              <a:gd name="connsiteY3602" fmla="*/ 2949031 h 4469549"/>
              <a:gd name="connsiteX3603" fmla="*/ 1062876 w 5178638"/>
              <a:gd name="connsiteY3603" fmla="*/ 2940174 h 4469549"/>
              <a:gd name="connsiteX3604" fmla="*/ 1055030 w 5178638"/>
              <a:gd name="connsiteY3604" fmla="*/ 2944295 h 4469549"/>
              <a:gd name="connsiteX3605" fmla="*/ 1050714 w 5178638"/>
              <a:gd name="connsiteY3605" fmla="*/ 2954817 h 4469549"/>
              <a:gd name="connsiteX3606" fmla="*/ 1023967 w 5178638"/>
              <a:gd name="connsiteY3606" fmla="*/ 2991378 h 4469549"/>
              <a:gd name="connsiteX3607" fmla="*/ 1013946 w 5178638"/>
              <a:gd name="connsiteY3607" fmla="*/ 2989886 h 4469549"/>
              <a:gd name="connsiteX3608" fmla="*/ 996934 w 5178638"/>
              <a:gd name="connsiteY3608" fmla="*/ 3019084 h 4469549"/>
              <a:gd name="connsiteX3609" fmla="*/ 980458 w 5178638"/>
              <a:gd name="connsiteY3609" fmla="*/ 3044249 h 4469549"/>
              <a:gd name="connsiteX3610" fmla="*/ 968582 w 5178638"/>
              <a:gd name="connsiteY3610" fmla="*/ 3067749 h 4469549"/>
              <a:gd name="connsiteX3611" fmla="*/ 922684 w 5178638"/>
              <a:gd name="connsiteY3611" fmla="*/ 3149645 h 4469549"/>
              <a:gd name="connsiteX3612" fmla="*/ 901892 w 5178638"/>
              <a:gd name="connsiteY3612" fmla="*/ 3185332 h 4469549"/>
              <a:gd name="connsiteX3613" fmla="*/ 876535 w 5178638"/>
              <a:gd name="connsiteY3613" fmla="*/ 3244432 h 4469549"/>
              <a:gd name="connsiteX3614" fmla="*/ 868689 w 5178638"/>
              <a:gd name="connsiteY3614" fmla="*/ 3248551 h 4469549"/>
              <a:gd name="connsiteX3615" fmla="*/ 846543 w 5178638"/>
              <a:gd name="connsiteY3615" fmla="*/ 3283449 h 4469549"/>
              <a:gd name="connsiteX3616" fmla="*/ 836842 w 5178638"/>
              <a:gd name="connsiteY3616" fmla="*/ 3312561 h 4469549"/>
              <a:gd name="connsiteX3617" fmla="*/ 826322 w 5178638"/>
              <a:gd name="connsiteY3617" fmla="*/ 3336850 h 4469549"/>
              <a:gd name="connsiteX3618" fmla="*/ 789017 w 5178638"/>
              <a:gd name="connsiteY3618" fmla="*/ 3375954 h 4469549"/>
              <a:gd name="connsiteX3619" fmla="*/ 768476 w 5178638"/>
              <a:gd name="connsiteY3619" fmla="*/ 3398750 h 4469549"/>
              <a:gd name="connsiteX3620" fmla="*/ 759846 w 5178638"/>
              <a:gd name="connsiteY3620" fmla="*/ 3419794 h 4469549"/>
              <a:gd name="connsiteX3621" fmla="*/ 754461 w 5178638"/>
              <a:gd name="connsiteY3621" fmla="*/ 3438385 h 4469549"/>
              <a:gd name="connsiteX3622" fmla="*/ 757455 w 5178638"/>
              <a:gd name="connsiteY3622" fmla="*/ 3448821 h 4469549"/>
              <a:gd name="connsiteX3623" fmla="*/ 742334 w 5178638"/>
              <a:gd name="connsiteY3623" fmla="*/ 3474775 h 4469549"/>
              <a:gd name="connsiteX3624" fmla="*/ 727998 w 5178638"/>
              <a:gd name="connsiteY3624" fmla="*/ 3483804 h 4469549"/>
              <a:gd name="connsiteX3625" fmla="*/ 716122 w 5178638"/>
              <a:gd name="connsiteY3625" fmla="*/ 3507303 h 4469549"/>
              <a:gd name="connsiteX3626" fmla="*/ 699396 w 5178638"/>
              <a:gd name="connsiteY3626" fmla="*/ 3545359 h 4469549"/>
              <a:gd name="connsiteX3627" fmla="*/ 692369 w 5178638"/>
              <a:gd name="connsiteY3627" fmla="*/ 3554303 h 4469549"/>
              <a:gd name="connsiteX3628" fmla="*/ 675323 w 5178638"/>
              <a:gd name="connsiteY3628" fmla="*/ 3561752 h 4469549"/>
              <a:gd name="connsiteX3629" fmla="*/ 666943 w 5178638"/>
              <a:gd name="connsiteY3629" fmla="*/ 3569907 h 4469549"/>
              <a:gd name="connsiteX3630" fmla="*/ 651321 w 5178638"/>
              <a:gd name="connsiteY3630" fmla="*/ 3621643 h 4469549"/>
              <a:gd name="connsiteX3631" fmla="*/ 650252 w 5178638"/>
              <a:gd name="connsiteY3631" fmla="*/ 3629710 h 4469549"/>
              <a:gd name="connsiteX3632" fmla="*/ 656742 w 5178638"/>
              <a:gd name="connsiteY3632" fmla="*/ 3624801 h 4469549"/>
              <a:gd name="connsiteX3633" fmla="*/ 684560 w 5178638"/>
              <a:gd name="connsiteY3633" fmla="*/ 3580171 h 4469549"/>
              <a:gd name="connsiteX3634" fmla="*/ 691585 w 5178638"/>
              <a:gd name="connsiteY3634" fmla="*/ 3571227 h 4469549"/>
              <a:gd name="connsiteX3635" fmla="*/ 705102 w 5178638"/>
              <a:gd name="connsiteY3635" fmla="*/ 3557375 h 4469549"/>
              <a:gd name="connsiteX3636" fmla="*/ 714303 w 5178638"/>
              <a:gd name="connsiteY3636" fmla="*/ 3554044 h 4469549"/>
              <a:gd name="connsiteX3637" fmla="*/ 714052 w 5178638"/>
              <a:gd name="connsiteY3637" fmla="*/ 3566935 h 4469549"/>
              <a:gd name="connsiteX3638" fmla="*/ 721613 w 5178638"/>
              <a:gd name="connsiteY3638" fmla="*/ 3553958 h 4469549"/>
              <a:gd name="connsiteX3639" fmla="*/ 733489 w 5178638"/>
              <a:gd name="connsiteY3639" fmla="*/ 3530459 h 4469549"/>
              <a:gd name="connsiteX3640" fmla="*/ 749965 w 5178638"/>
              <a:gd name="connsiteY3640" fmla="*/ 3505294 h 4469549"/>
              <a:gd name="connsiteX3641" fmla="*/ 766192 w 5178638"/>
              <a:gd name="connsiteY3641" fmla="*/ 3493020 h 4469549"/>
              <a:gd name="connsiteX3642" fmla="*/ 774194 w 5178638"/>
              <a:gd name="connsiteY3642" fmla="*/ 3482083 h 4469549"/>
              <a:gd name="connsiteX3643" fmla="*/ 754934 w 5178638"/>
              <a:gd name="connsiteY3643" fmla="*/ 3518228 h 4469549"/>
              <a:gd name="connsiteX3644" fmla="*/ 737102 w 5178638"/>
              <a:gd name="connsiteY3644" fmla="*/ 3542602 h 4469549"/>
              <a:gd name="connsiteX3645" fmla="*/ 729006 w 5178638"/>
              <a:gd name="connsiteY3645" fmla="*/ 3559613 h 4469549"/>
              <a:gd name="connsiteX3646" fmla="*/ 721731 w 5178638"/>
              <a:gd name="connsiteY3646" fmla="*/ 3581447 h 4469549"/>
              <a:gd name="connsiteX3647" fmla="*/ 683643 w 5178638"/>
              <a:gd name="connsiteY3647" fmla="*/ 3637475 h 4469549"/>
              <a:gd name="connsiteX3648" fmla="*/ 681752 w 5178638"/>
              <a:gd name="connsiteY3648" fmla="*/ 3640719 h 4469549"/>
              <a:gd name="connsiteX3649" fmla="*/ 626119 w 5178638"/>
              <a:gd name="connsiteY3649" fmla="*/ 3729980 h 4469549"/>
              <a:gd name="connsiteX3650" fmla="*/ 623158 w 5178638"/>
              <a:gd name="connsiteY3650" fmla="*/ 3741291 h 4469549"/>
              <a:gd name="connsiteX3651" fmla="*/ 622272 w 5178638"/>
              <a:gd name="connsiteY3651" fmla="*/ 3745184 h 4469549"/>
              <a:gd name="connsiteX3652" fmla="*/ 620365 w 5178638"/>
              <a:gd name="connsiteY3652" fmla="*/ 3733972 h 4469549"/>
              <a:gd name="connsiteX3653" fmla="*/ 635486 w 5178638"/>
              <a:gd name="connsiteY3653" fmla="*/ 3708018 h 4469549"/>
              <a:gd name="connsiteX3654" fmla="*/ 638446 w 5178638"/>
              <a:gd name="connsiteY3654" fmla="*/ 3696705 h 4469549"/>
              <a:gd name="connsiteX3655" fmla="*/ 631421 w 5178638"/>
              <a:gd name="connsiteY3655" fmla="*/ 3705649 h 4469549"/>
              <a:gd name="connsiteX3656" fmla="*/ 625215 w 5178638"/>
              <a:gd name="connsiteY3656" fmla="*/ 3719416 h 4469549"/>
              <a:gd name="connsiteX3657" fmla="*/ 615764 w 5178638"/>
              <a:gd name="connsiteY3657" fmla="*/ 3735637 h 4469549"/>
              <a:gd name="connsiteX3658" fmla="*/ 599288 w 5178638"/>
              <a:gd name="connsiteY3658" fmla="*/ 3760802 h 4469549"/>
              <a:gd name="connsiteX3659" fmla="*/ 587127 w 5178638"/>
              <a:gd name="connsiteY3659" fmla="*/ 3775444 h 4469549"/>
              <a:gd name="connsiteX3660" fmla="*/ 544118 w 5178638"/>
              <a:gd name="connsiteY3660" fmla="*/ 3802532 h 4469549"/>
              <a:gd name="connsiteX3661" fmla="*/ 550324 w 5178638"/>
              <a:gd name="connsiteY3661" fmla="*/ 3788765 h 4469549"/>
              <a:gd name="connsiteX3662" fmla="*/ 580566 w 5178638"/>
              <a:gd name="connsiteY3662" fmla="*/ 3736858 h 4469549"/>
              <a:gd name="connsiteX3663" fmla="*/ 585952 w 5178638"/>
              <a:gd name="connsiteY3663" fmla="*/ 3718267 h 4469549"/>
              <a:gd name="connsiteX3664" fmla="*/ 551929 w 5178638"/>
              <a:gd name="connsiteY3664" fmla="*/ 3776664 h 4469549"/>
              <a:gd name="connsiteX3665" fmla="*/ 517906 w 5178638"/>
              <a:gd name="connsiteY3665" fmla="*/ 3835061 h 4469549"/>
              <a:gd name="connsiteX3666" fmla="*/ 483062 w 5178638"/>
              <a:gd name="connsiteY3666" fmla="*/ 3888635 h 4469549"/>
              <a:gd name="connsiteX3667" fmla="*/ 437699 w 5178638"/>
              <a:gd name="connsiteY3667" fmla="*/ 3966497 h 4469549"/>
              <a:gd name="connsiteX3668" fmla="*/ 423113 w 5178638"/>
              <a:gd name="connsiteY3668" fmla="*/ 3988417 h 4469549"/>
              <a:gd name="connsiteX3669" fmla="*/ 393441 w 5178638"/>
              <a:gd name="connsiteY3669" fmla="*/ 4058040 h 4469549"/>
              <a:gd name="connsiteX3670" fmla="*/ 386950 w 5178638"/>
              <a:gd name="connsiteY3670" fmla="*/ 4062949 h 4469549"/>
              <a:gd name="connsiteX3671" fmla="*/ 378283 w 5178638"/>
              <a:gd name="connsiteY3671" fmla="*/ 4062246 h 4469549"/>
              <a:gd name="connsiteX3672" fmla="*/ 364345 w 5178638"/>
              <a:gd name="connsiteY3672" fmla="*/ 4082150 h 4469549"/>
              <a:gd name="connsiteX3673" fmla="*/ 377797 w 5178638"/>
              <a:gd name="connsiteY3673" fmla="*/ 4089988 h 4469549"/>
              <a:gd name="connsiteX3674" fmla="*/ 377467 w 5178638"/>
              <a:gd name="connsiteY3674" fmla="*/ 4090698 h 4469549"/>
              <a:gd name="connsiteX3675" fmla="*/ 360206 w 5178638"/>
              <a:gd name="connsiteY3675" fmla="*/ 4132788 h 4469549"/>
              <a:gd name="connsiteX3676" fmla="*/ 355070 w 5178638"/>
              <a:gd name="connsiteY3676" fmla="*/ 4138486 h 4469549"/>
              <a:gd name="connsiteX3677" fmla="*/ 348045 w 5178638"/>
              <a:gd name="connsiteY3677" fmla="*/ 4147429 h 4469549"/>
              <a:gd name="connsiteX3678" fmla="*/ 289985 w 5178638"/>
              <a:gd name="connsiteY3678" fmla="*/ 4243968 h 4469549"/>
              <a:gd name="connsiteX3679" fmla="*/ 270263 w 5178638"/>
              <a:gd name="connsiteY3679" fmla="*/ 4271588 h 4469549"/>
              <a:gd name="connsiteX3680" fmla="*/ 270244 w 5178638"/>
              <a:gd name="connsiteY3680" fmla="*/ 4271622 h 4469549"/>
              <a:gd name="connsiteX3681" fmla="*/ 268285 w 5178638"/>
              <a:gd name="connsiteY3681" fmla="*/ 4271816 h 4469549"/>
              <a:gd name="connsiteX3682" fmla="*/ 268285 w 5178638"/>
              <a:gd name="connsiteY3682" fmla="*/ 4274984 h 4469549"/>
              <a:gd name="connsiteX3683" fmla="*/ 251362 w 5178638"/>
              <a:gd name="connsiteY3683" fmla="*/ 4304030 h 4469549"/>
              <a:gd name="connsiteX3684" fmla="*/ 222474 w 5178638"/>
              <a:gd name="connsiteY3684" fmla="*/ 4356728 h 4469549"/>
              <a:gd name="connsiteX3685" fmla="*/ 214914 w 5178638"/>
              <a:gd name="connsiteY3685" fmla="*/ 4369705 h 4469549"/>
              <a:gd name="connsiteX3686" fmla="*/ 207888 w 5178638"/>
              <a:gd name="connsiteY3686" fmla="*/ 4378648 h 4469549"/>
              <a:gd name="connsiteX3687" fmla="*/ 207603 w 5178638"/>
              <a:gd name="connsiteY3687" fmla="*/ 4369791 h 4469549"/>
              <a:gd name="connsiteX3688" fmla="*/ 221084 w 5178638"/>
              <a:gd name="connsiteY3688" fmla="*/ 4334191 h 4469549"/>
              <a:gd name="connsiteX3689" fmla="*/ 224579 w 5178638"/>
              <a:gd name="connsiteY3689" fmla="*/ 4318845 h 4469549"/>
              <a:gd name="connsiteX3690" fmla="*/ 190806 w 5178638"/>
              <a:gd name="connsiteY3690" fmla="*/ 4364351 h 4469549"/>
              <a:gd name="connsiteX3691" fmla="*/ 164594 w 5178638"/>
              <a:gd name="connsiteY3691" fmla="*/ 4396880 h 4469549"/>
              <a:gd name="connsiteX3692" fmla="*/ 155394 w 5178638"/>
              <a:gd name="connsiteY3692" fmla="*/ 4400210 h 4469549"/>
              <a:gd name="connsiteX3693" fmla="*/ 161598 w 5178638"/>
              <a:gd name="connsiteY3693" fmla="*/ 4386443 h 4469549"/>
              <a:gd name="connsiteX3694" fmla="*/ 199401 w 5178638"/>
              <a:gd name="connsiteY3694" fmla="*/ 4321558 h 4469549"/>
              <a:gd name="connsiteX3695" fmla="*/ 253361 w 5178638"/>
              <a:gd name="connsiteY3695" fmla="*/ 4200902 h 4469549"/>
              <a:gd name="connsiteX3696" fmla="*/ 258335 w 5178638"/>
              <a:gd name="connsiteY3696" fmla="*/ 4190098 h 4469549"/>
              <a:gd name="connsiteX3697" fmla="*/ 273677 w 5178638"/>
              <a:gd name="connsiteY3697" fmla="*/ 4162522 h 4469549"/>
              <a:gd name="connsiteX3698" fmla="*/ 269470 w 5178638"/>
              <a:gd name="connsiteY3698" fmla="*/ 4165911 h 4469549"/>
              <a:gd name="connsiteX3699" fmla="*/ 273867 w 5178638"/>
              <a:gd name="connsiteY3699" fmla="*/ 4156359 h 4469549"/>
              <a:gd name="connsiteX3700" fmla="*/ 300733 w 5178638"/>
              <a:gd name="connsiteY3700" fmla="*/ 4113254 h 4469549"/>
              <a:gd name="connsiteX3701" fmla="*/ 299175 w 5178638"/>
              <a:gd name="connsiteY3701" fmla="*/ 4116540 h 4469549"/>
              <a:gd name="connsiteX3702" fmla="*/ 302069 w 5178638"/>
              <a:gd name="connsiteY3702" fmla="*/ 4118225 h 4469549"/>
              <a:gd name="connsiteX3703" fmla="*/ 321048 w 5178638"/>
              <a:gd name="connsiteY3703" fmla="*/ 4094520 h 4469549"/>
              <a:gd name="connsiteX3704" fmla="*/ 336294 w 5178638"/>
              <a:gd name="connsiteY3704" fmla="*/ 4065808 h 4469549"/>
              <a:gd name="connsiteX3705" fmla="*/ 347942 w 5178638"/>
              <a:gd name="connsiteY3705" fmla="*/ 4072593 h 4469549"/>
              <a:gd name="connsiteX3706" fmla="*/ 357422 w 5178638"/>
              <a:gd name="connsiteY3706" fmla="*/ 4054436 h 4469549"/>
              <a:gd name="connsiteX3707" fmla="*/ 371188 w 5178638"/>
              <a:gd name="connsiteY3707" fmla="*/ 4027693 h 4469549"/>
              <a:gd name="connsiteX3708" fmla="*/ 366301 w 5178638"/>
              <a:gd name="connsiteY3708" fmla="*/ 4020501 h 4469549"/>
              <a:gd name="connsiteX3709" fmla="*/ 360088 w 5178638"/>
              <a:gd name="connsiteY3709" fmla="*/ 4028830 h 4469549"/>
              <a:gd name="connsiteX3710" fmla="*/ 355718 w 5178638"/>
              <a:gd name="connsiteY3710" fmla="*/ 4030671 h 4469549"/>
              <a:gd name="connsiteX3711" fmla="*/ 356922 w 5178638"/>
              <a:gd name="connsiteY3711" fmla="*/ 4028510 h 4469549"/>
              <a:gd name="connsiteX3712" fmla="*/ 363164 w 5178638"/>
              <a:gd name="connsiteY3712" fmla="*/ 4017158 h 4469549"/>
              <a:gd name="connsiteX3713" fmla="*/ 361540 w 5178638"/>
              <a:gd name="connsiteY3713" fmla="*/ 4016212 h 4469549"/>
              <a:gd name="connsiteX3714" fmla="*/ 362771 w 5178638"/>
              <a:gd name="connsiteY3714" fmla="*/ 4014098 h 4469549"/>
              <a:gd name="connsiteX3715" fmla="*/ 359928 w 5178638"/>
              <a:gd name="connsiteY3715" fmla="*/ 4013528 h 4469549"/>
              <a:gd name="connsiteX3716" fmla="*/ 359092 w 5178638"/>
              <a:gd name="connsiteY3716" fmla="*/ 4014785 h 4469549"/>
              <a:gd name="connsiteX3717" fmla="*/ 358213 w 5178638"/>
              <a:gd name="connsiteY3717" fmla="*/ 4014273 h 4469549"/>
              <a:gd name="connsiteX3718" fmla="*/ 361170 w 5178638"/>
              <a:gd name="connsiteY3718" fmla="*/ 4006402 h 4469549"/>
              <a:gd name="connsiteX3719" fmla="*/ 368769 w 5178638"/>
              <a:gd name="connsiteY3719" fmla="*/ 3997793 h 4469549"/>
              <a:gd name="connsiteX3720" fmla="*/ 383081 w 5178638"/>
              <a:gd name="connsiteY3720" fmla="*/ 3988749 h 4469549"/>
              <a:gd name="connsiteX3721" fmla="*/ 384062 w 5178638"/>
              <a:gd name="connsiteY3721" fmla="*/ 3987394 h 4469549"/>
              <a:gd name="connsiteX3722" fmla="*/ 386559 w 5178638"/>
              <a:gd name="connsiteY3722" fmla="*/ 3988848 h 4469549"/>
              <a:gd name="connsiteX3723" fmla="*/ 427072 w 5178638"/>
              <a:gd name="connsiteY3723" fmla="*/ 3925541 h 4469549"/>
              <a:gd name="connsiteX3724" fmla="*/ 428962 w 5178638"/>
              <a:gd name="connsiteY3724" fmla="*/ 3922297 h 4469549"/>
              <a:gd name="connsiteX3725" fmla="*/ 453534 w 5178638"/>
              <a:gd name="connsiteY3725" fmla="*/ 3880121 h 4469549"/>
              <a:gd name="connsiteX3726" fmla="*/ 456495 w 5178638"/>
              <a:gd name="connsiteY3726" fmla="*/ 3868810 h 4469549"/>
              <a:gd name="connsiteX3727" fmla="*/ 447327 w 5178638"/>
              <a:gd name="connsiteY3727" fmla="*/ 3882295 h 4469549"/>
              <a:gd name="connsiteX3728" fmla="*/ 446343 w 5178638"/>
              <a:gd name="connsiteY3728" fmla="*/ 3873515 h 4469549"/>
              <a:gd name="connsiteX3729" fmla="*/ 452901 w 5178638"/>
              <a:gd name="connsiteY3729" fmla="*/ 3855607 h 4469549"/>
              <a:gd name="connsiteX3730" fmla="*/ 461558 w 5178638"/>
              <a:gd name="connsiteY3730" fmla="*/ 3836666 h 4469549"/>
              <a:gd name="connsiteX3731" fmla="*/ 462847 w 5178638"/>
              <a:gd name="connsiteY3731" fmla="*/ 3834349 h 4469549"/>
              <a:gd name="connsiteX3732" fmla="*/ 481291 w 5178638"/>
              <a:gd name="connsiteY3732" fmla="*/ 3811311 h 4469549"/>
              <a:gd name="connsiteX3733" fmla="*/ 498410 w 5178638"/>
              <a:gd name="connsiteY3733" fmla="*/ 3794125 h 4469549"/>
              <a:gd name="connsiteX3734" fmla="*/ 501742 w 5178638"/>
              <a:gd name="connsiteY3734" fmla="*/ 3789489 h 4469549"/>
              <a:gd name="connsiteX3735" fmla="*/ 526804 w 5178638"/>
              <a:gd name="connsiteY3735" fmla="*/ 3746472 h 4469549"/>
              <a:gd name="connsiteX3736" fmla="*/ 538035 w 5178638"/>
              <a:gd name="connsiteY3736" fmla="*/ 3718351 h 4469549"/>
              <a:gd name="connsiteX3737" fmla="*/ 559791 w 5178638"/>
              <a:gd name="connsiteY3737" fmla="*/ 3683226 h 4469549"/>
              <a:gd name="connsiteX3738" fmla="*/ 566439 w 5178638"/>
              <a:gd name="connsiteY3738" fmla="*/ 3678442 h 4469549"/>
              <a:gd name="connsiteX3739" fmla="*/ 566496 w 5178638"/>
              <a:gd name="connsiteY3739" fmla="*/ 3678344 h 4469549"/>
              <a:gd name="connsiteX3740" fmla="*/ 578311 w 5178638"/>
              <a:gd name="connsiteY3740" fmla="*/ 3648389 h 4469549"/>
              <a:gd name="connsiteX3741" fmla="*/ 593775 w 5178638"/>
              <a:gd name="connsiteY3741" fmla="*/ 3620462 h 4469549"/>
              <a:gd name="connsiteX3742" fmla="*/ 614567 w 5178638"/>
              <a:gd name="connsiteY3742" fmla="*/ 3584775 h 4469549"/>
              <a:gd name="connsiteX3743" fmla="*/ 631697 w 5178638"/>
              <a:gd name="connsiteY3743" fmla="*/ 3554552 h 4469549"/>
              <a:gd name="connsiteX3744" fmla="*/ 625494 w 5178638"/>
              <a:gd name="connsiteY3744" fmla="*/ 3550938 h 4469549"/>
              <a:gd name="connsiteX3745" fmla="*/ 626444 w 5178638"/>
              <a:gd name="connsiteY3745" fmla="*/ 3549447 h 4469549"/>
              <a:gd name="connsiteX3746" fmla="*/ 631139 w 5178638"/>
              <a:gd name="connsiteY3746" fmla="*/ 3543583 h 4469549"/>
              <a:gd name="connsiteX3747" fmla="*/ 640326 w 5178638"/>
              <a:gd name="connsiteY3747" fmla="*/ 3527816 h 4469549"/>
              <a:gd name="connsiteX3748" fmla="*/ 652972 w 5178638"/>
              <a:gd name="connsiteY3748" fmla="*/ 3511477 h 4469549"/>
              <a:gd name="connsiteX3749" fmla="*/ 649154 w 5178638"/>
              <a:gd name="connsiteY3749" fmla="*/ 3519315 h 4469549"/>
              <a:gd name="connsiteX3750" fmla="*/ 655639 w 5178638"/>
              <a:gd name="connsiteY3750" fmla="*/ 3512310 h 4469549"/>
              <a:gd name="connsiteX3751" fmla="*/ 660856 w 5178638"/>
              <a:gd name="connsiteY3751" fmla="*/ 3503105 h 4469549"/>
              <a:gd name="connsiteX3752" fmla="*/ 664784 w 5178638"/>
              <a:gd name="connsiteY3752" fmla="*/ 3493559 h 4469549"/>
              <a:gd name="connsiteX3753" fmla="*/ 684097 w 5178638"/>
              <a:gd name="connsiteY3753" fmla="*/ 3462573 h 4469549"/>
              <a:gd name="connsiteX3754" fmla="*/ 704603 w 5178638"/>
              <a:gd name="connsiteY3754" fmla="*/ 3418029 h 4469549"/>
              <a:gd name="connsiteX3755" fmla="*/ 748321 w 5178638"/>
              <a:gd name="connsiteY3755" fmla="*/ 3320276 h 4469549"/>
              <a:gd name="connsiteX3756" fmla="*/ 753804 w 5178638"/>
              <a:gd name="connsiteY3756" fmla="*/ 3310865 h 4469549"/>
              <a:gd name="connsiteX3757" fmla="*/ 782157 w 5178638"/>
              <a:gd name="connsiteY3757" fmla="*/ 3262201 h 4469549"/>
              <a:gd name="connsiteX3758" fmla="*/ 867252 w 5178638"/>
              <a:gd name="connsiteY3758" fmla="*/ 3120577 h 4469549"/>
              <a:gd name="connsiteX3759" fmla="*/ 868177 w 5178638"/>
              <a:gd name="connsiteY3759" fmla="*/ 3116771 h 4469549"/>
              <a:gd name="connsiteX3760" fmla="*/ 859653 w 5178638"/>
              <a:gd name="connsiteY3760" fmla="*/ 3129186 h 4469549"/>
              <a:gd name="connsiteX3761" fmla="*/ 856798 w 5178638"/>
              <a:gd name="connsiteY3761" fmla="*/ 3131868 h 4469549"/>
              <a:gd name="connsiteX3762" fmla="*/ 856759 w 5178638"/>
              <a:gd name="connsiteY3762" fmla="*/ 3127500 h 4469549"/>
              <a:gd name="connsiteX3763" fmla="*/ 860500 w 5178638"/>
              <a:gd name="connsiteY3763" fmla="*/ 3116643 h 4469549"/>
              <a:gd name="connsiteX3764" fmla="*/ 890704 w 5178638"/>
              <a:gd name="connsiteY3764" fmla="*/ 3060367 h 4469549"/>
              <a:gd name="connsiteX3765" fmla="*/ 994663 w 5178638"/>
              <a:gd name="connsiteY3765" fmla="*/ 2881932 h 4469549"/>
              <a:gd name="connsiteX3766" fmla="*/ 1015337 w 5178638"/>
              <a:gd name="connsiteY3766" fmla="*/ 2833141 h 4469549"/>
              <a:gd name="connsiteX3767" fmla="*/ 1004883 w 5178638"/>
              <a:gd name="connsiteY3767" fmla="*/ 2844432 h 4469549"/>
              <a:gd name="connsiteX3768" fmla="*/ 989840 w 5178638"/>
              <a:gd name="connsiteY3768" fmla="*/ 2879122 h 4469549"/>
              <a:gd name="connsiteX3769" fmla="*/ 985133 w 5178638"/>
              <a:gd name="connsiteY3769" fmla="*/ 2889417 h 4469549"/>
              <a:gd name="connsiteX3770" fmla="*/ 965267 w 5178638"/>
              <a:gd name="connsiteY3770" fmla="*/ 2921298 h 4469549"/>
              <a:gd name="connsiteX3771" fmla="*/ 930241 w 5178638"/>
              <a:gd name="connsiteY3771" fmla="*/ 2974765 h 4469549"/>
              <a:gd name="connsiteX3772" fmla="*/ 916046 w 5178638"/>
              <a:gd name="connsiteY3772" fmla="*/ 2996913 h 4469549"/>
              <a:gd name="connsiteX3773" fmla="*/ 896258 w 5178638"/>
              <a:gd name="connsiteY3773" fmla="*/ 3037530 h 4469549"/>
              <a:gd name="connsiteX3774" fmla="*/ 884917 w 5178638"/>
              <a:gd name="connsiteY3774" fmla="*/ 3056995 h 4469549"/>
              <a:gd name="connsiteX3775" fmla="*/ 864125 w 5178638"/>
              <a:gd name="connsiteY3775" fmla="*/ 3092682 h 4469549"/>
              <a:gd name="connsiteX3776" fmla="*/ 848039 w 5178638"/>
              <a:gd name="connsiteY3776" fmla="*/ 3118075 h 4469549"/>
              <a:gd name="connsiteX3777" fmla="*/ 807304 w 5178638"/>
              <a:gd name="connsiteY3777" fmla="*/ 3176905 h 4469549"/>
              <a:gd name="connsiteX3778" fmla="*/ 799782 w 5178638"/>
              <a:gd name="connsiteY3778" fmla="*/ 3194251 h 4469549"/>
              <a:gd name="connsiteX3779" fmla="*/ 778819 w 5178638"/>
              <a:gd name="connsiteY3779" fmla="*/ 3240110 h 4469549"/>
              <a:gd name="connsiteX3780" fmla="*/ 767158 w 5178638"/>
              <a:gd name="connsiteY3780" fmla="*/ 3254581 h 4469549"/>
              <a:gd name="connsiteX3781" fmla="*/ 733386 w 5178638"/>
              <a:gd name="connsiteY3781" fmla="*/ 3300087 h 4469549"/>
              <a:gd name="connsiteX3782" fmla="*/ 734392 w 5178638"/>
              <a:gd name="connsiteY3782" fmla="*/ 3293619 h 4469549"/>
              <a:gd name="connsiteX3783" fmla="*/ 756152 w 5178638"/>
              <a:gd name="connsiteY3783" fmla="*/ 3251396 h 4469549"/>
              <a:gd name="connsiteX3784" fmla="*/ 781611 w 5178638"/>
              <a:gd name="connsiteY3784" fmla="*/ 3201046 h 4469549"/>
              <a:gd name="connsiteX3785" fmla="*/ 811854 w 5178638"/>
              <a:gd name="connsiteY3785" fmla="*/ 3149138 h 4469549"/>
              <a:gd name="connsiteX3786" fmla="*/ 836465 w 5178638"/>
              <a:gd name="connsiteY3786" fmla="*/ 3111331 h 4469549"/>
              <a:gd name="connsiteX3787" fmla="*/ 857256 w 5178638"/>
              <a:gd name="connsiteY3787" fmla="*/ 3075644 h 4469549"/>
              <a:gd name="connsiteX3788" fmla="*/ 861037 w 5178638"/>
              <a:gd name="connsiteY3788" fmla="*/ 3069155 h 4469549"/>
              <a:gd name="connsiteX3789" fmla="*/ 889428 w 5178638"/>
              <a:gd name="connsiteY3789" fmla="*/ 3024860 h 4469549"/>
              <a:gd name="connsiteX3790" fmla="*/ 908252 w 5178638"/>
              <a:gd name="connsiteY3790" fmla="*/ 2983680 h 4469549"/>
              <a:gd name="connsiteX3791" fmla="*/ 912997 w 5178638"/>
              <a:gd name="connsiteY3791" fmla="*/ 2977754 h 4469549"/>
              <a:gd name="connsiteX3792" fmla="*/ 919631 w 5178638"/>
              <a:gd name="connsiteY3792" fmla="*/ 2968583 h 4469549"/>
              <a:gd name="connsiteX3793" fmla="*/ 977300 w 5178638"/>
              <a:gd name="connsiteY3793" fmla="*/ 2871817 h 4469549"/>
              <a:gd name="connsiteX3794" fmla="*/ 996241 w 5178638"/>
              <a:gd name="connsiteY3794" fmla="*/ 2843743 h 4469549"/>
              <a:gd name="connsiteX3795" fmla="*/ 1015143 w 5178638"/>
              <a:gd name="connsiteY3795" fmla="*/ 2811300 h 4469549"/>
              <a:gd name="connsiteX3796" fmla="*/ 1044421 w 5178638"/>
              <a:gd name="connsiteY3796" fmla="*/ 2758830 h 4469549"/>
              <a:gd name="connsiteX3797" fmla="*/ 1051981 w 5178638"/>
              <a:gd name="connsiteY3797" fmla="*/ 2745853 h 4469549"/>
              <a:gd name="connsiteX3798" fmla="*/ 1058616 w 5178638"/>
              <a:gd name="connsiteY3798" fmla="*/ 2736682 h 4469549"/>
              <a:gd name="connsiteX3799" fmla="*/ 1057730 w 5178638"/>
              <a:gd name="connsiteY3799" fmla="*/ 2744856 h 4469549"/>
              <a:gd name="connsiteX3800" fmla="*/ 1042686 w 5178638"/>
              <a:gd name="connsiteY3800" fmla="*/ 2779546 h 4469549"/>
              <a:gd name="connsiteX3801" fmla="*/ 1038019 w 5178638"/>
              <a:gd name="connsiteY3801" fmla="*/ 2794209 h 4469549"/>
              <a:gd name="connsiteX3802" fmla="*/ 1070230 w 5178638"/>
              <a:gd name="connsiteY3802" fmla="*/ 2747793 h 4469549"/>
              <a:gd name="connsiteX3803" fmla="*/ 1073499 w 5178638"/>
              <a:gd name="connsiteY3803" fmla="*/ 2743358 h 4469549"/>
              <a:gd name="connsiteX3804" fmla="*/ 1071539 w 5178638"/>
              <a:gd name="connsiteY3804" fmla="*/ 2742216 h 4469549"/>
              <a:gd name="connsiteX3805" fmla="*/ 1080055 w 5178638"/>
              <a:gd name="connsiteY3805" fmla="*/ 2732188 h 4469549"/>
              <a:gd name="connsiteX3806" fmla="*/ 1095176 w 5178638"/>
              <a:gd name="connsiteY3806" fmla="*/ 2706234 h 4469549"/>
              <a:gd name="connsiteX3807" fmla="*/ 1111263 w 5178638"/>
              <a:gd name="connsiteY3807" fmla="*/ 2680842 h 4469549"/>
              <a:gd name="connsiteX3808" fmla="*/ 1124532 w 5178638"/>
              <a:gd name="connsiteY3808" fmla="*/ 2662500 h 4469549"/>
              <a:gd name="connsiteX3809" fmla="*/ 1160445 w 5178638"/>
              <a:gd name="connsiteY3809" fmla="*/ 2600860 h 4469549"/>
              <a:gd name="connsiteX3810" fmla="*/ 1183166 w 5178638"/>
              <a:gd name="connsiteY3810" fmla="*/ 2566296 h 4469549"/>
              <a:gd name="connsiteX3811" fmla="*/ 1186946 w 5178638"/>
              <a:gd name="connsiteY3811" fmla="*/ 2559808 h 4469549"/>
              <a:gd name="connsiteX3812" fmla="*/ 1215298 w 5178638"/>
              <a:gd name="connsiteY3812" fmla="*/ 2511144 h 4469549"/>
              <a:gd name="connsiteX3813" fmla="*/ 1243651 w 5178638"/>
              <a:gd name="connsiteY3813" fmla="*/ 2462480 h 4469549"/>
              <a:gd name="connsiteX3814" fmla="*/ 1328746 w 5178638"/>
              <a:gd name="connsiteY3814" fmla="*/ 2320856 h 4469549"/>
              <a:gd name="connsiteX3815" fmla="*/ 1329672 w 5178638"/>
              <a:gd name="connsiteY3815" fmla="*/ 2317050 h 4469549"/>
              <a:gd name="connsiteX3816" fmla="*/ 1321147 w 5178638"/>
              <a:gd name="connsiteY3816" fmla="*/ 2329465 h 4469549"/>
              <a:gd name="connsiteX3817" fmla="*/ 1318292 w 5178638"/>
              <a:gd name="connsiteY3817" fmla="*/ 2332147 h 4469549"/>
              <a:gd name="connsiteX3818" fmla="*/ 1318254 w 5178638"/>
              <a:gd name="connsiteY3818" fmla="*/ 2327779 h 4469549"/>
              <a:gd name="connsiteX3819" fmla="*/ 1321994 w 5178638"/>
              <a:gd name="connsiteY3819" fmla="*/ 2316922 h 4469549"/>
              <a:gd name="connsiteX3820" fmla="*/ 1352198 w 5178638"/>
              <a:gd name="connsiteY3820" fmla="*/ 2260646 h 4469549"/>
              <a:gd name="connsiteX3821" fmla="*/ 1375187 w 5178638"/>
              <a:gd name="connsiteY3821" fmla="*/ 2221188 h 4469549"/>
              <a:gd name="connsiteX3822" fmla="*/ 1374218 w 5178638"/>
              <a:gd name="connsiteY3822" fmla="*/ 2220624 h 4469549"/>
              <a:gd name="connsiteX3823" fmla="*/ 1363405 w 5178638"/>
              <a:gd name="connsiteY3823" fmla="*/ 2226628 h 4469549"/>
              <a:gd name="connsiteX3824" fmla="*/ 1357752 w 5178638"/>
              <a:gd name="connsiteY3824" fmla="*/ 2237809 h 4469549"/>
              <a:gd name="connsiteX3825" fmla="*/ 1346411 w 5178638"/>
              <a:gd name="connsiteY3825" fmla="*/ 2257275 h 4469549"/>
              <a:gd name="connsiteX3826" fmla="*/ 1325619 w 5178638"/>
              <a:gd name="connsiteY3826" fmla="*/ 2292961 h 4469549"/>
              <a:gd name="connsiteX3827" fmla="*/ 1309534 w 5178638"/>
              <a:gd name="connsiteY3827" fmla="*/ 2318354 h 4469549"/>
              <a:gd name="connsiteX3828" fmla="*/ 1268798 w 5178638"/>
              <a:gd name="connsiteY3828" fmla="*/ 2377184 h 4469549"/>
              <a:gd name="connsiteX3829" fmla="*/ 1261276 w 5178638"/>
              <a:gd name="connsiteY3829" fmla="*/ 2394531 h 4469549"/>
              <a:gd name="connsiteX3830" fmla="*/ 1237746 w 5178638"/>
              <a:gd name="connsiteY3830" fmla="*/ 2446003 h 4469549"/>
              <a:gd name="connsiteX3831" fmla="*/ 1207504 w 5178638"/>
              <a:gd name="connsiteY3831" fmla="*/ 2497912 h 4469549"/>
              <a:gd name="connsiteX3832" fmla="*/ 1167733 w 5178638"/>
              <a:gd name="connsiteY3832" fmla="*/ 2557305 h 4469549"/>
              <a:gd name="connsiteX3833" fmla="*/ 1158282 w 5178638"/>
              <a:gd name="connsiteY3833" fmla="*/ 2573527 h 4469549"/>
              <a:gd name="connsiteX3834" fmla="*/ 1145938 w 5178638"/>
              <a:gd name="connsiteY3834" fmla="*/ 2588062 h 4469549"/>
              <a:gd name="connsiteX3835" fmla="*/ 1178031 w 5178638"/>
              <a:gd name="connsiteY3835" fmla="*/ 2528541 h 4469549"/>
              <a:gd name="connsiteX3836" fmla="*/ 1217647 w 5178638"/>
              <a:gd name="connsiteY3836" fmla="*/ 2451675 h 4469549"/>
              <a:gd name="connsiteX3837" fmla="*/ 1243105 w 5178638"/>
              <a:gd name="connsiteY3837" fmla="*/ 2401325 h 4469549"/>
              <a:gd name="connsiteX3838" fmla="*/ 1273348 w 5178638"/>
              <a:gd name="connsiteY3838" fmla="*/ 2349417 h 4469549"/>
              <a:gd name="connsiteX3839" fmla="*/ 1297959 w 5178638"/>
              <a:gd name="connsiteY3839" fmla="*/ 2311610 h 4469549"/>
              <a:gd name="connsiteX3840" fmla="*/ 1318751 w 5178638"/>
              <a:gd name="connsiteY3840" fmla="*/ 2275923 h 4469549"/>
              <a:gd name="connsiteX3841" fmla="*/ 1322531 w 5178638"/>
              <a:gd name="connsiteY3841" fmla="*/ 2269434 h 4469549"/>
              <a:gd name="connsiteX3842" fmla="*/ 1338549 w 5178638"/>
              <a:gd name="connsiteY3842" fmla="*/ 2249978 h 4469549"/>
              <a:gd name="connsiteX3843" fmla="*/ 1339638 w 5178638"/>
              <a:gd name="connsiteY3843" fmla="*/ 2247793 h 4469549"/>
              <a:gd name="connsiteX3844" fmla="*/ 1324367 w 5178638"/>
              <a:gd name="connsiteY3844" fmla="*/ 2265997 h 4469549"/>
              <a:gd name="connsiteX3845" fmla="*/ 1313228 w 5178638"/>
              <a:gd name="connsiteY3845" fmla="*/ 2267654 h 4469549"/>
              <a:gd name="connsiteX3846" fmla="*/ 1276039 w 5178638"/>
              <a:gd name="connsiteY3846" fmla="*/ 2293787 h 4469549"/>
              <a:gd name="connsiteX3847" fmla="*/ 1267514 w 5178638"/>
              <a:gd name="connsiteY3847" fmla="*/ 2306203 h 4469549"/>
              <a:gd name="connsiteX3848" fmla="*/ 1244793 w 5178638"/>
              <a:gd name="connsiteY3848" fmla="*/ 2340766 h 4469549"/>
              <a:gd name="connsiteX3849" fmla="*/ 1236268 w 5178638"/>
              <a:gd name="connsiteY3849" fmla="*/ 2353182 h 4469549"/>
              <a:gd name="connsiteX3850" fmla="*/ 1221147 w 5178638"/>
              <a:gd name="connsiteY3850" fmla="*/ 2379136 h 4469549"/>
              <a:gd name="connsiteX3851" fmla="*/ 1197578 w 5178638"/>
              <a:gd name="connsiteY3851" fmla="*/ 2426241 h 4469549"/>
              <a:gd name="connsiteX3852" fmla="*/ 1177712 w 5178638"/>
              <a:gd name="connsiteY3852" fmla="*/ 2458121 h 4469549"/>
              <a:gd name="connsiteX3853" fmla="*/ 1138827 w 5178638"/>
              <a:gd name="connsiteY3853" fmla="*/ 2509341 h 4469549"/>
              <a:gd name="connsiteX3854" fmla="*/ 1110592 w 5178638"/>
              <a:gd name="connsiteY3854" fmla="*/ 2571109 h 4469549"/>
              <a:gd name="connsiteX3855" fmla="*/ 1098404 w 5178638"/>
              <a:gd name="connsiteY3855" fmla="*/ 2603118 h 4469549"/>
              <a:gd name="connsiteX3856" fmla="*/ 1077534 w 5178638"/>
              <a:gd name="connsiteY3856" fmla="*/ 2630068 h 4469549"/>
              <a:gd name="connsiteX3857" fmla="*/ 1073714 w 5178638"/>
              <a:gd name="connsiteY3857" fmla="*/ 2632189 h 4469549"/>
              <a:gd name="connsiteX3858" fmla="*/ 1040539 w 5178638"/>
              <a:gd name="connsiteY3858" fmla="*/ 2678042 h 4469549"/>
              <a:gd name="connsiteX3859" fmla="*/ 1028273 w 5178638"/>
              <a:gd name="connsiteY3859" fmla="*/ 2701314 h 4469549"/>
              <a:gd name="connsiteX3860" fmla="*/ 1016123 w 5178638"/>
              <a:gd name="connsiteY3860" fmla="*/ 2737691 h 4469549"/>
              <a:gd name="connsiteX3861" fmla="*/ 1013347 w 5178638"/>
              <a:gd name="connsiteY3861" fmla="*/ 2749110 h 4469549"/>
              <a:gd name="connsiteX3862" fmla="*/ 987810 w 5178638"/>
              <a:gd name="connsiteY3862" fmla="*/ 2790722 h 4469549"/>
              <a:gd name="connsiteX3863" fmla="*/ 977356 w 5178638"/>
              <a:gd name="connsiteY3863" fmla="*/ 2802014 h 4469549"/>
              <a:gd name="connsiteX3864" fmla="*/ 973536 w 5178638"/>
              <a:gd name="connsiteY3864" fmla="*/ 2804135 h 4469549"/>
              <a:gd name="connsiteX3865" fmla="*/ 947035 w 5178638"/>
              <a:gd name="connsiteY3865" fmla="*/ 2845186 h 4469549"/>
              <a:gd name="connsiteX3866" fmla="*/ 930102 w 5178638"/>
              <a:gd name="connsiteY3866" fmla="*/ 2883121 h 4469549"/>
              <a:gd name="connsiteX3867" fmla="*/ 903640 w 5178638"/>
              <a:gd name="connsiteY3867" fmla="*/ 2928541 h 4469549"/>
              <a:gd name="connsiteX3868" fmla="*/ 888479 w 5178638"/>
              <a:gd name="connsiteY3868" fmla="*/ 2950127 h 4469549"/>
              <a:gd name="connsiteX3869" fmla="*/ 882133 w 5178638"/>
              <a:gd name="connsiteY3869" fmla="*/ 2961019 h 4469549"/>
              <a:gd name="connsiteX3870" fmla="*/ 878758 w 5178638"/>
              <a:gd name="connsiteY3870" fmla="*/ 2964843 h 4469549"/>
              <a:gd name="connsiteX3871" fmla="*/ 872046 w 5178638"/>
              <a:gd name="connsiteY3871" fmla="*/ 2965277 h 4469549"/>
              <a:gd name="connsiteX3872" fmla="*/ 872203 w 5178638"/>
              <a:gd name="connsiteY3872" fmla="*/ 2963832 h 4469549"/>
              <a:gd name="connsiteX3873" fmla="*/ 898029 w 5178638"/>
              <a:gd name="connsiteY3873" fmla="*/ 2919256 h 4469549"/>
              <a:gd name="connsiteX3874" fmla="*/ 908922 w 5178638"/>
              <a:gd name="connsiteY3874" fmla="*/ 2904198 h 4469549"/>
              <a:gd name="connsiteX3875" fmla="*/ 915201 w 5178638"/>
              <a:gd name="connsiteY3875" fmla="*/ 2895363 h 4469549"/>
              <a:gd name="connsiteX3876" fmla="*/ 916325 w 5178638"/>
              <a:gd name="connsiteY3876" fmla="*/ 2887675 h 4469549"/>
              <a:gd name="connsiteX3877" fmla="*/ 1718820 w 5178638"/>
              <a:gd name="connsiteY3877" fmla="*/ 1502528 h 4469549"/>
              <a:gd name="connsiteX3878" fmla="*/ 1730573 w 5178638"/>
              <a:gd name="connsiteY3878" fmla="*/ 1485239 h 4469549"/>
              <a:gd name="connsiteX3879" fmla="*/ 1736527 w 5178638"/>
              <a:gd name="connsiteY3879" fmla="*/ 1484363 h 4469549"/>
              <a:gd name="connsiteX3880" fmla="*/ 1733032 w 5178638"/>
              <a:gd name="connsiteY3880" fmla="*/ 1499709 h 4469549"/>
              <a:gd name="connsiteX3881" fmla="*/ 1694695 w 5178638"/>
              <a:gd name="connsiteY3881" fmla="*/ 1568628 h 4469549"/>
              <a:gd name="connsiteX3882" fmla="*/ 1645551 w 5178638"/>
              <a:gd name="connsiteY3882" fmla="*/ 1652979 h 4469549"/>
              <a:gd name="connsiteX3883" fmla="*/ 1598832 w 5178638"/>
              <a:gd name="connsiteY3883" fmla="*/ 1730051 h 4469549"/>
              <a:gd name="connsiteX3884" fmla="*/ 1593161 w 5178638"/>
              <a:gd name="connsiteY3884" fmla="*/ 1739784 h 4469549"/>
              <a:gd name="connsiteX3885" fmla="*/ 1550508 w 5178638"/>
              <a:gd name="connsiteY3885" fmla="*/ 1819227 h 4469549"/>
              <a:gd name="connsiteX3886" fmla="*/ 1518090 w 5178638"/>
              <a:gd name="connsiteY3886" fmla="*/ 1865522 h 4469549"/>
              <a:gd name="connsiteX3887" fmla="*/ 1490273 w 5178638"/>
              <a:gd name="connsiteY3887" fmla="*/ 1910152 h 4469549"/>
              <a:gd name="connsiteX3888" fmla="*/ 1469767 w 5178638"/>
              <a:gd name="connsiteY3888" fmla="*/ 1954697 h 4469549"/>
              <a:gd name="connsiteX3889" fmla="*/ 1415807 w 5178638"/>
              <a:gd name="connsiteY3889" fmla="*/ 2075351 h 4469549"/>
              <a:gd name="connsiteX3890" fmla="*/ 1378004 w 5178638"/>
              <a:gd name="connsiteY3890" fmla="*/ 2140236 h 4469549"/>
              <a:gd name="connsiteX3891" fmla="*/ 1371800 w 5178638"/>
              <a:gd name="connsiteY3891" fmla="*/ 2154003 h 4469549"/>
              <a:gd name="connsiteX3892" fmla="*/ 1381000 w 5178638"/>
              <a:gd name="connsiteY3892" fmla="*/ 2150673 h 4469549"/>
              <a:gd name="connsiteX3893" fmla="*/ 1407212 w 5178638"/>
              <a:gd name="connsiteY3893" fmla="*/ 2118144 h 4469549"/>
              <a:gd name="connsiteX3894" fmla="*/ 1440985 w 5178638"/>
              <a:gd name="connsiteY3894" fmla="*/ 2072638 h 4469549"/>
              <a:gd name="connsiteX3895" fmla="*/ 1437490 w 5178638"/>
              <a:gd name="connsiteY3895" fmla="*/ 2087984 h 4469549"/>
              <a:gd name="connsiteX3896" fmla="*/ 1424009 w 5178638"/>
              <a:gd name="connsiteY3896" fmla="*/ 2123584 h 4469549"/>
              <a:gd name="connsiteX3897" fmla="*/ 1424294 w 5178638"/>
              <a:gd name="connsiteY3897" fmla="*/ 2132442 h 4469549"/>
              <a:gd name="connsiteX3898" fmla="*/ 1431319 w 5178638"/>
              <a:gd name="connsiteY3898" fmla="*/ 2123498 h 4469549"/>
              <a:gd name="connsiteX3899" fmla="*/ 1438880 w 5178638"/>
              <a:gd name="connsiteY3899" fmla="*/ 2110521 h 4469549"/>
              <a:gd name="connsiteX3900" fmla="*/ 1467767 w 5178638"/>
              <a:gd name="connsiteY3900" fmla="*/ 2057824 h 4469549"/>
              <a:gd name="connsiteX3901" fmla="*/ 1486669 w 5178638"/>
              <a:gd name="connsiteY3901" fmla="*/ 2025380 h 4469549"/>
              <a:gd name="connsiteX3902" fmla="*/ 1506391 w 5178638"/>
              <a:gd name="connsiteY3902" fmla="*/ 1997762 h 4469549"/>
              <a:gd name="connsiteX3903" fmla="*/ 1564451 w 5178638"/>
              <a:gd name="connsiteY3903" fmla="*/ 1901223 h 4469549"/>
              <a:gd name="connsiteX3904" fmla="*/ 1571476 w 5178638"/>
              <a:gd name="connsiteY3904" fmla="*/ 1892280 h 4469549"/>
              <a:gd name="connsiteX3905" fmla="*/ 1576612 w 5178638"/>
              <a:gd name="connsiteY3905" fmla="*/ 1886581 h 4469549"/>
              <a:gd name="connsiteX3906" fmla="*/ 1593872 w 5178638"/>
              <a:gd name="connsiteY3906" fmla="*/ 1844491 h 4469549"/>
              <a:gd name="connsiteX3907" fmla="*/ 1623045 w 5178638"/>
              <a:gd name="connsiteY3907" fmla="*/ 1800651 h 4469549"/>
              <a:gd name="connsiteX3908" fmla="*/ 1626826 w 5178638"/>
              <a:gd name="connsiteY3908" fmla="*/ 1794162 h 4469549"/>
              <a:gd name="connsiteX3909" fmla="*/ 1647618 w 5178638"/>
              <a:gd name="connsiteY3909" fmla="*/ 1758475 h 4469549"/>
              <a:gd name="connsiteX3910" fmla="*/ 1673010 w 5178638"/>
              <a:gd name="connsiteY3910" fmla="*/ 1721124 h 4469549"/>
              <a:gd name="connsiteX3911" fmla="*/ 1703253 w 5178638"/>
              <a:gd name="connsiteY3911" fmla="*/ 1669216 h 4469549"/>
              <a:gd name="connsiteX3912" fmla="*/ 1727539 w 5178638"/>
              <a:gd name="connsiteY3912" fmla="*/ 1618182 h 4469549"/>
              <a:gd name="connsiteX3913" fmla="*/ 1765592 w 5178638"/>
              <a:gd name="connsiteY3913" fmla="*/ 1540406 h 4469549"/>
              <a:gd name="connsiteX3914" fmla="*/ 1796904 w 5178638"/>
              <a:gd name="connsiteY3914" fmla="*/ 1480431 h 4469549"/>
              <a:gd name="connsiteX3915" fmla="*/ 1783388 w 5178638"/>
              <a:gd name="connsiteY3915" fmla="*/ 1494283 h 4469549"/>
              <a:gd name="connsiteX3916" fmla="*/ 1773937 w 5178638"/>
              <a:gd name="connsiteY3916" fmla="*/ 1510505 h 4469549"/>
              <a:gd name="connsiteX3917" fmla="*/ 1732604 w 5178638"/>
              <a:gd name="connsiteY3917" fmla="*/ 1568988 h 4469549"/>
              <a:gd name="connsiteX3918" fmla="*/ 1702361 w 5178638"/>
              <a:gd name="connsiteY3918" fmla="*/ 1620895 h 4469549"/>
              <a:gd name="connsiteX3919" fmla="*/ 1680784 w 5178638"/>
              <a:gd name="connsiteY3919" fmla="*/ 1673506 h 4469549"/>
              <a:gd name="connsiteX3920" fmla="*/ 1674044 w 5178638"/>
              <a:gd name="connsiteY3920" fmla="*/ 1691308 h 4469549"/>
              <a:gd name="connsiteX3921" fmla="*/ 1631355 w 5178638"/>
              <a:gd name="connsiteY3921" fmla="*/ 1749001 h 4469549"/>
              <a:gd name="connsiteX3922" fmla="*/ 1614879 w 5178638"/>
              <a:gd name="connsiteY3922" fmla="*/ 1774165 h 4469549"/>
              <a:gd name="connsiteX3923" fmla="*/ 1594087 w 5178638"/>
              <a:gd name="connsiteY3923" fmla="*/ 1809852 h 4469549"/>
              <a:gd name="connsiteX3924" fmla="*/ 1582747 w 5178638"/>
              <a:gd name="connsiteY3924" fmla="*/ 1829318 h 4469549"/>
              <a:gd name="connsiteX3925" fmla="*/ 1564130 w 5178638"/>
              <a:gd name="connsiteY3925" fmla="*/ 1870618 h 4469549"/>
              <a:gd name="connsiteX3926" fmla="*/ 1549544 w 5178638"/>
              <a:gd name="connsiteY3926" fmla="*/ 1892538 h 4469549"/>
              <a:gd name="connsiteX3927" fmla="*/ 1513346 w 5178638"/>
              <a:gd name="connsiteY3927" fmla="*/ 1945321 h 4469549"/>
              <a:gd name="connsiteX3928" fmla="*/ 1493090 w 5178638"/>
              <a:gd name="connsiteY3928" fmla="*/ 1976975 h 4469549"/>
              <a:gd name="connsiteX3929" fmla="*/ 1488774 w 5178638"/>
              <a:gd name="connsiteY3929" fmla="*/ 1987498 h 4469549"/>
              <a:gd name="connsiteX3930" fmla="*/ 1475293 w 5178638"/>
              <a:gd name="connsiteY3930" fmla="*/ 2023098 h 4469549"/>
              <a:gd name="connsiteX3931" fmla="*/ 1463667 w 5178638"/>
              <a:gd name="connsiteY3931" fmla="*/ 2033707 h 4469549"/>
              <a:gd name="connsiteX3932" fmla="*/ 1481998 w 5178638"/>
              <a:gd name="connsiteY3932" fmla="*/ 1983550 h 4469549"/>
              <a:gd name="connsiteX3933" fmla="*/ 1585956 w 5178638"/>
              <a:gd name="connsiteY3933" fmla="*/ 1805115 h 4469549"/>
              <a:gd name="connsiteX3934" fmla="*/ 1615379 w 5178638"/>
              <a:gd name="connsiteY3934" fmla="*/ 1748384 h 4469549"/>
              <a:gd name="connsiteX3935" fmla="*/ 1618339 w 5178638"/>
              <a:gd name="connsiteY3935" fmla="*/ 1737072 h 4469549"/>
              <a:gd name="connsiteX3936" fmla="*/ 1617519 w 5178638"/>
              <a:gd name="connsiteY3936" fmla="*/ 1732249 h 4469549"/>
              <a:gd name="connsiteX3937" fmla="*/ 1614273 w 5178638"/>
              <a:gd name="connsiteY3937" fmla="*/ 1734703 h 4469549"/>
              <a:gd name="connsiteX3938" fmla="*/ 1605358 w 5178638"/>
              <a:gd name="connsiteY3938" fmla="*/ 1746890 h 4469549"/>
              <a:gd name="connsiteX3939" fmla="*/ 1605893 w 5178638"/>
              <a:gd name="connsiteY3939" fmla="*/ 1742857 h 4469549"/>
              <a:gd name="connsiteX3940" fmla="*/ 1691769 w 5178638"/>
              <a:gd name="connsiteY3940" fmla="*/ 1601689 h 4469549"/>
              <a:gd name="connsiteX3941" fmla="*/ 1720122 w 5178638"/>
              <a:gd name="connsiteY3941" fmla="*/ 1553024 h 4469549"/>
              <a:gd name="connsiteX3942" fmla="*/ 1748474 w 5178638"/>
              <a:gd name="connsiteY3942" fmla="*/ 1504360 h 4469549"/>
              <a:gd name="connsiteX3943" fmla="*/ 1752254 w 5178638"/>
              <a:gd name="connsiteY3943" fmla="*/ 1497871 h 4469549"/>
              <a:gd name="connsiteX3944" fmla="*/ 1775757 w 5178638"/>
              <a:gd name="connsiteY3944" fmla="*/ 1463765 h 4469549"/>
              <a:gd name="connsiteX3945" fmla="*/ 1811670 w 5178638"/>
              <a:gd name="connsiteY3945" fmla="*/ 1402123 h 4469549"/>
              <a:gd name="connsiteX3946" fmla="*/ 1825720 w 5178638"/>
              <a:gd name="connsiteY3946" fmla="*/ 1384236 h 4469549"/>
              <a:gd name="connsiteX3947" fmla="*/ 1842197 w 5178638"/>
              <a:gd name="connsiteY3947" fmla="*/ 1359072 h 4469549"/>
              <a:gd name="connsiteX3948" fmla="*/ 1857319 w 5178638"/>
              <a:gd name="connsiteY3948" fmla="*/ 1333117 h 4469549"/>
              <a:gd name="connsiteX3949" fmla="*/ 1866211 w 5178638"/>
              <a:gd name="connsiteY3949" fmla="*/ 1324004 h 4469549"/>
              <a:gd name="connsiteX3950" fmla="*/ 1870322 w 5178638"/>
              <a:gd name="connsiteY3950" fmla="*/ 1326399 h 4469549"/>
              <a:gd name="connsiteX3951" fmla="*/ 1851506 w 5178638"/>
              <a:gd name="connsiteY3951" fmla="*/ 1359063 h 4469549"/>
              <a:gd name="connsiteX3952" fmla="*/ 1827076 w 5178638"/>
              <a:gd name="connsiteY3952" fmla="*/ 1385027 h 4469549"/>
              <a:gd name="connsiteX3953" fmla="*/ 1803324 w 5178638"/>
              <a:gd name="connsiteY3953" fmla="*/ 1432024 h 4469549"/>
              <a:gd name="connsiteX3954" fmla="*/ 1803075 w 5178638"/>
              <a:gd name="connsiteY3954" fmla="*/ 1444915 h 4469549"/>
              <a:gd name="connsiteX3955" fmla="*/ 1795514 w 5178638"/>
              <a:gd name="connsiteY3955" fmla="*/ 1457893 h 4469549"/>
              <a:gd name="connsiteX3956" fmla="*/ 1799579 w 5178638"/>
              <a:gd name="connsiteY3956" fmla="*/ 1460260 h 4469549"/>
              <a:gd name="connsiteX3957" fmla="*/ 1809030 w 5178638"/>
              <a:gd name="connsiteY3957" fmla="*/ 1444039 h 4469549"/>
              <a:gd name="connsiteX3958" fmla="*/ 1816590 w 5178638"/>
              <a:gd name="connsiteY3958" fmla="*/ 1431062 h 4469549"/>
              <a:gd name="connsiteX3959" fmla="*/ 1823617 w 5178638"/>
              <a:gd name="connsiteY3959" fmla="*/ 1422119 h 4469549"/>
              <a:gd name="connsiteX3960" fmla="*/ 1822012 w 5178638"/>
              <a:gd name="connsiteY3960" fmla="*/ 1434221 h 4469549"/>
              <a:gd name="connsiteX3961" fmla="*/ 1826077 w 5178638"/>
              <a:gd name="connsiteY3961" fmla="*/ 1436590 h 4469549"/>
              <a:gd name="connsiteX3962" fmla="*/ 1846619 w 5178638"/>
              <a:gd name="connsiteY3962" fmla="*/ 1413794 h 4469549"/>
              <a:gd name="connsiteX3963" fmla="*/ 1881711 w 5178638"/>
              <a:gd name="connsiteY3963" fmla="*/ 1347329 h 4469549"/>
              <a:gd name="connsiteX3964" fmla="*/ 1887841 w 5178638"/>
              <a:gd name="connsiteY3964" fmla="*/ 1335911 h 4469549"/>
              <a:gd name="connsiteX3965" fmla="*/ 1880885 w 5178638"/>
              <a:gd name="connsiteY3965" fmla="*/ 1331859 h 4469549"/>
              <a:gd name="connsiteX3966" fmla="*/ 1883349 w 5178638"/>
              <a:gd name="connsiteY3966" fmla="*/ 1323699 h 4469549"/>
              <a:gd name="connsiteX3967" fmla="*/ 1891729 w 5178638"/>
              <a:gd name="connsiteY3967" fmla="*/ 1315546 h 4469549"/>
              <a:gd name="connsiteX3968" fmla="*/ 1908776 w 5178638"/>
              <a:gd name="connsiteY3968" fmla="*/ 1308095 h 4469549"/>
              <a:gd name="connsiteX3969" fmla="*/ 1915802 w 5178638"/>
              <a:gd name="connsiteY3969" fmla="*/ 1299153 h 4469549"/>
              <a:gd name="connsiteX3970" fmla="*/ 1932528 w 5178638"/>
              <a:gd name="connsiteY3970" fmla="*/ 1261097 h 4469549"/>
              <a:gd name="connsiteX3971" fmla="*/ 1944404 w 5178638"/>
              <a:gd name="connsiteY3971" fmla="*/ 1237598 h 4469549"/>
              <a:gd name="connsiteX3972" fmla="*/ 1958707 w 5178638"/>
              <a:gd name="connsiteY3972" fmla="*/ 1228589 h 4469549"/>
              <a:gd name="connsiteX3973" fmla="*/ 1973854 w 5178638"/>
              <a:gd name="connsiteY3973" fmla="*/ 1202591 h 4469549"/>
              <a:gd name="connsiteX3974" fmla="*/ 1970866 w 5178638"/>
              <a:gd name="connsiteY3974" fmla="*/ 1192178 h 4469549"/>
              <a:gd name="connsiteX3975" fmla="*/ 1976252 w 5178638"/>
              <a:gd name="connsiteY3975" fmla="*/ 1173588 h 4469549"/>
              <a:gd name="connsiteX3976" fmla="*/ 1984882 w 5178638"/>
              <a:gd name="connsiteY3976" fmla="*/ 1152543 h 4469549"/>
              <a:gd name="connsiteX3977" fmla="*/ 2005423 w 5178638"/>
              <a:gd name="connsiteY3977" fmla="*/ 1129747 h 4469549"/>
              <a:gd name="connsiteX3978" fmla="*/ 2024691 w 5178638"/>
              <a:gd name="connsiteY3978" fmla="*/ 1113813 h 4469549"/>
              <a:gd name="connsiteX3979" fmla="*/ 2028213 w 5178638"/>
              <a:gd name="connsiteY3979" fmla="*/ 1109288 h 4469549"/>
              <a:gd name="connsiteX3980" fmla="*/ 2053276 w 5178638"/>
              <a:gd name="connsiteY3980" fmla="*/ 1066271 h 4469549"/>
              <a:gd name="connsiteX3981" fmla="*/ 2062949 w 5178638"/>
              <a:gd name="connsiteY3981" fmla="*/ 1037242 h 4469549"/>
              <a:gd name="connsiteX3982" fmla="*/ 2085095 w 5178638"/>
              <a:gd name="connsiteY3982" fmla="*/ 1002345 h 4469549"/>
              <a:gd name="connsiteX3983" fmla="*/ 2092910 w 5178638"/>
              <a:gd name="connsiteY3983" fmla="*/ 998241 h 4469549"/>
              <a:gd name="connsiteX3984" fmla="*/ 2092968 w 5178638"/>
              <a:gd name="connsiteY3984" fmla="*/ 998143 h 4469549"/>
              <a:gd name="connsiteX3985" fmla="*/ 2103078 w 5178638"/>
              <a:gd name="connsiteY3985" fmla="*/ 967195 h 4469549"/>
              <a:gd name="connsiteX3986" fmla="*/ 2118298 w 5178638"/>
              <a:gd name="connsiteY3986" fmla="*/ 939126 h 4469549"/>
              <a:gd name="connsiteX3987" fmla="*/ 2139090 w 5178638"/>
              <a:gd name="connsiteY3987" fmla="*/ 903439 h 4469549"/>
              <a:gd name="connsiteX3988" fmla="*/ 2156076 w 5178638"/>
              <a:gd name="connsiteY3988" fmla="*/ 873131 h 4469549"/>
              <a:gd name="connsiteX3989" fmla="*/ 2125655 w 5178638"/>
              <a:gd name="connsiteY3989" fmla="*/ 855408 h 4469549"/>
              <a:gd name="connsiteX3990" fmla="*/ 2134979 w 5178638"/>
              <a:gd name="connsiteY3990" fmla="*/ 845851 h 4469549"/>
              <a:gd name="connsiteX3991" fmla="*/ 2150100 w 5178638"/>
              <a:gd name="connsiteY3991" fmla="*/ 819897 h 4469549"/>
              <a:gd name="connsiteX3992" fmla="*/ 2166577 w 5178638"/>
              <a:gd name="connsiteY3992" fmla="*/ 794733 h 4469549"/>
              <a:gd name="connsiteX3993" fmla="*/ 2180628 w 5178638"/>
              <a:gd name="connsiteY3993" fmla="*/ 776846 h 4469549"/>
              <a:gd name="connsiteX3994" fmla="*/ 2216541 w 5178638"/>
              <a:gd name="connsiteY3994" fmla="*/ 715205 h 4469549"/>
              <a:gd name="connsiteX3995" fmla="*/ 2240043 w 5178638"/>
              <a:gd name="connsiteY3995" fmla="*/ 681097 h 4469549"/>
              <a:gd name="connsiteX3996" fmla="*/ 2243823 w 5178638"/>
              <a:gd name="connsiteY3996" fmla="*/ 674609 h 4469549"/>
              <a:gd name="connsiteX3997" fmla="*/ 2272176 w 5178638"/>
              <a:gd name="connsiteY3997" fmla="*/ 625945 h 4469549"/>
              <a:gd name="connsiteX3998" fmla="*/ 2300528 w 5178638"/>
              <a:gd name="connsiteY3998" fmla="*/ 577281 h 4469549"/>
              <a:gd name="connsiteX3999" fmla="*/ 2386405 w 5178638"/>
              <a:gd name="connsiteY3999" fmla="*/ 436111 h 4469549"/>
              <a:gd name="connsiteX4000" fmla="*/ 2386940 w 5178638"/>
              <a:gd name="connsiteY4000" fmla="*/ 432078 h 4469549"/>
              <a:gd name="connsiteX4001" fmla="*/ 2378024 w 5178638"/>
              <a:gd name="connsiteY4001" fmla="*/ 444265 h 4469549"/>
              <a:gd name="connsiteX4002" fmla="*/ 2374778 w 5178638"/>
              <a:gd name="connsiteY4002" fmla="*/ 446720 h 4469549"/>
              <a:gd name="connsiteX4003" fmla="*/ 2373959 w 5178638"/>
              <a:gd name="connsiteY4003" fmla="*/ 441897 h 4469549"/>
              <a:gd name="connsiteX4004" fmla="*/ 2376918 w 5178638"/>
              <a:gd name="connsiteY4004" fmla="*/ 430585 h 4469549"/>
              <a:gd name="connsiteX4005" fmla="*/ 2406341 w 5178638"/>
              <a:gd name="connsiteY4005" fmla="*/ 373854 h 4469549"/>
              <a:gd name="connsiteX4006" fmla="*/ 2510300 w 5178638"/>
              <a:gd name="connsiteY4006" fmla="*/ 195419 h 4469549"/>
              <a:gd name="connsiteX4007" fmla="*/ 2528631 w 5178638"/>
              <a:gd name="connsiteY4007" fmla="*/ 145262 h 4469549"/>
              <a:gd name="connsiteX4008" fmla="*/ 2517004 w 5178638"/>
              <a:gd name="connsiteY4008" fmla="*/ 155870 h 4469549"/>
              <a:gd name="connsiteX4009" fmla="*/ 2503523 w 5178638"/>
              <a:gd name="connsiteY4009" fmla="*/ 191471 h 4469549"/>
              <a:gd name="connsiteX4010" fmla="*/ 2499208 w 5178638"/>
              <a:gd name="connsiteY4010" fmla="*/ 201993 h 4469549"/>
              <a:gd name="connsiteX4011" fmla="*/ 2478951 w 5178638"/>
              <a:gd name="connsiteY4011" fmla="*/ 233647 h 4469549"/>
              <a:gd name="connsiteX4012" fmla="*/ 2442753 w 5178638"/>
              <a:gd name="connsiteY4012" fmla="*/ 286431 h 4469549"/>
              <a:gd name="connsiteX4013" fmla="*/ 2428167 w 5178638"/>
              <a:gd name="connsiteY4013" fmla="*/ 308351 h 4469549"/>
              <a:gd name="connsiteX4014" fmla="*/ 2409551 w 5178638"/>
              <a:gd name="connsiteY4014" fmla="*/ 349651 h 4469549"/>
              <a:gd name="connsiteX4015" fmla="*/ 2398210 w 5178638"/>
              <a:gd name="connsiteY4015" fmla="*/ 369116 h 4469549"/>
              <a:gd name="connsiteX4016" fmla="*/ 2377418 w 5178638"/>
              <a:gd name="connsiteY4016" fmla="*/ 404803 h 4469549"/>
              <a:gd name="connsiteX4017" fmla="*/ 2360942 w 5178638"/>
              <a:gd name="connsiteY4017" fmla="*/ 429968 h 4469549"/>
              <a:gd name="connsiteX4018" fmla="*/ 2318253 w 5178638"/>
              <a:gd name="connsiteY4018" fmla="*/ 487661 h 4469549"/>
              <a:gd name="connsiteX4019" fmla="*/ 2311513 w 5178638"/>
              <a:gd name="connsiteY4019" fmla="*/ 505462 h 4469549"/>
              <a:gd name="connsiteX4020" fmla="*/ 2289936 w 5178638"/>
              <a:gd name="connsiteY4020" fmla="*/ 558073 h 4469549"/>
              <a:gd name="connsiteX4021" fmla="*/ 2259694 w 5178638"/>
              <a:gd name="connsiteY4021" fmla="*/ 609981 h 4469549"/>
              <a:gd name="connsiteX4022" fmla="*/ 2218360 w 5178638"/>
              <a:gd name="connsiteY4022" fmla="*/ 668464 h 4469549"/>
              <a:gd name="connsiteX4023" fmla="*/ 2208909 w 5178638"/>
              <a:gd name="connsiteY4023" fmla="*/ 684686 h 4469549"/>
              <a:gd name="connsiteX4024" fmla="*/ 2195393 w 5178638"/>
              <a:gd name="connsiteY4024" fmla="*/ 698538 h 4469549"/>
              <a:gd name="connsiteX4025" fmla="*/ 2226705 w 5178638"/>
              <a:gd name="connsiteY4025" fmla="*/ 638562 h 4469549"/>
              <a:gd name="connsiteX4026" fmla="*/ 2264758 w 5178638"/>
              <a:gd name="connsiteY4026" fmla="*/ 560786 h 4469549"/>
              <a:gd name="connsiteX4027" fmla="*/ 2266296 w 5178638"/>
              <a:gd name="connsiteY4027" fmla="*/ 557555 h 4469549"/>
              <a:gd name="connsiteX4028" fmla="*/ 2371578 w 5178638"/>
              <a:gd name="connsiteY4028" fmla="*/ 375833 h 4469549"/>
              <a:gd name="connsiteX4029" fmla="*/ 2386687 w 5178638"/>
              <a:gd name="connsiteY4029" fmla="*/ 359687 h 4469549"/>
              <a:gd name="connsiteX4030" fmla="*/ 2398425 w 5178638"/>
              <a:gd name="connsiteY4030" fmla="*/ 334477 h 4469549"/>
              <a:gd name="connsiteX4031" fmla="*/ 2407563 w 5178638"/>
              <a:gd name="connsiteY4031" fmla="*/ 313728 h 4469549"/>
              <a:gd name="connsiteX4032" fmla="*/ 2407572 w 5178638"/>
              <a:gd name="connsiteY4032" fmla="*/ 313704 h 4469549"/>
              <a:gd name="connsiteX4033" fmla="*/ 2437294 w 5178638"/>
              <a:gd name="connsiteY4033" fmla="*/ 262403 h 4469549"/>
              <a:gd name="connsiteX4034" fmla="*/ 2457385 w 5178638"/>
              <a:gd name="connsiteY4034" fmla="*/ 229773 h 4469549"/>
              <a:gd name="connsiteX4035" fmla="*/ 2485906 w 5178638"/>
              <a:gd name="connsiteY4035" fmla="*/ 181207 h 4469549"/>
              <a:gd name="connsiteX4036" fmla="*/ 2505628 w 5178638"/>
              <a:gd name="connsiteY4036" fmla="*/ 153588 h 4469549"/>
              <a:gd name="connsiteX4037" fmla="*/ 2524530 w 5178638"/>
              <a:gd name="connsiteY4037" fmla="*/ 121145 h 4469549"/>
              <a:gd name="connsiteX4038" fmla="*/ 2553417 w 5178638"/>
              <a:gd name="connsiteY4038" fmla="*/ 68448 h 4469549"/>
              <a:gd name="connsiteX4039" fmla="*/ 2560978 w 5178638"/>
              <a:gd name="connsiteY4039" fmla="*/ 55471 h 4469549"/>
              <a:gd name="connsiteX4040" fmla="*/ 2568003 w 5178638"/>
              <a:gd name="connsiteY4040" fmla="*/ 46527 h 4469549"/>
              <a:gd name="connsiteX4041" fmla="*/ 2568289 w 5178638"/>
              <a:gd name="connsiteY4041" fmla="*/ 55384 h 4469549"/>
              <a:gd name="connsiteX4042" fmla="*/ 2554808 w 5178638"/>
              <a:gd name="connsiteY4042" fmla="*/ 90984 h 4469549"/>
              <a:gd name="connsiteX4043" fmla="*/ 2551313 w 5178638"/>
              <a:gd name="connsiteY4043" fmla="*/ 106330 h 4469549"/>
              <a:gd name="connsiteX4044" fmla="*/ 2585086 w 5178638"/>
              <a:gd name="connsiteY4044" fmla="*/ 60824 h 4469549"/>
              <a:gd name="connsiteX4045" fmla="*/ 2588562 w 5178638"/>
              <a:gd name="connsiteY4045" fmla="*/ 56510 h 4469549"/>
              <a:gd name="connsiteX4046" fmla="*/ 2585809 w 5178638"/>
              <a:gd name="connsiteY4046" fmla="*/ 54906 h 4469549"/>
              <a:gd name="connsiteX4047" fmla="*/ 2595132 w 5178638"/>
              <a:gd name="connsiteY4047" fmla="*/ 45349 h 4469549"/>
              <a:gd name="connsiteX4048" fmla="*/ 2589319 w 5178638"/>
              <a:gd name="connsiteY4048" fmla="*/ 0 h 4469549"/>
              <a:gd name="connsiteX4049" fmla="*/ 2600754 w 5178638"/>
              <a:gd name="connsiteY4049" fmla="*/ 19738 h 4469549"/>
              <a:gd name="connsiteX4050" fmla="*/ 2581829 w 5178638"/>
              <a:gd name="connsiteY4050" fmla="*/ 52587 h 4469549"/>
              <a:gd name="connsiteX4051" fmla="*/ 2564651 w 5178638"/>
              <a:gd name="connsiteY4051" fmla="*/ 42579 h 446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Lst>
            <a:rect l="l" t="t" r="r" b="b"/>
            <a:pathLst>
              <a:path w="5178638" h="4469549">
                <a:moveTo>
                  <a:pt x="1275523" y="4465566"/>
                </a:moveTo>
                <a:cubicBezTo>
                  <a:pt x="1275523" y="4465566"/>
                  <a:pt x="1279277" y="4465566"/>
                  <a:pt x="1283032" y="4466683"/>
                </a:cubicBezTo>
                <a:cubicBezTo>
                  <a:pt x="1286787" y="4467799"/>
                  <a:pt x="1290541" y="4467799"/>
                  <a:pt x="1294296" y="4467799"/>
                </a:cubicBezTo>
                <a:cubicBezTo>
                  <a:pt x="1331843" y="4466683"/>
                  <a:pt x="1369391" y="4471148"/>
                  <a:pt x="1406938" y="4468915"/>
                </a:cubicBezTo>
                <a:lnTo>
                  <a:pt x="1411517" y="4469299"/>
                </a:lnTo>
                <a:lnTo>
                  <a:pt x="1237861" y="4469299"/>
                </a:lnTo>
                <a:close/>
                <a:moveTo>
                  <a:pt x="177644" y="4459919"/>
                </a:moveTo>
                <a:lnTo>
                  <a:pt x="179239" y="4469299"/>
                </a:lnTo>
                <a:lnTo>
                  <a:pt x="175322" y="4469299"/>
                </a:lnTo>
                <a:lnTo>
                  <a:pt x="176758" y="4463812"/>
                </a:lnTo>
                <a:close/>
                <a:moveTo>
                  <a:pt x="1632686" y="4432359"/>
                </a:moveTo>
                <a:lnTo>
                  <a:pt x="1879565" y="4432359"/>
                </a:lnTo>
                <a:lnTo>
                  <a:pt x="1879208" y="4432513"/>
                </a:lnTo>
                <a:cubicBezTo>
                  <a:pt x="1876861" y="4433210"/>
                  <a:pt x="1874045" y="4434047"/>
                  <a:pt x="1872168" y="4435163"/>
                </a:cubicBezTo>
                <a:cubicBezTo>
                  <a:pt x="1879677" y="4435163"/>
                  <a:pt x="1883432" y="4436280"/>
                  <a:pt x="1887186" y="4435163"/>
                </a:cubicBezTo>
                <a:cubicBezTo>
                  <a:pt x="1894696" y="4432931"/>
                  <a:pt x="1905960" y="4434047"/>
                  <a:pt x="1913470" y="4434047"/>
                </a:cubicBezTo>
                <a:cubicBezTo>
                  <a:pt x="1924734" y="4432931"/>
                  <a:pt x="1932243" y="4436280"/>
                  <a:pt x="1943508" y="4435163"/>
                </a:cubicBezTo>
                <a:cubicBezTo>
                  <a:pt x="1958526" y="4434047"/>
                  <a:pt x="1954771" y="4438512"/>
                  <a:pt x="1962281" y="4440745"/>
                </a:cubicBezTo>
                <a:cubicBezTo>
                  <a:pt x="1966036" y="4441861"/>
                  <a:pt x="1973545" y="4441861"/>
                  <a:pt x="1977300" y="4441861"/>
                </a:cubicBezTo>
                <a:cubicBezTo>
                  <a:pt x="1996073" y="4441861"/>
                  <a:pt x="2014847" y="4441861"/>
                  <a:pt x="2037375" y="4441861"/>
                </a:cubicBezTo>
                <a:cubicBezTo>
                  <a:pt x="2056149" y="4441861"/>
                  <a:pt x="2078677" y="4441861"/>
                  <a:pt x="2101206" y="4441861"/>
                </a:cubicBezTo>
                <a:cubicBezTo>
                  <a:pt x="2101206" y="4441861"/>
                  <a:pt x="2101206" y="4442978"/>
                  <a:pt x="2101206" y="4442978"/>
                </a:cubicBezTo>
                <a:cubicBezTo>
                  <a:pt x="2082432" y="4442978"/>
                  <a:pt x="2059904" y="4442978"/>
                  <a:pt x="2037375" y="4444094"/>
                </a:cubicBezTo>
                <a:cubicBezTo>
                  <a:pt x="2044885" y="4445210"/>
                  <a:pt x="2048640" y="4447443"/>
                  <a:pt x="2052394" y="4447443"/>
                </a:cubicBezTo>
                <a:cubicBezTo>
                  <a:pt x="2089942" y="4448559"/>
                  <a:pt x="2127489" y="4451908"/>
                  <a:pt x="2165036" y="4450792"/>
                </a:cubicBezTo>
                <a:cubicBezTo>
                  <a:pt x="2172545" y="4450792"/>
                  <a:pt x="2180055" y="4450792"/>
                  <a:pt x="2187564" y="4450792"/>
                </a:cubicBezTo>
                <a:cubicBezTo>
                  <a:pt x="2210093" y="4450792"/>
                  <a:pt x="2225112" y="4453024"/>
                  <a:pt x="2236376" y="4457489"/>
                </a:cubicBezTo>
                <a:cubicBezTo>
                  <a:pt x="2247640" y="4457489"/>
                  <a:pt x="2258904" y="4457489"/>
                  <a:pt x="2270168" y="4457489"/>
                </a:cubicBezTo>
                <a:cubicBezTo>
                  <a:pt x="2277678" y="4457489"/>
                  <a:pt x="2277678" y="4458606"/>
                  <a:pt x="2281433" y="4459722"/>
                </a:cubicBezTo>
                <a:cubicBezTo>
                  <a:pt x="2285187" y="4460838"/>
                  <a:pt x="2281433" y="4461955"/>
                  <a:pt x="2277678" y="4463071"/>
                </a:cubicBezTo>
                <a:cubicBezTo>
                  <a:pt x="2266414" y="4467536"/>
                  <a:pt x="2266414" y="4467536"/>
                  <a:pt x="2251395" y="4464187"/>
                </a:cubicBezTo>
                <a:cubicBezTo>
                  <a:pt x="2247640" y="4463071"/>
                  <a:pt x="2236376" y="4459722"/>
                  <a:pt x="2236376" y="4458606"/>
                </a:cubicBezTo>
                <a:cubicBezTo>
                  <a:pt x="2221357" y="4460838"/>
                  <a:pt x="2210093" y="4457489"/>
                  <a:pt x="2198829" y="4457489"/>
                </a:cubicBezTo>
                <a:cubicBezTo>
                  <a:pt x="2183810" y="4459722"/>
                  <a:pt x="2165036" y="4459722"/>
                  <a:pt x="2153772" y="4457489"/>
                </a:cubicBezTo>
                <a:cubicBezTo>
                  <a:pt x="2146262" y="4457489"/>
                  <a:pt x="2142508" y="4456373"/>
                  <a:pt x="2134998" y="4457489"/>
                </a:cubicBezTo>
                <a:cubicBezTo>
                  <a:pt x="2127489" y="4457489"/>
                  <a:pt x="2119979" y="4456373"/>
                  <a:pt x="2108715" y="4458606"/>
                </a:cubicBezTo>
                <a:cubicBezTo>
                  <a:pt x="2101206" y="4459722"/>
                  <a:pt x="2089942" y="4456373"/>
                  <a:pt x="2082432" y="4457489"/>
                </a:cubicBezTo>
                <a:cubicBezTo>
                  <a:pt x="2078677" y="4459722"/>
                  <a:pt x="2071168" y="4458606"/>
                  <a:pt x="2067413" y="4458606"/>
                </a:cubicBezTo>
                <a:cubicBezTo>
                  <a:pt x="2059904" y="4458606"/>
                  <a:pt x="2063659" y="4456373"/>
                  <a:pt x="2059904" y="4455257"/>
                </a:cubicBezTo>
                <a:cubicBezTo>
                  <a:pt x="2056149" y="4455257"/>
                  <a:pt x="2048640" y="4455257"/>
                  <a:pt x="2041130" y="4455257"/>
                </a:cubicBezTo>
                <a:cubicBezTo>
                  <a:pt x="2041130" y="4456373"/>
                  <a:pt x="2037375" y="4457489"/>
                  <a:pt x="2033621" y="4457489"/>
                </a:cubicBezTo>
                <a:cubicBezTo>
                  <a:pt x="2026111" y="4456373"/>
                  <a:pt x="2029866" y="4454141"/>
                  <a:pt x="2029866" y="4453024"/>
                </a:cubicBezTo>
                <a:cubicBezTo>
                  <a:pt x="2022357" y="4453024"/>
                  <a:pt x="2014847" y="4453024"/>
                  <a:pt x="2007338" y="4453024"/>
                </a:cubicBezTo>
                <a:cubicBezTo>
                  <a:pt x="2011092" y="4455257"/>
                  <a:pt x="2003583" y="4455257"/>
                  <a:pt x="1999828" y="4455257"/>
                </a:cubicBezTo>
                <a:cubicBezTo>
                  <a:pt x="1992319" y="4454141"/>
                  <a:pt x="1996073" y="4453024"/>
                  <a:pt x="1996073" y="4450792"/>
                </a:cubicBezTo>
                <a:cubicBezTo>
                  <a:pt x="1977300" y="4450792"/>
                  <a:pt x="1954771" y="4453024"/>
                  <a:pt x="1935998" y="4449675"/>
                </a:cubicBezTo>
                <a:cubicBezTo>
                  <a:pt x="1932243" y="4448559"/>
                  <a:pt x="1928488" y="4448559"/>
                  <a:pt x="1924734" y="4449675"/>
                </a:cubicBezTo>
                <a:cubicBezTo>
                  <a:pt x="1920979" y="4451908"/>
                  <a:pt x="1913470" y="4451908"/>
                  <a:pt x="1909715" y="4450792"/>
                </a:cubicBezTo>
                <a:cubicBezTo>
                  <a:pt x="1898451" y="4450792"/>
                  <a:pt x="1883432" y="4451908"/>
                  <a:pt x="1875923" y="4453024"/>
                </a:cubicBezTo>
                <a:cubicBezTo>
                  <a:pt x="1864658" y="4455257"/>
                  <a:pt x="1853394" y="4455257"/>
                  <a:pt x="1842130" y="4453024"/>
                </a:cubicBezTo>
                <a:cubicBezTo>
                  <a:pt x="1834620" y="4451908"/>
                  <a:pt x="1823356" y="4450792"/>
                  <a:pt x="1808338" y="4450792"/>
                </a:cubicBezTo>
                <a:cubicBezTo>
                  <a:pt x="1800828" y="4451908"/>
                  <a:pt x="1789564" y="4450792"/>
                  <a:pt x="1782054" y="4450792"/>
                </a:cubicBezTo>
                <a:cubicBezTo>
                  <a:pt x="1778300" y="4454141"/>
                  <a:pt x="1770790" y="4453024"/>
                  <a:pt x="1767035" y="4453024"/>
                </a:cubicBezTo>
                <a:cubicBezTo>
                  <a:pt x="1759526" y="4453024"/>
                  <a:pt x="1755771" y="4453024"/>
                  <a:pt x="1748262" y="4453024"/>
                </a:cubicBezTo>
                <a:cubicBezTo>
                  <a:pt x="1736997" y="4456373"/>
                  <a:pt x="1725733" y="4456373"/>
                  <a:pt x="1714469" y="4453024"/>
                </a:cubicBezTo>
                <a:cubicBezTo>
                  <a:pt x="1714469" y="4453024"/>
                  <a:pt x="1710715" y="4453024"/>
                  <a:pt x="1710715" y="4453024"/>
                </a:cubicBezTo>
                <a:cubicBezTo>
                  <a:pt x="1680677" y="4453024"/>
                  <a:pt x="1680677" y="4453024"/>
                  <a:pt x="1669412" y="4446326"/>
                </a:cubicBezTo>
                <a:cubicBezTo>
                  <a:pt x="1669412" y="4445210"/>
                  <a:pt x="1669412" y="4444094"/>
                  <a:pt x="1669412" y="4444094"/>
                </a:cubicBezTo>
                <a:cubicBezTo>
                  <a:pt x="1661903" y="4440745"/>
                  <a:pt x="1665658" y="4437396"/>
                  <a:pt x="1680677" y="4437396"/>
                </a:cubicBezTo>
                <a:cubicBezTo>
                  <a:pt x="1688186" y="4437396"/>
                  <a:pt x="1699450" y="4437396"/>
                  <a:pt x="1710715" y="4437396"/>
                </a:cubicBezTo>
                <a:cubicBezTo>
                  <a:pt x="1718224" y="4437396"/>
                  <a:pt x="1721979" y="4437396"/>
                  <a:pt x="1721979" y="4435163"/>
                </a:cubicBezTo>
                <a:cubicBezTo>
                  <a:pt x="1721979" y="4432931"/>
                  <a:pt x="1718224" y="4434047"/>
                  <a:pt x="1710715" y="4434047"/>
                </a:cubicBezTo>
                <a:cubicBezTo>
                  <a:pt x="1706960" y="4434047"/>
                  <a:pt x="1699450" y="4432931"/>
                  <a:pt x="1695696" y="4435163"/>
                </a:cubicBezTo>
                <a:cubicBezTo>
                  <a:pt x="1688186" y="4436280"/>
                  <a:pt x="1680677" y="4436280"/>
                  <a:pt x="1676922" y="4435163"/>
                </a:cubicBezTo>
                <a:cubicBezTo>
                  <a:pt x="1665658" y="4434047"/>
                  <a:pt x="1654394" y="4434047"/>
                  <a:pt x="1646884" y="4434047"/>
                </a:cubicBezTo>
                <a:close/>
                <a:moveTo>
                  <a:pt x="2236283" y="4414691"/>
                </a:moveTo>
                <a:lnTo>
                  <a:pt x="2264278" y="4414691"/>
                </a:lnTo>
                <a:lnTo>
                  <a:pt x="2232621" y="4419535"/>
                </a:lnTo>
                <a:lnTo>
                  <a:pt x="2232528" y="4419494"/>
                </a:lnTo>
                <a:lnTo>
                  <a:pt x="2232528" y="4419156"/>
                </a:lnTo>
                <a:cubicBezTo>
                  <a:pt x="2232528" y="4418040"/>
                  <a:pt x="2228774" y="4415807"/>
                  <a:pt x="2236283" y="4414691"/>
                </a:cubicBezTo>
                <a:close/>
                <a:moveTo>
                  <a:pt x="2272500" y="4414478"/>
                </a:moveTo>
                <a:lnTo>
                  <a:pt x="2270076" y="4414691"/>
                </a:lnTo>
                <a:lnTo>
                  <a:pt x="2264278" y="4414691"/>
                </a:lnTo>
                <a:lnTo>
                  <a:pt x="2264536" y="4414652"/>
                </a:lnTo>
                <a:close/>
                <a:moveTo>
                  <a:pt x="1278967" y="4411605"/>
                </a:moveTo>
                <a:lnTo>
                  <a:pt x="1304864" y="4411605"/>
                </a:lnTo>
                <a:lnTo>
                  <a:pt x="1286431" y="4413954"/>
                </a:lnTo>
                <a:cubicBezTo>
                  <a:pt x="1282676" y="4415070"/>
                  <a:pt x="1278921" y="4413954"/>
                  <a:pt x="1278921" y="4411721"/>
                </a:cubicBezTo>
                <a:close/>
                <a:moveTo>
                  <a:pt x="553850" y="4407256"/>
                </a:moveTo>
                <a:cubicBezTo>
                  <a:pt x="561359" y="4406139"/>
                  <a:pt x="565114" y="4408372"/>
                  <a:pt x="565114" y="4409488"/>
                </a:cubicBezTo>
                <a:cubicBezTo>
                  <a:pt x="565114" y="4412837"/>
                  <a:pt x="568868" y="4415070"/>
                  <a:pt x="580133" y="4417302"/>
                </a:cubicBezTo>
                <a:cubicBezTo>
                  <a:pt x="583888" y="4418419"/>
                  <a:pt x="587642" y="4418419"/>
                  <a:pt x="591397" y="4418419"/>
                </a:cubicBezTo>
                <a:cubicBezTo>
                  <a:pt x="602661" y="4415070"/>
                  <a:pt x="621435" y="4417302"/>
                  <a:pt x="632699" y="4415070"/>
                </a:cubicBezTo>
                <a:cubicBezTo>
                  <a:pt x="640208" y="4413954"/>
                  <a:pt x="647718" y="4413954"/>
                  <a:pt x="658982" y="4413954"/>
                </a:cubicBezTo>
                <a:cubicBezTo>
                  <a:pt x="666491" y="4413954"/>
                  <a:pt x="670246" y="4417302"/>
                  <a:pt x="674001" y="4419535"/>
                </a:cubicBezTo>
                <a:cubicBezTo>
                  <a:pt x="681510" y="4422884"/>
                  <a:pt x="696529" y="4424000"/>
                  <a:pt x="704038" y="4419535"/>
                </a:cubicBezTo>
                <a:cubicBezTo>
                  <a:pt x="704038" y="4417302"/>
                  <a:pt x="707793" y="4416186"/>
                  <a:pt x="711548" y="4413954"/>
                </a:cubicBezTo>
                <a:cubicBezTo>
                  <a:pt x="711548" y="4411721"/>
                  <a:pt x="719057" y="4410605"/>
                  <a:pt x="730322" y="4410605"/>
                </a:cubicBezTo>
                <a:cubicBezTo>
                  <a:pt x="737831" y="4410605"/>
                  <a:pt x="745340" y="4410605"/>
                  <a:pt x="752850" y="4408372"/>
                </a:cubicBezTo>
                <a:cubicBezTo>
                  <a:pt x="764114" y="4407256"/>
                  <a:pt x="775378" y="4409488"/>
                  <a:pt x="782888" y="4412837"/>
                </a:cubicBezTo>
                <a:cubicBezTo>
                  <a:pt x="794152" y="4419535"/>
                  <a:pt x="816680" y="4419535"/>
                  <a:pt x="835454" y="4421768"/>
                </a:cubicBezTo>
                <a:cubicBezTo>
                  <a:pt x="842963" y="4422884"/>
                  <a:pt x="850473" y="4420651"/>
                  <a:pt x="861737" y="4419535"/>
                </a:cubicBezTo>
                <a:cubicBezTo>
                  <a:pt x="873001" y="4419535"/>
                  <a:pt x="884265" y="4417302"/>
                  <a:pt x="891775" y="4415070"/>
                </a:cubicBezTo>
                <a:cubicBezTo>
                  <a:pt x="914303" y="4410605"/>
                  <a:pt x="918058" y="4410605"/>
                  <a:pt x="933077" y="4416186"/>
                </a:cubicBezTo>
                <a:lnTo>
                  <a:pt x="940493" y="4419494"/>
                </a:lnTo>
                <a:lnTo>
                  <a:pt x="940493" y="4420200"/>
                </a:lnTo>
                <a:lnTo>
                  <a:pt x="990071" y="4421372"/>
                </a:lnTo>
                <a:cubicBezTo>
                  <a:pt x="1017293" y="4421372"/>
                  <a:pt x="1044514" y="4421093"/>
                  <a:pt x="1072675" y="4421651"/>
                </a:cubicBezTo>
                <a:cubicBezTo>
                  <a:pt x="1072675" y="4421651"/>
                  <a:pt x="1072675" y="4420535"/>
                  <a:pt x="1076429" y="4420535"/>
                </a:cubicBezTo>
                <a:cubicBezTo>
                  <a:pt x="1072675" y="4418302"/>
                  <a:pt x="1068920" y="4419419"/>
                  <a:pt x="1061411" y="4419419"/>
                </a:cubicBezTo>
                <a:cubicBezTo>
                  <a:pt x="1057656" y="4419419"/>
                  <a:pt x="1057656" y="4418302"/>
                  <a:pt x="1057656" y="4418302"/>
                </a:cubicBezTo>
                <a:cubicBezTo>
                  <a:pt x="1057656" y="4417186"/>
                  <a:pt x="1057656" y="4414954"/>
                  <a:pt x="1061411" y="4416070"/>
                </a:cubicBezTo>
                <a:cubicBezTo>
                  <a:pt x="1065165" y="4416070"/>
                  <a:pt x="1068920" y="4413837"/>
                  <a:pt x="1072675" y="4413837"/>
                </a:cubicBezTo>
                <a:lnTo>
                  <a:pt x="1081508" y="4413528"/>
                </a:lnTo>
                <a:lnTo>
                  <a:pt x="1139587" y="4412837"/>
                </a:lnTo>
                <a:lnTo>
                  <a:pt x="1148512" y="4411605"/>
                </a:lnTo>
                <a:lnTo>
                  <a:pt x="1163686" y="4411605"/>
                </a:lnTo>
                <a:lnTo>
                  <a:pt x="1165870" y="4411721"/>
                </a:lnTo>
                <a:cubicBezTo>
                  <a:pt x="1177134" y="4413954"/>
                  <a:pt x="1188398" y="4411721"/>
                  <a:pt x="1195907" y="4412837"/>
                </a:cubicBezTo>
                <a:cubicBezTo>
                  <a:pt x="1207172" y="4412837"/>
                  <a:pt x="1218436" y="4412837"/>
                  <a:pt x="1229700" y="4412837"/>
                </a:cubicBezTo>
                <a:cubicBezTo>
                  <a:pt x="1237209" y="4415070"/>
                  <a:pt x="1229700" y="4417302"/>
                  <a:pt x="1233455" y="4419535"/>
                </a:cubicBezTo>
                <a:cubicBezTo>
                  <a:pt x="1244719" y="4424000"/>
                  <a:pt x="1259738" y="4425117"/>
                  <a:pt x="1278511" y="4422884"/>
                </a:cubicBezTo>
                <a:cubicBezTo>
                  <a:pt x="1282266" y="4422884"/>
                  <a:pt x="1282266" y="4421768"/>
                  <a:pt x="1289775" y="4421768"/>
                </a:cubicBezTo>
                <a:cubicBezTo>
                  <a:pt x="1293530" y="4421768"/>
                  <a:pt x="1297285" y="4422884"/>
                  <a:pt x="1297285" y="4425117"/>
                </a:cubicBezTo>
                <a:cubicBezTo>
                  <a:pt x="1297285" y="4426233"/>
                  <a:pt x="1297285" y="4428466"/>
                  <a:pt x="1289775" y="4428466"/>
                </a:cubicBezTo>
                <a:cubicBezTo>
                  <a:pt x="1278511" y="4427349"/>
                  <a:pt x="1267247" y="4428466"/>
                  <a:pt x="1259738" y="4427349"/>
                </a:cubicBezTo>
                <a:cubicBezTo>
                  <a:pt x="1244719" y="4427349"/>
                  <a:pt x="1237209" y="4429582"/>
                  <a:pt x="1225945" y="4429582"/>
                </a:cubicBezTo>
                <a:lnTo>
                  <a:pt x="1222451" y="4431660"/>
                </a:lnTo>
                <a:lnTo>
                  <a:pt x="1196111" y="4429186"/>
                </a:lnTo>
                <a:cubicBezTo>
                  <a:pt x="1186255" y="4428628"/>
                  <a:pt x="1175930" y="4428349"/>
                  <a:pt x="1166543" y="4428349"/>
                </a:cubicBezTo>
                <a:lnTo>
                  <a:pt x="1146284" y="4428475"/>
                </a:lnTo>
                <a:lnTo>
                  <a:pt x="1141840" y="4430877"/>
                </a:lnTo>
                <a:cubicBezTo>
                  <a:pt x="1137616" y="4430877"/>
                  <a:pt x="1131984" y="4430319"/>
                  <a:pt x="1128230" y="4430319"/>
                </a:cubicBezTo>
                <a:lnTo>
                  <a:pt x="1087049" y="4432359"/>
                </a:lnTo>
                <a:lnTo>
                  <a:pt x="1221275" y="4432359"/>
                </a:lnTo>
                <a:lnTo>
                  <a:pt x="1214681" y="4436280"/>
                </a:lnTo>
                <a:cubicBezTo>
                  <a:pt x="1207172" y="4439629"/>
                  <a:pt x="1207172" y="4440745"/>
                  <a:pt x="1195907" y="4438512"/>
                </a:cubicBezTo>
                <a:cubicBezTo>
                  <a:pt x="1180888" y="4437396"/>
                  <a:pt x="1165870" y="4436280"/>
                  <a:pt x="1150851" y="4434047"/>
                </a:cubicBezTo>
                <a:cubicBezTo>
                  <a:pt x="1147096" y="4432931"/>
                  <a:pt x="1139587" y="4434047"/>
                  <a:pt x="1132077" y="4434047"/>
                </a:cubicBezTo>
                <a:cubicBezTo>
                  <a:pt x="1128322" y="4434047"/>
                  <a:pt x="1128322" y="4436280"/>
                  <a:pt x="1124568" y="4437396"/>
                </a:cubicBezTo>
                <a:cubicBezTo>
                  <a:pt x="1117058" y="4439629"/>
                  <a:pt x="1124568" y="4440745"/>
                  <a:pt x="1128322" y="4442978"/>
                </a:cubicBezTo>
                <a:cubicBezTo>
                  <a:pt x="1132077" y="4445210"/>
                  <a:pt x="1143341" y="4445210"/>
                  <a:pt x="1150851" y="4447443"/>
                </a:cubicBezTo>
                <a:cubicBezTo>
                  <a:pt x="1154605" y="4448559"/>
                  <a:pt x="1154605" y="4448559"/>
                  <a:pt x="1154605" y="4449675"/>
                </a:cubicBezTo>
                <a:cubicBezTo>
                  <a:pt x="1154605" y="4450792"/>
                  <a:pt x="1150851" y="4450792"/>
                  <a:pt x="1147096" y="4450792"/>
                </a:cubicBezTo>
                <a:cubicBezTo>
                  <a:pt x="1135832" y="4450792"/>
                  <a:pt x="1120813" y="4451908"/>
                  <a:pt x="1109549" y="4449675"/>
                </a:cubicBezTo>
                <a:cubicBezTo>
                  <a:pt x="1109549" y="4448559"/>
                  <a:pt x="1105794" y="4449675"/>
                  <a:pt x="1105794" y="4449675"/>
                </a:cubicBezTo>
                <a:cubicBezTo>
                  <a:pt x="1098285" y="4450792"/>
                  <a:pt x="1105794" y="4450792"/>
                  <a:pt x="1105794" y="4451908"/>
                </a:cubicBezTo>
                <a:cubicBezTo>
                  <a:pt x="1109549" y="4453024"/>
                  <a:pt x="1109549" y="4455257"/>
                  <a:pt x="1102039" y="4455257"/>
                </a:cubicBezTo>
                <a:cubicBezTo>
                  <a:pt x="1094530" y="4455257"/>
                  <a:pt x="1087020" y="4455257"/>
                  <a:pt x="1075756" y="4455257"/>
                </a:cubicBezTo>
                <a:cubicBezTo>
                  <a:pt x="1087020" y="4457489"/>
                  <a:pt x="1098285" y="4457489"/>
                  <a:pt x="1109549" y="4458606"/>
                </a:cubicBezTo>
                <a:cubicBezTo>
                  <a:pt x="1117058" y="4459722"/>
                  <a:pt x="1117058" y="4460838"/>
                  <a:pt x="1113303" y="4461955"/>
                </a:cubicBezTo>
                <a:lnTo>
                  <a:pt x="1122591" y="4467477"/>
                </a:lnTo>
                <a:lnTo>
                  <a:pt x="1129088" y="4467799"/>
                </a:lnTo>
                <a:cubicBezTo>
                  <a:pt x="1140352" y="4466683"/>
                  <a:pt x="1155371" y="4467799"/>
                  <a:pt x="1170390" y="4467799"/>
                </a:cubicBezTo>
                <a:cubicBezTo>
                  <a:pt x="1174145" y="4467799"/>
                  <a:pt x="1174145" y="4467799"/>
                  <a:pt x="1177900" y="4467799"/>
                </a:cubicBezTo>
                <a:lnTo>
                  <a:pt x="1187121" y="4469299"/>
                </a:lnTo>
                <a:lnTo>
                  <a:pt x="344167" y="4469299"/>
                </a:lnTo>
                <a:lnTo>
                  <a:pt x="353084" y="4450560"/>
                </a:lnTo>
                <a:lnTo>
                  <a:pt x="361051" y="4434278"/>
                </a:lnTo>
                <a:lnTo>
                  <a:pt x="384887" y="4435163"/>
                </a:lnTo>
                <a:cubicBezTo>
                  <a:pt x="388642" y="4436280"/>
                  <a:pt x="396151" y="4436280"/>
                  <a:pt x="403661" y="4435163"/>
                </a:cubicBezTo>
                <a:cubicBezTo>
                  <a:pt x="407415" y="4432931"/>
                  <a:pt x="414925" y="4434047"/>
                  <a:pt x="418680" y="4434047"/>
                </a:cubicBezTo>
                <a:cubicBezTo>
                  <a:pt x="426189" y="4434047"/>
                  <a:pt x="429944" y="4432931"/>
                  <a:pt x="429944" y="4435163"/>
                </a:cubicBezTo>
                <a:cubicBezTo>
                  <a:pt x="429944" y="4437396"/>
                  <a:pt x="426189" y="4437396"/>
                  <a:pt x="418680" y="4437396"/>
                </a:cubicBezTo>
                <a:cubicBezTo>
                  <a:pt x="407415" y="4437396"/>
                  <a:pt x="396151" y="4437396"/>
                  <a:pt x="388642" y="4437396"/>
                </a:cubicBezTo>
                <a:lnTo>
                  <a:pt x="383466" y="4440473"/>
                </a:lnTo>
                <a:lnTo>
                  <a:pt x="399831" y="4441394"/>
                </a:lnTo>
                <a:cubicBezTo>
                  <a:pt x="422359" y="4441394"/>
                  <a:pt x="448642" y="4440278"/>
                  <a:pt x="474926" y="4442511"/>
                </a:cubicBezTo>
                <a:cubicBezTo>
                  <a:pt x="489944" y="4444743"/>
                  <a:pt x="508718" y="4443627"/>
                  <a:pt x="523737" y="4442511"/>
                </a:cubicBezTo>
                <a:lnTo>
                  <a:pt x="527613" y="4442703"/>
                </a:lnTo>
                <a:lnTo>
                  <a:pt x="379717" y="4442703"/>
                </a:lnTo>
                <a:lnTo>
                  <a:pt x="377377" y="4444094"/>
                </a:lnTo>
                <a:cubicBezTo>
                  <a:pt x="377377" y="4444094"/>
                  <a:pt x="377377" y="4445210"/>
                  <a:pt x="377377" y="4446326"/>
                </a:cubicBezTo>
                <a:cubicBezTo>
                  <a:pt x="388642" y="4453024"/>
                  <a:pt x="388642" y="4453024"/>
                  <a:pt x="418680" y="4453024"/>
                </a:cubicBezTo>
                <a:cubicBezTo>
                  <a:pt x="418680" y="4453024"/>
                  <a:pt x="422434" y="4453024"/>
                  <a:pt x="422434" y="4453024"/>
                </a:cubicBezTo>
                <a:cubicBezTo>
                  <a:pt x="433698" y="4456373"/>
                  <a:pt x="444962" y="4456373"/>
                  <a:pt x="456227" y="4453024"/>
                </a:cubicBezTo>
                <a:cubicBezTo>
                  <a:pt x="463736" y="4453024"/>
                  <a:pt x="467491" y="4453024"/>
                  <a:pt x="475000" y="4453024"/>
                </a:cubicBezTo>
                <a:cubicBezTo>
                  <a:pt x="478755" y="4453024"/>
                  <a:pt x="486265" y="4454141"/>
                  <a:pt x="490019" y="4450792"/>
                </a:cubicBezTo>
                <a:cubicBezTo>
                  <a:pt x="497529" y="4450792"/>
                  <a:pt x="508793" y="4451908"/>
                  <a:pt x="516303" y="4450792"/>
                </a:cubicBezTo>
                <a:cubicBezTo>
                  <a:pt x="531321" y="4450792"/>
                  <a:pt x="542585" y="4451908"/>
                  <a:pt x="550095" y="4453024"/>
                </a:cubicBezTo>
                <a:cubicBezTo>
                  <a:pt x="561359" y="4455257"/>
                  <a:pt x="572623" y="4455257"/>
                  <a:pt x="583888" y="4453024"/>
                </a:cubicBezTo>
                <a:cubicBezTo>
                  <a:pt x="591397" y="4451908"/>
                  <a:pt x="606416" y="4450792"/>
                  <a:pt x="617680" y="4450792"/>
                </a:cubicBezTo>
                <a:cubicBezTo>
                  <a:pt x="621435" y="4451908"/>
                  <a:pt x="628944" y="4451908"/>
                  <a:pt x="632699" y="4449675"/>
                </a:cubicBezTo>
                <a:cubicBezTo>
                  <a:pt x="636453" y="4448559"/>
                  <a:pt x="640208" y="4448559"/>
                  <a:pt x="643963" y="4449675"/>
                </a:cubicBezTo>
                <a:cubicBezTo>
                  <a:pt x="662736" y="4453024"/>
                  <a:pt x="685265" y="4450792"/>
                  <a:pt x="704038" y="4450792"/>
                </a:cubicBezTo>
                <a:cubicBezTo>
                  <a:pt x="704038" y="4453024"/>
                  <a:pt x="700284" y="4454141"/>
                  <a:pt x="707793" y="4455257"/>
                </a:cubicBezTo>
                <a:cubicBezTo>
                  <a:pt x="711548" y="4455257"/>
                  <a:pt x="719057" y="4455257"/>
                  <a:pt x="715303" y="4453024"/>
                </a:cubicBezTo>
                <a:cubicBezTo>
                  <a:pt x="722812" y="4453024"/>
                  <a:pt x="730322" y="4453024"/>
                  <a:pt x="737831" y="4453024"/>
                </a:cubicBezTo>
                <a:cubicBezTo>
                  <a:pt x="737831" y="4454141"/>
                  <a:pt x="734076" y="4456373"/>
                  <a:pt x="741586" y="4457489"/>
                </a:cubicBezTo>
                <a:cubicBezTo>
                  <a:pt x="745340" y="4457489"/>
                  <a:pt x="749095" y="4456373"/>
                  <a:pt x="749095" y="4455257"/>
                </a:cubicBezTo>
                <a:cubicBezTo>
                  <a:pt x="756605" y="4455257"/>
                  <a:pt x="764114" y="4455257"/>
                  <a:pt x="767869" y="4455257"/>
                </a:cubicBezTo>
                <a:cubicBezTo>
                  <a:pt x="771624" y="4456373"/>
                  <a:pt x="767869" y="4458606"/>
                  <a:pt x="775378" y="4458606"/>
                </a:cubicBezTo>
                <a:cubicBezTo>
                  <a:pt x="779133" y="4458606"/>
                  <a:pt x="786642" y="4459722"/>
                  <a:pt x="790397" y="4457489"/>
                </a:cubicBezTo>
                <a:cubicBezTo>
                  <a:pt x="797907" y="4456373"/>
                  <a:pt x="809171" y="4459722"/>
                  <a:pt x="816680" y="4458606"/>
                </a:cubicBezTo>
                <a:cubicBezTo>
                  <a:pt x="827944" y="4456373"/>
                  <a:pt x="835454" y="4457489"/>
                  <a:pt x="842963" y="4457489"/>
                </a:cubicBezTo>
                <a:cubicBezTo>
                  <a:pt x="850473" y="4456373"/>
                  <a:pt x="854227" y="4457489"/>
                  <a:pt x="861737" y="4457489"/>
                </a:cubicBezTo>
                <a:cubicBezTo>
                  <a:pt x="873001" y="4459722"/>
                  <a:pt x="891775" y="4459722"/>
                  <a:pt x="906794" y="4457489"/>
                </a:cubicBezTo>
                <a:cubicBezTo>
                  <a:pt x="918058" y="4457489"/>
                  <a:pt x="929322" y="4460838"/>
                  <a:pt x="944341" y="4458606"/>
                </a:cubicBezTo>
                <a:cubicBezTo>
                  <a:pt x="944341" y="4459722"/>
                  <a:pt x="955605" y="4463071"/>
                  <a:pt x="959360" y="4464187"/>
                </a:cubicBezTo>
                <a:cubicBezTo>
                  <a:pt x="974379" y="4467536"/>
                  <a:pt x="974379" y="4467536"/>
                  <a:pt x="985643" y="4463071"/>
                </a:cubicBezTo>
                <a:cubicBezTo>
                  <a:pt x="989398" y="4461955"/>
                  <a:pt x="993152" y="4460838"/>
                  <a:pt x="989398" y="4459722"/>
                </a:cubicBezTo>
                <a:cubicBezTo>
                  <a:pt x="985643" y="4458606"/>
                  <a:pt x="985643" y="4457489"/>
                  <a:pt x="978133" y="4457489"/>
                </a:cubicBezTo>
                <a:cubicBezTo>
                  <a:pt x="966869" y="4457489"/>
                  <a:pt x="955605" y="4457489"/>
                  <a:pt x="944341" y="4457489"/>
                </a:cubicBezTo>
                <a:cubicBezTo>
                  <a:pt x="933077" y="4453024"/>
                  <a:pt x="918058" y="4450792"/>
                  <a:pt x="895529" y="4450792"/>
                </a:cubicBezTo>
                <a:cubicBezTo>
                  <a:pt x="888020" y="4450792"/>
                  <a:pt x="880510" y="4450792"/>
                  <a:pt x="873001" y="4450792"/>
                </a:cubicBezTo>
                <a:cubicBezTo>
                  <a:pt x="835454" y="4451908"/>
                  <a:pt x="797907" y="4448559"/>
                  <a:pt x="760359" y="4447443"/>
                </a:cubicBezTo>
                <a:cubicBezTo>
                  <a:pt x="756605" y="4447443"/>
                  <a:pt x="752850" y="4445210"/>
                  <a:pt x="745340" y="4444094"/>
                </a:cubicBezTo>
                <a:cubicBezTo>
                  <a:pt x="767869" y="4442978"/>
                  <a:pt x="790397" y="4442978"/>
                  <a:pt x="809171" y="4442978"/>
                </a:cubicBezTo>
                <a:cubicBezTo>
                  <a:pt x="809171" y="4442978"/>
                  <a:pt x="809171" y="4441861"/>
                  <a:pt x="809171" y="4441861"/>
                </a:cubicBezTo>
                <a:cubicBezTo>
                  <a:pt x="786642" y="4441861"/>
                  <a:pt x="764114" y="4441861"/>
                  <a:pt x="745340" y="4441861"/>
                </a:cubicBezTo>
                <a:cubicBezTo>
                  <a:pt x="722812" y="4441861"/>
                  <a:pt x="704038" y="4441861"/>
                  <a:pt x="685265" y="4441861"/>
                </a:cubicBezTo>
                <a:cubicBezTo>
                  <a:pt x="681510" y="4441861"/>
                  <a:pt x="674001" y="4441861"/>
                  <a:pt x="670246" y="4440745"/>
                </a:cubicBezTo>
                <a:cubicBezTo>
                  <a:pt x="662736" y="4438512"/>
                  <a:pt x="666491" y="4434047"/>
                  <a:pt x="651473" y="4435163"/>
                </a:cubicBezTo>
                <a:cubicBezTo>
                  <a:pt x="640208" y="4436280"/>
                  <a:pt x="632699" y="4432931"/>
                  <a:pt x="621435" y="4434047"/>
                </a:cubicBezTo>
                <a:cubicBezTo>
                  <a:pt x="613925" y="4434047"/>
                  <a:pt x="602661" y="4432931"/>
                  <a:pt x="595151" y="4435163"/>
                </a:cubicBezTo>
                <a:cubicBezTo>
                  <a:pt x="591397" y="4436280"/>
                  <a:pt x="587642" y="4435163"/>
                  <a:pt x="580133" y="4435163"/>
                </a:cubicBezTo>
                <a:cubicBezTo>
                  <a:pt x="583888" y="4432931"/>
                  <a:pt x="591397" y="4431815"/>
                  <a:pt x="591397" y="4430698"/>
                </a:cubicBezTo>
                <a:cubicBezTo>
                  <a:pt x="595151" y="4428466"/>
                  <a:pt x="591397" y="4426233"/>
                  <a:pt x="583888" y="4426233"/>
                </a:cubicBezTo>
                <a:cubicBezTo>
                  <a:pt x="576378" y="4426233"/>
                  <a:pt x="565114" y="4426233"/>
                  <a:pt x="565114" y="4422884"/>
                </a:cubicBezTo>
                <a:cubicBezTo>
                  <a:pt x="565114" y="4421768"/>
                  <a:pt x="557605" y="4421768"/>
                  <a:pt x="553850" y="4421768"/>
                </a:cubicBezTo>
                <a:cubicBezTo>
                  <a:pt x="535076" y="4425117"/>
                  <a:pt x="516303" y="4420651"/>
                  <a:pt x="501283" y="4420651"/>
                </a:cubicBezTo>
                <a:cubicBezTo>
                  <a:pt x="497529" y="4419535"/>
                  <a:pt x="493774" y="4419535"/>
                  <a:pt x="493774" y="4418419"/>
                </a:cubicBezTo>
                <a:cubicBezTo>
                  <a:pt x="493774" y="4417302"/>
                  <a:pt x="497529" y="4416186"/>
                  <a:pt x="501283" y="4416186"/>
                </a:cubicBezTo>
                <a:cubicBezTo>
                  <a:pt x="520057" y="4413954"/>
                  <a:pt x="538831" y="4411721"/>
                  <a:pt x="553850" y="4407256"/>
                </a:cubicBezTo>
                <a:close/>
                <a:moveTo>
                  <a:pt x="255797" y="4402571"/>
                </a:moveTo>
                <a:cubicBezTo>
                  <a:pt x="253372" y="4409849"/>
                  <a:pt x="251482" y="4413093"/>
                  <a:pt x="249591" y="4416338"/>
                </a:cubicBezTo>
                <a:cubicBezTo>
                  <a:pt x="238251" y="4435803"/>
                  <a:pt x="228800" y="4452024"/>
                  <a:pt x="219349" y="4468245"/>
                </a:cubicBezTo>
                <a:lnTo>
                  <a:pt x="219044" y="4469299"/>
                </a:lnTo>
                <a:lnTo>
                  <a:pt x="184261" y="4469299"/>
                </a:lnTo>
                <a:lnTo>
                  <a:pt x="200627" y="4444301"/>
                </a:lnTo>
                <a:cubicBezTo>
                  <a:pt x="204408" y="4437812"/>
                  <a:pt x="209543" y="4432114"/>
                  <a:pt x="212789" y="4429659"/>
                </a:cubicBezTo>
                <a:cubicBezTo>
                  <a:pt x="227660" y="4416596"/>
                  <a:pt x="242531" y="4403533"/>
                  <a:pt x="255797" y="4402571"/>
                </a:cubicBezTo>
                <a:close/>
                <a:moveTo>
                  <a:pt x="1354762" y="4401034"/>
                </a:moveTo>
                <a:lnTo>
                  <a:pt x="1343015" y="4406023"/>
                </a:lnTo>
                <a:cubicBezTo>
                  <a:pt x="1339260" y="4408256"/>
                  <a:pt x="1335505" y="4408256"/>
                  <a:pt x="1331751" y="4407139"/>
                </a:cubicBezTo>
                <a:cubicBezTo>
                  <a:pt x="1320487" y="4404907"/>
                  <a:pt x="1305468" y="4406023"/>
                  <a:pt x="1294203" y="4406023"/>
                </a:cubicBezTo>
                <a:cubicBezTo>
                  <a:pt x="1271675" y="4406023"/>
                  <a:pt x="1252902" y="4406023"/>
                  <a:pt x="1230373" y="4402674"/>
                </a:cubicBezTo>
                <a:lnTo>
                  <a:pt x="1230079" y="4402646"/>
                </a:lnTo>
                <a:close/>
                <a:moveTo>
                  <a:pt x="1474430" y="4392628"/>
                </a:moveTo>
                <a:cubicBezTo>
                  <a:pt x="1481940" y="4392628"/>
                  <a:pt x="1485695" y="4392628"/>
                  <a:pt x="1489449" y="4392628"/>
                </a:cubicBezTo>
                <a:cubicBezTo>
                  <a:pt x="1493204" y="4392628"/>
                  <a:pt x="1496959" y="4391511"/>
                  <a:pt x="1500713" y="4393744"/>
                </a:cubicBezTo>
                <a:cubicBezTo>
                  <a:pt x="1500713" y="4394860"/>
                  <a:pt x="1496959" y="4397093"/>
                  <a:pt x="1493204" y="4397093"/>
                </a:cubicBezTo>
                <a:cubicBezTo>
                  <a:pt x="1481940" y="4398209"/>
                  <a:pt x="1470675" y="4401558"/>
                  <a:pt x="1455657" y="4401558"/>
                </a:cubicBezTo>
                <a:cubicBezTo>
                  <a:pt x="1448147" y="4401558"/>
                  <a:pt x="1448147" y="4403791"/>
                  <a:pt x="1440638" y="4404907"/>
                </a:cubicBezTo>
                <a:lnTo>
                  <a:pt x="1489418" y="4408774"/>
                </a:lnTo>
                <a:lnTo>
                  <a:pt x="1477921" y="4408372"/>
                </a:lnTo>
                <a:cubicBezTo>
                  <a:pt x="1447884" y="4408372"/>
                  <a:pt x="1417846" y="4408372"/>
                  <a:pt x="1387808" y="4408372"/>
                </a:cubicBezTo>
                <a:lnTo>
                  <a:pt x="1382456" y="4408145"/>
                </a:lnTo>
                <a:lnTo>
                  <a:pt x="1395581" y="4404907"/>
                </a:lnTo>
                <a:cubicBezTo>
                  <a:pt x="1391826" y="4402674"/>
                  <a:pt x="1384317" y="4402674"/>
                  <a:pt x="1380562" y="4401558"/>
                </a:cubicBezTo>
                <a:lnTo>
                  <a:pt x="1365945" y="4400889"/>
                </a:lnTo>
                <a:lnTo>
                  <a:pt x="1391563" y="4400558"/>
                </a:lnTo>
                <a:cubicBezTo>
                  <a:pt x="1414091" y="4399442"/>
                  <a:pt x="1436619" y="4398325"/>
                  <a:pt x="1470412" y="4398325"/>
                </a:cubicBezTo>
                <a:cubicBezTo>
                  <a:pt x="1461025" y="4397209"/>
                  <a:pt x="1453515" y="4395814"/>
                  <a:pt x="1446945" y="4394698"/>
                </a:cubicBezTo>
                <a:lnTo>
                  <a:pt x="1432962" y="4393166"/>
                </a:lnTo>
                <a:lnTo>
                  <a:pt x="1445800" y="4392767"/>
                </a:lnTo>
                <a:cubicBezTo>
                  <a:pt x="1455657" y="4392070"/>
                  <a:pt x="1465043" y="4391512"/>
                  <a:pt x="1474430" y="4392628"/>
                </a:cubicBezTo>
                <a:close/>
                <a:moveTo>
                  <a:pt x="1263741" y="4390974"/>
                </a:moveTo>
                <a:lnTo>
                  <a:pt x="1286694" y="4391372"/>
                </a:lnTo>
                <a:cubicBezTo>
                  <a:pt x="1305468" y="4392070"/>
                  <a:pt x="1324241" y="4392628"/>
                  <a:pt x="1343015" y="4391511"/>
                </a:cubicBezTo>
                <a:cubicBezTo>
                  <a:pt x="1358034" y="4391511"/>
                  <a:pt x="1365543" y="4394860"/>
                  <a:pt x="1376807" y="4393744"/>
                </a:cubicBezTo>
                <a:lnTo>
                  <a:pt x="1393989" y="4393744"/>
                </a:lnTo>
                <a:lnTo>
                  <a:pt x="1376544" y="4396093"/>
                </a:lnTo>
                <a:cubicBezTo>
                  <a:pt x="1372789" y="4397209"/>
                  <a:pt x="1365280" y="4397209"/>
                  <a:pt x="1357770" y="4397209"/>
                </a:cubicBezTo>
                <a:cubicBezTo>
                  <a:pt x="1320223" y="4397209"/>
                  <a:pt x="1278921" y="4397209"/>
                  <a:pt x="1237619" y="4397209"/>
                </a:cubicBezTo>
                <a:cubicBezTo>
                  <a:pt x="1226355" y="4397209"/>
                  <a:pt x="1215091" y="4396093"/>
                  <a:pt x="1203827" y="4392744"/>
                </a:cubicBezTo>
                <a:cubicBezTo>
                  <a:pt x="1216968" y="4393302"/>
                  <a:pt x="1228232" y="4393023"/>
                  <a:pt x="1239027" y="4392465"/>
                </a:cubicBezTo>
                <a:close/>
                <a:moveTo>
                  <a:pt x="4346457" y="4381118"/>
                </a:moveTo>
                <a:lnTo>
                  <a:pt x="4350210" y="4382234"/>
                </a:lnTo>
                <a:cubicBezTo>
                  <a:pt x="4355842" y="4385025"/>
                  <a:pt x="4364291" y="4386421"/>
                  <a:pt x="4373208" y="4386560"/>
                </a:cubicBezTo>
                <a:cubicBezTo>
                  <a:pt x="4382126" y="4386700"/>
                  <a:pt x="4391512" y="4385584"/>
                  <a:pt x="4399022" y="4383351"/>
                </a:cubicBezTo>
                <a:lnTo>
                  <a:pt x="4403909" y="4381898"/>
                </a:lnTo>
                <a:lnTo>
                  <a:pt x="4388168" y="4381118"/>
                </a:lnTo>
                <a:cubicBezTo>
                  <a:pt x="4376903" y="4382234"/>
                  <a:pt x="4361884" y="4381118"/>
                  <a:pt x="4346865" y="4381118"/>
                </a:cubicBezTo>
                <a:close/>
                <a:moveTo>
                  <a:pt x="4038978" y="4377769"/>
                </a:moveTo>
                <a:cubicBezTo>
                  <a:pt x="4016450" y="4376653"/>
                  <a:pt x="3997676" y="4381118"/>
                  <a:pt x="3978903" y="4378885"/>
                </a:cubicBezTo>
                <a:lnTo>
                  <a:pt x="3989757" y="4378885"/>
                </a:lnTo>
                <a:cubicBezTo>
                  <a:pt x="3997266" y="4378885"/>
                  <a:pt x="4004776" y="4378885"/>
                  <a:pt x="4012285" y="4381118"/>
                </a:cubicBezTo>
                <a:cubicBezTo>
                  <a:pt x="4016040" y="4382234"/>
                  <a:pt x="4027304" y="4382234"/>
                  <a:pt x="4027304" y="4381118"/>
                </a:cubicBezTo>
                <a:cubicBezTo>
                  <a:pt x="4034814" y="4378885"/>
                  <a:pt x="4046078" y="4380002"/>
                  <a:pt x="4057342" y="4378885"/>
                </a:cubicBezTo>
                <a:lnTo>
                  <a:pt x="4093414" y="4378885"/>
                </a:lnTo>
                <a:lnTo>
                  <a:pt x="4076525" y="4377769"/>
                </a:lnTo>
                <a:cubicBezTo>
                  <a:pt x="4065261" y="4377769"/>
                  <a:pt x="4050242" y="4377769"/>
                  <a:pt x="4038978" y="4377769"/>
                </a:cubicBezTo>
                <a:close/>
                <a:moveTo>
                  <a:pt x="389750" y="4375620"/>
                </a:moveTo>
                <a:lnTo>
                  <a:pt x="392304" y="4375620"/>
                </a:lnTo>
                <a:lnTo>
                  <a:pt x="402673" y="4375620"/>
                </a:lnTo>
                <a:lnTo>
                  <a:pt x="407341" y="4377765"/>
                </a:lnTo>
                <a:cubicBezTo>
                  <a:pt x="411095" y="4383347"/>
                  <a:pt x="411095" y="4391161"/>
                  <a:pt x="441133" y="4391161"/>
                </a:cubicBezTo>
                <a:cubicBezTo>
                  <a:pt x="452397" y="4391161"/>
                  <a:pt x="463661" y="4394510"/>
                  <a:pt x="463661" y="4397859"/>
                </a:cubicBezTo>
                <a:cubicBezTo>
                  <a:pt x="467416" y="4401207"/>
                  <a:pt x="471171" y="4403440"/>
                  <a:pt x="478680" y="4406789"/>
                </a:cubicBezTo>
                <a:cubicBezTo>
                  <a:pt x="478680" y="4407905"/>
                  <a:pt x="478680" y="4409022"/>
                  <a:pt x="478680" y="4409022"/>
                </a:cubicBezTo>
                <a:cubicBezTo>
                  <a:pt x="459907" y="4414603"/>
                  <a:pt x="444888" y="4420185"/>
                  <a:pt x="422359" y="4420185"/>
                </a:cubicBezTo>
                <a:lnTo>
                  <a:pt x="367946" y="4420185"/>
                </a:lnTo>
                <a:close/>
                <a:moveTo>
                  <a:pt x="351938" y="4375603"/>
                </a:moveTo>
                <a:lnTo>
                  <a:pt x="354757" y="4375620"/>
                </a:lnTo>
                <a:cubicBezTo>
                  <a:pt x="354757" y="4375620"/>
                  <a:pt x="358511" y="4375620"/>
                  <a:pt x="358511" y="4375620"/>
                </a:cubicBezTo>
                <a:lnTo>
                  <a:pt x="376345" y="4375620"/>
                </a:lnTo>
                <a:lnTo>
                  <a:pt x="358149" y="4401366"/>
                </a:lnTo>
                <a:lnTo>
                  <a:pt x="347184" y="4420185"/>
                </a:lnTo>
                <a:lnTo>
                  <a:pt x="332208" y="4420185"/>
                </a:lnTo>
                <a:lnTo>
                  <a:pt x="332208" y="4430378"/>
                </a:lnTo>
                <a:lnTo>
                  <a:pt x="336076" y="4431815"/>
                </a:lnTo>
                <a:lnTo>
                  <a:pt x="340128" y="4432297"/>
                </a:lnTo>
                <a:lnTo>
                  <a:pt x="327906" y="4453273"/>
                </a:lnTo>
                <a:lnTo>
                  <a:pt x="321334" y="4469299"/>
                </a:lnTo>
                <a:lnTo>
                  <a:pt x="295188" y="4469299"/>
                </a:lnTo>
                <a:lnTo>
                  <a:pt x="317314" y="4434066"/>
                </a:lnTo>
                <a:cubicBezTo>
                  <a:pt x="328121" y="4418634"/>
                  <a:pt x="337572" y="4402414"/>
                  <a:pt x="345667" y="4385402"/>
                </a:cubicBezTo>
                <a:close/>
                <a:moveTo>
                  <a:pt x="1813123" y="4375509"/>
                </a:moveTo>
                <a:lnTo>
                  <a:pt x="1812000" y="4375620"/>
                </a:lnTo>
                <a:lnTo>
                  <a:pt x="1808633" y="4375620"/>
                </a:lnTo>
                <a:close/>
                <a:moveTo>
                  <a:pt x="426096" y="4373388"/>
                </a:moveTo>
                <a:cubicBezTo>
                  <a:pt x="433606" y="4373388"/>
                  <a:pt x="444870" y="4374504"/>
                  <a:pt x="452380" y="4373388"/>
                </a:cubicBezTo>
                <a:cubicBezTo>
                  <a:pt x="467398" y="4373388"/>
                  <a:pt x="478662" y="4374504"/>
                  <a:pt x="486172" y="4375620"/>
                </a:cubicBezTo>
                <a:lnTo>
                  <a:pt x="516598" y="4375620"/>
                </a:lnTo>
                <a:lnTo>
                  <a:pt x="456227" y="4377116"/>
                </a:lnTo>
                <a:cubicBezTo>
                  <a:pt x="452472" y="4378232"/>
                  <a:pt x="448717" y="4378232"/>
                  <a:pt x="444962" y="4377116"/>
                </a:cubicBezTo>
                <a:lnTo>
                  <a:pt x="407815" y="4375620"/>
                </a:lnTo>
                <a:lnTo>
                  <a:pt x="411077" y="4375620"/>
                </a:lnTo>
                <a:cubicBezTo>
                  <a:pt x="414832" y="4375620"/>
                  <a:pt x="422342" y="4376737"/>
                  <a:pt x="426096" y="4373388"/>
                </a:cubicBezTo>
                <a:close/>
                <a:moveTo>
                  <a:pt x="568776" y="4372271"/>
                </a:moveTo>
                <a:cubicBezTo>
                  <a:pt x="572530" y="4371155"/>
                  <a:pt x="576285" y="4371155"/>
                  <a:pt x="580040" y="4372271"/>
                </a:cubicBezTo>
                <a:cubicBezTo>
                  <a:pt x="598813" y="4375620"/>
                  <a:pt x="621342" y="4373388"/>
                  <a:pt x="640115" y="4373388"/>
                </a:cubicBezTo>
                <a:cubicBezTo>
                  <a:pt x="640115" y="4375620"/>
                  <a:pt x="636361" y="4376737"/>
                  <a:pt x="643870" y="4377853"/>
                </a:cubicBezTo>
                <a:cubicBezTo>
                  <a:pt x="647625" y="4377853"/>
                  <a:pt x="655134" y="4377853"/>
                  <a:pt x="651380" y="4375620"/>
                </a:cubicBezTo>
                <a:cubicBezTo>
                  <a:pt x="658889" y="4375620"/>
                  <a:pt x="666399" y="4375620"/>
                  <a:pt x="673908" y="4375620"/>
                </a:cubicBezTo>
                <a:cubicBezTo>
                  <a:pt x="673908" y="4376179"/>
                  <a:pt x="672969" y="4377016"/>
                  <a:pt x="672969" y="4377853"/>
                </a:cubicBezTo>
                <a:lnTo>
                  <a:pt x="673480" y="4378096"/>
                </a:lnTo>
                <a:lnTo>
                  <a:pt x="655227" y="4379348"/>
                </a:lnTo>
                <a:cubicBezTo>
                  <a:pt x="640208" y="4380465"/>
                  <a:pt x="621435" y="4379348"/>
                  <a:pt x="602661" y="4378232"/>
                </a:cubicBezTo>
                <a:cubicBezTo>
                  <a:pt x="587642" y="4375999"/>
                  <a:pt x="565114" y="4374883"/>
                  <a:pt x="546340" y="4374883"/>
                </a:cubicBezTo>
                <a:lnTo>
                  <a:pt x="521088" y="4375509"/>
                </a:lnTo>
                <a:lnTo>
                  <a:pt x="535453" y="4374086"/>
                </a:lnTo>
                <a:cubicBezTo>
                  <a:pt x="541554" y="4373667"/>
                  <a:pt x="548125" y="4373388"/>
                  <a:pt x="553757" y="4373388"/>
                </a:cubicBezTo>
                <a:cubicBezTo>
                  <a:pt x="557512" y="4374504"/>
                  <a:pt x="565021" y="4374504"/>
                  <a:pt x="568776" y="4372271"/>
                </a:cubicBezTo>
                <a:close/>
                <a:moveTo>
                  <a:pt x="2050077" y="4371871"/>
                </a:moveTo>
                <a:lnTo>
                  <a:pt x="2101113" y="4373388"/>
                </a:lnTo>
                <a:cubicBezTo>
                  <a:pt x="2108622" y="4373388"/>
                  <a:pt x="2116132" y="4373388"/>
                  <a:pt x="2123641" y="4373388"/>
                </a:cubicBezTo>
                <a:cubicBezTo>
                  <a:pt x="2146170" y="4373388"/>
                  <a:pt x="2161189" y="4375620"/>
                  <a:pt x="2172453" y="4380085"/>
                </a:cubicBezTo>
                <a:cubicBezTo>
                  <a:pt x="2183717" y="4380085"/>
                  <a:pt x="2194981" y="4380085"/>
                  <a:pt x="2206245" y="4380085"/>
                </a:cubicBezTo>
                <a:cubicBezTo>
                  <a:pt x="2213755" y="4380085"/>
                  <a:pt x="2213755" y="4381202"/>
                  <a:pt x="2217510" y="4382318"/>
                </a:cubicBezTo>
                <a:cubicBezTo>
                  <a:pt x="2221264" y="4383434"/>
                  <a:pt x="2217510" y="4384551"/>
                  <a:pt x="2213755" y="4385667"/>
                </a:cubicBezTo>
                <a:cubicBezTo>
                  <a:pt x="2202491" y="4390132"/>
                  <a:pt x="2202491" y="4390132"/>
                  <a:pt x="2187472" y="4386783"/>
                </a:cubicBezTo>
                <a:cubicBezTo>
                  <a:pt x="2183717" y="4385667"/>
                  <a:pt x="2172453" y="4382318"/>
                  <a:pt x="2172453" y="4381202"/>
                </a:cubicBezTo>
                <a:cubicBezTo>
                  <a:pt x="2157434" y="4383434"/>
                  <a:pt x="2146170" y="4380085"/>
                  <a:pt x="2134906" y="4380085"/>
                </a:cubicBezTo>
                <a:cubicBezTo>
                  <a:pt x="2119887" y="4382318"/>
                  <a:pt x="2101113" y="4382318"/>
                  <a:pt x="2089849" y="4380085"/>
                </a:cubicBezTo>
                <a:cubicBezTo>
                  <a:pt x="2082339" y="4380085"/>
                  <a:pt x="2078585" y="4378969"/>
                  <a:pt x="2071075" y="4380085"/>
                </a:cubicBezTo>
                <a:cubicBezTo>
                  <a:pt x="2063566" y="4380085"/>
                  <a:pt x="2056056" y="4378969"/>
                  <a:pt x="2044792" y="4381202"/>
                </a:cubicBezTo>
                <a:cubicBezTo>
                  <a:pt x="2037283" y="4382318"/>
                  <a:pt x="2026019" y="4378969"/>
                  <a:pt x="2018509" y="4380085"/>
                </a:cubicBezTo>
                <a:cubicBezTo>
                  <a:pt x="2014754" y="4382318"/>
                  <a:pt x="2007245" y="4381202"/>
                  <a:pt x="2003490" y="4381202"/>
                </a:cubicBezTo>
                <a:cubicBezTo>
                  <a:pt x="1995981" y="4381202"/>
                  <a:pt x="1999736" y="4378969"/>
                  <a:pt x="1995981" y="4377853"/>
                </a:cubicBezTo>
                <a:cubicBezTo>
                  <a:pt x="1992226" y="4377853"/>
                  <a:pt x="1984717" y="4377853"/>
                  <a:pt x="1977207" y="4377853"/>
                </a:cubicBezTo>
                <a:cubicBezTo>
                  <a:pt x="1977207" y="4378969"/>
                  <a:pt x="1973452" y="4380085"/>
                  <a:pt x="1969698" y="4380085"/>
                </a:cubicBezTo>
                <a:lnTo>
                  <a:pt x="1965515" y="4378096"/>
                </a:lnTo>
                <a:lnTo>
                  <a:pt x="1996073" y="4375999"/>
                </a:lnTo>
                <a:close/>
                <a:moveTo>
                  <a:pt x="438364" y="4365107"/>
                </a:moveTo>
                <a:lnTo>
                  <a:pt x="459814" y="4365107"/>
                </a:lnTo>
                <a:lnTo>
                  <a:pt x="463690" y="4365299"/>
                </a:lnTo>
                <a:lnTo>
                  <a:pt x="439009" y="4365299"/>
                </a:lnTo>
                <a:close/>
                <a:moveTo>
                  <a:pt x="359149" y="4364336"/>
                </a:moveTo>
                <a:lnTo>
                  <a:pt x="378749" y="4364627"/>
                </a:lnTo>
                <a:lnTo>
                  <a:pt x="380211" y="4365299"/>
                </a:lnTo>
                <a:lnTo>
                  <a:pt x="358532" y="4365299"/>
                </a:lnTo>
                <a:close/>
                <a:moveTo>
                  <a:pt x="290415" y="4356583"/>
                </a:moveTo>
                <a:lnTo>
                  <a:pt x="290926" y="4356643"/>
                </a:lnTo>
                <a:cubicBezTo>
                  <a:pt x="298436" y="4356643"/>
                  <a:pt x="309700" y="4356643"/>
                  <a:pt x="320964" y="4357759"/>
                </a:cubicBezTo>
                <a:cubicBezTo>
                  <a:pt x="324719" y="4358876"/>
                  <a:pt x="332228" y="4358876"/>
                  <a:pt x="339738" y="4357759"/>
                </a:cubicBezTo>
                <a:lnTo>
                  <a:pt x="344493" y="4357406"/>
                </a:lnTo>
                <a:lnTo>
                  <a:pt x="343055" y="4359992"/>
                </a:lnTo>
                <a:lnTo>
                  <a:pt x="324719" y="4359992"/>
                </a:lnTo>
                <a:lnTo>
                  <a:pt x="319543" y="4363069"/>
                </a:lnTo>
                <a:lnTo>
                  <a:pt x="335908" y="4363990"/>
                </a:lnTo>
                <a:lnTo>
                  <a:pt x="340790" y="4364063"/>
                </a:lnTo>
                <a:lnTo>
                  <a:pt x="340103" y="4365299"/>
                </a:lnTo>
                <a:lnTo>
                  <a:pt x="315794" y="4365299"/>
                </a:lnTo>
                <a:lnTo>
                  <a:pt x="313454" y="4366690"/>
                </a:lnTo>
                <a:cubicBezTo>
                  <a:pt x="313454" y="4366690"/>
                  <a:pt x="313454" y="4367806"/>
                  <a:pt x="313454" y="4368922"/>
                </a:cubicBezTo>
                <a:cubicBezTo>
                  <a:pt x="319086" y="4372271"/>
                  <a:pt x="321903" y="4373946"/>
                  <a:pt x="327066" y="4374783"/>
                </a:cubicBezTo>
                <a:lnTo>
                  <a:pt x="334528" y="4375322"/>
                </a:lnTo>
                <a:lnTo>
                  <a:pt x="320240" y="4401006"/>
                </a:lnTo>
                <a:cubicBezTo>
                  <a:pt x="313089" y="4416395"/>
                  <a:pt x="305395" y="4430381"/>
                  <a:pt x="297192" y="4444070"/>
                </a:cubicBezTo>
                <a:lnTo>
                  <a:pt x="281246" y="4469299"/>
                </a:lnTo>
                <a:lnTo>
                  <a:pt x="224182" y="4469299"/>
                </a:lnTo>
                <a:lnTo>
                  <a:pt x="247987" y="4428439"/>
                </a:lnTo>
                <a:cubicBezTo>
                  <a:pt x="259327" y="4408974"/>
                  <a:pt x="272025" y="4390298"/>
                  <a:pt x="282009" y="4370042"/>
                </a:cubicBezTo>
                <a:close/>
                <a:moveTo>
                  <a:pt x="4380658" y="4349862"/>
                </a:moveTo>
                <a:cubicBezTo>
                  <a:pt x="4380658" y="4349862"/>
                  <a:pt x="4380658" y="4350978"/>
                  <a:pt x="4376903" y="4350978"/>
                </a:cubicBezTo>
                <a:cubicBezTo>
                  <a:pt x="4380658" y="4353211"/>
                  <a:pt x="4384413" y="4352094"/>
                  <a:pt x="4391922" y="4352094"/>
                </a:cubicBezTo>
                <a:cubicBezTo>
                  <a:pt x="4395677" y="4352094"/>
                  <a:pt x="4395677" y="4353211"/>
                  <a:pt x="4395677" y="4353211"/>
                </a:cubicBezTo>
                <a:cubicBezTo>
                  <a:pt x="4395677" y="4354327"/>
                  <a:pt x="4395677" y="4356559"/>
                  <a:pt x="4391922" y="4355443"/>
                </a:cubicBezTo>
                <a:cubicBezTo>
                  <a:pt x="4388168" y="4355443"/>
                  <a:pt x="4384413" y="4357676"/>
                  <a:pt x="4380658" y="4357676"/>
                </a:cubicBezTo>
                <a:cubicBezTo>
                  <a:pt x="4358130" y="4356559"/>
                  <a:pt x="4339356" y="4359908"/>
                  <a:pt x="4316827" y="4359908"/>
                </a:cubicBezTo>
                <a:cubicBezTo>
                  <a:pt x="4249242" y="4359908"/>
                  <a:pt x="4177903" y="4359908"/>
                  <a:pt x="4110318" y="4359908"/>
                </a:cubicBezTo>
                <a:cubicBezTo>
                  <a:pt x="4087790" y="4359908"/>
                  <a:pt x="4069016" y="4361025"/>
                  <a:pt x="4057752" y="4366606"/>
                </a:cubicBezTo>
                <a:cubicBezTo>
                  <a:pt x="4061506" y="4368839"/>
                  <a:pt x="4069016" y="4368839"/>
                  <a:pt x="4072771" y="4369955"/>
                </a:cubicBezTo>
                <a:cubicBezTo>
                  <a:pt x="4095299" y="4372188"/>
                  <a:pt x="4102808" y="4372188"/>
                  <a:pt x="4110318" y="4365490"/>
                </a:cubicBezTo>
                <a:cubicBezTo>
                  <a:pt x="4114073" y="4363257"/>
                  <a:pt x="4117827" y="4363257"/>
                  <a:pt x="4121582" y="4364374"/>
                </a:cubicBezTo>
                <a:cubicBezTo>
                  <a:pt x="4132846" y="4366606"/>
                  <a:pt x="4147865" y="4365490"/>
                  <a:pt x="4159129" y="4365490"/>
                </a:cubicBezTo>
                <a:cubicBezTo>
                  <a:pt x="4181657" y="4365490"/>
                  <a:pt x="4200431" y="4365490"/>
                  <a:pt x="4222960" y="4368839"/>
                </a:cubicBezTo>
                <a:cubicBezTo>
                  <a:pt x="4230469" y="4369955"/>
                  <a:pt x="4245488" y="4371071"/>
                  <a:pt x="4249242" y="4369955"/>
                </a:cubicBezTo>
                <a:cubicBezTo>
                  <a:pt x="4264262" y="4366606"/>
                  <a:pt x="4283035" y="4368839"/>
                  <a:pt x="4294299" y="4366606"/>
                </a:cubicBezTo>
                <a:cubicBezTo>
                  <a:pt x="4301809" y="4365490"/>
                  <a:pt x="4309318" y="4365490"/>
                  <a:pt x="4316827" y="4366606"/>
                </a:cubicBezTo>
                <a:cubicBezTo>
                  <a:pt x="4331847" y="4368839"/>
                  <a:pt x="4343111" y="4368839"/>
                  <a:pt x="4358130" y="4366606"/>
                </a:cubicBezTo>
                <a:cubicBezTo>
                  <a:pt x="4369394" y="4365490"/>
                  <a:pt x="4376903" y="4365490"/>
                  <a:pt x="4388168" y="4367722"/>
                </a:cubicBezTo>
                <a:cubicBezTo>
                  <a:pt x="4406941" y="4373304"/>
                  <a:pt x="4433224" y="4374420"/>
                  <a:pt x="4459507" y="4373304"/>
                </a:cubicBezTo>
                <a:cubicBezTo>
                  <a:pt x="4467017" y="4373304"/>
                  <a:pt x="4474526" y="4372188"/>
                  <a:pt x="4478281" y="4371071"/>
                </a:cubicBezTo>
                <a:lnTo>
                  <a:pt x="4500922" y="4368827"/>
                </a:lnTo>
                <a:lnTo>
                  <a:pt x="4500922" y="4361392"/>
                </a:lnTo>
                <a:lnTo>
                  <a:pt x="4482110" y="4360375"/>
                </a:lnTo>
                <a:cubicBezTo>
                  <a:pt x="4478356" y="4360375"/>
                  <a:pt x="4470846" y="4361491"/>
                  <a:pt x="4467091" y="4359259"/>
                </a:cubicBezTo>
                <a:lnTo>
                  <a:pt x="4447128" y="4350087"/>
                </a:lnTo>
                <a:close/>
                <a:moveTo>
                  <a:pt x="1665658" y="4344743"/>
                </a:moveTo>
                <a:cubicBezTo>
                  <a:pt x="1691941" y="4343627"/>
                  <a:pt x="1718224" y="4344743"/>
                  <a:pt x="1736997" y="4350325"/>
                </a:cubicBezTo>
                <a:cubicBezTo>
                  <a:pt x="1748262" y="4352557"/>
                  <a:pt x="1755771" y="4352557"/>
                  <a:pt x="1767035" y="4351441"/>
                </a:cubicBezTo>
                <a:cubicBezTo>
                  <a:pt x="1782054" y="4349208"/>
                  <a:pt x="1793318" y="4349208"/>
                  <a:pt x="1808338" y="4351441"/>
                </a:cubicBezTo>
                <a:lnTo>
                  <a:pt x="1819792" y="4351441"/>
                </a:lnTo>
                <a:lnTo>
                  <a:pt x="1819509" y="4353294"/>
                </a:lnTo>
                <a:cubicBezTo>
                  <a:pt x="1819509" y="4354411"/>
                  <a:pt x="1812000" y="4355527"/>
                  <a:pt x="1808245" y="4357759"/>
                </a:cubicBezTo>
                <a:cubicBezTo>
                  <a:pt x="1815754" y="4357759"/>
                  <a:pt x="1819509" y="4358876"/>
                  <a:pt x="1823263" y="4357759"/>
                </a:cubicBezTo>
                <a:cubicBezTo>
                  <a:pt x="1830773" y="4355527"/>
                  <a:pt x="1842037" y="4356643"/>
                  <a:pt x="1849547" y="4356643"/>
                </a:cubicBezTo>
                <a:cubicBezTo>
                  <a:pt x="1860811" y="4355527"/>
                  <a:pt x="1868320" y="4358876"/>
                  <a:pt x="1879585" y="4357759"/>
                </a:cubicBezTo>
                <a:lnTo>
                  <a:pt x="1882605" y="4358139"/>
                </a:lnTo>
                <a:lnTo>
                  <a:pt x="1808338" y="4358139"/>
                </a:lnTo>
                <a:cubicBezTo>
                  <a:pt x="1785809" y="4358139"/>
                  <a:pt x="1767035" y="4361488"/>
                  <a:pt x="1744507" y="4360371"/>
                </a:cubicBezTo>
                <a:cubicBezTo>
                  <a:pt x="1740752" y="4360371"/>
                  <a:pt x="1736997" y="4362604"/>
                  <a:pt x="1733243" y="4362604"/>
                </a:cubicBezTo>
                <a:cubicBezTo>
                  <a:pt x="1729488" y="4361488"/>
                  <a:pt x="1729488" y="4363720"/>
                  <a:pt x="1729488" y="4364836"/>
                </a:cubicBezTo>
                <a:cubicBezTo>
                  <a:pt x="1729488" y="4364836"/>
                  <a:pt x="1729488" y="4365953"/>
                  <a:pt x="1733243" y="4365953"/>
                </a:cubicBezTo>
                <a:cubicBezTo>
                  <a:pt x="1740752" y="4365953"/>
                  <a:pt x="1744507" y="4364836"/>
                  <a:pt x="1748262" y="4367069"/>
                </a:cubicBezTo>
                <a:cubicBezTo>
                  <a:pt x="1744507" y="4367069"/>
                  <a:pt x="1744507" y="4368185"/>
                  <a:pt x="1744507" y="4368185"/>
                </a:cubicBezTo>
                <a:lnTo>
                  <a:pt x="1605253" y="4366304"/>
                </a:lnTo>
                <a:lnTo>
                  <a:pt x="1602673" y="4362085"/>
                </a:lnTo>
                <a:cubicBezTo>
                  <a:pt x="1604551" y="4360829"/>
                  <a:pt x="1609244" y="4359992"/>
                  <a:pt x="1616754" y="4359992"/>
                </a:cubicBezTo>
                <a:cubicBezTo>
                  <a:pt x="1624263" y="4359992"/>
                  <a:pt x="1635527" y="4359992"/>
                  <a:pt x="1646792" y="4359992"/>
                </a:cubicBezTo>
                <a:cubicBezTo>
                  <a:pt x="1654301" y="4359992"/>
                  <a:pt x="1658056" y="4359992"/>
                  <a:pt x="1658056" y="4357759"/>
                </a:cubicBezTo>
                <a:cubicBezTo>
                  <a:pt x="1658056" y="4355527"/>
                  <a:pt x="1654301" y="4356643"/>
                  <a:pt x="1646792" y="4356643"/>
                </a:cubicBezTo>
                <a:cubicBezTo>
                  <a:pt x="1643037" y="4356643"/>
                  <a:pt x="1635527" y="4355527"/>
                  <a:pt x="1631773" y="4357759"/>
                </a:cubicBezTo>
                <a:cubicBezTo>
                  <a:pt x="1624263" y="4358876"/>
                  <a:pt x="1616754" y="4358876"/>
                  <a:pt x="1612999" y="4357759"/>
                </a:cubicBezTo>
                <a:cubicBezTo>
                  <a:pt x="1601735" y="4356643"/>
                  <a:pt x="1590471" y="4356643"/>
                  <a:pt x="1582961" y="4356643"/>
                </a:cubicBezTo>
                <a:cubicBezTo>
                  <a:pt x="1575451" y="4356643"/>
                  <a:pt x="1567942" y="4355527"/>
                  <a:pt x="1564188" y="4354411"/>
                </a:cubicBezTo>
                <a:lnTo>
                  <a:pt x="1557218" y="4352557"/>
                </a:lnTo>
                <a:lnTo>
                  <a:pt x="1590563" y="4352557"/>
                </a:lnTo>
                <a:cubicBezTo>
                  <a:pt x="1609337" y="4352557"/>
                  <a:pt x="1628111" y="4351441"/>
                  <a:pt x="1646884" y="4346976"/>
                </a:cubicBezTo>
                <a:cubicBezTo>
                  <a:pt x="1650639" y="4345859"/>
                  <a:pt x="1658148" y="4344743"/>
                  <a:pt x="1665658" y="4344743"/>
                </a:cubicBezTo>
                <a:close/>
                <a:moveTo>
                  <a:pt x="1003125" y="4336296"/>
                </a:moveTo>
                <a:lnTo>
                  <a:pt x="948505" y="4339162"/>
                </a:lnTo>
                <a:lnTo>
                  <a:pt x="910619" y="4339162"/>
                </a:lnTo>
                <a:lnTo>
                  <a:pt x="940493" y="4336550"/>
                </a:lnTo>
                <a:cubicBezTo>
                  <a:pt x="955512" y="4336550"/>
                  <a:pt x="966777" y="4336550"/>
                  <a:pt x="981795" y="4336550"/>
                </a:cubicBezTo>
                <a:close/>
                <a:moveTo>
                  <a:pt x="1088805" y="4333619"/>
                </a:moveTo>
                <a:cubicBezTo>
                  <a:pt x="1092560" y="4332922"/>
                  <a:pt x="1096314" y="4332643"/>
                  <a:pt x="1101947" y="4334317"/>
                </a:cubicBezTo>
                <a:cubicBezTo>
                  <a:pt x="1113211" y="4336550"/>
                  <a:pt x="1124475" y="4334317"/>
                  <a:pt x="1131984" y="4335433"/>
                </a:cubicBezTo>
                <a:cubicBezTo>
                  <a:pt x="1143249" y="4335433"/>
                  <a:pt x="1154513" y="4335433"/>
                  <a:pt x="1165777" y="4335433"/>
                </a:cubicBezTo>
                <a:cubicBezTo>
                  <a:pt x="1173286" y="4337666"/>
                  <a:pt x="1165777" y="4339898"/>
                  <a:pt x="1169532" y="4342131"/>
                </a:cubicBezTo>
                <a:lnTo>
                  <a:pt x="1172083" y="4342321"/>
                </a:lnTo>
                <a:lnTo>
                  <a:pt x="1162525" y="4342510"/>
                </a:lnTo>
                <a:cubicBezTo>
                  <a:pt x="1147506" y="4342510"/>
                  <a:pt x="1128732" y="4344743"/>
                  <a:pt x="1109958" y="4340278"/>
                </a:cubicBezTo>
                <a:cubicBezTo>
                  <a:pt x="1098694" y="4342510"/>
                  <a:pt x="1083675" y="4340278"/>
                  <a:pt x="1076166" y="4338045"/>
                </a:cubicBezTo>
                <a:lnTo>
                  <a:pt x="1050269" y="4335735"/>
                </a:lnTo>
                <a:lnTo>
                  <a:pt x="1075664" y="4335433"/>
                </a:lnTo>
                <a:cubicBezTo>
                  <a:pt x="1081296" y="4335433"/>
                  <a:pt x="1085050" y="4334317"/>
                  <a:pt x="1088805" y="4333619"/>
                </a:cubicBezTo>
                <a:close/>
                <a:moveTo>
                  <a:pt x="489927" y="4329852"/>
                </a:moveTo>
                <a:cubicBezTo>
                  <a:pt x="497436" y="4328735"/>
                  <a:pt x="501191" y="4330968"/>
                  <a:pt x="501191" y="4332084"/>
                </a:cubicBezTo>
                <a:cubicBezTo>
                  <a:pt x="501191" y="4335433"/>
                  <a:pt x="504945" y="4337666"/>
                  <a:pt x="516210" y="4339898"/>
                </a:cubicBezTo>
                <a:cubicBezTo>
                  <a:pt x="519965" y="4341015"/>
                  <a:pt x="523719" y="4341015"/>
                  <a:pt x="527474" y="4341015"/>
                </a:cubicBezTo>
                <a:cubicBezTo>
                  <a:pt x="538738" y="4337666"/>
                  <a:pt x="557512" y="4339898"/>
                  <a:pt x="568776" y="4337666"/>
                </a:cubicBezTo>
                <a:cubicBezTo>
                  <a:pt x="576285" y="4336550"/>
                  <a:pt x="583795" y="4336550"/>
                  <a:pt x="595059" y="4336550"/>
                </a:cubicBezTo>
                <a:cubicBezTo>
                  <a:pt x="602568" y="4336550"/>
                  <a:pt x="606323" y="4339898"/>
                  <a:pt x="610078" y="4342131"/>
                </a:cubicBezTo>
                <a:cubicBezTo>
                  <a:pt x="617587" y="4345480"/>
                  <a:pt x="632606" y="4346596"/>
                  <a:pt x="640115" y="4342131"/>
                </a:cubicBezTo>
                <a:cubicBezTo>
                  <a:pt x="640115" y="4339898"/>
                  <a:pt x="643870" y="4338782"/>
                  <a:pt x="647625" y="4336550"/>
                </a:cubicBezTo>
                <a:cubicBezTo>
                  <a:pt x="647625" y="4334317"/>
                  <a:pt x="655134" y="4333201"/>
                  <a:pt x="666399" y="4333201"/>
                </a:cubicBezTo>
                <a:cubicBezTo>
                  <a:pt x="673908" y="4333201"/>
                  <a:pt x="681417" y="4333201"/>
                  <a:pt x="688927" y="4330968"/>
                </a:cubicBezTo>
                <a:cubicBezTo>
                  <a:pt x="700191" y="4329852"/>
                  <a:pt x="711455" y="4332084"/>
                  <a:pt x="718965" y="4335433"/>
                </a:cubicBezTo>
                <a:cubicBezTo>
                  <a:pt x="730229" y="4342131"/>
                  <a:pt x="752757" y="4342131"/>
                  <a:pt x="771531" y="4344364"/>
                </a:cubicBezTo>
                <a:cubicBezTo>
                  <a:pt x="779040" y="4345480"/>
                  <a:pt x="786550" y="4343247"/>
                  <a:pt x="797814" y="4342131"/>
                </a:cubicBezTo>
                <a:lnTo>
                  <a:pt x="814541" y="4339645"/>
                </a:lnTo>
                <a:lnTo>
                  <a:pt x="825598" y="4339301"/>
                </a:lnTo>
                <a:cubicBezTo>
                  <a:pt x="835454" y="4338604"/>
                  <a:pt x="844840" y="4338046"/>
                  <a:pt x="854227" y="4339162"/>
                </a:cubicBezTo>
                <a:lnTo>
                  <a:pt x="843373" y="4339162"/>
                </a:lnTo>
                <a:lnTo>
                  <a:pt x="828032" y="4337642"/>
                </a:lnTo>
                <a:lnTo>
                  <a:pt x="851319" y="4334457"/>
                </a:lnTo>
                <a:cubicBezTo>
                  <a:pt x="856951" y="4334597"/>
                  <a:pt x="861644" y="4335992"/>
                  <a:pt x="869154" y="4338782"/>
                </a:cubicBezTo>
                <a:lnTo>
                  <a:pt x="870006" y="4339162"/>
                </a:lnTo>
                <a:lnTo>
                  <a:pt x="869246" y="4339162"/>
                </a:lnTo>
                <a:lnTo>
                  <a:pt x="870223" y="4339259"/>
                </a:lnTo>
                <a:lnTo>
                  <a:pt x="876509" y="4342063"/>
                </a:lnTo>
                <a:lnTo>
                  <a:pt x="873001" y="4343627"/>
                </a:lnTo>
                <a:cubicBezTo>
                  <a:pt x="861737" y="4344743"/>
                  <a:pt x="850473" y="4348092"/>
                  <a:pt x="835454" y="4348092"/>
                </a:cubicBezTo>
                <a:cubicBezTo>
                  <a:pt x="827944" y="4348092"/>
                  <a:pt x="827944" y="4350325"/>
                  <a:pt x="820435" y="4351441"/>
                </a:cubicBezTo>
                <a:cubicBezTo>
                  <a:pt x="839209" y="4354790"/>
                  <a:pt x="857982" y="4354790"/>
                  <a:pt x="876756" y="4355906"/>
                </a:cubicBezTo>
                <a:cubicBezTo>
                  <a:pt x="891775" y="4357022"/>
                  <a:pt x="903039" y="4359255"/>
                  <a:pt x="918058" y="4360371"/>
                </a:cubicBezTo>
                <a:cubicBezTo>
                  <a:pt x="921813" y="4360371"/>
                  <a:pt x="929322" y="4362604"/>
                  <a:pt x="925567" y="4364836"/>
                </a:cubicBezTo>
                <a:cubicBezTo>
                  <a:pt x="921813" y="4367069"/>
                  <a:pt x="914303" y="4365953"/>
                  <a:pt x="910548" y="4365953"/>
                </a:cubicBezTo>
                <a:cubicBezTo>
                  <a:pt x="884265" y="4365953"/>
                  <a:pt x="861737" y="4365953"/>
                  <a:pt x="835454" y="4365953"/>
                </a:cubicBezTo>
                <a:lnTo>
                  <a:pt x="758042" y="4371871"/>
                </a:lnTo>
                <a:lnTo>
                  <a:pt x="696436" y="4370039"/>
                </a:lnTo>
                <a:cubicBezTo>
                  <a:pt x="692682" y="4370039"/>
                  <a:pt x="688927" y="4367806"/>
                  <a:pt x="681417" y="4366690"/>
                </a:cubicBezTo>
                <a:cubicBezTo>
                  <a:pt x="703946" y="4365574"/>
                  <a:pt x="726474" y="4365574"/>
                  <a:pt x="745248" y="4365574"/>
                </a:cubicBezTo>
                <a:cubicBezTo>
                  <a:pt x="745248" y="4365574"/>
                  <a:pt x="745248" y="4364457"/>
                  <a:pt x="745248" y="4364457"/>
                </a:cubicBezTo>
                <a:cubicBezTo>
                  <a:pt x="722719" y="4364457"/>
                  <a:pt x="700191" y="4364457"/>
                  <a:pt x="681417" y="4364457"/>
                </a:cubicBezTo>
                <a:cubicBezTo>
                  <a:pt x="658889" y="4364457"/>
                  <a:pt x="640115" y="4364457"/>
                  <a:pt x="621342" y="4364457"/>
                </a:cubicBezTo>
                <a:cubicBezTo>
                  <a:pt x="617587" y="4364457"/>
                  <a:pt x="610078" y="4364457"/>
                  <a:pt x="606323" y="4363341"/>
                </a:cubicBezTo>
                <a:cubicBezTo>
                  <a:pt x="602568" y="4362225"/>
                  <a:pt x="601629" y="4360550"/>
                  <a:pt x="599752" y="4359294"/>
                </a:cubicBezTo>
                <a:lnTo>
                  <a:pt x="590570" y="4358139"/>
                </a:lnTo>
                <a:lnTo>
                  <a:pt x="722812" y="4358139"/>
                </a:lnTo>
                <a:cubicBezTo>
                  <a:pt x="745340" y="4358139"/>
                  <a:pt x="764114" y="4357022"/>
                  <a:pt x="775378" y="4351441"/>
                </a:cubicBezTo>
                <a:cubicBezTo>
                  <a:pt x="771624" y="4349208"/>
                  <a:pt x="764114" y="4349208"/>
                  <a:pt x="760359" y="4348092"/>
                </a:cubicBezTo>
                <a:cubicBezTo>
                  <a:pt x="737831" y="4345859"/>
                  <a:pt x="730322" y="4345859"/>
                  <a:pt x="722812" y="4352557"/>
                </a:cubicBezTo>
                <a:cubicBezTo>
                  <a:pt x="719057" y="4354790"/>
                  <a:pt x="715303" y="4354790"/>
                  <a:pt x="711548" y="4353673"/>
                </a:cubicBezTo>
                <a:cubicBezTo>
                  <a:pt x="700284" y="4351441"/>
                  <a:pt x="685265" y="4352557"/>
                  <a:pt x="674001" y="4352557"/>
                </a:cubicBezTo>
                <a:cubicBezTo>
                  <a:pt x="651473" y="4352557"/>
                  <a:pt x="632699" y="4352557"/>
                  <a:pt x="610170" y="4349208"/>
                </a:cubicBezTo>
                <a:cubicBezTo>
                  <a:pt x="602661" y="4348092"/>
                  <a:pt x="587642" y="4346976"/>
                  <a:pt x="583888" y="4348092"/>
                </a:cubicBezTo>
                <a:cubicBezTo>
                  <a:pt x="568868" y="4351441"/>
                  <a:pt x="550095" y="4349208"/>
                  <a:pt x="538831" y="4351441"/>
                </a:cubicBezTo>
                <a:lnTo>
                  <a:pt x="527757" y="4351441"/>
                </a:lnTo>
                <a:lnTo>
                  <a:pt x="527943" y="4350225"/>
                </a:lnTo>
                <a:cubicBezTo>
                  <a:pt x="526535" y="4349388"/>
                  <a:pt x="523719" y="4348829"/>
                  <a:pt x="519965" y="4348829"/>
                </a:cubicBezTo>
                <a:cubicBezTo>
                  <a:pt x="512455" y="4348829"/>
                  <a:pt x="501191" y="4348829"/>
                  <a:pt x="501191" y="4345480"/>
                </a:cubicBezTo>
                <a:cubicBezTo>
                  <a:pt x="501191" y="4344364"/>
                  <a:pt x="493682" y="4344364"/>
                  <a:pt x="489927" y="4344364"/>
                </a:cubicBezTo>
                <a:cubicBezTo>
                  <a:pt x="471153" y="4347713"/>
                  <a:pt x="452380" y="4343247"/>
                  <a:pt x="437360" y="4343247"/>
                </a:cubicBezTo>
                <a:cubicBezTo>
                  <a:pt x="433606" y="4342131"/>
                  <a:pt x="429851" y="4342131"/>
                  <a:pt x="429851" y="4341015"/>
                </a:cubicBezTo>
                <a:cubicBezTo>
                  <a:pt x="429851" y="4339898"/>
                  <a:pt x="433606" y="4338782"/>
                  <a:pt x="437360" y="4338782"/>
                </a:cubicBezTo>
                <a:lnTo>
                  <a:pt x="448267" y="4336929"/>
                </a:lnTo>
                <a:lnTo>
                  <a:pt x="486265" y="4336929"/>
                </a:lnTo>
                <a:lnTo>
                  <a:pt x="486673" y="4336929"/>
                </a:lnTo>
                <a:lnTo>
                  <a:pt x="482920" y="4335813"/>
                </a:lnTo>
                <a:lnTo>
                  <a:pt x="469593" y="4333306"/>
                </a:lnTo>
                <a:close/>
                <a:moveTo>
                  <a:pt x="413732" y="4328776"/>
                </a:moveTo>
                <a:lnTo>
                  <a:pt x="414757" y="4329385"/>
                </a:lnTo>
                <a:cubicBezTo>
                  <a:pt x="414757" y="4330501"/>
                  <a:pt x="414757" y="4331618"/>
                  <a:pt x="414757" y="4331618"/>
                </a:cubicBezTo>
                <a:lnTo>
                  <a:pt x="411703" y="4332494"/>
                </a:lnTo>
                <a:close/>
                <a:moveTo>
                  <a:pt x="390189" y="4315511"/>
                </a:moveTo>
                <a:lnTo>
                  <a:pt x="392698" y="4315850"/>
                </a:lnTo>
                <a:cubicBezTo>
                  <a:pt x="396922" y="4317106"/>
                  <a:pt x="399738" y="4318780"/>
                  <a:pt x="399738" y="4320455"/>
                </a:cubicBezTo>
                <a:lnTo>
                  <a:pt x="409305" y="4326143"/>
                </a:lnTo>
                <a:lnTo>
                  <a:pt x="408933" y="4326660"/>
                </a:lnTo>
                <a:lnTo>
                  <a:pt x="404296" y="4334619"/>
                </a:lnTo>
                <a:lnTo>
                  <a:pt x="388005" y="4339293"/>
                </a:lnTo>
                <a:lnTo>
                  <a:pt x="371652" y="4341222"/>
                </a:lnTo>
                <a:lnTo>
                  <a:pt x="374019" y="4336738"/>
                </a:lnTo>
                <a:cubicBezTo>
                  <a:pt x="375909" y="4333493"/>
                  <a:pt x="377799" y="4330249"/>
                  <a:pt x="377799" y="4330249"/>
                </a:cubicBezTo>
                <a:close/>
                <a:moveTo>
                  <a:pt x="1214998" y="4293014"/>
                </a:moveTo>
                <a:lnTo>
                  <a:pt x="1234557" y="4294177"/>
                </a:lnTo>
                <a:lnTo>
                  <a:pt x="1233478" y="4294391"/>
                </a:lnTo>
                <a:cubicBezTo>
                  <a:pt x="1225968" y="4293833"/>
                  <a:pt x="1218459" y="4294949"/>
                  <a:pt x="1210480" y="4295647"/>
                </a:cubicBezTo>
                <a:lnTo>
                  <a:pt x="1190618" y="4294680"/>
                </a:lnTo>
                <a:lnTo>
                  <a:pt x="1192470" y="4294130"/>
                </a:lnTo>
                <a:cubicBezTo>
                  <a:pt x="1203734" y="4295247"/>
                  <a:pt x="1211243" y="4291898"/>
                  <a:pt x="1214998" y="4293014"/>
                </a:cubicBezTo>
                <a:close/>
                <a:moveTo>
                  <a:pt x="356089" y="4290671"/>
                </a:moveTo>
                <a:lnTo>
                  <a:pt x="365599" y="4290703"/>
                </a:lnTo>
                <a:lnTo>
                  <a:pt x="360064" y="4298867"/>
                </a:lnTo>
                <a:lnTo>
                  <a:pt x="349793" y="4298453"/>
                </a:lnTo>
                <a:close/>
                <a:moveTo>
                  <a:pt x="331931" y="4290589"/>
                </a:moveTo>
                <a:lnTo>
                  <a:pt x="347451" y="4290642"/>
                </a:lnTo>
                <a:lnTo>
                  <a:pt x="343277" y="4298191"/>
                </a:lnTo>
                <a:lnTo>
                  <a:pt x="338256" y="4297989"/>
                </a:lnTo>
                <a:lnTo>
                  <a:pt x="342349" y="4299870"/>
                </a:lnTo>
                <a:lnTo>
                  <a:pt x="332830" y="4317086"/>
                </a:lnTo>
                <a:lnTo>
                  <a:pt x="345623" y="4303115"/>
                </a:lnTo>
                <a:lnTo>
                  <a:pt x="350457" y="4309152"/>
                </a:lnTo>
                <a:lnTo>
                  <a:pt x="353522" y="4310235"/>
                </a:lnTo>
                <a:lnTo>
                  <a:pt x="346382" y="4324981"/>
                </a:lnTo>
                <a:cubicBezTo>
                  <a:pt x="344491" y="4328226"/>
                  <a:pt x="343956" y="4332259"/>
                  <a:pt x="343421" y="4336293"/>
                </a:cubicBezTo>
                <a:cubicBezTo>
                  <a:pt x="348557" y="4330594"/>
                  <a:pt x="352338" y="4324105"/>
                  <a:pt x="356118" y="4317617"/>
                </a:cubicBezTo>
                <a:cubicBezTo>
                  <a:pt x="359363" y="4315162"/>
                  <a:pt x="362608" y="4312707"/>
                  <a:pt x="362072" y="4316741"/>
                </a:cubicBezTo>
                <a:cubicBezTo>
                  <a:pt x="362893" y="4321564"/>
                  <a:pt x="362358" y="4325597"/>
                  <a:pt x="358577" y="4332087"/>
                </a:cubicBezTo>
                <a:lnTo>
                  <a:pt x="352628" y="4342781"/>
                </a:lnTo>
                <a:lnTo>
                  <a:pt x="299044" y="4342781"/>
                </a:lnTo>
                <a:lnTo>
                  <a:pt x="316853" y="4316468"/>
                </a:lnTo>
                <a:close/>
                <a:moveTo>
                  <a:pt x="2152203" y="4287542"/>
                </a:moveTo>
                <a:lnTo>
                  <a:pt x="2168060" y="4288328"/>
                </a:lnTo>
                <a:cubicBezTo>
                  <a:pt x="2164305" y="4289444"/>
                  <a:pt x="2160551" y="4290560"/>
                  <a:pt x="2156796" y="4290560"/>
                </a:cubicBezTo>
                <a:cubicBezTo>
                  <a:pt x="2141777" y="4289444"/>
                  <a:pt x="2126758" y="4295026"/>
                  <a:pt x="2107985" y="4290560"/>
                </a:cubicBezTo>
                <a:cubicBezTo>
                  <a:pt x="2107985" y="4290560"/>
                  <a:pt x="2104230" y="4290560"/>
                  <a:pt x="2104230" y="4290560"/>
                </a:cubicBezTo>
                <a:lnTo>
                  <a:pt x="2056009" y="4289126"/>
                </a:lnTo>
                <a:lnTo>
                  <a:pt x="2063566" y="4288549"/>
                </a:lnTo>
                <a:cubicBezTo>
                  <a:pt x="2089849" y="4288549"/>
                  <a:pt x="2112377" y="4288549"/>
                  <a:pt x="2138660" y="4288549"/>
                </a:cubicBezTo>
                <a:close/>
                <a:moveTo>
                  <a:pt x="452380" y="4280735"/>
                </a:moveTo>
                <a:lnTo>
                  <a:pt x="478521" y="4280735"/>
                </a:lnTo>
                <a:lnTo>
                  <a:pt x="478521" y="4285574"/>
                </a:lnTo>
                <a:lnTo>
                  <a:pt x="487411" y="4284064"/>
                </a:lnTo>
                <a:cubicBezTo>
                  <a:pt x="494920" y="4282947"/>
                  <a:pt x="498675" y="4285180"/>
                  <a:pt x="498675" y="4286296"/>
                </a:cubicBezTo>
                <a:cubicBezTo>
                  <a:pt x="498675" y="4289645"/>
                  <a:pt x="502429" y="4291878"/>
                  <a:pt x="513694" y="4294110"/>
                </a:cubicBezTo>
                <a:cubicBezTo>
                  <a:pt x="517449" y="4295227"/>
                  <a:pt x="521203" y="4295227"/>
                  <a:pt x="524958" y="4295227"/>
                </a:cubicBezTo>
                <a:cubicBezTo>
                  <a:pt x="536222" y="4291878"/>
                  <a:pt x="554996" y="4294110"/>
                  <a:pt x="566260" y="4291878"/>
                </a:cubicBezTo>
                <a:cubicBezTo>
                  <a:pt x="573769" y="4290762"/>
                  <a:pt x="581279" y="4290762"/>
                  <a:pt x="592543" y="4290762"/>
                </a:cubicBezTo>
                <a:lnTo>
                  <a:pt x="607527" y="4296330"/>
                </a:lnTo>
                <a:lnTo>
                  <a:pt x="637616" y="4296330"/>
                </a:lnTo>
                <a:lnTo>
                  <a:pt x="645109" y="4290762"/>
                </a:lnTo>
                <a:cubicBezTo>
                  <a:pt x="645109" y="4288529"/>
                  <a:pt x="652618" y="4287413"/>
                  <a:pt x="663883" y="4287413"/>
                </a:cubicBezTo>
                <a:cubicBezTo>
                  <a:pt x="671392" y="4287413"/>
                  <a:pt x="678901" y="4287413"/>
                  <a:pt x="686411" y="4285180"/>
                </a:cubicBezTo>
                <a:cubicBezTo>
                  <a:pt x="697675" y="4284064"/>
                  <a:pt x="708939" y="4286296"/>
                  <a:pt x="716449" y="4289645"/>
                </a:cubicBezTo>
                <a:lnTo>
                  <a:pt x="725662" y="4292055"/>
                </a:lnTo>
                <a:lnTo>
                  <a:pt x="640115" y="4298595"/>
                </a:lnTo>
                <a:cubicBezTo>
                  <a:pt x="625097" y="4300828"/>
                  <a:pt x="606323" y="4299712"/>
                  <a:pt x="591304" y="4301944"/>
                </a:cubicBezTo>
                <a:cubicBezTo>
                  <a:pt x="576285" y="4303061"/>
                  <a:pt x="557512" y="4301944"/>
                  <a:pt x="538738" y="4300828"/>
                </a:cubicBezTo>
                <a:cubicBezTo>
                  <a:pt x="523719" y="4298595"/>
                  <a:pt x="501191" y="4297479"/>
                  <a:pt x="482417" y="4297479"/>
                </a:cubicBezTo>
                <a:lnTo>
                  <a:pt x="399364" y="4299537"/>
                </a:lnTo>
                <a:lnTo>
                  <a:pt x="401302" y="4296141"/>
                </a:lnTo>
                <a:lnTo>
                  <a:pt x="409402" y="4282238"/>
                </a:lnTo>
                <a:lnTo>
                  <a:pt x="426079" y="4281654"/>
                </a:lnTo>
                <a:lnTo>
                  <a:pt x="421059" y="4290270"/>
                </a:lnTo>
                <a:cubicBezTo>
                  <a:pt x="422414" y="4291060"/>
                  <a:pt x="423769" y="4291849"/>
                  <a:pt x="425124" y="4292638"/>
                </a:cubicBezTo>
                <a:lnTo>
                  <a:pt x="431636" y="4281460"/>
                </a:lnTo>
                <a:close/>
                <a:moveTo>
                  <a:pt x="1937335" y="4276200"/>
                </a:moveTo>
                <a:lnTo>
                  <a:pt x="1938405" y="4276231"/>
                </a:lnTo>
                <a:lnTo>
                  <a:pt x="1938083" y="4276327"/>
                </a:lnTo>
                <a:cubicBezTo>
                  <a:pt x="1938083" y="4277164"/>
                  <a:pt x="1939022" y="4278281"/>
                  <a:pt x="1939022" y="4279397"/>
                </a:cubicBezTo>
                <a:cubicBezTo>
                  <a:pt x="1939022" y="4280514"/>
                  <a:pt x="1942777" y="4280514"/>
                  <a:pt x="1946532" y="4280514"/>
                </a:cubicBezTo>
                <a:lnTo>
                  <a:pt x="1956290" y="4280514"/>
                </a:lnTo>
                <a:lnTo>
                  <a:pt x="1950924" y="4280735"/>
                </a:lnTo>
                <a:lnTo>
                  <a:pt x="1937335" y="4280735"/>
                </a:lnTo>
                <a:close/>
                <a:moveTo>
                  <a:pt x="1298017" y="4273182"/>
                </a:moveTo>
                <a:lnTo>
                  <a:pt x="1298522" y="4273182"/>
                </a:lnTo>
                <a:lnTo>
                  <a:pt x="1298071" y="4273200"/>
                </a:lnTo>
                <a:close/>
                <a:moveTo>
                  <a:pt x="1964065" y="4269571"/>
                </a:moveTo>
                <a:cubicBezTo>
                  <a:pt x="1969697" y="4269013"/>
                  <a:pt x="1977207" y="4269571"/>
                  <a:pt x="1988471" y="4270688"/>
                </a:cubicBezTo>
                <a:cubicBezTo>
                  <a:pt x="1992226" y="4271804"/>
                  <a:pt x="1999736" y="4271804"/>
                  <a:pt x="2003490" y="4274037"/>
                </a:cubicBezTo>
                <a:lnTo>
                  <a:pt x="1996794" y="4275688"/>
                </a:lnTo>
                <a:lnTo>
                  <a:pt x="1965305" y="4273816"/>
                </a:lnTo>
                <a:lnTo>
                  <a:pt x="1952588" y="4274446"/>
                </a:lnTo>
                <a:close/>
                <a:moveTo>
                  <a:pt x="1601735" y="4267339"/>
                </a:moveTo>
                <a:cubicBezTo>
                  <a:pt x="1628018" y="4266223"/>
                  <a:pt x="1654301" y="4267339"/>
                  <a:pt x="1673074" y="4272921"/>
                </a:cubicBezTo>
                <a:cubicBezTo>
                  <a:pt x="1684339" y="4275153"/>
                  <a:pt x="1691848" y="4275153"/>
                  <a:pt x="1703112" y="4274037"/>
                </a:cubicBezTo>
                <a:cubicBezTo>
                  <a:pt x="1718131" y="4271804"/>
                  <a:pt x="1729395" y="4271804"/>
                  <a:pt x="1744415" y="4274037"/>
                </a:cubicBezTo>
                <a:cubicBezTo>
                  <a:pt x="1751924" y="4275153"/>
                  <a:pt x="1759433" y="4275153"/>
                  <a:pt x="1766943" y="4274037"/>
                </a:cubicBezTo>
                <a:cubicBezTo>
                  <a:pt x="1778207" y="4271804"/>
                  <a:pt x="1796980" y="4274037"/>
                  <a:pt x="1812000" y="4270688"/>
                </a:cubicBezTo>
                <a:cubicBezTo>
                  <a:pt x="1815754" y="4269572"/>
                  <a:pt x="1830773" y="4270688"/>
                  <a:pt x="1838282" y="4271804"/>
                </a:cubicBezTo>
                <a:lnTo>
                  <a:pt x="1879969" y="4273991"/>
                </a:lnTo>
                <a:lnTo>
                  <a:pt x="1791751" y="4280735"/>
                </a:lnTo>
                <a:lnTo>
                  <a:pt x="1744415" y="4280735"/>
                </a:lnTo>
                <a:cubicBezTo>
                  <a:pt x="1721886" y="4280735"/>
                  <a:pt x="1703112" y="4284084"/>
                  <a:pt x="1680584" y="4282967"/>
                </a:cubicBezTo>
                <a:cubicBezTo>
                  <a:pt x="1676829" y="4282967"/>
                  <a:pt x="1673074" y="4285200"/>
                  <a:pt x="1669320" y="4285200"/>
                </a:cubicBezTo>
                <a:lnTo>
                  <a:pt x="1668497" y="4285689"/>
                </a:lnTo>
                <a:lnTo>
                  <a:pt x="1657762" y="4285461"/>
                </a:lnTo>
                <a:cubicBezTo>
                  <a:pt x="1642743" y="4283228"/>
                  <a:pt x="1620215" y="4282112"/>
                  <a:pt x="1601441" y="4282112"/>
                </a:cubicBezTo>
                <a:cubicBezTo>
                  <a:pt x="1571403" y="4283228"/>
                  <a:pt x="1541365" y="4280996"/>
                  <a:pt x="1511327" y="4284345"/>
                </a:cubicBezTo>
                <a:cubicBezTo>
                  <a:pt x="1507573" y="4285461"/>
                  <a:pt x="1503818" y="4285461"/>
                  <a:pt x="1500063" y="4284345"/>
                </a:cubicBezTo>
                <a:cubicBezTo>
                  <a:pt x="1470026" y="4280996"/>
                  <a:pt x="1439988" y="4283228"/>
                  <a:pt x="1409950" y="4283228"/>
                </a:cubicBezTo>
                <a:cubicBezTo>
                  <a:pt x="1376157" y="4282112"/>
                  <a:pt x="1346120" y="4280996"/>
                  <a:pt x="1312327" y="4283228"/>
                </a:cubicBezTo>
                <a:lnTo>
                  <a:pt x="1257806" y="4284000"/>
                </a:lnTo>
                <a:lnTo>
                  <a:pt x="1230017" y="4282967"/>
                </a:lnTo>
                <a:cubicBezTo>
                  <a:pt x="1222508" y="4282967"/>
                  <a:pt x="1211243" y="4281851"/>
                  <a:pt x="1199979" y="4282967"/>
                </a:cubicBezTo>
                <a:cubicBezTo>
                  <a:pt x="1192470" y="4282967"/>
                  <a:pt x="1184960" y="4281851"/>
                  <a:pt x="1181205" y="4279618"/>
                </a:cubicBezTo>
                <a:cubicBezTo>
                  <a:pt x="1181205" y="4278502"/>
                  <a:pt x="1181205" y="4277386"/>
                  <a:pt x="1184960" y="4277386"/>
                </a:cubicBezTo>
                <a:cubicBezTo>
                  <a:pt x="1211243" y="4276269"/>
                  <a:pt x="1241281" y="4276269"/>
                  <a:pt x="1260055" y="4282967"/>
                </a:cubicBezTo>
                <a:cubicBezTo>
                  <a:pt x="1278828" y="4284084"/>
                  <a:pt x="1293847" y="4279618"/>
                  <a:pt x="1312621" y="4280735"/>
                </a:cubicBezTo>
                <a:cubicBezTo>
                  <a:pt x="1308866" y="4277386"/>
                  <a:pt x="1312621" y="4276269"/>
                  <a:pt x="1323885" y="4276269"/>
                </a:cubicBezTo>
                <a:cubicBezTo>
                  <a:pt x="1331394" y="4276269"/>
                  <a:pt x="1335149" y="4276269"/>
                  <a:pt x="1338904" y="4276269"/>
                </a:cubicBezTo>
                <a:lnTo>
                  <a:pt x="1338904" y="4273182"/>
                </a:lnTo>
                <a:lnTo>
                  <a:pt x="1342365" y="4273182"/>
                </a:lnTo>
                <a:lnTo>
                  <a:pt x="1460595" y="4274779"/>
                </a:lnTo>
                <a:lnTo>
                  <a:pt x="1466565" y="4275153"/>
                </a:lnTo>
                <a:lnTo>
                  <a:pt x="1488252" y="4275153"/>
                </a:lnTo>
                <a:lnTo>
                  <a:pt x="1507573" y="4275414"/>
                </a:lnTo>
                <a:lnTo>
                  <a:pt x="1508451" y="4275153"/>
                </a:lnTo>
                <a:lnTo>
                  <a:pt x="1526640" y="4275153"/>
                </a:lnTo>
                <a:cubicBezTo>
                  <a:pt x="1545414" y="4275153"/>
                  <a:pt x="1564188" y="4274037"/>
                  <a:pt x="1582961" y="4269572"/>
                </a:cubicBezTo>
                <a:cubicBezTo>
                  <a:pt x="1586716" y="4268455"/>
                  <a:pt x="1594225" y="4267339"/>
                  <a:pt x="1601735" y="4267339"/>
                </a:cubicBezTo>
                <a:close/>
                <a:moveTo>
                  <a:pt x="2093587" y="4267118"/>
                </a:moveTo>
                <a:lnTo>
                  <a:pt x="2104230" y="4267118"/>
                </a:lnTo>
                <a:cubicBezTo>
                  <a:pt x="2119249" y="4267118"/>
                  <a:pt x="2134268" y="4266002"/>
                  <a:pt x="2145532" y="4269351"/>
                </a:cubicBezTo>
                <a:cubicBezTo>
                  <a:pt x="2145532" y="4269351"/>
                  <a:pt x="2149286" y="4269351"/>
                  <a:pt x="2153041" y="4269351"/>
                </a:cubicBezTo>
                <a:cubicBezTo>
                  <a:pt x="2171815" y="4266002"/>
                  <a:pt x="2190588" y="4270467"/>
                  <a:pt x="2209362" y="4269351"/>
                </a:cubicBezTo>
                <a:cubicBezTo>
                  <a:pt x="2228136" y="4268234"/>
                  <a:pt x="2246909" y="4268234"/>
                  <a:pt x="2265683" y="4269351"/>
                </a:cubicBezTo>
                <a:lnTo>
                  <a:pt x="2392886" y="4271069"/>
                </a:lnTo>
                <a:lnTo>
                  <a:pt x="2402917" y="4272837"/>
                </a:lnTo>
                <a:cubicBezTo>
                  <a:pt x="2407141" y="4273395"/>
                  <a:pt x="2410896" y="4273953"/>
                  <a:pt x="2412773" y="4275069"/>
                </a:cubicBezTo>
                <a:cubicBezTo>
                  <a:pt x="2416527" y="4277302"/>
                  <a:pt x="2424037" y="4278418"/>
                  <a:pt x="2416527" y="4280651"/>
                </a:cubicBezTo>
                <a:cubicBezTo>
                  <a:pt x="2412773" y="4281767"/>
                  <a:pt x="2412773" y="4284000"/>
                  <a:pt x="2409018" y="4284000"/>
                </a:cubicBezTo>
                <a:cubicBezTo>
                  <a:pt x="2401508" y="4284000"/>
                  <a:pt x="2393999" y="4285116"/>
                  <a:pt x="2390244" y="4284000"/>
                </a:cubicBezTo>
                <a:cubicBezTo>
                  <a:pt x="2375225" y="4281767"/>
                  <a:pt x="2360207" y="4280651"/>
                  <a:pt x="2345188" y="4279535"/>
                </a:cubicBezTo>
                <a:cubicBezTo>
                  <a:pt x="2339555" y="4278418"/>
                  <a:pt x="2336739" y="4278139"/>
                  <a:pt x="2334392" y="4278558"/>
                </a:cubicBezTo>
                <a:lnTo>
                  <a:pt x="2330218" y="4280237"/>
                </a:lnTo>
                <a:lnTo>
                  <a:pt x="2318917" y="4279397"/>
                </a:lnTo>
                <a:lnTo>
                  <a:pt x="2235645" y="4279397"/>
                </a:lnTo>
                <a:cubicBezTo>
                  <a:pt x="2209362" y="4280514"/>
                  <a:pt x="2183079" y="4280514"/>
                  <a:pt x="2156796" y="4280514"/>
                </a:cubicBezTo>
                <a:lnTo>
                  <a:pt x="2145918" y="4282939"/>
                </a:lnTo>
                <a:lnTo>
                  <a:pt x="2104868" y="4278502"/>
                </a:lnTo>
                <a:cubicBezTo>
                  <a:pt x="2086094" y="4277386"/>
                  <a:pt x="2067321" y="4277386"/>
                  <a:pt x="2048547" y="4274037"/>
                </a:cubicBezTo>
                <a:cubicBezTo>
                  <a:pt x="2056056" y="4272921"/>
                  <a:pt x="2056056" y="4270688"/>
                  <a:pt x="2063566" y="4270688"/>
                </a:cubicBezTo>
                <a:close/>
                <a:moveTo>
                  <a:pt x="2434998" y="4263625"/>
                </a:moveTo>
                <a:lnTo>
                  <a:pt x="2432954" y="4264046"/>
                </a:lnTo>
                <a:cubicBezTo>
                  <a:pt x="2432485" y="4264744"/>
                  <a:pt x="2433424" y="4265581"/>
                  <a:pt x="2435301" y="4266139"/>
                </a:cubicBezTo>
                <a:cubicBezTo>
                  <a:pt x="2435301" y="4267255"/>
                  <a:pt x="2442810" y="4267255"/>
                  <a:pt x="2435301" y="4268372"/>
                </a:cubicBezTo>
                <a:cubicBezTo>
                  <a:pt x="2435301" y="4268372"/>
                  <a:pt x="2431546" y="4269488"/>
                  <a:pt x="2431546" y="4268372"/>
                </a:cubicBezTo>
                <a:lnTo>
                  <a:pt x="2416398" y="4267921"/>
                </a:lnTo>
                <a:lnTo>
                  <a:pt x="2419627" y="4266002"/>
                </a:lnTo>
                <a:cubicBezTo>
                  <a:pt x="2423381" y="4266002"/>
                  <a:pt x="2427136" y="4263769"/>
                  <a:pt x="2430891" y="4263769"/>
                </a:cubicBezTo>
                <a:close/>
                <a:moveTo>
                  <a:pt x="2463656" y="4262623"/>
                </a:moveTo>
                <a:lnTo>
                  <a:pt x="2465339" y="4262790"/>
                </a:lnTo>
                <a:lnTo>
                  <a:pt x="2458888" y="4262790"/>
                </a:lnTo>
                <a:close/>
                <a:moveTo>
                  <a:pt x="375112" y="4259231"/>
                </a:moveTo>
                <a:lnTo>
                  <a:pt x="381039" y="4259525"/>
                </a:lnTo>
                <a:lnTo>
                  <a:pt x="385666" y="4259525"/>
                </a:lnTo>
                <a:lnTo>
                  <a:pt x="377463" y="4272344"/>
                </a:lnTo>
                <a:lnTo>
                  <a:pt x="368788" y="4270943"/>
                </a:lnTo>
                <a:lnTo>
                  <a:pt x="374337" y="4261420"/>
                </a:lnTo>
                <a:close/>
                <a:moveTo>
                  <a:pt x="1102063" y="4245274"/>
                </a:moveTo>
                <a:cubicBezTo>
                  <a:pt x="1113327" y="4246391"/>
                  <a:pt x="1124591" y="4246391"/>
                  <a:pt x="1132100" y="4249739"/>
                </a:cubicBezTo>
                <a:cubicBezTo>
                  <a:pt x="1132100" y="4250856"/>
                  <a:pt x="1135855" y="4251972"/>
                  <a:pt x="1132100" y="4253088"/>
                </a:cubicBezTo>
                <a:cubicBezTo>
                  <a:pt x="1124591" y="4254205"/>
                  <a:pt x="1117082" y="4253088"/>
                  <a:pt x="1120836" y="4256437"/>
                </a:cubicBezTo>
                <a:cubicBezTo>
                  <a:pt x="1120836" y="4258670"/>
                  <a:pt x="1128346" y="4257554"/>
                  <a:pt x="1132100" y="4257554"/>
                </a:cubicBezTo>
                <a:cubicBezTo>
                  <a:pt x="1135855" y="4257554"/>
                  <a:pt x="1139610" y="4257554"/>
                  <a:pt x="1147119" y="4257554"/>
                </a:cubicBezTo>
                <a:cubicBezTo>
                  <a:pt x="1150874" y="4257554"/>
                  <a:pt x="1158383" y="4257554"/>
                  <a:pt x="1165893" y="4257554"/>
                </a:cubicBezTo>
                <a:cubicBezTo>
                  <a:pt x="1165893" y="4258670"/>
                  <a:pt x="1165893" y="4259786"/>
                  <a:pt x="1165893" y="4260902"/>
                </a:cubicBezTo>
                <a:cubicBezTo>
                  <a:pt x="1162138" y="4260902"/>
                  <a:pt x="1158383" y="4260902"/>
                  <a:pt x="1150874" y="4260902"/>
                </a:cubicBezTo>
                <a:cubicBezTo>
                  <a:pt x="1145242" y="4260902"/>
                  <a:pt x="1141487" y="4261181"/>
                  <a:pt x="1139610" y="4261879"/>
                </a:cubicBezTo>
                <a:lnTo>
                  <a:pt x="1139610" y="4264293"/>
                </a:lnTo>
                <a:lnTo>
                  <a:pt x="1098602" y="4265106"/>
                </a:lnTo>
                <a:lnTo>
                  <a:pt x="1075105" y="4265633"/>
                </a:lnTo>
                <a:lnTo>
                  <a:pt x="1052312" y="4261879"/>
                </a:lnTo>
                <a:lnTo>
                  <a:pt x="1019741" y="4261992"/>
                </a:lnTo>
                <a:lnTo>
                  <a:pt x="1014017" y="4260960"/>
                </a:lnTo>
                <a:lnTo>
                  <a:pt x="1014017" y="4247828"/>
                </a:lnTo>
                <a:lnTo>
                  <a:pt x="1026968" y="4247507"/>
                </a:lnTo>
                <a:cubicBezTo>
                  <a:pt x="1049497" y="4248623"/>
                  <a:pt x="1075780" y="4245274"/>
                  <a:pt x="1102063" y="4245274"/>
                </a:cubicBezTo>
                <a:close/>
                <a:moveTo>
                  <a:pt x="1394931" y="4241925"/>
                </a:moveTo>
                <a:cubicBezTo>
                  <a:pt x="1417460" y="4240809"/>
                  <a:pt x="1436233" y="4243042"/>
                  <a:pt x="1455007" y="4241925"/>
                </a:cubicBezTo>
                <a:cubicBezTo>
                  <a:pt x="1470026" y="4240809"/>
                  <a:pt x="1481290" y="4244158"/>
                  <a:pt x="1500063" y="4244158"/>
                </a:cubicBezTo>
                <a:cubicBezTo>
                  <a:pt x="1511327" y="4243042"/>
                  <a:pt x="1526346" y="4244158"/>
                  <a:pt x="1541365" y="4244158"/>
                </a:cubicBezTo>
                <a:cubicBezTo>
                  <a:pt x="1545120" y="4244158"/>
                  <a:pt x="1545120" y="4244158"/>
                  <a:pt x="1548875" y="4244158"/>
                </a:cubicBezTo>
                <a:cubicBezTo>
                  <a:pt x="1563894" y="4249739"/>
                  <a:pt x="1582667" y="4248623"/>
                  <a:pt x="1601441" y="4246391"/>
                </a:cubicBezTo>
                <a:cubicBezTo>
                  <a:pt x="1616460" y="4244158"/>
                  <a:pt x="1631479" y="4245274"/>
                  <a:pt x="1646498" y="4241925"/>
                </a:cubicBezTo>
                <a:cubicBezTo>
                  <a:pt x="1646498" y="4241925"/>
                  <a:pt x="1650252" y="4241925"/>
                  <a:pt x="1654007" y="4243042"/>
                </a:cubicBezTo>
                <a:cubicBezTo>
                  <a:pt x="1657762" y="4244158"/>
                  <a:pt x="1661516" y="4244158"/>
                  <a:pt x="1665271" y="4244158"/>
                </a:cubicBezTo>
                <a:cubicBezTo>
                  <a:pt x="1702818" y="4243042"/>
                  <a:pt x="1740366" y="4247507"/>
                  <a:pt x="1777913" y="4245274"/>
                </a:cubicBezTo>
                <a:cubicBezTo>
                  <a:pt x="1792932" y="4245274"/>
                  <a:pt x="1800441" y="4248623"/>
                  <a:pt x="1811705" y="4247507"/>
                </a:cubicBezTo>
                <a:cubicBezTo>
                  <a:pt x="1822970" y="4247507"/>
                  <a:pt x="1837988" y="4247507"/>
                  <a:pt x="1849253" y="4247507"/>
                </a:cubicBezTo>
                <a:cubicBezTo>
                  <a:pt x="1871781" y="4248623"/>
                  <a:pt x="1890555" y="4244158"/>
                  <a:pt x="1909328" y="4246391"/>
                </a:cubicBezTo>
                <a:cubicBezTo>
                  <a:pt x="1916838" y="4246391"/>
                  <a:pt x="1920593" y="4246391"/>
                  <a:pt x="1924347" y="4246391"/>
                </a:cubicBezTo>
                <a:cubicBezTo>
                  <a:pt x="1928102" y="4246391"/>
                  <a:pt x="1931857" y="4245274"/>
                  <a:pt x="1935611" y="4247507"/>
                </a:cubicBezTo>
                <a:cubicBezTo>
                  <a:pt x="1935611" y="4248623"/>
                  <a:pt x="1931857" y="4250856"/>
                  <a:pt x="1928102" y="4250856"/>
                </a:cubicBezTo>
                <a:cubicBezTo>
                  <a:pt x="1916838" y="4251972"/>
                  <a:pt x="1905573" y="4255321"/>
                  <a:pt x="1890555" y="4255321"/>
                </a:cubicBezTo>
                <a:cubicBezTo>
                  <a:pt x="1883045" y="4255321"/>
                  <a:pt x="1883045" y="4257554"/>
                  <a:pt x="1875536" y="4258670"/>
                </a:cubicBezTo>
                <a:lnTo>
                  <a:pt x="1898774" y="4260512"/>
                </a:lnTo>
                <a:lnTo>
                  <a:pt x="1894603" y="4260502"/>
                </a:lnTo>
                <a:cubicBezTo>
                  <a:pt x="1875830" y="4259804"/>
                  <a:pt x="1857056" y="4258967"/>
                  <a:pt x="1838282" y="4259525"/>
                </a:cubicBezTo>
                <a:lnTo>
                  <a:pt x="1830242" y="4258728"/>
                </a:lnTo>
                <a:lnTo>
                  <a:pt x="1830479" y="4258670"/>
                </a:lnTo>
                <a:cubicBezTo>
                  <a:pt x="1826724" y="4256437"/>
                  <a:pt x="1819215" y="4256437"/>
                  <a:pt x="1815460" y="4255321"/>
                </a:cubicBezTo>
                <a:cubicBezTo>
                  <a:pt x="1792932" y="4253088"/>
                  <a:pt x="1785423" y="4253088"/>
                  <a:pt x="1777913" y="4259786"/>
                </a:cubicBezTo>
                <a:cubicBezTo>
                  <a:pt x="1774158" y="4262019"/>
                  <a:pt x="1770403" y="4262019"/>
                  <a:pt x="1766649" y="4260902"/>
                </a:cubicBezTo>
                <a:cubicBezTo>
                  <a:pt x="1755385" y="4258670"/>
                  <a:pt x="1740366" y="4259786"/>
                  <a:pt x="1729101" y="4259786"/>
                </a:cubicBezTo>
                <a:cubicBezTo>
                  <a:pt x="1706573" y="4259786"/>
                  <a:pt x="1687800" y="4259786"/>
                  <a:pt x="1665271" y="4256437"/>
                </a:cubicBezTo>
                <a:cubicBezTo>
                  <a:pt x="1657762" y="4255321"/>
                  <a:pt x="1642743" y="4254205"/>
                  <a:pt x="1638988" y="4255321"/>
                </a:cubicBezTo>
                <a:lnTo>
                  <a:pt x="1616447" y="4257292"/>
                </a:lnTo>
                <a:lnTo>
                  <a:pt x="1567942" y="4257292"/>
                </a:lnTo>
                <a:lnTo>
                  <a:pt x="1544768" y="4258670"/>
                </a:lnTo>
                <a:lnTo>
                  <a:pt x="1530101" y="4258670"/>
                </a:lnTo>
                <a:cubicBezTo>
                  <a:pt x="1518837" y="4259786"/>
                  <a:pt x="1511327" y="4259786"/>
                  <a:pt x="1500063" y="4257554"/>
                </a:cubicBezTo>
                <a:cubicBezTo>
                  <a:pt x="1481290" y="4251972"/>
                  <a:pt x="1455007" y="4250856"/>
                  <a:pt x="1428724" y="4251972"/>
                </a:cubicBezTo>
                <a:cubicBezTo>
                  <a:pt x="1421214" y="4251972"/>
                  <a:pt x="1413705" y="4253088"/>
                  <a:pt x="1409950" y="4254205"/>
                </a:cubicBezTo>
                <a:cubicBezTo>
                  <a:pt x="1391176" y="4258670"/>
                  <a:pt x="1372403" y="4259786"/>
                  <a:pt x="1353629" y="4259786"/>
                </a:cubicBezTo>
                <a:cubicBezTo>
                  <a:pt x="1334855" y="4259786"/>
                  <a:pt x="1312327" y="4259786"/>
                  <a:pt x="1293554" y="4259786"/>
                </a:cubicBezTo>
                <a:cubicBezTo>
                  <a:pt x="1271025" y="4259786"/>
                  <a:pt x="1244742" y="4258670"/>
                  <a:pt x="1222214" y="4255321"/>
                </a:cubicBezTo>
                <a:cubicBezTo>
                  <a:pt x="1214704" y="4255321"/>
                  <a:pt x="1207195" y="4255321"/>
                  <a:pt x="1203440" y="4255321"/>
                </a:cubicBezTo>
                <a:cubicBezTo>
                  <a:pt x="1192176" y="4255321"/>
                  <a:pt x="1188421" y="4254205"/>
                  <a:pt x="1184667" y="4251972"/>
                </a:cubicBezTo>
                <a:cubicBezTo>
                  <a:pt x="1210950" y="4253088"/>
                  <a:pt x="1229723" y="4249739"/>
                  <a:pt x="1252252" y="4249739"/>
                </a:cubicBezTo>
                <a:cubicBezTo>
                  <a:pt x="1282289" y="4248623"/>
                  <a:pt x="1312327" y="4247507"/>
                  <a:pt x="1338610" y="4245274"/>
                </a:cubicBezTo>
                <a:cubicBezTo>
                  <a:pt x="1357384" y="4244158"/>
                  <a:pt x="1376157" y="4243042"/>
                  <a:pt x="1394931" y="4241925"/>
                </a:cubicBezTo>
                <a:close/>
                <a:moveTo>
                  <a:pt x="2025381" y="4241443"/>
                </a:moveTo>
                <a:cubicBezTo>
                  <a:pt x="2036645" y="4242560"/>
                  <a:pt x="2047909" y="4242560"/>
                  <a:pt x="2055418" y="4245908"/>
                </a:cubicBezTo>
                <a:cubicBezTo>
                  <a:pt x="2055418" y="4247025"/>
                  <a:pt x="2059173" y="4248141"/>
                  <a:pt x="2055418" y="4249257"/>
                </a:cubicBezTo>
                <a:cubicBezTo>
                  <a:pt x="2047909" y="4250374"/>
                  <a:pt x="2040400" y="4249257"/>
                  <a:pt x="2044154" y="4252606"/>
                </a:cubicBezTo>
                <a:cubicBezTo>
                  <a:pt x="2044154" y="4254839"/>
                  <a:pt x="2051664" y="4253723"/>
                  <a:pt x="2055418" y="4253723"/>
                </a:cubicBezTo>
                <a:cubicBezTo>
                  <a:pt x="2059173" y="4253723"/>
                  <a:pt x="2062928" y="4253723"/>
                  <a:pt x="2070437" y="4253723"/>
                </a:cubicBezTo>
                <a:cubicBezTo>
                  <a:pt x="2074192" y="4253723"/>
                  <a:pt x="2081701" y="4253723"/>
                  <a:pt x="2089211" y="4253723"/>
                </a:cubicBezTo>
                <a:cubicBezTo>
                  <a:pt x="2089211" y="4254839"/>
                  <a:pt x="2089211" y="4255955"/>
                  <a:pt x="2089211" y="4257071"/>
                </a:cubicBezTo>
                <a:cubicBezTo>
                  <a:pt x="2085456" y="4257071"/>
                  <a:pt x="2081701" y="4257071"/>
                  <a:pt x="2074192" y="4257071"/>
                </a:cubicBezTo>
                <a:cubicBezTo>
                  <a:pt x="2062928" y="4257071"/>
                  <a:pt x="2059173" y="4258188"/>
                  <a:pt x="2062928" y="4261537"/>
                </a:cubicBezTo>
                <a:lnTo>
                  <a:pt x="2054543" y="4261893"/>
                </a:lnTo>
                <a:lnTo>
                  <a:pt x="2053709" y="4261897"/>
                </a:lnTo>
                <a:cubicBezTo>
                  <a:pt x="2043853" y="4262594"/>
                  <a:pt x="2033528" y="4263432"/>
                  <a:pt x="2022264" y="4262874"/>
                </a:cubicBezTo>
                <a:lnTo>
                  <a:pt x="2004928" y="4262874"/>
                </a:lnTo>
                <a:lnTo>
                  <a:pt x="1975630" y="4258048"/>
                </a:lnTo>
                <a:lnTo>
                  <a:pt x="1937335" y="4258181"/>
                </a:lnTo>
                <a:lnTo>
                  <a:pt x="1937335" y="4243997"/>
                </a:lnTo>
                <a:lnTo>
                  <a:pt x="1950286" y="4243676"/>
                </a:lnTo>
                <a:cubicBezTo>
                  <a:pt x="1972815" y="4244792"/>
                  <a:pt x="1999098" y="4241443"/>
                  <a:pt x="2025381" y="4241443"/>
                </a:cubicBezTo>
                <a:close/>
                <a:moveTo>
                  <a:pt x="2318249" y="4238094"/>
                </a:moveTo>
                <a:cubicBezTo>
                  <a:pt x="2340778" y="4236978"/>
                  <a:pt x="2359551" y="4239211"/>
                  <a:pt x="2378325" y="4238094"/>
                </a:cubicBezTo>
                <a:cubicBezTo>
                  <a:pt x="2393344" y="4236978"/>
                  <a:pt x="2404608" y="4240327"/>
                  <a:pt x="2423381" y="4240327"/>
                </a:cubicBezTo>
                <a:cubicBezTo>
                  <a:pt x="2434645" y="4239211"/>
                  <a:pt x="2449664" y="4240327"/>
                  <a:pt x="2464683" y="4240327"/>
                </a:cubicBezTo>
                <a:cubicBezTo>
                  <a:pt x="2468438" y="4240327"/>
                  <a:pt x="2468438" y="4240327"/>
                  <a:pt x="2472193" y="4240327"/>
                </a:cubicBezTo>
                <a:lnTo>
                  <a:pt x="2476849" y="4241084"/>
                </a:lnTo>
                <a:lnTo>
                  <a:pt x="2472848" y="4241580"/>
                </a:lnTo>
                <a:cubicBezTo>
                  <a:pt x="2446565" y="4241580"/>
                  <a:pt x="2427792" y="4247162"/>
                  <a:pt x="2401508" y="4246046"/>
                </a:cubicBezTo>
                <a:cubicBezTo>
                  <a:pt x="2401508" y="4246046"/>
                  <a:pt x="2401508" y="4247162"/>
                  <a:pt x="2401508" y="4247162"/>
                </a:cubicBezTo>
                <a:cubicBezTo>
                  <a:pt x="2401508" y="4248278"/>
                  <a:pt x="2401508" y="4248278"/>
                  <a:pt x="2401508" y="4249395"/>
                </a:cubicBezTo>
                <a:cubicBezTo>
                  <a:pt x="2405263" y="4249395"/>
                  <a:pt x="2412773" y="4249395"/>
                  <a:pt x="2416527" y="4249395"/>
                </a:cubicBezTo>
                <a:cubicBezTo>
                  <a:pt x="2424037" y="4249953"/>
                  <a:pt x="2427791" y="4250511"/>
                  <a:pt x="2429199" y="4251487"/>
                </a:cubicBezTo>
                <a:lnTo>
                  <a:pt x="2428458" y="4253911"/>
                </a:lnTo>
                <a:lnTo>
                  <a:pt x="2423381" y="4253723"/>
                </a:lnTo>
                <a:cubicBezTo>
                  <a:pt x="2404608" y="4248141"/>
                  <a:pt x="2378325" y="4247025"/>
                  <a:pt x="2352042" y="4248141"/>
                </a:cubicBezTo>
                <a:cubicBezTo>
                  <a:pt x="2344532" y="4248141"/>
                  <a:pt x="2337023" y="4249257"/>
                  <a:pt x="2333268" y="4250374"/>
                </a:cubicBezTo>
                <a:cubicBezTo>
                  <a:pt x="2314494" y="4254839"/>
                  <a:pt x="2295721" y="4255955"/>
                  <a:pt x="2276947" y="4255955"/>
                </a:cubicBezTo>
                <a:cubicBezTo>
                  <a:pt x="2258173" y="4255955"/>
                  <a:pt x="2235645" y="4255955"/>
                  <a:pt x="2216872" y="4255955"/>
                </a:cubicBezTo>
                <a:cubicBezTo>
                  <a:pt x="2194343" y="4255955"/>
                  <a:pt x="2168060" y="4254839"/>
                  <a:pt x="2145532" y="4251490"/>
                </a:cubicBezTo>
                <a:cubicBezTo>
                  <a:pt x="2138022" y="4251490"/>
                  <a:pt x="2130513" y="4251490"/>
                  <a:pt x="2126758" y="4251490"/>
                </a:cubicBezTo>
                <a:cubicBezTo>
                  <a:pt x="2115494" y="4251490"/>
                  <a:pt x="2111739" y="4250374"/>
                  <a:pt x="2107985" y="4248141"/>
                </a:cubicBezTo>
                <a:cubicBezTo>
                  <a:pt x="2134268" y="4249257"/>
                  <a:pt x="2153041" y="4245908"/>
                  <a:pt x="2175570" y="4245908"/>
                </a:cubicBezTo>
                <a:cubicBezTo>
                  <a:pt x="2205607" y="4244792"/>
                  <a:pt x="2235645" y="4243676"/>
                  <a:pt x="2261928" y="4241443"/>
                </a:cubicBezTo>
                <a:cubicBezTo>
                  <a:pt x="2280702" y="4240327"/>
                  <a:pt x="2299475" y="4239211"/>
                  <a:pt x="2318249" y="4238094"/>
                </a:cubicBezTo>
                <a:close/>
                <a:moveTo>
                  <a:pt x="3696532" y="4218992"/>
                </a:moveTo>
                <a:cubicBezTo>
                  <a:pt x="3696532" y="4218992"/>
                  <a:pt x="3696532" y="4220108"/>
                  <a:pt x="3692778" y="4220108"/>
                </a:cubicBezTo>
                <a:cubicBezTo>
                  <a:pt x="3696532" y="4222341"/>
                  <a:pt x="3700287" y="4221224"/>
                  <a:pt x="3707796" y="4221224"/>
                </a:cubicBezTo>
                <a:cubicBezTo>
                  <a:pt x="3711551" y="4221224"/>
                  <a:pt x="3711551" y="4222341"/>
                  <a:pt x="3711551" y="4222341"/>
                </a:cubicBezTo>
                <a:cubicBezTo>
                  <a:pt x="3711551" y="4223457"/>
                  <a:pt x="3711551" y="4225689"/>
                  <a:pt x="3707796" y="4224573"/>
                </a:cubicBezTo>
                <a:cubicBezTo>
                  <a:pt x="3704042" y="4224573"/>
                  <a:pt x="3700287" y="4226806"/>
                  <a:pt x="3696532" y="4226806"/>
                </a:cubicBezTo>
                <a:cubicBezTo>
                  <a:pt x="3674004" y="4225689"/>
                  <a:pt x="3655230" y="4229038"/>
                  <a:pt x="3632702" y="4229038"/>
                </a:cubicBezTo>
                <a:cubicBezTo>
                  <a:pt x="3565117" y="4229038"/>
                  <a:pt x="3493777" y="4229038"/>
                  <a:pt x="3426192" y="4229038"/>
                </a:cubicBezTo>
                <a:cubicBezTo>
                  <a:pt x="3403664" y="4229038"/>
                  <a:pt x="3384890" y="4230155"/>
                  <a:pt x="3373626" y="4235736"/>
                </a:cubicBezTo>
                <a:cubicBezTo>
                  <a:pt x="3377381" y="4237969"/>
                  <a:pt x="3384890" y="4237969"/>
                  <a:pt x="3388645" y="4239085"/>
                </a:cubicBezTo>
                <a:cubicBezTo>
                  <a:pt x="3411173" y="4241318"/>
                  <a:pt x="3418682" y="4241318"/>
                  <a:pt x="3426192" y="4234620"/>
                </a:cubicBezTo>
                <a:cubicBezTo>
                  <a:pt x="3429947" y="4232387"/>
                  <a:pt x="3433702" y="4232387"/>
                  <a:pt x="3437456" y="4233504"/>
                </a:cubicBezTo>
                <a:cubicBezTo>
                  <a:pt x="3448720" y="4235736"/>
                  <a:pt x="3463739" y="4234620"/>
                  <a:pt x="3475004" y="4234620"/>
                </a:cubicBezTo>
                <a:cubicBezTo>
                  <a:pt x="3497532" y="4234620"/>
                  <a:pt x="3516305" y="4234620"/>
                  <a:pt x="3538834" y="4237969"/>
                </a:cubicBezTo>
                <a:cubicBezTo>
                  <a:pt x="3546343" y="4239085"/>
                  <a:pt x="3561362" y="4240201"/>
                  <a:pt x="3565117" y="4239085"/>
                </a:cubicBezTo>
                <a:cubicBezTo>
                  <a:pt x="3580136" y="4235736"/>
                  <a:pt x="3598909" y="4237969"/>
                  <a:pt x="3610174" y="4235736"/>
                </a:cubicBezTo>
                <a:cubicBezTo>
                  <a:pt x="3617683" y="4234620"/>
                  <a:pt x="3625192" y="4234620"/>
                  <a:pt x="3632702" y="4235736"/>
                </a:cubicBezTo>
                <a:cubicBezTo>
                  <a:pt x="3647721" y="4237969"/>
                  <a:pt x="3658985" y="4237969"/>
                  <a:pt x="3674004" y="4235736"/>
                </a:cubicBezTo>
                <a:cubicBezTo>
                  <a:pt x="3685268" y="4234620"/>
                  <a:pt x="3692778" y="4234620"/>
                  <a:pt x="3704042" y="4236852"/>
                </a:cubicBezTo>
                <a:lnTo>
                  <a:pt x="3764670" y="4241596"/>
                </a:lnTo>
                <a:lnTo>
                  <a:pt x="3764883" y="4241580"/>
                </a:lnTo>
                <a:cubicBezTo>
                  <a:pt x="3779902" y="4241580"/>
                  <a:pt x="3794921" y="4239348"/>
                  <a:pt x="3809940" y="4235999"/>
                </a:cubicBezTo>
                <a:cubicBezTo>
                  <a:pt x="3809940" y="4234883"/>
                  <a:pt x="3817449" y="4234883"/>
                  <a:pt x="3817449" y="4233766"/>
                </a:cubicBezTo>
                <a:cubicBezTo>
                  <a:pt x="3817449" y="4231534"/>
                  <a:pt x="3809940" y="4231534"/>
                  <a:pt x="3806185" y="4231534"/>
                </a:cubicBezTo>
                <a:cubicBezTo>
                  <a:pt x="3794921" y="4231534"/>
                  <a:pt x="3783657" y="4231534"/>
                  <a:pt x="3772393" y="4231534"/>
                </a:cubicBezTo>
                <a:cubicBezTo>
                  <a:pt x="3768638" y="4231534"/>
                  <a:pt x="3764883" y="4231534"/>
                  <a:pt x="3764883" y="4230417"/>
                </a:cubicBezTo>
                <a:cubicBezTo>
                  <a:pt x="3764883" y="4229301"/>
                  <a:pt x="3764883" y="4228185"/>
                  <a:pt x="3768638" y="4228185"/>
                </a:cubicBezTo>
                <a:cubicBezTo>
                  <a:pt x="3776147" y="4228185"/>
                  <a:pt x="3779902" y="4225952"/>
                  <a:pt x="3791166" y="4225952"/>
                </a:cubicBezTo>
                <a:cubicBezTo>
                  <a:pt x="3802430" y="4225952"/>
                  <a:pt x="3813695" y="4225952"/>
                  <a:pt x="3824959" y="4225952"/>
                </a:cubicBezTo>
                <a:cubicBezTo>
                  <a:pt x="3832468" y="4224836"/>
                  <a:pt x="3828714" y="4222603"/>
                  <a:pt x="3828714" y="4221487"/>
                </a:cubicBezTo>
                <a:lnTo>
                  <a:pt x="3828714" y="4220443"/>
                </a:lnTo>
                <a:lnTo>
                  <a:pt x="3779136" y="4219271"/>
                </a:lnTo>
                <a:cubicBezTo>
                  <a:pt x="3751914" y="4219271"/>
                  <a:pt x="3724693" y="4219550"/>
                  <a:pt x="3696532" y="4218992"/>
                </a:cubicBezTo>
                <a:close/>
                <a:moveTo>
                  <a:pt x="2480358" y="4212557"/>
                </a:moveTo>
                <a:cubicBezTo>
                  <a:pt x="2502886" y="4212557"/>
                  <a:pt x="2514150" y="4218138"/>
                  <a:pt x="2536679" y="4219255"/>
                </a:cubicBezTo>
                <a:cubicBezTo>
                  <a:pt x="2536679" y="4219255"/>
                  <a:pt x="2536679" y="4220371"/>
                  <a:pt x="2536679" y="4221487"/>
                </a:cubicBezTo>
                <a:cubicBezTo>
                  <a:pt x="2536679" y="4222603"/>
                  <a:pt x="2540433" y="4224836"/>
                  <a:pt x="2532924" y="4225952"/>
                </a:cubicBezTo>
                <a:cubicBezTo>
                  <a:pt x="2521660" y="4225952"/>
                  <a:pt x="2510395" y="4225952"/>
                  <a:pt x="2499131" y="4225952"/>
                </a:cubicBezTo>
                <a:cubicBezTo>
                  <a:pt x="2487867" y="4225952"/>
                  <a:pt x="2484112" y="4228185"/>
                  <a:pt x="2476603" y="4228185"/>
                </a:cubicBezTo>
                <a:cubicBezTo>
                  <a:pt x="2472848" y="4228185"/>
                  <a:pt x="2472848" y="4229301"/>
                  <a:pt x="2472848" y="4230417"/>
                </a:cubicBezTo>
                <a:cubicBezTo>
                  <a:pt x="2472848" y="4231534"/>
                  <a:pt x="2476603" y="4231534"/>
                  <a:pt x="2480358" y="4231534"/>
                </a:cubicBezTo>
                <a:cubicBezTo>
                  <a:pt x="2491622" y="4231534"/>
                  <a:pt x="2502886" y="4231534"/>
                  <a:pt x="2514150" y="4231534"/>
                </a:cubicBezTo>
                <a:cubicBezTo>
                  <a:pt x="2517905" y="4231534"/>
                  <a:pt x="2525414" y="4231534"/>
                  <a:pt x="2525414" y="4233766"/>
                </a:cubicBezTo>
                <a:cubicBezTo>
                  <a:pt x="2525414" y="4234883"/>
                  <a:pt x="2517905" y="4234883"/>
                  <a:pt x="2517905" y="4235999"/>
                </a:cubicBezTo>
                <a:lnTo>
                  <a:pt x="2479451" y="4240762"/>
                </a:lnTo>
                <a:lnTo>
                  <a:pt x="2476087" y="4240183"/>
                </a:lnTo>
                <a:cubicBezTo>
                  <a:pt x="2471863" y="4237532"/>
                  <a:pt x="2470925" y="4234183"/>
                  <a:pt x="2469048" y="4231392"/>
                </a:cubicBezTo>
                <a:cubicBezTo>
                  <a:pt x="2467170" y="4227485"/>
                  <a:pt x="2461538" y="4224136"/>
                  <a:pt x="2454029" y="4221066"/>
                </a:cubicBezTo>
                <a:lnTo>
                  <a:pt x="2430738" y="4213400"/>
                </a:lnTo>
                <a:close/>
                <a:moveTo>
                  <a:pt x="524958" y="4211504"/>
                </a:moveTo>
                <a:cubicBezTo>
                  <a:pt x="524958" y="4211504"/>
                  <a:pt x="528712" y="4211504"/>
                  <a:pt x="532467" y="4212621"/>
                </a:cubicBezTo>
                <a:cubicBezTo>
                  <a:pt x="536222" y="4213737"/>
                  <a:pt x="539977" y="4213737"/>
                  <a:pt x="543731" y="4213737"/>
                </a:cubicBezTo>
                <a:cubicBezTo>
                  <a:pt x="581279" y="4212621"/>
                  <a:pt x="618826" y="4217086"/>
                  <a:pt x="656373" y="4214853"/>
                </a:cubicBezTo>
                <a:cubicBezTo>
                  <a:pt x="671392" y="4214853"/>
                  <a:pt x="678901" y="4218202"/>
                  <a:pt x="690166" y="4217086"/>
                </a:cubicBezTo>
                <a:cubicBezTo>
                  <a:pt x="701430" y="4217086"/>
                  <a:pt x="716449" y="4217086"/>
                  <a:pt x="727713" y="4217086"/>
                </a:cubicBezTo>
                <a:cubicBezTo>
                  <a:pt x="750241" y="4218202"/>
                  <a:pt x="769015" y="4213737"/>
                  <a:pt x="787788" y="4215970"/>
                </a:cubicBezTo>
                <a:cubicBezTo>
                  <a:pt x="795298" y="4215970"/>
                  <a:pt x="799053" y="4215970"/>
                  <a:pt x="802807" y="4215970"/>
                </a:cubicBezTo>
                <a:cubicBezTo>
                  <a:pt x="806562" y="4215970"/>
                  <a:pt x="810317" y="4214853"/>
                  <a:pt x="814071" y="4217086"/>
                </a:cubicBezTo>
                <a:cubicBezTo>
                  <a:pt x="814071" y="4218202"/>
                  <a:pt x="810317" y="4220435"/>
                  <a:pt x="806562" y="4220435"/>
                </a:cubicBezTo>
                <a:cubicBezTo>
                  <a:pt x="795298" y="4221551"/>
                  <a:pt x="784034" y="4224900"/>
                  <a:pt x="769015" y="4224900"/>
                </a:cubicBezTo>
                <a:cubicBezTo>
                  <a:pt x="761505" y="4224900"/>
                  <a:pt x="761505" y="4227133"/>
                  <a:pt x="753996" y="4228249"/>
                </a:cubicBezTo>
                <a:cubicBezTo>
                  <a:pt x="772770" y="4231598"/>
                  <a:pt x="791543" y="4231598"/>
                  <a:pt x="810317" y="4232714"/>
                </a:cubicBezTo>
                <a:cubicBezTo>
                  <a:pt x="825336" y="4233830"/>
                  <a:pt x="836600" y="4236063"/>
                  <a:pt x="851619" y="4237179"/>
                </a:cubicBezTo>
                <a:cubicBezTo>
                  <a:pt x="855374" y="4237179"/>
                  <a:pt x="862883" y="4239412"/>
                  <a:pt x="859128" y="4241644"/>
                </a:cubicBezTo>
                <a:cubicBezTo>
                  <a:pt x="855374" y="4243877"/>
                  <a:pt x="847864" y="4242761"/>
                  <a:pt x="844109" y="4242761"/>
                </a:cubicBezTo>
                <a:cubicBezTo>
                  <a:pt x="817826" y="4242761"/>
                  <a:pt x="795298" y="4242761"/>
                  <a:pt x="769015" y="4242761"/>
                </a:cubicBezTo>
                <a:cubicBezTo>
                  <a:pt x="723958" y="4242761"/>
                  <a:pt x="678901" y="4246110"/>
                  <a:pt x="637599" y="4252807"/>
                </a:cubicBezTo>
                <a:cubicBezTo>
                  <a:pt x="622581" y="4255040"/>
                  <a:pt x="603807" y="4253924"/>
                  <a:pt x="588788" y="4256156"/>
                </a:cubicBezTo>
                <a:cubicBezTo>
                  <a:pt x="573769" y="4257273"/>
                  <a:pt x="554996" y="4256156"/>
                  <a:pt x="536222" y="4255040"/>
                </a:cubicBezTo>
                <a:cubicBezTo>
                  <a:pt x="521203" y="4252807"/>
                  <a:pt x="498675" y="4251691"/>
                  <a:pt x="479901" y="4251691"/>
                </a:cubicBezTo>
                <a:lnTo>
                  <a:pt x="478521" y="4251699"/>
                </a:lnTo>
                <a:lnTo>
                  <a:pt x="478521" y="4273822"/>
                </a:lnTo>
                <a:lnTo>
                  <a:pt x="474908" y="4274037"/>
                </a:lnTo>
                <a:cubicBezTo>
                  <a:pt x="467398" y="4275153"/>
                  <a:pt x="459889" y="4275153"/>
                  <a:pt x="452380" y="4274037"/>
                </a:cubicBezTo>
                <a:lnTo>
                  <a:pt x="435961" y="4274037"/>
                </a:lnTo>
                <a:lnTo>
                  <a:pt x="442135" y="4263439"/>
                </a:lnTo>
                <a:cubicBezTo>
                  <a:pt x="444025" y="4260196"/>
                  <a:pt x="446451" y="4252917"/>
                  <a:pt x="449162" y="4254497"/>
                </a:cubicBezTo>
                <a:cubicBezTo>
                  <a:pt x="455117" y="4253622"/>
                  <a:pt x="449981" y="4259320"/>
                  <a:pt x="447557" y="4266598"/>
                </a:cubicBezTo>
                <a:cubicBezTo>
                  <a:pt x="447021" y="4270632"/>
                  <a:pt x="450266" y="4268177"/>
                  <a:pt x="451622" y="4268967"/>
                </a:cubicBezTo>
                <a:cubicBezTo>
                  <a:pt x="459467" y="4264847"/>
                  <a:pt x="465137" y="4255114"/>
                  <a:pt x="472164" y="4246171"/>
                </a:cubicBezTo>
                <a:lnTo>
                  <a:pt x="478521" y="4233726"/>
                </a:lnTo>
                <a:lnTo>
                  <a:pt x="478521" y="4234947"/>
                </a:lnTo>
                <a:lnTo>
                  <a:pt x="656373" y="4234947"/>
                </a:lnTo>
                <a:cubicBezTo>
                  <a:pt x="678901" y="4234947"/>
                  <a:pt x="697675" y="4233830"/>
                  <a:pt x="708939" y="4228249"/>
                </a:cubicBezTo>
                <a:cubicBezTo>
                  <a:pt x="705185" y="4226016"/>
                  <a:pt x="697675" y="4226016"/>
                  <a:pt x="693920" y="4224900"/>
                </a:cubicBezTo>
                <a:cubicBezTo>
                  <a:pt x="682656" y="4223783"/>
                  <a:pt x="675147" y="4223225"/>
                  <a:pt x="669515" y="4223783"/>
                </a:cubicBezTo>
                <a:cubicBezTo>
                  <a:pt x="663883" y="4224341"/>
                  <a:pt x="660128" y="4226016"/>
                  <a:pt x="656373" y="4229365"/>
                </a:cubicBezTo>
                <a:cubicBezTo>
                  <a:pt x="652618" y="4231598"/>
                  <a:pt x="648864" y="4231598"/>
                  <a:pt x="645109" y="4230481"/>
                </a:cubicBezTo>
                <a:cubicBezTo>
                  <a:pt x="633845" y="4228249"/>
                  <a:pt x="618826" y="4229365"/>
                  <a:pt x="607562" y="4229365"/>
                </a:cubicBezTo>
                <a:cubicBezTo>
                  <a:pt x="585034" y="4229365"/>
                  <a:pt x="566260" y="4229365"/>
                  <a:pt x="543731" y="4226016"/>
                </a:cubicBezTo>
                <a:cubicBezTo>
                  <a:pt x="536222" y="4224900"/>
                  <a:pt x="521203" y="4223784"/>
                  <a:pt x="517449" y="4224900"/>
                </a:cubicBezTo>
                <a:cubicBezTo>
                  <a:pt x="509939" y="4226574"/>
                  <a:pt x="501491" y="4226853"/>
                  <a:pt x="493512" y="4226993"/>
                </a:cubicBezTo>
                <a:lnTo>
                  <a:pt x="481598" y="4227701"/>
                </a:lnTo>
                <a:lnTo>
                  <a:pt x="488000" y="4215167"/>
                </a:lnTo>
                <a:close/>
                <a:moveTo>
                  <a:pt x="3515209" y="4208284"/>
                </a:moveTo>
                <a:lnTo>
                  <a:pt x="3546343" y="4208945"/>
                </a:lnTo>
                <a:cubicBezTo>
                  <a:pt x="3561362" y="4211178"/>
                  <a:pt x="3583890" y="4212294"/>
                  <a:pt x="3602664" y="4212294"/>
                </a:cubicBezTo>
                <a:lnTo>
                  <a:pt x="3622923" y="4212168"/>
                </a:lnTo>
                <a:lnTo>
                  <a:pt x="3627367" y="4209766"/>
                </a:lnTo>
                <a:cubicBezTo>
                  <a:pt x="3631591" y="4209766"/>
                  <a:pt x="3637223" y="4210324"/>
                  <a:pt x="3640977" y="4210324"/>
                </a:cubicBezTo>
                <a:lnTo>
                  <a:pt x="3682158" y="4208284"/>
                </a:lnTo>
                <a:close/>
                <a:moveTo>
                  <a:pt x="1207902" y="4205842"/>
                </a:moveTo>
                <a:lnTo>
                  <a:pt x="1264945" y="4205842"/>
                </a:lnTo>
                <a:cubicBezTo>
                  <a:pt x="1283719" y="4205842"/>
                  <a:pt x="1306247" y="4205842"/>
                  <a:pt x="1328776" y="4205842"/>
                </a:cubicBezTo>
                <a:cubicBezTo>
                  <a:pt x="1328776" y="4205842"/>
                  <a:pt x="1328776" y="4206958"/>
                  <a:pt x="1328776" y="4206958"/>
                </a:cubicBezTo>
                <a:lnTo>
                  <a:pt x="1296661" y="4207520"/>
                </a:lnTo>
                <a:lnTo>
                  <a:pt x="1241253" y="4206834"/>
                </a:lnTo>
                <a:close/>
                <a:moveTo>
                  <a:pt x="478521" y="4172949"/>
                </a:moveTo>
                <a:lnTo>
                  <a:pt x="478521" y="4188888"/>
                </a:lnTo>
                <a:lnTo>
                  <a:pt x="477051" y="4191440"/>
                </a:lnTo>
                <a:cubicBezTo>
                  <a:pt x="469589" y="4202302"/>
                  <a:pt x="461412" y="4211661"/>
                  <a:pt x="452621" y="4217404"/>
                </a:cubicBezTo>
                <a:cubicBezTo>
                  <a:pt x="441815" y="4232834"/>
                  <a:pt x="439676" y="4248970"/>
                  <a:pt x="428869" y="4264402"/>
                </a:cubicBezTo>
                <a:cubicBezTo>
                  <a:pt x="431847" y="4263964"/>
                  <a:pt x="433202" y="4264753"/>
                  <a:pt x="433104" y="4266869"/>
                </a:cubicBezTo>
                <a:lnTo>
                  <a:pt x="430021" y="4274037"/>
                </a:lnTo>
                <a:lnTo>
                  <a:pt x="414180" y="4274037"/>
                </a:lnTo>
                <a:lnTo>
                  <a:pt x="422635" y="4259525"/>
                </a:lnTo>
                <a:lnTo>
                  <a:pt x="422750" y="4259525"/>
                </a:lnTo>
                <a:lnTo>
                  <a:pt x="422652" y="4259496"/>
                </a:lnTo>
                <a:lnTo>
                  <a:pt x="437215" y="4234500"/>
                </a:lnTo>
                <a:cubicBezTo>
                  <a:pt x="440995" y="4228012"/>
                  <a:pt x="446130" y="4222312"/>
                  <a:pt x="451265" y="4216613"/>
                </a:cubicBezTo>
                <a:cubicBezTo>
                  <a:pt x="455581" y="4206092"/>
                  <a:pt x="463427" y="4201971"/>
                  <a:pt x="467742" y="4191449"/>
                </a:cubicBezTo>
                <a:close/>
                <a:moveTo>
                  <a:pt x="491344" y="4166629"/>
                </a:moveTo>
                <a:lnTo>
                  <a:pt x="489777" y="4169349"/>
                </a:lnTo>
                <a:lnTo>
                  <a:pt x="480925" y="4168823"/>
                </a:lnTo>
                <a:lnTo>
                  <a:pt x="482186" y="4166658"/>
                </a:lnTo>
                <a:close/>
                <a:moveTo>
                  <a:pt x="491756" y="4156381"/>
                </a:moveTo>
                <a:lnTo>
                  <a:pt x="495867" y="4158777"/>
                </a:lnTo>
                <a:lnTo>
                  <a:pt x="494477" y="4161190"/>
                </a:lnTo>
                <a:lnTo>
                  <a:pt x="487064" y="4161190"/>
                </a:lnTo>
                <a:close/>
                <a:moveTo>
                  <a:pt x="1403722" y="4149331"/>
                </a:moveTo>
                <a:lnTo>
                  <a:pt x="1383463" y="4149457"/>
                </a:lnTo>
                <a:lnTo>
                  <a:pt x="1379019" y="4151859"/>
                </a:lnTo>
                <a:cubicBezTo>
                  <a:pt x="1374795" y="4151859"/>
                  <a:pt x="1369163" y="4151301"/>
                  <a:pt x="1365409" y="4151301"/>
                </a:cubicBezTo>
                <a:lnTo>
                  <a:pt x="1324228" y="4153341"/>
                </a:lnTo>
                <a:lnTo>
                  <a:pt x="1491177" y="4153341"/>
                </a:lnTo>
                <a:lnTo>
                  <a:pt x="1460043" y="4152680"/>
                </a:lnTo>
                <a:cubicBezTo>
                  <a:pt x="1445024" y="4150447"/>
                  <a:pt x="1422496" y="4149331"/>
                  <a:pt x="1403722" y="4149331"/>
                </a:cubicBezTo>
                <a:close/>
                <a:moveTo>
                  <a:pt x="1016219" y="4101067"/>
                </a:moveTo>
                <a:cubicBezTo>
                  <a:pt x="1023729" y="4099951"/>
                  <a:pt x="1027483" y="4101067"/>
                  <a:pt x="1034993" y="4101067"/>
                </a:cubicBezTo>
                <a:cubicBezTo>
                  <a:pt x="1046257" y="4103300"/>
                  <a:pt x="1065031" y="4103300"/>
                  <a:pt x="1080050" y="4101067"/>
                </a:cubicBezTo>
                <a:lnTo>
                  <a:pt x="1085311" y="4101223"/>
                </a:lnTo>
                <a:lnTo>
                  <a:pt x="1065945" y="4103143"/>
                </a:lnTo>
                <a:cubicBezTo>
                  <a:pt x="1056558" y="4104259"/>
                  <a:pt x="1047171" y="4105096"/>
                  <a:pt x="1038254" y="4104956"/>
                </a:cubicBezTo>
                <a:lnTo>
                  <a:pt x="1014732" y="4101130"/>
                </a:lnTo>
                <a:close/>
                <a:moveTo>
                  <a:pt x="924290" y="4098835"/>
                </a:moveTo>
                <a:lnTo>
                  <a:pt x="941125" y="4098835"/>
                </a:lnTo>
                <a:lnTo>
                  <a:pt x="941816" y="4099451"/>
                </a:lnTo>
                <a:lnTo>
                  <a:pt x="940631" y="4099375"/>
                </a:lnTo>
                <a:close/>
                <a:moveTo>
                  <a:pt x="888559" y="4096602"/>
                </a:moveTo>
                <a:cubicBezTo>
                  <a:pt x="896068" y="4096602"/>
                  <a:pt x="903578" y="4096602"/>
                  <a:pt x="911087" y="4096602"/>
                </a:cubicBezTo>
                <a:lnTo>
                  <a:pt x="910214" y="4098677"/>
                </a:lnTo>
                <a:lnTo>
                  <a:pt x="884768" y="4098677"/>
                </a:lnTo>
                <a:lnTo>
                  <a:pt x="887620" y="4098556"/>
                </a:lnTo>
                <a:cubicBezTo>
                  <a:pt x="889497" y="4098276"/>
                  <a:pt x="890436" y="4097718"/>
                  <a:pt x="888559" y="4096602"/>
                </a:cubicBezTo>
                <a:close/>
                <a:moveTo>
                  <a:pt x="558226" y="4093173"/>
                </a:moveTo>
                <a:lnTo>
                  <a:pt x="564244" y="4095765"/>
                </a:lnTo>
                <a:cubicBezTo>
                  <a:pt x="569407" y="4096602"/>
                  <a:pt x="576917" y="4096602"/>
                  <a:pt x="591936" y="4096602"/>
                </a:cubicBezTo>
                <a:cubicBezTo>
                  <a:pt x="591936" y="4096602"/>
                  <a:pt x="595690" y="4096602"/>
                  <a:pt x="595690" y="4096602"/>
                </a:cubicBezTo>
                <a:cubicBezTo>
                  <a:pt x="606954" y="4099951"/>
                  <a:pt x="618218" y="4099951"/>
                  <a:pt x="629483" y="4096602"/>
                </a:cubicBezTo>
                <a:cubicBezTo>
                  <a:pt x="636992" y="4096602"/>
                  <a:pt x="640747" y="4096602"/>
                  <a:pt x="648256" y="4096602"/>
                </a:cubicBezTo>
                <a:cubicBezTo>
                  <a:pt x="652011" y="4096602"/>
                  <a:pt x="659521" y="4097719"/>
                  <a:pt x="663275" y="4094370"/>
                </a:cubicBezTo>
                <a:cubicBezTo>
                  <a:pt x="670785" y="4094370"/>
                  <a:pt x="682049" y="4095486"/>
                  <a:pt x="689559" y="4094370"/>
                </a:cubicBezTo>
                <a:cubicBezTo>
                  <a:pt x="704577" y="4094370"/>
                  <a:pt x="715841" y="4095486"/>
                  <a:pt x="723351" y="4096602"/>
                </a:cubicBezTo>
                <a:cubicBezTo>
                  <a:pt x="734615" y="4098835"/>
                  <a:pt x="745879" y="4098835"/>
                  <a:pt x="757144" y="4096602"/>
                </a:cubicBezTo>
                <a:cubicBezTo>
                  <a:pt x="764653" y="4095486"/>
                  <a:pt x="779672" y="4094370"/>
                  <a:pt x="790936" y="4094370"/>
                </a:cubicBezTo>
                <a:cubicBezTo>
                  <a:pt x="794691" y="4095486"/>
                  <a:pt x="802200" y="4095486"/>
                  <a:pt x="805955" y="4093253"/>
                </a:cubicBezTo>
                <a:cubicBezTo>
                  <a:pt x="809709" y="4092137"/>
                  <a:pt x="813464" y="4092137"/>
                  <a:pt x="817219" y="4093253"/>
                </a:cubicBezTo>
                <a:cubicBezTo>
                  <a:pt x="835992" y="4096602"/>
                  <a:pt x="858521" y="4094370"/>
                  <a:pt x="877294" y="4094370"/>
                </a:cubicBezTo>
                <a:cubicBezTo>
                  <a:pt x="877294" y="4095486"/>
                  <a:pt x="876355" y="4096323"/>
                  <a:pt x="876355" y="4097021"/>
                </a:cubicBezTo>
                <a:lnTo>
                  <a:pt x="880640" y="4098677"/>
                </a:lnTo>
                <a:lnTo>
                  <a:pt x="859435" y="4098677"/>
                </a:lnTo>
                <a:cubicBezTo>
                  <a:pt x="840661" y="4099794"/>
                  <a:pt x="821888" y="4100910"/>
                  <a:pt x="803114" y="4102026"/>
                </a:cubicBezTo>
                <a:cubicBezTo>
                  <a:pt x="776831" y="4104259"/>
                  <a:pt x="746793" y="4105375"/>
                  <a:pt x="716756" y="4106491"/>
                </a:cubicBezTo>
                <a:cubicBezTo>
                  <a:pt x="694227" y="4106491"/>
                  <a:pt x="675454" y="4109840"/>
                  <a:pt x="649171" y="4108724"/>
                </a:cubicBezTo>
                <a:cubicBezTo>
                  <a:pt x="652925" y="4110957"/>
                  <a:pt x="656680" y="4112073"/>
                  <a:pt x="667944" y="4112073"/>
                </a:cubicBezTo>
                <a:cubicBezTo>
                  <a:pt x="671699" y="4112073"/>
                  <a:pt x="679208" y="4112073"/>
                  <a:pt x="686718" y="4112073"/>
                </a:cubicBezTo>
                <a:cubicBezTo>
                  <a:pt x="709246" y="4115422"/>
                  <a:pt x="735529" y="4116538"/>
                  <a:pt x="758058" y="4116538"/>
                </a:cubicBezTo>
                <a:cubicBezTo>
                  <a:pt x="776831" y="4116538"/>
                  <a:pt x="799359" y="4116538"/>
                  <a:pt x="818133" y="4116538"/>
                </a:cubicBezTo>
                <a:cubicBezTo>
                  <a:pt x="836907" y="4116538"/>
                  <a:pt x="855680" y="4115422"/>
                  <a:pt x="874454" y="4110957"/>
                </a:cubicBezTo>
                <a:cubicBezTo>
                  <a:pt x="878209" y="4109840"/>
                  <a:pt x="885718" y="4108724"/>
                  <a:pt x="893228" y="4108724"/>
                </a:cubicBezTo>
                <a:cubicBezTo>
                  <a:pt x="919511" y="4107608"/>
                  <a:pt x="945794" y="4108724"/>
                  <a:pt x="964567" y="4114306"/>
                </a:cubicBezTo>
                <a:cubicBezTo>
                  <a:pt x="975831" y="4116538"/>
                  <a:pt x="983341" y="4116538"/>
                  <a:pt x="994605" y="4115422"/>
                </a:cubicBezTo>
                <a:cubicBezTo>
                  <a:pt x="1009624" y="4113189"/>
                  <a:pt x="1020888" y="4113189"/>
                  <a:pt x="1035907" y="4115422"/>
                </a:cubicBezTo>
                <a:cubicBezTo>
                  <a:pt x="1043417" y="4116538"/>
                  <a:pt x="1050926" y="4116538"/>
                  <a:pt x="1058435" y="4115422"/>
                </a:cubicBezTo>
                <a:cubicBezTo>
                  <a:pt x="1069700" y="4113189"/>
                  <a:pt x="1088473" y="4115422"/>
                  <a:pt x="1103492" y="4112073"/>
                </a:cubicBezTo>
                <a:cubicBezTo>
                  <a:pt x="1107247" y="4110957"/>
                  <a:pt x="1122266" y="4112073"/>
                  <a:pt x="1129775" y="4113189"/>
                </a:cubicBezTo>
                <a:cubicBezTo>
                  <a:pt x="1152304" y="4116538"/>
                  <a:pt x="1171077" y="4116538"/>
                  <a:pt x="1193605" y="4116538"/>
                </a:cubicBezTo>
                <a:cubicBezTo>
                  <a:pt x="1204870" y="4116538"/>
                  <a:pt x="1219889" y="4115422"/>
                  <a:pt x="1231153" y="4117654"/>
                </a:cubicBezTo>
                <a:cubicBezTo>
                  <a:pt x="1234907" y="4118771"/>
                  <a:pt x="1238662" y="4118771"/>
                  <a:pt x="1242417" y="4116538"/>
                </a:cubicBezTo>
                <a:cubicBezTo>
                  <a:pt x="1249927" y="4109840"/>
                  <a:pt x="1257436" y="4109840"/>
                  <a:pt x="1279964" y="4112073"/>
                </a:cubicBezTo>
                <a:cubicBezTo>
                  <a:pt x="1283719" y="4113189"/>
                  <a:pt x="1291228" y="4113189"/>
                  <a:pt x="1294983" y="4115422"/>
                </a:cubicBezTo>
                <a:cubicBezTo>
                  <a:pt x="1289351" y="4118212"/>
                  <a:pt x="1281841" y="4119887"/>
                  <a:pt x="1272924" y="4120864"/>
                </a:cubicBezTo>
                <a:lnTo>
                  <a:pt x="1259466" y="4121418"/>
                </a:lnTo>
                <a:lnTo>
                  <a:pt x="1241716" y="4120029"/>
                </a:lnTo>
                <a:lnTo>
                  <a:pt x="1241503" y="4120045"/>
                </a:lnTo>
                <a:lnTo>
                  <a:pt x="1224751" y="4122120"/>
                </a:lnTo>
                <a:lnTo>
                  <a:pt x="1035907" y="4122120"/>
                </a:lnTo>
                <a:cubicBezTo>
                  <a:pt x="1013379" y="4122120"/>
                  <a:pt x="994605" y="4125469"/>
                  <a:pt x="972077" y="4124352"/>
                </a:cubicBezTo>
                <a:cubicBezTo>
                  <a:pt x="968322" y="4124352"/>
                  <a:pt x="964567" y="4126585"/>
                  <a:pt x="960813" y="4126585"/>
                </a:cubicBezTo>
                <a:cubicBezTo>
                  <a:pt x="957058" y="4125469"/>
                  <a:pt x="957058" y="4127701"/>
                  <a:pt x="957058" y="4128817"/>
                </a:cubicBezTo>
                <a:cubicBezTo>
                  <a:pt x="957058" y="4128817"/>
                  <a:pt x="957058" y="4129934"/>
                  <a:pt x="960813" y="4129934"/>
                </a:cubicBezTo>
                <a:cubicBezTo>
                  <a:pt x="968322" y="4129934"/>
                  <a:pt x="972077" y="4128817"/>
                  <a:pt x="975831" y="4131050"/>
                </a:cubicBezTo>
                <a:cubicBezTo>
                  <a:pt x="972077" y="4131050"/>
                  <a:pt x="972077" y="4132166"/>
                  <a:pt x="972077" y="4132166"/>
                </a:cubicBezTo>
                <a:cubicBezTo>
                  <a:pt x="915756" y="4131050"/>
                  <a:pt x="863190" y="4133283"/>
                  <a:pt x="806869" y="4129934"/>
                </a:cubicBezTo>
                <a:cubicBezTo>
                  <a:pt x="788095" y="4128817"/>
                  <a:pt x="769322" y="4128817"/>
                  <a:pt x="750548" y="4129934"/>
                </a:cubicBezTo>
                <a:cubicBezTo>
                  <a:pt x="731774" y="4131050"/>
                  <a:pt x="713001" y="4126585"/>
                  <a:pt x="694227" y="4129934"/>
                </a:cubicBezTo>
                <a:cubicBezTo>
                  <a:pt x="690472" y="4129934"/>
                  <a:pt x="686718" y="4129934"/>
                  <a:pt x="686718" y="4129934"/>
                </a:cubicBezTo>
                <a:cubicBezTo>
                  <a:pt x="675454" y="4126585"/>
                  <a:pt x="660435" y="4127701"/>
                  <a:pt x="645416" y="4127701"/>
                </a:cubicBezTo>
                <a:cubicBezTo>
                  <a:pt x="622887" y="4127701"/>
                  <a:pt x="600359" y="4127701"/>
                  <a:pt x="574076" y="4127701"/>
                </a:cubicBezTo>
                <a:cubicBezTo>
                  <a:pt x="566567" y="4127701"/>
                  <a:pt x="559057" y="4126585"/>
                  <a:pt x="551548" y="4125469"/>
                </a:cubicBezTo>
                <a:lnTo>
                  <a:pt x="543926" y="4125185"/>
                </a:lnTo>
                <a:lnTo>
                  <a:pt x="544722" y="4123227"/>
                </a:lnTo>
                <a:lnTo>
                  <a:pt x="551548" y="4124352"/>
                </a:lnTo>
                <a:cubicBezTo>
                  <a:pt x="570321" y="4125469"/>
                  <a:pt x="585340" y="4121003"/>
                  <a:pt x="604114" y="4122120"/>
                </a:cubicBezTo>
                <a:cubicBezTo>
                  <a:pt x="600359" y="4118771"/>
                  <a:pt x="604114" y="4117654"/>
                  <a:pt x="615378" y="4117654"/>
                </a:cubicBezTo>
                <a:cubicBezTo>
                  <a:pt x="622887" y="4117654"/>
                  <a:pt x="626642" y="4117654"/>
                  <a:pt x="630397" y="4117654"/>
                </a:cubicBezTo>
                <a:cubicBezTo>
                  <a:pt x="630397" y="4116538"/>
                  <a:pt x="630397" y="4115422"/>
                  <a:pt x="630397" y="4114306"/>
                </a:cubicBezTo>
                <a:cubicBezTo>
                  <a:pt x="622887" y="4114306"/>
                  <a:pt x="615378" y="4114306"/>
                  <a:pt x="611623" y="4114306"/>
                </a:cubicBezTo>
                <a:cubicBezTo>
                  <a:pt x="604114" y="4114306"/>
                  <a:pt x="600359" y="4114306"/>
                  <a:pt x="596604" y="4114306"/>
                </a:cubicBezTo>
                <a:cubicBezTo>
                  <a:pt x="592850" y="4114306"/>
                  <a:pt x="585340" y="4115422"/>
                  <a:pt x="585340" y="4113189"/>
                </a:cubicBezTo>
                <a:cubicBezTo>
                  <a:pt x="581586" y="4109840"/>
                  <a:pt x="589095" y="4110957"/>
                  <a:pt x="596604" y="4109840"/>
                </a:cubicBezTo>
                <a:cubicBezTo>
                  <a:pt x="600359" y="4108724"/>
                  <a:pt x="596604" y="4107608"/>
                  <a:pt x="596604" y="4106491"/>
                </a:cubicBezTo>
                <a:cubicBezTo>
                  <a:pt x="589095" y="4103143"/>
                  <a:pt x="577831" y="4103143"/>
                  <a:pt x="566567" y="4102026"/>
                </a:cubicBezTo>
                <a:lnTo>
                  <a:pt x="553844" y="4102404"/>
                </a:lnTo>
                <a:lnTo>
                  <a:pt x="558073" y="4093475"/>
                </a:lnTo>
                <a:close/>
                <a:moveTo>
                  <a:pt x="562667" y="4084385"/>
                </a:moveTo>
                <a:lnTo>
                  <a:pt x="573087" y="4084972"/>
                </a:lnTo>
                <a:cubicBezTo>
                  <a:pt x="595615" y="4084972"/>
                  <a:pt x="621898" y="4083856"/>
                  <a:pt x="648182" y="4086089"/>
                </a:cubicBezTo>
                <a:cubicBezTo>
                  <a:pt x="663200" y="4088321"/>
                  <a:pt x="681974" y="4087205"/>
                  <a:pt x="696993" y="4086089"/>
                </a:cubicBezTo>
                <a:lnTo>
                  <a:pt x="700869" y="4086281"/>
                </a:lnTo>
                <a:lnTo>
                  <a:pt x="561709" y="4086281"/>
                </a:lnTo>
                <a:close/>
                <a:moveTo>
                  <a:pt x="591936" y="4077625"/>
                </a:moveTo>
                <a:cubicBezTo>
                  <a:pt x="599445" y="4077625"/>
                  <a:pt x="603200" y="4076509"/>
                  <a:pt x="603200" y="4078741"/>
                </a:cubicBezTo>
                <a:cubicBezTo>
                  <a:pt x="603200" y="4080974"/>
                  <a:pt x="599445" y="4080974"/>
                  <a:pt x="591936" y="4080974"/>
                </a:cubicBezTo>
                <a:lnTo>
                  <a:pt x="564391" y="4080974"/>
                </a:lnTo>
                <a:lnTo>
                  <a:pt x="565519" y="4078741"/>
                </a:lnTo>
                <a:lnTo>
                  <a:pt x="576917" y="4078741"/>
                </a:lnTo>
                <a:cubicBezTo>
                  <a:pt x="580671" y="4076509"/>
                  <a:pt x="588181" y="4077625"/>
                  <a:pt x="591936" y="4077625"/>
                </a:cubicBezTo>
                <a:close/>
                <a:moveTo>
                  <a:pt x="727106" y="4050834"/>
                </a:moveTo>
                <a:cubicBezTo>
                  <a:pt x="734615" y="4049717"/>
                  <a:pt x="738370" y="4051950"/>
                  <a:pt x="738370" y="4053066"/>
                </a:cubicBezTo>
                <a:cubicBezTo>
                  <a:pt x="738370" y="4056415"/>
                  <a:pt x="742124" y="4058648"/>
                  <a:pt x="753389" y="4060880"/>
                </a:cubicBezTo>
                <a:cubicBezTo>
                  <a:pt x="757144" y="4061997"/>
                  <a:pt x="760898" y="4061997"/>
                  <a:pt x="764653" y="4061997"/>
                </a:cubicBezTo>
                <a:cubicBezTo>
                  <a:pt x="775917" y="4058648"/>
                  <a:pt x="794691" y="4060880"/>
                  <a:pt x="805955" y="4058648"/>
                </a:cubicBezTo>
                <a:cubicBezTo>
                  <a:pt x="813464" y="4057532"/>
                  <a:pt x="820974" y="4057532"/>
                  <a:pt x="832238" y="4057532"/>
                </a:cubicBezTo>
                <a:cubicBezTo>
                  <a:pt x="839747" y="4057532"/>
                  <a:pt x="843502" y="4060880"/>
                  <a:pt x="847257" y="4063113"/>
                </a:cubicBezTo>
                <a:cubicBezTo>
                  <a:pt x="854766" y="4066462"/>
                  <a:pt x="869785" y="4067578"/>
                  <a:pt x="877294" y="4063113"/>
                </a:cubicBezTo>
                <a:cubicBezTo>
                  <a:pt x="877294" y="4060880"/>
                  <a:pt x="881049" y="4059764"/>
                  <a:pt x="884804" y="4057532"/>
                </a:cubicBezTo>
                <a:cubicBezTo>
                  <a:pt x="884804" y="4055299"/>
                  <a:pt x="892313" y="4054183"/>
                  <a:pt x="903578" y="4054183"/>
                </a:cubicBezTo>
                <a:cubicBezTo>
                  <a:pt x="911087" y="4054183"/>
                  <a:pt x="918596" y="4054183"/>
                  <a:pt x="926106" y="4051950"/>
                </a:cubicBezTo>
                <a:cubicBezTo>
                  <a:pt x="937370" y="4050834"/>
                  <a:pt x="948634" y="4053066"/>
                  <a:pt x="956144" y="4056415"/>
                </a:cubicBezTo>
                <a:cubicBezTo>
                  <a:pt x="967408" y="4063113"/>
                  <a:pt x="989936" y="4063113"/>
                  <a:pt x="1008710" y="4065346"/>
                </a:cubicBezTo>
                <a:cubicBezTo>
                  <a:pt x="1016219" y="4066462"/>
                  <a:pt x="1023729" y="4064229"/>
                  <a:pt x="1034993" y="4063113"/>
                </a:cubicBezTo>
                <a:cubicBezTo>
                  <a:pt x="1046257" y="4063113"/>
                  <a:pt x="1057521" y="4060880"/>
                  <a:pt x="1065031" y="4058648"/>
                </a:cubicBezTo>
                <a:cubicBezTo>
                  <a:pt x="1087559" y="4054183"/>
                  <a:pt x="1091314" y="4054183"/>
                  <a:pt x="1106333" y="4059764"/>
                </a:cubicBezTo>
                <a:cubicBezTo>
                  <a:pt x="1110087" y="4059764"/>
                  <a:pt x="1110087" y="4061997"/>
                  <a:pt x="1113842" y="4063113"/>
                </a:cubicBezTo>
                <a:cubicBezTo>
                  <a:pt x="1136370" y="4057532"/>
                  <a:pt x="1155144" y="4057532"/>
                  <a:pt x="1177672" y="4057532"/>
                </a:cubicBezTo>
                <a:cubicBezTo>
                  <a:pt x="1192691" y="4057532"/>
                  <a:pt x="1203956" y="4057532"/>
                  <a:pt x="1218974" y="4057532"/>
                </a:cubicBezTo>
                <a:cubicBezTo>
                  <a:pt x="1249012" y="4058648"/>
                  <a:pt x="1279050" y="4055299"/>
                  <a:pt x="1312843" y="4056415"/>
                </a:cubicBezTo>
                <a:cubicBezTo>
                  <a:pt x="1324107" y="4056415"/>
                  <a:pt x="1327861" y="4051950"/>
                  <a:pt x="1339126" y="4055299"/>
                </a:cubicBezTo>
                <a:cubicBezTo>
                  <a:pt x="1350390" y="4057532"/>
                  <a:pt x="1361654" y="4055299"/>
                  <a:pt x="1369163" y="4056415"/>
                </a:cubicBezTo>
                <a:cubicBezTo>
                  <a:pt x="1380428" y="4056415"/>
                  <a:pt x="1391692" y="4056415"/>
                  <a:pt x="1402956" y="4056415"/>
                </a:cubicBezTo>
                <a:cubicBezTo>
                  <a:pt x="1410465" y="4058648"/>
                  <a:pt x="1402956" y="4060880"/>
                  <a:pt x="1406711" y="4063113"/>
                </a:cubicBezTo>
                <a:cubicBezTo>
                  <a:pt x="1417975" y="4067578"/>
                  <a:pt x="1432994" y="4068695"/>
                  <a:pt x="1451767" y="4066462"/>
                </a:cubicBezTo>
                <a:cubicBezTo>
                  <a:pt x="1455522" y="4066462"/>
                  <a:pt x="1455522" y="4065346"/>
                  <a:pt x="1463031" y="4065346"/>
                </a:cubicBezTo>
                <a:cubicBezTo>
                  <a:pt x="1466786" y="4065346"/>
                  <a:pt x="1470541" y="4066462"/>
                  <a:pt x="1470541" y="4068695"/>
                </a:cubicBezTo>
                <a:cubicBezTo>
                  <a:pt x="1470541" y="4069811"/>
                  <a:pt x="1470541" y="4072044"/>
                  <a:pt x="1463031" y="4072044"/>
                </a:cubicBezTo>
                <a:cubicBezTo>
                  <a:pt x="1451767" y="4070927"/>
                  <a:pt x="1440503" y="4072044"/>
                  <a:pt x="1432994" y="4070927"/>
                </a:cubicBezTo>
                <a:cubicBezTo>
                  <a:pt x="1417975" y="4070927"/>
                  <a:pt x="1410465" y="4073160"/>
                  <a:pt x="1399201" y="4073160"/>
                </a:cubicBezTo>
                <a:cubicBezTo>
                  <a:pt x="1391692" y="4074276"/>
                  <a:pt x="1387937" y="4077625"/>
                  <a:pt x="1387937" y="4079858"/>
                </a:cubicBezTo>
                <a:cubicBezTo>
                  <a:pt x="1380428" y="4083207"/>
                  <a:pt x="1380428" y="4084323"/>
                  <a:pt x="1369163" y="4082090"/>
                </a:cubicBezTo>
                <a:cubicBezTo>
                  <a:pt x="1354144" y="4080974"/>
                  <a:pt x="1339126" y="4079858"/>
                  <a:pt x="1324107" y="4077625"/>
                </a:cubicBezTo>
                <a:cubicBezTo>
                  <a:pt x="1320352" y="4076509"/>
                  <a:pt x="1312843" y="4077625"/>
                  <a:pt x="1305333" y="4077625"/>
                </a:cubicBezTo>
                <a:cubicBezTo>
                  <a:pt x="1301578" y="4077625"/>
                  <a:pt x="1301578" y="4079858"/>
                  <a:pt x="1297824" y="4080974"/>
                </a:cubicBezTo>
                <a:cubicBezTo>
                  <a:pt x="1290314" y="4083207"/>
                  <a:pt x="1297824" y="4084323"/>
                  <a:pt x="1301578" y="4086556"/>
                </a:cubicBezTo>
                <a:cubicBezTo>
                  <a:pt x="1305333" y="4088788"/>
                  <a:pt x="1316597" y="4088788"/>
                  <a:pt x="1324107" y="4091021"/>
                </a:cubicBezTo>
                <a:cubicBezTo>
                  <a:pt x="1327861" y="4092137"/>
                  <a:pt x="1327861" y="4092137"/>
                  <a:pt x="1327861" y="4093253"/>
                </a:cubicBezTo>
                <a:cubicBezTo>
                  <a:pt x="1327861" y="4094370"/>
                  <a:pt x="1324107" y="4094370"/>
                  <a:pt x="1320352" y="4094370"/>
                </a:cubicBezTo>
                <a:cubicBezTo>
                  <a:pt x="1309088" y="4094370"/>
                  <a:pt x="1294069" y="4095486"/>
                  <a:pt x="1282805" y="4093253"/>
                </a:cubicBezTo>
                <a:cubicBezTo>
                  <a:pt x="1282805" y="4092137"/>
                  <a:pt x="1279050" y="4093253"/>
                  <a:pt x="1279050" y="4093253"/>
                </a:cubicBezTo>
                <a:cubicBezTo>
                  <a:pt x="1271541" y="4094370"/>
                  <a:pt x="1279050" y="4094370"/>
                  <a:pt x="1279050" y="4095486"/>
                </a:cubicBezTo>
                <a:cubicBezTo>
                  <a:pt x="1282805" y="4096602"/>
                  <a:pt x="1282805" y="4098835"/>
                  <a:pt x="1275295" y="4098835"/>
                </a:cubicBezTo>
                <a:cubicBezTo>
                  <a:pt x="1267786" y="4098835"/>
                  <a:pt x="1260276" y="4098835"/>
                  <a:pt x="1249012" y="4098835"/>
                </a:cubicBezTo>
                <a:cubicBezTo>
                  <a:pt x="1260276" y="4101067"/>
                  <a:pt x="1271541" y="4101067"/>
                  <a:pt x="1282805" y="4102184"/>
                </a:cubicBezTo>
                <a:cubicBezTo>
                  <a:pt x="1286559" y="4102742"/>
                  <a:pt x="1288437" y="4103300"/>
                  <a:pt x="1288906" y="4103858"/>
                </a:cubicBezTo>
                <a:lnTo>
                  <a:pt x="1288344" y="4104259"/>
                </a:lnTo>
                <a:lnTo>
                  <a:pt x="1276209" y="4104259"/>
                </a:lnTo>
                <a:cubicBezTo>
                  <a:pt x="1264945" y="4105375"/>
                  <a:pt x="1257436" y="4102026"/>
                  <a:pt x="1242417" y="4102026"/>
                </a:cubicBezTo>
                <a:cubicBezTo>
                  <a:pt x="1223643" y="4103142"/>
                  <a:pt x="1204870" y="4102584"/>
                  <a:pt x="1186096" y="4101887"/>
                </a:cubicBezTo>
                <a:lnTo>
                  <a:pt x="1154053" y="4101331"/>
                </a:lnTo>
                <a:lnTo>
                  <a:pt x="1151389" y="4101067"/>
                </a:lnTo>
                <a:lnTo>
                  <a:pt x="1138826" y="4101067"/>
                </a:lnTo>
                <a:lnTo>
                  <a:pt x="1129775" y="4100910"/>
                </a:lnTo>
                <a:cubicBezTo>
                  <a:pt x="1126020" y="4100910"/>
                  <a:pt x="1122266" y="4100910"/>
                  <a:pt x="1118511" y="4099794"/>
                </a:cubicBezTo>
                <a:cubicBezTo>
                  <a:pt x="1114756" y="4098677"/>
                  <a:pt x="1111002" y="4098677"/>
                  <a:pt x="1111002" y="4098677"/>
                </a:cubicBezTo>
                <a:lnTo>
                  <a:pt x="1108851" y="4098890"/>
                </a:lnTo>
                <a:lnTo>
                  <a:pt x="1097415" y="4096044"/>
                </a:lnTo>
                <a:cubicBezTo>
                  <a:pt x="1089436" y="4094928"/>
                  <a:pt x="1080049" y="4094370"/>
                  <a:pt x="1068785" y="4094370"/>
                </a:cubicBezTo>
                <a:cubicBezTo>
                  <a:pt x="1061276" y="4094370"/>
                  <a:pt x="1053766" y="4094370"/>
                  <a:pt x="1046257" y="4094370"/>
                </a:cubicBezTo>
                <a:cubicBezTo>
                  <a:pt x="1008710" y="4095486"/>
                  <a:pt x="971163" y="4092137"/>
                  <a:pt x="933615" y="4091021"/>
                </a:cubicBezTo>
                <a:cubicBezTo>
                  <a:pt x="929861" y="4091021"/>
                  <a:pt x="926106" y="4088788"/>
                  <a:pt x="918596" y="4087672"/>
                </a:cubicBezTo>
                <a:cubicBezTo>
                  <a:pt x="941125" y="4086556"/>
                  <a:pt x="963653" y="4086556"/>
                  <a:pt x="982427" y="4086556"/>
                </a:cubicBezTo>
                <a:cubicBezTo>
                  <a:pt x="982427" y="4086556"/>
                  <a:pt x="982427" y="4085439"/>
                  <a:pt x="982427" y="4085439"/>
                </a:cubicBezTo>
                <a:cubicBezTo>
                  <a:pt x="959898" y="4085439"/>
                  <a:pt x="937370" y="4085439"/>
                  <a:pt x="918596" y="4085439"/>
                </a:cubicBezTo>
                <a:cubicBezTo>
                  <a:pt x="896068" y="4085439"/>
                  <a:pt x="877294" y="4085439"/>
                  <a:pt x="858521" y="4085439"/>
                </a:cubicBezTo>
                <a:cubicBezTo>
                  <a:pt x="854766" y="4085439"/>
                  <a:pt x="847257" y="4085439"/>
                  <a:pt x="843502" y="4084323"/>
                </a:cubicBezTo>
                <a:cubicBezTo>
                  <a:pt x="835992" y="4082090"/>
                  <a:pt x="839747" y="4077625"/>
                  <a:pt x="824729" y="4078741"/>
                </a:cubicBezTo>
                <a:cubicBezTo>
                  <a:pt x="813464" y="4079858"/>
                  <a:pt x="805955" y="4076509"/>
                  <a:pt x="794691" y="4077625"/>
                </a:cubicBezTo>
                <a:cubicBezTo>
                  <a:pt x="787181" y="4077625"/>
                  <a:pt x="775917" y="4076509"/>
                  <a:pt x="768407" y="4078741"/>
                </a:cubicBezTo>
                <a:cubicBezTo>
                  <a:pt x="764653" y="4079858"/>
                  <a:pt x="760898" y="4078741"/>
                  <a:pt x="753389" y="4078741"/>
                </a:cubicBezTo>
                <a:cubicBezTo>
                  <a:pt x="757144" y="4076509"/>
                  <a:pt x="764653" y="4075393"/>
                  <a:pt x="764653" y="4074276"/>
                </a:cubicBezTo>
                <a:cubicBezTo>
                  <a:pt x="768407" y="4072044"/>
                  <a:pt x="764653" y="4069811"/>
                  <a:pt x="757144" y="4069811"/>
                </a:cubicBezTo>
                <a:cubicBezTo>
                  <a:pt x="749634" y="4069811"/>
                  <a:pt x="738370" y="4069811"/>
                  <a:pt x="738370" y="4066462"/>
                </a:cubicBezTo>
                <a:cubicBezTo>
                  <a:pt x="738370" y="4065346"/>
                  <a:pt x="730861" y="4065346"/>
                  <a:pt x="727106" y="4065346"/>
                </a:cubicBezTo>
                <a:cubicBezTo>
                  <a:pt x="708332" y="4068695"/>
                  <a:pt x="689559" y="4064229"/>
                  <a:pt x="674539" y="4064229"/>
                </a:cubicBezTo>
                <a:cubicBezTo>
                  <a:pt x="670785" y="4063113"/>
                  <a:pt x="667030" y="4063113"/>
                  <a:pt x="667030" y="4061997"/>
                </a:cubicBezTo>
                <a:cubicBezTo>
                  <a:pt x="667030" y="4060880"/>
                  <a:pt x="670785" y="4059764"/>
                  <a:pt x="674539" y="4059764"/>
                </a:cubicBezTo>
                <a:cubicBezTo>
                  <a:pt x="693313" y="4057532"/>
                  <a:pt x="712087" y="4055299"/>
                  <a:pt x="727106" y="4050834"/>
                </a:cubicBezTo>
                <a:close/>
                <a:moveTo>
                  <a:pt x="599001" y="4033583"/>
                </a:moveTo>
                <a:lnTo>
                  <a:pt x="614389" y="4034739"/>
                </a:lnTo>
                <a:cubicBezTo>
                  <a:pt x="625653" y="4034739"/>
                  <a:pt x="636917" y="4038088"/>
                  <a:pt x="636917" y="4041437"/>
                </a:cubicBezTo>
                <a:cubicBezTo>
                  <a:pt x="640672" y="4044785"/>
                  <a:pt x="644427" y="4047018"/>
                  <a:pt x="651936" y="4050367"/>
                </a:cubicBezTo>
                <a:cubicBezTo>
                  <a:pt x="651936" y="4051483"/>
                  <a:pt x="651936" y="4052600"/>
                  <a:pt x="651936" y="4052600"/>
                </a:cubicBezTo>
                <a:cubicBezTo>
                  <a:pt x="633163" y="4058181"/>
                  <a:pt x="618144" y="4063763"/>
                  <a:pt x="595615" y="4063763"/>
                </a:cubicBezTo>
                <a:lnTo>
                  <a:pt x="579813" y="4063763"/>
                </a:lnTo>
                <a:lnTo>
                  <a:pt x="584252" y="4060967"/>
                </a:lnTo>
                <a:lnTo>
                  <a:pt x="599399" y="4034968"/>
                </a:lnTo>
                <a:close/>
                <a:moveTo>
                  <a:pt x="339045" y="4030543"/>
                </a:moveTo>
                <a:lnTo>
                  <a:pt x="335209" y="4037180"/>
                </a:lnTo>
                <a:lnTo>
                  <a:pt x="336809" y="4033736"/>
                </a:lnTo>
                <a:close/>
                <a:moveTo>
                  <a:pt x="290453" y="4029505"/>
                </a:moveTo>
                <a:lnTo>
                  <a:pt x="286529" y="4036814"/>
                </a:lnTo>
                <a:lnTo>
                  <a:pt x="293485" y="4040866"/>
                </a:lnTo>
                <a:lnTo>
                  <a:pt x="293201" y="4041809"/>
                </a:lnTo>
                <a:lnTo>
                  <a:pt x="292056" y="4044494"/>
                </a:lnTo>
                <a:lnTo>
                  <a:pt x="292429" y="4044366"/>
                </a:lnTo>
                <a:lnTo>
                  <a:pt x="291022" y="4049025"/>
                </a:lnTo>
                <a:cubicBezTo>
                  <a:pt x="288597" y="4056303"/>
                  <a:pt x="283996" y="4057968"/>
                  <a:pt x="282642" y="4057179"/>
                </a:cubicBezTo>
                <a:cubicBezTo>
                  <a:pt x="280609" y="4055995"/>
                  <a:pt x="278442" y="4055819"/>
                  <a:pt x="275736" y="4056958"/>
                </a:cubicBezTo>
                <a:lnTo>
                  <a:pt x="273452" y="4058686"/>
                </a:lnTo>
                <a:close/>
                <a:moveTo>
                  <a:pt x="689559" y="4001717"/>
                </a:moveTo>
                <a:lnTo>
                  <a:pt x="834547" y="4001717"/>
                </a:lnTo>
                <a:lnTo>
                  <a:pt x="822322" y="4022795"/>
                </a:lnTo>
                <a:lnTo>
                  <a:pt x="775917" y="4021810"/>
                </a:lnTo>
                <a:cubicBezTo>
                  <a:pt x="760898" y="4019577"/>
                  <a:pt x="738370" y="4018461"/>
                  <a:pt x="719596" y="4018461"/>
                </a:cubicBezTo>
                <a:cubicBezTo>
                  <a:pt x="689559" y="4019577"/>
                  <a:pt x="659521" y="4017345"/>
                  <a:pt x="629483" y="4020694"/>
                </a:cubicBezTo>
                <a:cubicBezTo>
                  <a:pt x="625728" y="4021810"/>
                  <a:pt x="621973" y="4021810"/>
                  <a:pt x="618218" y="4020694"/>
                </a:cubicBezTo>
                <a:lnTo>
                  <a:pt x="596068" y="4019802"/>
                </a:lnTo>
                <a:lnTo>
                  <a:pt x="595961" y="4018318"/>
                </a:lnTo>
                <a:lnTo>
                  <a:pt x="599101" y="4011673"/>
                </a:lnTo>
                <a:lnTo>
                  <a:pt x="625728" y="4011763"/>
                </a:lnTo>
                <a:cubicBezTo>
                  <a:pt x="625728" y="4011763"/>
                  <a:pt x="625728" y="4010647"/>
                  <a:pt x="629483" y="4010647"/>
                </a:cubicBezTo>
                <a:cubicBezTo>
                  <a:pt x="625728" y="4008414"/>
                  <a:pt x="621973" y="4009531"/>
                  <a:pt x="614464" y="4009531"/>
                </a:cubicBezTo>
                <a:cubicBezTo>
                  <a:pt x="610709" y="4009531"/>
                  <a:pt x="610709" y="4008414"/>
                  <a:pt x="610709" y="4008414"/>
                </a:cubicBezTo>
                <a:cubicBezTo>
                  <a:pt x="610709" y="4007298"/>
                  <a:pt x="610709" y="4005066"/>
                  <a:pt x="614464" y="4006182"/>
                </a:cubicBezTo>
                <a:cubicBezTo>
                  <a:pt x="618218" y="4006182"/>
                  <a:pt x="621973" y="4003949"/>
                  <a:pt x="625728" y="4003949"/>
                </a:cubicBezTo>
                <a:cubicBezTo>
                  <a:pt x="648256" y="4005066"/>
                  <a:pt x="667030" y="4001717"/>
                  <a:pt x="689559" y="4001717"/>
                </a:cubicBezTo>
                <a:close/>
                <a:moveTo>
                  <a:pt x="334385" y="4001419"/>
                </a:moveTo>
                <a:lnTo>
                  <a:pt x="334852" y="4001529"/>
                </a:lnTo>
                <a:cubicBezTo>
                  <a:pt x="335576" y="4001951"/>
                  <a:pt x="335586" y="4003043"/>
                  <a:pt x="333695" y="4006287"/>
                </a:cubicBezTo>
                <a:cubicBezTo>
                  <a:pt x="327060" y="4015458"/>
                  <a:pt x="326173" y="4023632"/>
                  <a:pt x="323319" y="4026314"/>
                </a:cubicBezTo>
                <a:cubicBezTo>
                  <a:pt x="319519" y="4030619"/>
                  <a:pt x="316211" y="4036296"/>
                  <a:pt x="312903" y="4041973"/>
                </a:cubicBezTo>
                <a:lnTo>
                  <a:pt x="308962" y="4047899"/>
                </a:lnTo>
                <a:lnTo>
                  <a:pt x="308160" y="4048721"/>
                </a:lnTo>
                <a:lnTo>
                  <a:pt x="304048" y="4046326"/>
                </a:lnTo>
                <a:lnTo>
                  <a:pt x="316415" y="4024858"/>
                </a:lnTo>
                <a:lnTo>
                  <a:pt x="323057" y="4013459"/>
                </a:lnTo>
                <a:close/>
                <a:moveTo>
                  <a:pt x="519386" y="4000985"/>
                </a:moveTo>
                <a:lnTo>
                  <a:pt x="524276" y="4001250"/>
                </a:lnTo>
                <a:cubicBezTo>
                  <a:pt x="528030" y="4001250"/>
                  <a:pt x="535540" y="4000134"/>
                  <a:pt x="539295" y="4002366"/>
                </a:cubicBezTo>
                <a:lnTo>
                  <a:pt x="545984" y="4005439"/>
                </a:lnTo>
                <a:lnTo>
                  <a:pt x="536302" y="4026472"/>
                </a:lnTo>
                <a:cubicBezTo>
                  <a:pt x="532388" y="4033969"/>
                  <a:pt x="528474" y="4041466"/>
                  <a:pt x="526048" y="4048744"/>
                </a:cubicBezTo>
                <a:lnTo>
                  <a:pt x="516687" y="4063763"/>
                </a:lnTo>
                <a:lnTo>
                  <a:pt x="505464" y="4063763"/>
                </a:lnTo>
                <a:lnTo>
                  <a:pt x="505464" y="4073956"/>
                </a:lnTo>
                <a:lnTo>
                  <a:pt x="509332" y="4075393"/>
                </a:lnTo>
                <a:lnTo>
                  <a:pt x="509431" y="4075405"/>
                </a:lnTo>
                <a:lnTo>
                  <a:pt x="498231" y="4093374"/>
                </a:lnTo>
                <a:lnTo>
                  <a:pt x="489774" y="4104301"/>
                </a:lnTo>
                <a:lnTo>
                  <a:pt x="478521" y="4104580"/>
                </a:lnTo>
                <a:lnTo>
                  <a:pt x="478521" y="4118764"/>
                </a:lnTo>
                <a:lnTo>
                  <a:pt x="479135" y="4118762"/>
                </a:lnTo>
                <a:lnTo>
                  <a:pt x="465813" y="4139670"/>
                </a:lnTo>
                <a:lnTo>
                  <a:pt x="465427" y="4140347"/>
                </a:lnTo>
                <a:lnTo>
                  <a:pt x="451973" y="4132509"/>
                </a:lnTo>
                <a:lnTo>
                  <a:pt x="442494" y="4150667"/>
                </a:lnTo>
                <a:cubicBezTo>
                  <a:pt x="438714" y="4157155"/>
                  <a:pt x="434398" y="4167677"/>
                  <a:pt x="428728" y="4177409"/>
                </a:cubicBezTo>
                <a:cubicBezTo>
                  <a:pt x="423057" y="4187143"/>
                  <a:pt x="424412" y="4187932"/>
                  <a:pt x="433614" y="4184602"/>
                </a:cubicBezTo>
                <a:cubicBezTo>
                  <a:pt x="438749" y="4178903"/>
                  <a:pt x="441175" y="4171625"/>
                  <a:pt x="445239" y="4173993"/>
                </a:cubicBezTo>
                <a:cubicBezTo>
                  <a:pt x="446060" y="4178817"/>
                  <a:pt x="440925" y="4184515"/>
                  <a:pt x="439034" y="4187760"/>
                </a:cubicBezTo>
                <a:cubicBezTo>
                  <a:pt x="439034" y="4187760"/>
                  <a:pt x="437144" y="4191004"/>
                  <a:pt x="437144" y="4191004"/>
                </a:cubicBezTo>
                <a:cubicBezTo>
                  <a:pt x="437963" y="4195827"/>
                  <a:pt x="441744" y="4189338"/>
                  <a:pt x="443634" y="4186094"/>
                </a:cubicBezTo>
                <a:cubicBezTo>
                  <a:pt x="449305" y="4176361"/>
                  <a:pt x="456865" y="4163384"/>
                  <a:pt x="464426" y="4150408"/>
                </a:cubicBezTo>
                <a:cubicBezTo>
                  <a:pt x="466316" y="4147163"/>
                  <a:pt x="468206" y="4143919"/>
                  <a:pt x="469562" y="4144709"/>
                </a:cubicBezTo>
                <a:cubicBezTo>
                  <a:pt x="472272" y="4146288"/>
                  <a:pt x="476873" y="4144622"/>
                  <a:pt x="473092" y="4151111"/>
                </a:cubicBezTo>
                <a:cubicBezTo>
                  <a:pt x="466066" y="4160054"/>
                  <a:pt x="466351" y="4168911"/>
                  <a:pt x="463106" y="4171366"/>
                </a:cubicBezTo>
                <a:cubicBezTo>
                  <a:pt x="454725" y="4179519"/>
                  <a:pt x="449875" y="4194076"/>
                  <a:pt x="441494" y="4202229"/>
                </a:cubicBezTo>
                <a:cubicBezTo>
                  <a:pt x="438249" y="4204684"/>
                  <a:pt x="436359" y="4207929"/>
                  <a:pt x="433649" y="4206350"/>
                </a:cubicBezTo>
                <a:cubicBezTo>
                  <a:pt x="429869" y="4212838"/>
                  <a:pt x="429333" y="4216872"/>
                  <a:pt x="424199" y="4222571"/>
                </a:cubicBezTo>
                <a:cubicBezTo>
                  <a:pt x="420133" y="4220202"/>
                  <a:pt x="417422" y="4218623"/>
                  <a:pt x="413357" y="4216254"/>
                </a:cubicBezTo>
                <a:cubicBezTo>
                  <a:pt x="407419" y="4228004"/>
                  <a:pt x="400260" y="4237956"/>
                  <a:pt x="393100" y="4247908"/>
                </a:cubicBezTo>
                <a:lnTo>
                  <a:pt x="388557" y="4255008"/>
                </a:lnTo>
                <a:lnTo>
                  <a:pt x="376059" y="4256562"/>
                </a:lnTo>
                <a:lnTo>
                  <a:pt x="382793" y="4237558"/>
                </a:lnTo>
                <a:cubicBezTo>
                  <a:pt x="383329" y="4233524"/>
                  <a:pt x="387109" y="4227036"/>
                  <a:pt x="390890" y="4220547"/>
                </a:cubicBezTo>
                <a:lnTo>
                  <a:pt x="444361" y="4128768"/>
                </a:lnTo>
                <a:lnTo>
                  <a:pt x="444792" y="4129019"/>
                </a:lnTo>
                <a:close/>
                <a:moveTo>
                  <a:pt x="467085" y="3888017"/>
                </a:moveTo>
                <a:cubicBezTo>
                  <a:pt x="454925" y="3902660"/>
                  <a:pt x="445189" y="3910024"/>
                  <a:pt x="439519" y="3919756"/>
                </a:cubicBezTo>
                <a:cubicBezTo>
                  <a:pt x="435471" y="3928262"/>
                  <a:pt x="430068" y="3935978"/>
                  <a:pt x="425579" y="3943683"/>
                </a:cubicBezTo>
                <a:cubicBezTo>
                  <a:pt x="421089" y="3951388"/>
                  <a:pt x="417514" y="3959083"/>
                  <a:pt x="417122" y="3967545"/>
                </a:cubicBezTo>
                <a:cubicBezTo>
                  <a:pt x="416587" y="3971579"/>
                  <a:pt x="412807" y="3978067"/>
                  <a:pt x="409026" y="3984556"/>
                </a:cubicBezTo>
                <a:lnTo>
                  <a:pt x="355555" y="4076334"/>
                </a:lnTo>
                <a:lnTo>
                  <a:pt x="355124" y="4076083"/>
                </a:lnTo>
                <a:lnTo>
                  <a:pt x="265592" y="4229756"/>
                </a:lnTo>
                <a:cubicBezTo>
                  <a:pt x="254251" y="4249221"/>
                  <a:pt x="246156" y="4266233"/>
                  <a:pt x="247261" y="4279913"/>
                </a:cubicBezTo>
                <a:cubicBezTo>
                  <a:pt x="251862" y="4278249"/>
                  <a:pt x="255642" y="4271760"/>
                  <a:pt x="258887" y="4269305"/>
                </a:cubicBezTo>
                <a:cubicBezTo>
                  <a:pt x="265914" y="4260362"/>
                  <a:pt x="270371" y="4254268"/>
                  <a:pt x="272529" y="4249007"/>
                </a:cubicBezTo>
                <a:cubicBezTo>
                  <a:pt x="274687" y="4243747"/>
                  <a:pt x="274544" y="4239317"/>
                  <a:pt x="272368" y="4233704"/>
                </a:cubicBezTo>
                <a:cubicBezTo>
                  <a:pt x="271548" y="4228880"/>
                  <a:pt x="273437" y="4225637"/>
                  <a:pt x="276684" y="4223182"/>
                </a:cubicBezTo>
                <a:cubicBezTo>
                  <a:pt x="285064" y="4215028"/>
                  <a:pt x="291270" y="4201262"/>
                  <a:pt x="296940" y="4191529"/>
                </a:cubicBezTo>
                <a:cubicBezTo>
                  <a:pt x="308281" y="4172064"/>
                  <a:pt x="317732" y="4155842"/>
                  <a:pt x="333139" y="4138745"/>
                </a:cubicBezTo>
                <a:cubicBezTo>
                  <a:pt x="338273" y="4133046"/>
                  <a:pt x="347189" y="4120858"/>
                  <a:pt x="347724" y="4116825"/>
                </a:cubicBezTo>
                <a:cubicBezTo>
                  <a:pt x="349472" y="4109152"/>
                  <a:pt x="353386" y="4101655"/>
                  <a:pt x="357233" y="4094662"/>
                </a:cubicBezTo>
                <a:lnTo>
                  <a:pt x="363698" y="4081079"/>
                </a:lnTo>
                <a:lnTo>
                  <a:pt x="362205" y="4080209"/>
                </a:lnTo>
                <a:lnTo>
                  <a:pt x="389709" y="4032509"/>
                </a:lnTo>
                <a:cubicBezTo>
                  <a:pt x="404122" y="4007771"/>
                  <a:pt x="417959" y="3983242"/>
                  <a:pt x="430103" y="3957726"/>
                </a:cubicBezTo>
                <a:cubicBezTo>
                  <a:pt x="440089" y="3937471"/>
                  <a:pt x="450074" y="3917216"/>
                  <a:pt x="467085" y="3888017"/>
                </a:cubicBezTo>
                <a:close/>
                <a:moveTo>
                  <a:pt x="640323" y="3803532"/>
                </a:moveTo>
                <a:cubicBezTo>
                  <a:pt x="642285" y="3802503"/>
                  <a:pt x="644112" y="3802481"/>
                  <a:pt x="644522" y="3804893"/>
                </a:cubicBezTo>
                <a:cubicBezTo>
                  <a:pt x="645343" y="3809716"/>
                  <a:pt x="640208" y="3815415"/>
                  <a:pt x="638317" y="3818660"/>
                </a:cubicBezTo>
                <a:cubicBezTo>
                  <a:pt x="625086" y="3841370"/>
                  <a:pt x="613745" y="3860835"/>
                  <a:pt x="600514" y="3883545"/>
                </a:cubicBezTo>
                <a:cubicBezTo>
                  <a:pt x="589173" y="3903010"/>
                  <a:pt x="578849" y="3923068"/>
                  <a:pt x="569777" y="3943313"/>
                </a:cubicBezTo>
                <a:lnTo>
                  <a:pt x="552595" y="3988362"/>
                </a:lnTo>
                <a:lnTo>
                  <a:pt x="546879" y="3988321"/>
                </a:lnTo>
                <a:cubicBezTo>
                  <a:pt x="539369" y="3988321"/>
                  <a:pt x="531860" y="3989437"/>
                  <a:pt x="528105" y="3990554"/>
                </a:cubicBezTo>
                <a:lnTo>
                  <a:pt x="525302" y="3990832"/>
                </a:lnTo>
                <a:lnTo>
                  <a:pt x="534324" y="3975346"/>
                </a:lnTo>
                <a:cubicBezTo>
                  <a:pt x="545664" y="3955881"/>
                  <a:pt x="553759" y="3938869"/>
                  <a:pt x="552655" y="3925189"/>
                </a:cubicBezTo>
                <a:cubicBezTo>
                  <a:pt x="548054" y="3926854"/>
                  <a:pt x="544273" y="3933343"/>
                  <a:pt x="541028" y="3935798"/>
                </a:cubicBezTo>
                <a:cubicBezTo>
                  <a:pt x="534002" y="3944741"/>
                  <a:pt x="529544" y="3950834"/>
                  <a:pt x="527387" y="3956095"/>
                </a:cubicBezTo>
                <a:cubicBezTo>
                  <a:pt x="525229" y="3961356"/>
                  <a:pt x="525372" y="3965785"/>
                  <a:pt x="527547" y="3971398"/>
                </a:cubicBezTo>
                <a:cubicBezTo>
                  <a:pt x="528368" y="3976222"/>
                  <a:pt x="526478" y="3979466"/>
                  <a:pt x="523232" y="3981920"/>
                </a:cubicBezTo>
                <a:lnTo>
                  <a:pt x="517003" y="3991654"/>
                </a:lnTo>
                <a:lnTo>
                  <a:pt x="505464" y="3992798"/>
                </a:lnTo>
                <a:lnTo>
                  <a:pt x="505464" y="4000233"/>
                </a:lnTo>
                <a:lnTo>
                  <a:pt x="511311" y="4000549"/>
                </a:lnTo>
                <a:lnTo>
                  <a:pt x="502975" y="4013574"/>
                </a:lnTo>
                <a:cubicBezTo>
                  <a:pt x="491635" y="4033039"/>
                  <a:pt x="482184" y="4049260"/>
                  <a:pt x="466777" y="4066358"/>
                </a:cubicBezTo>
                <a:cubicBezTo>
                  <a:pt x="461642" y="4072057"/>
                  <a:pt x="452727" y="4084245"/>
                  <a:pt x="452192" y="4088278"/>
                </a:cubicBezTo>
                <a:cubicBezTo>
                  <a:pt x="450443" y="4095951"/>
                  <a:pt x="446529" y="4103447"/>
                  <a:pt x="442682" y="4110441"/>
                </a:cubicBezTo>
                <a:lnTo>
                  <a:pt x="436218" y="4124024"/>
                </a:lnTo>
                <a:lnTo>
                  <a:pt x="437711" y="4124894"/>
                </a:lnTo>
                <a:lnTo>
                  <a:pt x="410206" y="4172594"/>
                </a:lnTo>
                <a:cubicBezTo>
                  <a:pt x="395794" y="4197331"/>
                  <a:pt x="381957" y="4221860"/>
                  <a:pt x="369812" y="4247377"/>
                </a:cubicBezTo>
                <a:lnTo>
                  <a:pt x="358764" y="4269325"/>
                </a:lnTo>
                <a:lnTo>
                  <a:pt x="348186" y="4267618"/>
                </a:lnTo>
                <a:lnTo>
                  <a:pt x="345326" y="4267597"/>
                </a:lnTo>
                <a:lnTo>
                  <a:pt x="362217" y="4238606"/>
                </a:lnTo>
                <a:cubicBezTo>
                  <a:pt x="367887" y="4228873"/>
                  <a:pt x="374378" y="4223963"/>
                  <a:pt x="376802" y="4216685"/>
                </a:cubicBezTo>
                <a:cubicBezTo>
                  <a:pt x="387324" y="4192397"/>
                  <a:pt x="401910" y="4170476"/>
                  <a:pt x="406474" y="4147063"/>
                </a:cubicBezTo>
                <a:cubicBezTo>
                  <a:pt x="407010" y="4143029"/>
                  <a:pt x="410255" y="4140574"/>
                  <a:pt x="412965" y="4142153"/>
                </a:cubicBezTo>
                <a:cubicBezTo>
                  <a:pt x="414320" y="4142943"/>
                  <a:pt x="415141" y="4147766"/>
                  <a:pt x="421632" y="4142857"/>
                </a:cubicBezTo>
                <a:lnTo>
                  <a:pt x="435570" y="4122952"/>
                </a:lnTo>
                <a:lnTo>
                  <a:pt x="422118" y="4115115"/>
                </a:lnTo>
                <a:lnTo>
                  <a:pt x="422449" y="4114405"/>
                </a:lnTo>
                <a:cubicBezTo>
                  <a:pt x="427299" y="4099848"/>
                  <a:pt x="436214" y="4087661"/>
                  <a:pt x="439709" y="4072315"/>
                </a:cubicBezTo>
                <a:cubicBezTo>
                  <a:pt x="439709" y="4072315"/>
                  <a:pt x="441599" y="4069071"/>
                  <a:pt x="444845" y="4066617"/>
                </a:cubicBezTo>
                <a:cubicBezTo>
                  <a:pt x="448090" y="4064161"/>
                  <a:pt x="449981" y="4060917"/>
                  <a:pt x="451871" y="4057673"/>
                </a:cubicBezTo>
                <a:cubicBezTo>
                  <a:pt x="469418" y="4024441"/>
                  <a:pt x="493739" y="3995156"/>
                  <a:pt x="509930" y="3961134"/>
                </a:cubicBezTo>
                <a:cubicBezTo>
                  <a:pt x="517491" y="3948157"/>
                  <a:pt x="525336" y="3944038"/>
                  <a:pt x="529652" y="3933515"/>
                </a:cubicBezTo>
                <a:cubicBezTo>
                  <a:pt x="535323" y="3923782"/>
                  <a:pt x="542884" y="3910805"/>
                  <a:pt x="548554" y="3901072"/>
                </a:cubicBezTo>
                <a:cubicBezTo>
                  <a:pt x="561249" y="3882396"/>
                  <a:pt x="565280" y="3863017"/>
                  <a:pt x="577441" y="3848375"/>
                </a:cubicBezTo>
                <a:cubicBezTo>
                  <a:pt x="581222" y="3841886"/>
                  <a:pt x="583112" y="3838642"/>
                  <a:pt x="585002" y="3835398"/>
                </a:cubicBezTo>
                <a:cubicBezTo>
                  <a:pt x="586892" y="3832154"/>
                  <a:pt x="587426" y="3828119"/>
                  <a:pt x="592027" y="3826455"/>
                </a:cubicBezTo>
                <a:cubicBezTo>
                  <a:pt x="593382" y="3827244"/>
                  <a:pt x="594203" y="3832067"/>
                  <a:pt x="592313" y="3835312"/>
                </a:cubicBezTo>
                <a:cubicBezTo>
                  <a:pt x="587997" y="3845834"/>
                  <a:pt x="586392" y="3857935"/>
                  <a:pt x="578832" y="3870912"/>
                </a:cubicBezTo>
                <a:cubicBezTo>
                  <a:pt x="575051" y="3877401"/>
                  <a:pt x="577762" y="3878980"/>
                  <a:pt x="575337" y="3886258"/>
                </a:cubicBezTo>
                <a:cubicBezTo>
                  <a:pt x="588853" y="3872405"/>
                  <a:pt x="598304" y="3856184"/>
                  <a:pt x="609109" y="3840752"/>
                </a:cubicBezTo>
                <a:cubicBezTo>
                  <a:pt x="618025" y="3828564"/>
                  <a:pt x="626406" y="3820411"/>
                  <a:pt x="635321" y="3808223"/>
                </a:cubicBezTo>
                <a:cubicBezTo>
                  <a:pt x="636267" y="3806601"/>
                  <a:pt x="638362" y="3804562"/>
                  <a:pt x="640323" y="3803532"/>
                </a:cubicBezTo>
                <a:close/>
                <a:moveTo>
                  <a:pt x="467740" y="3690434"/>
                </a:moveTo>
                <a:cubicBezTo>
                  <a:pt x="468705" y="3690996"/>
                  <a:pt x="468744" y="3695364"/>
                  <a:pt x="466854" y="3698608"/>
                </a:cubicBezTo>
                <a:cubicBezTo>
                  <a:pt x="462148" y="3708903"/>
                  <a:pt x="459371" y="3720321"/>
                  <a:pt x="451810" y="3733298"/>
                </a:cubicBezTo>
                <a:cubicBezTo>
                  <a:pt x="448030" y="3739787"/>
                  <a:pt x="449959" y="3740911"/>
                  <a:pt x="447143" y="3747961"/>
                </a:cubicBezTo>
                <a:lnTo>
                  <a:pt x="456119" y="3735028"/>
                </a:lnTo>
                <a:lnTo>
                  <a:pt x="446831" y="3754543"/>
                </a:lnTo>
                <a:cubicBezTo>
                  <a:pt x="436311" y="3778832"/>
                  <a:pt x="422544" y="3805576"/>
                  <a:pt x="408778" y="3832318"/>
                </a:cubicBezTo>
                <a:cubicBezTo>
                  <a:pt x="397437" y="3851785"/>
                  <a:pt x="392052" y="3870374"/>
                  <a:pt x="377466" y="3892295"/>
                </a:cubicBezTo>
                <a:cubicBezTo>
                  <a:pt x="382067" y="3890630"/>
                  <a:pt x="385312" y="3888175"/>
                  <a:pt x="390983" y="3878442"/>
                </a:cubicBezTo>
                <a:cubicBezTo>
                  <a:pt x="392873" y="3875198"/>
                  <a:pt x="396653" y="3868710"/>
                  <a:pt x="400433" y="3862221"/>
                </a:cubicBezTo>
                <a:lnTo>
                  <a:pt x="428087" y="3823093"/>
                </a:lnTo>
                <a:lnTo>
                  <a:pt x="409768" y="3860897"/>
                </a:lnTo>
                <a:cubicBezTo>
                  <a:pt x="404137" y="3874997"/>
                  <a:pt x="393722" y="3890657"/>
                  <a:pt x="388090" y="3904758"/>
                </a:cubicBezTo>
                <a:lnTo>
                  <a:pt x="367410" y="3938582"/>
                </a:lnTo>
                <a:lnTo>
                  <a:pt x="366811" y="3938233"/>
                </a:lnTo>
                <a:cubicBezTo>
                  <a:pt x="366909" y="3936117"/>
                  <a:pt x="368461" y="3932676"/>
                  <a:pt x="371296" y="3927809"/>
                </a:cubicBezTo>
                <a:cubicBezTo>
                  <a:pt x="375076" y="3921321"/>
                  <a:pt x="376966" y="3918077"/>
                  <a:pt x="378856" y="3914832"/>
                </a:cubicBezTo>
                <a:cubicBezTo>
                  <a:pt x="377502" y="3914043"/>
                  <a:pt x="376147" y="3913254"/>
                  <a:pt x="374792" y="3912464"/>
                </a:cubicBezTo>
                <a:cubicBezTo>
                  <a:pt x="371011" y="3918953"/>
                  <a:pt x="367231" y="3925441"/>
                  <a:pt x="365341" y="3928686"/>
                </a:cubicBezTo>
                <a:cubicBezTo>
                  <a:pt x="361561" y="3935174"/>
                  <a:pt x="359671" y="3938419"/>
                  <a:pt x="357780" y="3941663"/>
                </a:cubicBezTo>
                <a:cubicBezTo>
                  <a:pt x="355891" y="3944907"/>
                  <a:pt x="353465" y="3952185"/>
                  <a:pt x="350754" y="3950606"/>
                </a:cubicBezTo>
                <a:cubicBezTo>
                  <a:pt x="344799" y="3951481"/>
                  <a:pt x="349935" y="3945783"/>
                  <a:pt x="352359" y="3938504"/>
                </a:cubicBezTo>
                <a:cubicBezTo>
                  <a:pt x="352894" y="3934471"/>
                  <a:pt x="349649" y="3936926"/>
                  <a:pt x="348293" y="3936136"/>
                </a:cubicBezTo>
                <a:lnTo>
                  <a:pt x="341870" y="3941959"/>
                </a:lnTo>
                <a:lnTo>
                  <a:pt x="403787" y="3835684"/>
                </a:lnTo>
                <a:cubicBezTo>
                  <a:pt x="415128" y="3816219"/>
                  <a:pt x="423613" y="3799435"/>
                  <a:pt x="424461" y="3786893"/>
                </a:cubicBezTo>
                <a:cubicBezTo>
                  <a:pt x="420642" y="3789012"/>
                  <a:pt x="416862" y="3795501"/>
                  <a:pt x="414007" y="3798184"/>
                </a:cubicBezTo>
                <a:cubicBezTo>
                  <a:pt x="407372" y="3807354"/>
                  <a:pt x="403109" y="3813562"/>
                  <a:pt x="400756" y="3818709"/>
                </a:cubicBezTo>
                <a:cubicBezTo>
                  <a:pt x="398403" y="3823856"/>
                  <a:pt x="397960" y="3827944"/>
                  <a:pt x="398964" y="3832874"/>
                </a:cubicBezTo>
                <a:cubicBezTo>
                  <a:pt x="399003" y="3837243"/>
                  <a:pt x="397113" y="3840486"/>
                  <a:pt x="394258" y="3843169"/>
                </a:cubicBezTo>
                <a:cubicBezTo>
                  <a:pt x="386659" y="3851778"/>
                  <a:pt x="380062" y="3865317"/>
                  <a:pt x="374392" y="3875049"/>
                </a:cubicBezTo>
                <a:cubicBezTo>
                  <a:pt x="363051" y="3894515"/>
                  <a:pt x="353600" y="3910736"/>
                  <a:pt x="339365" y="3928517"/>
                </a:cubicBezTo>
                <a:cubicBezTo>
                  <a:pt x="334621" y="3934443"/>
                  <a:pt x="326096" y="3946858"/>
                  <a:pt x="325170" y="3950664"/>
                </a:cubicBezTo>
                <a:cubicBezTo>
                  <a:pt x="322836" y="3957995"/>
                  <a:pt x="318825" y="3965435"/>
                  <a:pt x="314929" y="3972400"/>
                </a:cubicBezTo>
                <a:lnTo>
                  <a:pt x="308152" y="3985802"/>
                </a:lnTo>
                <a:lnTo>
                  <a:pt x="309215" y="3986421"/>
                </a:lnTo>
                <a:lnTo>
                  <a:pt x="281649" y="4034085"/>
                </a:lnTo>
                <a:lnTo>
                  <a:pt x="262857" y="4068114"/>
                </a:lnTo>
                <a:lnTo>
                  <a:pt x="258569" y="4073572"/>
                </a:lnTo>
                <a:lnTo>
                  <a:pt x="255015" y="4082315"/>
                </a:lnTo>
                <a:lnTo>
                  <a:pt x="240572" y="4108470"/>
                </a:lnTo>
                <a:lnTo>
                  <a:pt x="224873" y="4138335"/>
                </a:lnTo>
                <a:lnTo>
                  <a:pt x="215664" y="4144136"/>
                </a:lnTo>
                <a:lnTo>
                  <a:pt x="200517" y="4170134"/>
                </a:lnTo>
                <a:lnTo>
                  <a:pt x="203504" y="4180547"/>
                </a:lnTo>
                <a:cubicBezTo>
                  <a:pt x="206215" y="4182126"/>
                  <a:pt x="203790" y="4189404"/>
                  <a:pt x="198119" y="4199137"/>
                </a:cubicBezTo>
                <a:cubicBezTo>
                  <a:pt x="194339" y="4205625"/>
                  <a:pt x="190559" y="4212113"/>
                  <a:pt x="189489" y="4220182"/>
                </a:cubicBezTo>
                <a:cubicBezTo>
                  <a:pt x="185173" y="4230704"/>
                  <a:pt x="176793" y="4238858"/>
                  <a:pt x="168947" y="4242978"/>
                </a:cubicBezTo>
                <a:cubicBezTo>
                  <a:pt x="162046" y="4245476"/>
                  <a:pt x="155761" y="4251591"/>
                  <a:pt x="149680" y="4258912"/>
                </a:cubicBezTo>
                <a:lnTo>
                  <a:pt x="146157" y="4263437"/>
                </a:lnTo>
                <a:lnTo>
                  <a:pt x="121095" y="4306455"/>
                </a:lnTo>
                <a:lnTo>
                  <a:pt x="111422" y="4335483"/>
                </a:lnTo>
                <a:cubicBezTo>
                  <a:pt x="105502" y="4358106"/>
                  <a:pt x="103611" y="4361351"/>
                  <a:pt x="89275" y="4370381"/>
                </a:cubicBezTo>
                <a:lnTo>
                  <a:pt x="81460" y="4374484"/>
                </a:lnTo>
                <a:lnTo>
                  <a:pt x="81403" y="4374583"/>
                </a:lnTo>
                <a:lnTo>
                  <a:pt x="71293" y="4405531"/>
                </a:lnTo>
                <a:cubicBezTo>
                  <a:pt x="66941" y="4414945"/>
                  <a:pt x="61743" y="4423867"/>
                  <a:pt x="56072" y="4433600"/>
                </a:cubicBezTo>
                <a:cubicBezTo>
                  <a:pt x="48512" y="4446577"/>
                  <a:pt x="42841" y="4456310"/>
                  <a:pt x="35281" y="4469287"/>
                </a:cubicBezTo>
                <a:lnTo>
                  <a:pt x="35275" y="4469299"/>
                </a:lnTo>
                <a:lnTo>
                  <a:pt x="16725" y="4469299"/>
                </a:lnTo>
                <a:lnTo>
                  <a:pt x="24822" y="4447739"/>
                </a:lnTo>
                <a:cubicBezTo>
                  <a:pt x="26712" y="4444496"/>
                  <a:pt x="27638" y="4440689"/>
                  <a:pt x="26673" y="4440127"/>
                </a:cubicBezTo>
                <a:cubicBezTo>
                  <a:pt x="25708" y="4439565"/>
                  <a:pt x="23818" y="4442810"/>
                  <a:pt x="20964" y="4445492"/>
                </a:cubicBezTo>
                <a:cubicBezTo>
                  <a:pt x="17184" y="4451981"/>
                  <a:pt x="11966" y="4458718"/>
                  <a:pt x="6874" y="4466072"/>
                </a:cubicBezTo>
                <a:lnTo>
                  <a:pt x="5101" y="4469299"/>
                </a:lnTo>
                <a:lnTo>
                  <a:pt x="0" y="4469299"/>
                </a:lnTo>
                <a:lnTo>
                  <a:pt x="106930" y="4284733"/>
                </a:lnTo>
                <a:lnTo>
                  <a:pt x="114102" y="4277591"/>
                </a:lnTo>
                <a:cubicBezTo>
                  <a:pt x="120409" y="4272032"/>
                  <a:pt x="126369" y="4267900"/>
                  <a:pt x="131635" y="4266622"/>
                </a:cubicBezTo>
                <a:cubicBezTo>
                  <a:pt x="128819" y="4273672"/>
                  <a:pt x="126929" y="4276917"/>
                  <a:pt x="125038" y="4280161"/>
                </a:cubicBezTo>
                <a:cubicBezTo>
                  <a:pt x="113698" y="4299626"/>
                  <a:pt x="104247" y="4315847"/>
                  <a:pt x="94796" y="4332069"/>
                </a:cubicBezTo>
                <a:cubicBezTo>
                  <a:pt x="90051" y="4337997"/>
                  <a:pt x="88201" y="4345609"/>
                  <a:pt x="88239" y="4349977"/>
                </a:cubicBezTo>
                <a:cubicBezTo>
                  <a:pt x="99580" y="4330511"/>
                  <a:pt x="110921" y="4311045"/>
                  <a:pt x="122262" y="4291580"/>
                </a:cubicBezTo>
                <a:cubicBezTo>
                  <a:pt x="133602" y="4272114"/>
                  <a:pt x="145909" y="4253211"/>
                  <a:pt x="156284" y="4233183"/>
                </a:cubicBezTo>
                <a:cubicBezTo>
                  <a:pt x="166661" y="4213155"/>
                  <a:pt x="179005" y="4198620"/>
                  <a:pt x="190347" y="4179154"/>
                </a:cubicBezTo>
                <a:cubicBezTo>
                  <a:pt x="205468" y="4153200"/>
                  <a:pt x="220589" y="4127246"/>
                  <a:pt x="235710" y="4101292"/>
                </a:cubicBezTo>
                <a:cubicBezTo>
                  <a:pt x="241381" y="4091559"/>
                  <a:pt x="247091" y="4086194"/>
                  <a:pt x="249905" y="4079144"/>
                </a:cubicBezTo>
                <a:cubicBezTo>
                  <a:pt x="261208" y="4055310"/>
                  <a:pt x="275403" y="4033162"/>
                  <a:pt x="281921" y="4010887"/>
                </a:cubicBezTo>
                <a:cubicBezTo>
                  <a:pt x="282847" y="4007081"/>
                  <a:pt x="285701" y="4004398"/>
                  <a:pt x="287631" y="4005522"/>
                </a:cubicBezTo>
                <a:cubicBezTo>
                  <a:pt x="288595" y="4006084"/>
                  <a:pt x="288634" y="4010453"/>
                  <a:pt x="294344" y="4005088"/>
                </a:cubicBezTo>
                <a:lnTo>
                  <a:pt x="307779" y="3984890"/>
                </a:lnTo>
                <a:lnTo>
                  <a:pt x="298204" y="3979311"/>
                </a:lnTo>
                <a:lnTo>
                  <a:pt x="298553" y="3978612"/>
                </a:lnTo>
                <a:cubicBezTo>
                  <a:pt x="304184" y="3964510"/>
                  <a:pt x="312709" y="3952095"/>
                  <a:pt x="317376" y="3937432"/>
                </a:cubicBezTo>
                <a:cubicBezTo>
                  <a:pt x="317376" y="3937432"/>
                  <a:pt x="319266" y="3934188"/>
                  <a:pt x="322121" y="3931506"/>
                </a:cubicBezTo>
                <a:cubicBezTo>
                  <a:pt x="324976" y="3928823"/>
                  <a:pt x="326866" y="3925579"/>
                  <a:pt x="328756" y="3922335"/>
                </a:cubicBezTo>
                <a:cubicBezTo>
                  <a:pt x="346693" y="3889330"/>
                  <a:pt x="369453" y="3859135"/>
                  <a:pt x="386425" y="3825569"/>
                </a:cubicBezTo>
                <a:cubicBezTo>
                  <a:pt x="393985" y="3812592"/>
                  <a:pt x="400659" y="3807789"/>
                  <a:pt x="405366" y="3797494"/>
                </a:cubicBezTo>
                <a:cubicBezTo>
                  <a:pt x="411036" y="3787761"/>
                  <a:pt x="418597" y="3774784"/>
                  <a:pt x="424267" y="3765052"/>
                </a:cubicBezTo>
                <a:cubicBezTo>
                  <a:pt x="436572" y="3746148"/>
                  <a:pt x="442165" y="3727679"/>
                  <a:pt x="453545" y="3712582"/>
                </a:cubicBezTo>
                <a:cubicBezTo>
                  <a:pt x="457326" y="3706093"/>
                  <a:pt x="459216" y="3702848"/>
                  <a:pt x="461106" y="3699605"/>
                </a:cubicBezTo>
                <a:cubicBezTo>
                  <a:pt x="462996" y="3696360"/>
                  <a:pt x="463921" y="3692554"/>
                  <a:pt x="467740" y="3690434"/>
                </a:cubicBezTo>
                <a:close/>
                <a:moveTo>
                  <a:pt x="510898" y="3663690"/>
                </a:moveTo>
                <a:lnTo>
                  <a:pt x="511642" y="3663865"/>
                </a:lnTo>
                <a:cubicBezTo>
                  <a:pt x="511681" y="3668233"/>
                  <a:pt x="506936" y="3674160"/>
                  <a:pt x="505046" y="3677405"/>
                </a:cubicBezTo>
                <a:lnTo>
                  <a:pt x="495905" y="3693096"/>
                </a:lnTo>
                <a:lnTo>
                  <a:pt x="500326" y="3681417"/>
                </a:lnTo>
                <a:close/>
                <a:moveTo>
                  <a:pt x="819189" y="3621153"/>
                </a:moveTo>
                <a:cubicBezTo>
                  <a:pt x="814054" y="3626851"/>
                  <a:pt x="813518" y="3630885"/>
                  <a:pt x="809738" y="3637373"/>
                </a:cubicBezTo>
                <a:cubicBezTo>
                  <a:pt x="807029" y="3635795"/>
                  <a:pt x="805138" y="3639039"/>
                  <a:pt x="801893" y="3641494"/>
                </a:cubicBezTo>
                <a:cubicBezTo>
                  <a:pt x="793512" y="3649648"/>
                  <a:pt x="788662" y="3664204"/>
                  <a:pt x="780281" y="3672358"/>
                </a:cubicBezTo>
                <a:cubicBezTo>
                  <a:pt x="777036" y="3674813"/>
                  <a:pt x="777322" y="3683670"/>
                  <a:pt x="770295" y="3692612"/>
                </a:cubicBezTo>
                <a:cubicBezTo>
                  <a:pt x="766515" y="3699101"/>
                  <a:pt x="771116" y="3697436"/>
                  <a:pt x="773825" y="3699015"/>
                </a:cubicBezTo>
                <a:cubicBezTo>
                  <a:pt x="775181" y="3699805"/>
                  <a:pt x="777072" y="3696560"/>
                  <a:pt x="778962" y="3693316"/>
                </a:cubicBezTo>
                <a:cubicBezTo>
                  <a:pt x="786522" y="3680339"/>
                  <a:pt x="794083" y="3667362"/>
                  <a:pt x="799753" y="3657630"/>
                </a:cubicBezTo>
                <a:cubicBezTo>
                  <a:pt x="801643" y="3654385"/>
                  <a:pt x="805424" y="3647896"/>
                  <a:pt x="806243" y="3652719"/>
                </a:cubicBezTo>
                <a:cubicBezTo>
                  <a:pt x="806243" y="3652719"/>
                  <a:pt x="804353" y="3655964"/>
                  <a:pt x="804353" y="3655964"/>
                </a:cubicBezTo>
                <a:cubicBezTo>
                  <a:pt x="802463" y="3659208"/>
                  <a:pt x="797328" y="3664907"/>
                  <a:pt x="798148" y="3669731"/>
                </a:cubicBezTo>
                <a:lnTo>
                  <a:pt x="805360" y="3663150"/>
                </a:lnTo>
                <a:lnTo>
                  <a:pt x="810533" y="3653919"/>
                </a:lnTo>
                <a:cubicBezTo>
                  <a:pt x="816203" y="3644186"/>
                  <a:pt x="812673" y="3637785"/>
                  <a:pt x="822409" y="3630420"/>
                </a:cubicBezTo>
                <a:lnTo>
                  <a:pt x="825912" y="3625069"/>
                </a:lnTo>
                <a:close/>
                <a:moveTo>
                  <a:pt x="818264" y="3551085"/>
                </a:moveTo>
                <a:cubicBezTo>
                  <a:pt x="819619" y="3551875"/>
                  <a:pt x="820973" y="3552664"/>
                  <a:pt x="822328" y="3553453"/>
                </a:cubicBezTo>
                <a:cubicBezTo>
                  <a:pt x="820438" y="3556698"/>
                  <a:pt x="818548" y="3559942"/>
                  <a:pt x="814767" y="3566430"/>
                </a:cubicBezTo>
                <a:cubicBezTo>
                  <a:pt x="809097" y="3576163"/>
                  <a:pt x="808563" y="3580198"/>
                  <a:pt x="814519" y="3579322"/>
                </a:cubicBezTo>
                <a:cubicBezTo>
                  <a:pt x="803712" y="3594753"/>
                  <a:pt x="801573" y="3610889"/>
                  <a:pt x="790766" y="3626320"/>
                </a:cubicBezTo>
                <a:cubicBezTo>
                  <a:pt x="781975" y="3632062"/>
                  <a:pt x="773799" y="3641421"/>
                  <a:pt x="766337" y="3652284"/>
                </a:cubicBezTo>
                <a:lnTo>
                  <a:pt x="747220" y="3685467"/>
                </a:lnTo>
                <a:lnTo>
                  <a:pt x="730001" y="3675435"/>
                </a:lnTo>
                <a:lnTo>
                  <a:pt x="736131" y="3664017"/>
                </a:lnTo>
                <a:cubicBezTo>
                  <a:pt x="748827" y="3645340"/>
                  <a:pt x="757993" y="3620262"/>
                  <a:pt x="771224" y="3597552"/>
                </a:cubicBezTo>
                <a:cubicBezTo>
                  <a:pt x="778250" y="3588610"/>
                  <a:pt x="783920" y="3578877"/>
                  <a:pt x="791765" y="3574757"/>
                </a:cubicBezTo>
                <a:cubicBezTo>
                  <a:pt x="793121" y="3575547"/>
                  <a:pt x="796366" y="3573092"/>
                  <a:pt x="795831" y="3577125"/>
                </a:cubicBezTo>
                <a:cubicBezTo>
                  <a:pt x="793406" y="3584404"/>
                  <a:pt x="788270" y="3590102"/>
                  <a:pt x="794226" y="3589227"/>
                </a:cubicBezTo>
                <a:cubicBezTo>
                  <a:pt x="796937" y="3590806"/>
                  <a:pt x="799362" y="3583528"/>
                  <a:pt x="801252" y="3580284"/>
                </a:cubicBezTo>
                <a:cubicBezTo>
                  <a:pt x="803142" y="3577040"/>
                  <a:pt x="805033" y="3573795"/>
                  <a:pt x="808813" y="3567307"/>
                </a:cubicBezTo>
                <a:cubicBezTo>
                  <a:pt x="810703" y="3564062"/>
                  <a:pt x="814483" y="3557574"/>
                  <a:pt x="818264" y="3551085"/>
                </a:cubicBezTo>
                <a:close/>
                <a:moveTo>
                  <a:pt x="679816" y="3406814"/>
                </a:moveTo>
                <a:lnTo>
                  <a:pt x="681518" y="3407806"/>
                </a:lnTo>
                <a:lnTo>
                  <a:pt x="605063" y="3539034"/>
                </a:lnTo>
                <a:lnTo>
                  <a:pt x="596171" y="3533853"/>
                </a:lnTo>
                <a:lnTo>
                  <a:pt x="600731" y="3524270"/>
                </a:lnTo>
                <a:lnTo>
                  <a:pt x="603785" y="3517153"/>
                </a:lnTo>
                <a:lnTo>
                  <a:pt x="618789" y="3490217"/>
                </a:lnTo>
                <a:lnTo>
                  <a:pt x="622589" y="3483060"/>
                </a:lnTo>
                <a:lnTo>
                  <a:pt x="624826" y="3480187"/>
                </a:lnTo>
                <a:lnTo>
                  <a:pt x="658056" y="3431732"/>
                </a:lnTo>
                <a:lnTo>
                  <a:pt x="658208" y="3431705"/>
                </a:lnTo>
                <a:cubicBezTo>
                  <a:pt x="658927" y="3431581"/>
                  <a:pt x="659409" y="3431862"/>
                  <a:pt x="658946" y="3433765"/>
                </a:cubicBezTo>
                <a:cubicBezTo>
                  <a:pt x="656131" y="3440815"/>
                  <a:pt x="651385" y="3446741"/>
                  <a:pt x="656169" y="3445183"/>
                </a:cubicBezTo>
                <a:cubicBezTo>
                  <a:pt x="658098" y="3446307"/>
                  <a:pt x="660915" y="3439257"/>
                  <a:pt x="662804" y="3436013"/>
                </a:cubicBezTo>
                <a:cubicBezTo>
                  <a:pt x="664695" y="3432768"/>
                  <a:pt x="666585" y="3429524"/>
                  <a:pt x="670365" y="3423036"/>
                </a:cubicBezTo>
                <a:cubicBezTo>
                  <a:pt x="672255" y="3419791"/>
                  <a:pt x="676036" y="3413303"/>
                  <a:pt x="679816" y="3406814"/>
                </a:cubicBezTo>
                <a:close/>
                <a:moveTo>
                  <a:pt x="837483" y="3373771"/>
                </a:moveTo>
                <a:cubicBezTo>
                  <a:pt x="837483" y="3373771"/>
                  <a:pt x="838838" y="3374561"/>
                  <a:pt x="838838" y="3374561"/>
                </a:cubicBezTo>
                <a:lnTo>
                  <a:pt x="823353" y="3402707"/>
                </a:lnTo>
                <a:lnTo>
                  <a:pt x="794628" y="3450097"/>
                </a:lnTo>
                <a:lnTo>
                  <a:pt x="776634" y="3478213"/>
                </a:lnTo>
                <a:lnTo>
                  <a:pt x="805350" y="3428925"/>
                </a:lnTo>
                <a:cubicBezTo>
                  <a:pt x="814801" y="3412703"/>
                  <a:pt x="826142" y="3393238"/>
                  <a:pt x="837483" y="3373771"/>
                </a:cubicBezTo>
                <a:close/>
                <a:moveTo>
                  <a:pt x="653881" y="3348378"/>
                </a:moveTo>
                <a:lnTo>
                  <a:pt x="634235" y="3384297"/>
                </a:lnTo>
                <a:cubicBezTo>
                  <a:pt x="630493" y="3395153"/>
                  <a:pt x="623858" y="3404324"/>
                  <a:pt x="617184" y="3409126"/>
                </a:cubicBezTo>
                <a:cubicBezTo>
                  <a:pt x="611474" y="3414491"/>
                  <a:pt x="608659" y="3421542"/>
                  <a:pt x="608698" y="3425910"/>
                </a:cubicBezTo>
                <a:cubicBezTo>
                  <a:pt x="609701" y="3430840"/>
                  <a:pt x="605921" y="3437328"/>
                  <a:pt x="600251" y="3447061"/>
                </a:cubicBezTo>
                <a:cubicBezTo>
                  <a:pt x="588909" y="3466527"/>
                  <a:pt x="578534" y="3486555"/>
                  <a:pt x="563334" y="3503772"/>
                </a:cubicBezTo>
                <a:cubicBezTo>
                  <a:pt x="563334" y="3503772"/>
                  <a:pt x="561444" y="3507016"/>
                  <a:pt x="561444" y="3507016"/>
                </a:cubicBezTo>
                <a:cubicBezTo>
                  <a:pt x="543508" y="3540021"/>
                  <a:pt x="523602" y="3567534"/>
                  <a:pt x="506591" y="3596732"/>
                </a:cubicBezTo>
                <a:cubicBezTo>
                  <a:pt x="502811" y="3603221"/>
                  <a:pt x="500921" y="3606465"/>
                  <a:pt x="502849" y="3607588"/>
                </a:cubicBezTo>
                <a:lnTo>
                  <a:pt x="501666" y="3611308"/>
                </a:lnTo>
                <a:lnTo>
                  <a:pt x="501597" y="3603518"/>
                </a:lnTo>
                <a:lnTo>
                  <a:pt x="641489" y="3362057"/>
                </a:lnTo>
                <a:lnTo>
                  <a:pt x="646231" y="3359519"/>
                </a:lnTo>
                <a:close/>
                <a:moveTo>
                  <a:pt x="710564" y="3339730"/>
                </a:moveTo>
                <a:lnTo>
                  <a:pt x="707553" y="3355064"/>
                </a:lnTo>
                <a:lnTo>
                  <a:pt x="706239" y="3357026"/>
                </a:lnTo>
                <a:cubicBezTo>
                  <a:pt x="702458" y="3363515"/>
                  <a:pt x="698678" y="3370003"/>
                  <a:pt x="696788" y="3373248"/>
                </a:cubicBezTo>
                <a:cubicBezTo>
                  <a:pt x="693953" y="3378114"/>
                  <a:pt x="691822" y="3381218"/>
                  <a:pt x="689922" y="3383370"/>
                </a:cubicBezTo>
                <a:lnTo>
                  <a:pt x="684600" y="3387657"/>
                </a:lnTo>
                <a:lnTo>
                  <a:pt x="684842" y="3387067"/>
                </a:lnTo>
                <a:lnTo>
                  <a:pt x="701561" y="3357016"/>
                </a:lnTo>
                <a:close/>
                <a:moveTo>
                  <a:pt x="717131" y="3240043"/>
                </a:moveTo>
                <a:cubicBezTo>
                  <a:pt x="717131" y="3240043"/>
                  <a:pt x="718095" y="3240605"/>
                  <a:pt x="718095" y="3240605"/>
                </a:cubicBezTo>
                <a:lnTo>
                  <a:pt x="702414" y="3268637"/>
                </a:lnTo>
                <a:lnTo>
                  <a:pt x="673928" y="3316167"/>
                </a:lnTo>
                <a:lnTo>
                  <a:pt x="656282" y="3344484"/>
                </a:lnTo>
                <a:lnTo>
                  <a:pt x="684998" y="3295196"/>
                </a:lnTo>
                <a:cubicBezTo>
                  <a:pt x="694449" y="3278974"/>
                  <a:pt x="705789" y="3259509"/>
                  <a:pt x="717131" y="3240043"/>
                </a:cubicBezTo>
                <a:close/>
                <a:moveTo>
                  <a:pt x="1278417" y="2750583"/>
                </a:moveTo>
                <a:cubicBezTo>
                  <a:pt x="1279772" y="2751373"/>
                  <a:pt x="1281127" y="2752162"/>
                  <a:pt x="1282482" y="2752951"/>
                </a:cubicBezTo>
                <a:cubicBezTo>
                  <a:pt x="1280591" y="2756196"/>
                  <a:pt x="1278701" y="2759440"/>
                  <a:pt x="1274921" y="2765928"/>
                </a:cubicBezTo>
                <a:cubicBezTo>
                  <a:pt x="1269251" y="2775661"/>
                  <a:pt x="1268716" y="2779696"/>
                  <a:pt x="1274672" y="2778820"/>
                </a:cubicBezTo>
                <a:cubicBezTo>
                  <a:pt x="1263865" y="2794251"/>
                  <a:pt x="1261726" y="2810387"/>
                  <a:pt x="1250920" y="2825818"/>
                </a:cubicBezTo>
                <a:cubicBezTo>
                  <a:pt x="1242129" y="2831560"/>
                  <a:pt x="1233952" y="2840919"/>
                  <a:pt x="1226490" y="2851782"/>
                </a:cubicBezTo>
                <a:lnTo>
                  <a:pt x="1207374" y="2884965"/>
                </a:lnTo>
                <a:lnTo>
                  <a:pt x="1190155" y="2874933"/>
                </a:lnTo>
                <a:lnTo>
                  <a:pt x="1196285" y="2863515"/>
                </a:lnTo>
                <a:cubicBezTo>
                  <a:pt x="1208981" y="2844838"/>
                  <a:pt x="1218146" y="2819760"/>
                  <a:pt x="1231377" y="2797050"/>
                </a:cubicBezTo>
                <a:cubicBezTo>
                  <a:pt x="1238404" y="2788107"/>
                  <a:pt x="1244074" y="2778375"/>
                  <a:pt x="1251919" y="2774255"/>
                </a:cubicBezTo>
                <a:cubicBezTo>
                  <a:pt x="1253275" y="2775045"/>
                  <a:pt x="1256520" y="2772589"/>
                  <a:pt x="1255984" y="2776623"/>
                </a:cubicBezTo>
                <a:cubicBezTo>
                  <a:pt x="1253560" y="2783901"/>
                  <a:pt x="1248424" y="2789600"/>
                  <a:pt x="1254379" y="2788725"/>
                </a:cubicBezTo>
                <a:cubicBezTo>
                  <a:pt x="1257090" y="2790304"/>
                  <a:pt x="1259516" y="2783026"/>
                  <a:pt x="1261406" y="2779782"/>
                </a:cubicBezTo>
                <a:cubicBezTo>
                  <a:pt x="1263296" y="2776538"/>
                  <a:pt x="1265186" y="2773293"/>
                  <a:pt x="1268966" y="2766805"/>
                </a:cubicBezTo>
                <a:cubicBezTo>
                  <a:pt x="1270857" y="2763560"/>
                  <a:pt x="1274637" y="2757072"/>
                  <a:pt x="1278417" y="2750583"/>
                </a:cubicBezTo>
                <a:close/>
                <a:moveTo>
                  <a:pt x="1109869" y="2740889"/>
                </a:moveTo>
                <a:lnTo>
                  <a:pt x="1100162" y="2758892"/>
                </a:lnTo>
                <a:lnTo>
                  <a:pt x="1095056" y="2755917"/>
                </a:lnTo>
                <a:close/>
                <a:moveTo>
                  <a:pt x="1141310" y="2607093"/>
                </a:moveTo>
                <a:cubicBezTo>
                  <a:pt x="1142275" y="2607655"/>
                  <a:pt x="1143239" y="2608217"/>
                  <a:pt x="1144203" y="2608779"/>
                </a:cubicBezTo>
                <a:cubicBezTo>
                  <a:pt x="1142313" y="2612023"/>
                  <a:pt x="1140423" y="2615268"/>
                  <a:pt x="1136642" y="2621756"/>
                </a:cubicBezTo>
                <a:cubicBezTo>
                  <a:pt x="1130972" y="2631488"/>
                  <a:pt x="1130047" y="2635296"/>
                  <a:pt x="1134831" y="2633737"/>
                </a:cubicBezTo>
                <a:cubicBezTo>
                  <a:pt x="1124415" y="2649396"/>
                  <a:pt x="1120713" y="2664621"/>
                  <a:pt x="1110297" y="2680280"/>
                </a:cubicBezTo>
                <a:cubicBezTo>
                  <a:pt x="1102678" y="2686705"/>
                  <a:pt x="1095088" y="2696406"/>
                  <a:pt x="1087870" y="2707410"/>
                </a:cubicBezTo>
                <a:lnTo>
                  <a:pt x="1068707" y="2740566"/>
                </a:lnTo>
                <a:lnTo>
                  <a:pt x="1056451" y="2733425"/>
                </a:lnTo>
                <a:lnTo>
                  <a:pt x="1062693" y="2722073"/>
                </a:lnTo>
                <a:cubicBezTo>
                  <a:pt x="1074999" y="2703169"/>
                  <a:pt x="1085336" y="2678773"/>
                  <a:pt x="1098567" y="2656064"/>
                </a:cubicBezTo>
                <a:cubicBezTo>
                  <a:pt x="1105203" y="2646894"/>
                  <a:pt x="1110873" y="2637161"/>
                  <a:pt x="1117546" y="2632358"/>
                </a:cubicBezTo>
                <a:cubicBezTo>
                  <a:pt x="1118511" y="2632920"/>
                  <a:pt x="1121366" y="2630237"/>
                  <a:pt x="1120440" y="2634044"/>
                </a:cubicBezTo>
                <a:cubicBezTo>
                  <a:pt x="1117625" y="2641094"/>
                  <a:pt x="1112880" y="2647020"/>
                  <a:pt x="1117663" y="2645463"/>
                </a:cubicBezTo>
                <a:cubicBezTo>
                  <a:pt x="1119593" y="2646586"/>
                  <a:pt x="1122409" y="2639536"/>
                  <a:pt x="1124299" y="2636292"/>
                </a:cubicBezTo>
                <a:cubicBezTo>
                  <a:pt x="1126189" y="2633047"/>
                  <a:pt x="1128079" y="2629803"/>
                  <a:pt x="1131859" y="2623315"/>
                </a:cubicBezTo>
                <a:cubicBezTo>
                  <a:pt x="1133750" y="2620071"/>
                  <a:pt x="1137530" y="2613582"/>
                  <a:pt x="1141310" y="2607093"/>
                </a:cubicBezTo>
                <a:close/>
                <a:moveTo>
                  <a:pt x="1210904" y="2556384"/>
                </a:moveTo>
                <a:cubicBezTo>
                  <a:pt x="1209978" y="2560191"/>
                  <a:pt x="1209052" y="2563996"/>
                  <a:pt x="1207162" y="2567240"/>
                </a:cubicBezTo>
                <a:lnTo>
                  <a:pt x="1204335" y="2572765"/>
                </a:lnTo>
                <a:lnTo>
                  <a:pt x="1204955" y="2570044"/>
                </a:lnTo>
                <a:cubicBezTo>
                  <a:pt x="1205223" y="2568027"/>
                  <a:pt x="1204545" y="2567633"/>
                  <a:pt x="1203395" y="2568049"/>
                </a:cubicBezTo>
                <a:lnTo>
                  <a:pt x="1203247" y="2568146"/>
                </a:lnTo>
                <a:close/>
                <a:moveTo>
                  <a:pt x="1209955" y="2541833"/>
                </a:moveTo>
                <a:lnTo>
                  <a:pt x="1198482" y="2562184"/>
                </a:lnTo>
                <a:cubicBezTo>
                  <a:pt x="1194701" y="2568672"/>
                  <a:pt x="1193776" y="2572478"/>
                  <a:pt x="1193815" y="2576846"/>
                </a:cubicBezTo>
                <a:lnTo>
                  <a:pt x="1194352" y="2577758"/>
                </a:lnTo>
                <a:lnTo>
                  <a:pt x="1186303" y="2589596"/>
                </a:lnTo>
                <a:cubicBezTo>
                  <a:pt x="1186839" y="2585562"/>
                  <a:pt x="1187374" y="2581529"/>
                  <a:pt x="1189264" y="2578285"/>
                </a:cubicBezTo>
                <a:cubicBezTo>
                  <a:pt x="1193722" y="2572191"/>
                  <a:pt x="1196147" y="2564913"/>
                  <a:pt x="1199316" y="2557525"/>
                </a:cubicBezTo>
                <a:close/>
                <a:moveTo>
                  <a:pt x="1339050" y="2411560"/>
                </a:moveTo>
                <a:lnTo>
                  <a:pt x="1356269" y="2421592"/>
                </a:lnTo>
                <a:lnTo>
                  <a:pt x="1350139" y="2433009"/>
                </a:lnTo>
                <a:cubicBezTo>
                  <a:pt x="1337443" y="2451686"/>
                  <a:pt x="1328277" y="2476765"/>
                  <a:pt x="1315046" y="2499475"/>
                </a:cubicBezTo>
                <a:cubicBezTo>
                  <a:pt x="1308020" y="2508417"/>
                  <a:pt x="1302349" y="2518151"/>
                  <a:pt x="1294505" y="2522270"/>
                </a:cubicBezTo>
                <a:cubicBezTo>
                  <a:pt x="1293149" y="2521480"/>
                  <a:pt x="1289904" y="2523935"/>
                  <a:pt x="1290439" y="2519902"/>
                </a:cubicBezTo>
                <a:cubicBezTo>
                  <a:pt x="1292863" y="2512624"/>
                  <a:pt x="1298000" y="2506925"/>
                  <a:pt x="1292044" y="2507800"/>
                </a:cubicBezTo>
                <a:cubicBezTo>
                  <a:pt x="1289333" y="2506221"/>
                  <a:pt x="1286908" y="2513500"/>
                  <a:pt x="1285018" y="2516743"/>
                </a:cubicBezTo>
                <a:cubicBezTo>
                  <a:pt x="1283127" y="2519987"/>
                  <a:pt x="1281237" y="2523232"/>
                  <a:pt x="1277457" y="2529720"/>
                </a:cubicBezTo>
                <a:cubicBezTo>
                  <a:pt x="1275567" y="2532965"/>
                  <a:pt x="1271787" y="2539453"/>
                  <a:pt x="1268006" y="2545942"/>
                </a:cubicBezTo>
                <a:cubicBezTo>
                  <a:pt x="1266651" y="2545152"/>
                  <a:pt x="1265297" y="2544363"/>
                  <a:pt x="1263942" y="2543574"/>
                </a:cubicBezTo>
                <a:cubicBezTo>
                  <a:pt x="1265832" y="2540329"/>
                  <a:pt x="1267722" y="2537085"/>
                  <a:pt x="1271502" y="2530597"/>
                </a:cubicBezTo>
                <a:cubicBezTo>
                  <a:pt x="1277173" y="2520864"/>
                  <a:pt x="1277707" y="2516829"/>
                  <a:pt x="1271751" y="2517705"/>
                </a:cubicBezTo>
                <a:cubicBezTo>
                  <a:pt x="1282558" y="2502273"/>
                  <a:pt x="1284697" y="2486138"/>
                  <a:pt x="1295504" y="2470707"/>
                </a:cubicBezTo>
                <a:cubicBezTo>
                  <a:pt x="1304295" y="2464965"/>
                  <a:pt x="1312471" y="2455606"/>
                  <a:pt x="1319933" y="2444744"/>
                </a:cubicBezTo>
                <a:close/>
                <a:moveTo>
                  <a:pt x="1294856" y="2385813"/>
                </a:moveTo>
                <a:lnTo>
                  <a:pt x="1303368" y="2390771"/>
                </a:lnTo>
                <a:lnTo>
                  <a:pt x="1287621" y="2409175"/>
                </a:lnTo>
                <a:lnTo>
                  <a:pt x="1279129" y="2421540"/>
                </a:lnTo>
                <a:lnTo>
                  <a:pt x="1268874" y="2439143"/>
                </a:lnTo>
                <a:lnTo>
                  <a:pt x="1268476" y="2439208"/>
                </a:lnTo>
                <a:cubicBezTo>
                  <a:pt x="1267696" y="2438211"/>
                  <a:pt x="1268775" y="2435580"/>
                  <a:pt x="1271610" y="2430713"/>
                </a:cubicBezTo>
                <a:cubicBezTo>
                  <a:pt x="1277281" y="2420980"/>
                  <a:pt x="1281596" y="2410458"/>
                  <a:pt x="1285376" y="2403970"/>
                </a:cubicBezTo>
                <a:close/>
                <a:moveTo>
                  <a:pt x="1581899" y="2348599"/>
                </a:moveTo>
                <a:lnTo>
                  <a:pt x="1579715" y="2351813"/>
                </a:lnTo>
                <a:lnTo>
                  <a:pt x="1578071" y="2355171"/>
                </a:lnTo>
                <a:lnTo>
                  <a:pt x="1557254" y="2390901"/>
                </a:lnTo>
                <a:lnTo>
                  <a:pt x="1555143" y="2393988"/>
                </a:lnTo>
                <a:cubicBezTo>
                  <a:pt x="1539201" y="2415119"/>
                  <a:pt x="1527325" y="2438618"/>
                  <a:pt x="1515984" y="2458084"/>
                </a:cubicBezTo>
                <a:cubicBezTo>
                  <a:pt x="1490057" y="2499469"/>
                  <a:pt x="1463310" y="2536032"/>
                  <a:pt x="1434101" y="2558125"/>
                </a:cubicBezTo>
                <a:lnTo>
                  <a:pt x="1425220" y="2570264"/>
                </a:lnTo>
                <a:lnTo>
                  <a:pt x="1383301" y="2642216"/>
                </a:lnTo>
                <a:cubicBezTo>
                  <a:pt x="1371426" y="2665715"/>
                  <a:pt x="1358195" y="2688425"/>
                  <a:pt x="1344964" y="2711135"/>
                </a:cubicBezTo>
                <a:cubicBezTo>
                  <a:pt x="1341183" y="2717624"/>
                  <a:pt x="1340648" y="2721657"/>
                  <a:pt x="1341469" y="2726481"/>
                </a:cubicBezTo>
                <a:cubicBezTo>
                  <a:pt x="1340933" y="2730515"/>
                  <a:pt x="1344178" y="2728060"/>
                  <a:pt x="1347423" y="2725604"/>
                </a:cubicBezTo>
                <a:cubicBezTo>
                  <a:pt x="1351203" y="2719116"/>
                  <a:pt x="1354984" y="2712627"/>
                  <a:pt x="1360120" y="2706929"/>
                </a:cubicBezTo>
                <a:cubicBezTo>
                  <a:pt x="1359585" y="2710963"/>
                  <a:pt x="1359050" y="2714996"/>
                  <a:pt x="1357159" y="2718240"/>
                </a:cubicBezTo>
                <a:cubicBezTo>
                  <a:pt x="1348244" y="2730428"/>
                  <a:pt x="1347460" y="2747353"/>
                  <a:pt x="1332588" y="2760416"/>
                </a:cubicBezTo>
                <a:cubicBezTo>
                  <a:pt x="1332588" y="2760416"/>
                  <a:pt x="1330697" y="2763660"/>
                  <a:pt x="1330697" y="2763660"/>
                </a:cubicBezTo>
                <a:cubicBezTo>
                  <a:pt x="1318822" y="2787160"/>
                  <a:pt x="1302059" y="2803467"/>
                  <a:pt x="1290184" y="2826967"/>
                </a:cubicBezTo>
                <a:cubicBezTo>
                  <a:pt x="1286119" y="2824599"/>
                  <a:pt x="1283408" y="2823019"/>
                  <a:pt x="1279342" y="2820650"/>
                </a:cubicBezTo>
                <a:cubicBezTo>
                  <a:pt x="1274207" y="2826349"/>
                  <a:pt x="1273672" y="2830383"/>
                  <a:pt x="1269892" y="2836871"/>
                </a:cubicBezTo>
                <a:cubicBezTo>
                  <a:pt x="1267182" y="2835293"/>
                  <a:pt x="1265292" y="2838537"/>
                  <a:pt x="1262047" y="2840992"/>
                </a:cubicBezTo>
                <a:cubicBezTo>
                  <a:pt x="1253666" y="2849146"/>
                  <a:pt x="1248816" y="2863702"/>
                  <a:pt x="1240435" y="2871855"/>
                </a:cubicBezTo>
                <a:cubicBezTo>
                  <a:pt x="1237190" y="2874311"/>
                  <a:pt x="1237475" y="2883167"/>
                  <a:pt x="1230449" y="2892110"/>
                </a:cubicBezTo>
                <a:cubicBezTo>
                  <a:pt x="1226668" y="2898599"/>
                  <a:pt x="1231269" y="2896934"/>
                  <a:pt x="1233979" y="2898513"/>
                </a:cubicBezTo>
                <a:cubicBezTo>
                  <a:pt x="1235335" y="2899303"/>
                  <a:pt x="1237225" y="2896058"/>
                  <a:pt x="1239115" y="2892814"/>
                </a:cubicBezTo>
                <a:cubicBezTo>
                  <a:pt x="1246676" y="2879837"/>
                  <a:pt x="1254236" y="2866860"/>
                  <a:pt x="1259907" y="2857127"/>
                </a:cubicBezTo>
                <a:cubicBezTo>
                  <a:pt x="1261797" y="2853883"/>
                  <a:pt x="1265578" y="2847394"/>
                  <a:pt x="1266397" y="2852217"/>
                </a:cubicBezTo>
                <a:cubicBezTo>
                  <a:pt x="1266397" y="2852217"/>
                  <a:pt x="1264507" y="2855462"/>
                  <a:pt x="1264507" y="2855462"/>
                </a:cubicBezTo>
                <a:cubicBezTo>
                  <a:pt x="1262616" y="2858706"/>
                  <a:pt x="1257481" y="2864405"/>
                  <a:pt x="1258302" y="2869229"/>
                </a:cubicBezTo>
                <a:cubicBezTo>
                  <a:pt x="1262366" y="2871597"/>
                  <a:pt x="1264792" y="2864318"/>
                  <a:pt x="1269927" y="2858620"/>
                </a:cubicBezTo>
                <a:cubicBezTo>
                  <a:pt x="1279129" y="2855289"/>
                  <a:pt x="1280484" y="2856079"/>
                  <a:pt x="1274813" y="2865812"/>
                </a:cubicBezTo>
                <a:cubicBezTo>
                  <a:pt x="1269143" y="2875545"/>
                  <a:pt x="1264827" y="2886067"/>
                  <a:pt x="1261047" y="2892555"/>
                </a:cubicBezTo>
                <a:lnTo>
                  <a:pt x="1251567" y="2910712"/>
                </a:lnTo>
                <a:lnTo>
                  <a:pt x="1225585" y="2895575"/>
                </a:lnTo>
                <a:lnTo>
                  <a:pt x="1202035" y="2935995"/>
                </a:lnTo>
                <a:cubicBezTo>
                  <a:pt x="1179353" y="2974926"/>
                  <a:pt x="1160737" y="3016226"/>
                  <a:pt x="1148075" y="3056650"/>
                </a:cubicBezTo>
                <a:cubicBezTo>
                  <a:pt x="1143225" y="3071207"/>
                  <a:pt x="1132420" y="3086638"/>
                  <a:pt x="1127569" y="3101194"/>
                </a:cubicBezTo>
                <a:cubicBezTo>
                  <a:pt x="1121364" y="3114961"/>
                  <a:pt x="1110558" y="3130393"/>
                  <a:pt x="1099752" y="3145824"/>
                </a:cubicBezTo>
                <a:cubicBezTo>
                  <a:pt x="1089481" y="3157222"/>
                  <a:pt x="1076785" y="3175898"/>
                  <a:pt x="1067334" y="3192120"/>
                </a:cubicBezTo>
                <a:cubicBezTo>
                  <a:pt x="1053568" y="3218863"/>
                  <a:pt x="1035737" y="3243239"/>
                  <a:pt x="1024681" y="3271562"/>
                </a:cubicBezTo>
                <a:cubicBezTo>
                  <a:pt x="1024146" y="3275595"/>
                  <a:pt x="1022256" y="3278839"/>
                  <a:pt x="1019011" y="3281294"/>
                </a:cubicBezTo>
                <a:cubicBezTo>
                  <a:pt x="999824" y="3304879"/>
                  <a:pt x="987413" y="3332412"/>
                  <a:pt x="972291" y="3358367"/>
                </a:cubicBezTo>
                <a:cubicBezTo>
                  <a:pt x="953925" y="3386776"/>
                  <a:pt x="937449" y="3411940"/>
                  <a:pt x="923147" y="3442718"/>
                </a:cubicBezTo>
                <a:cubicBezTo>
                  <a:pt x="911272" y="3466218"/>
                  <a:pt x="898041" y="3488927"/>
                  <a:pt x="884810" y="3511637"/>
                </a:cubicBezTo>
                <a:cubicBezTo>
                  <a:pt x="881030" y="3518126"/>
                  <a:pt x="880495" y="3522159"/>
                  <a:pt x="881315" y="3526983"/>
                </a:cubicBezTo>
                <a:cubicBezTo>
                  <a:pt x="880780" y="3531017"/>
                  <a:pt x="884025" y="3528562"/>
                  <a:pt x="887270" y="3526106"/>
                </a:cubicBezTo>
                <a:cubicBezTo>
                  <a:pt x="891050" y="3519618"/>
                  <a:pt x="894830" y="3513129"/>
                  <a:pt x="899966" y="3507431"/>
                </a:cubicBezTo>
                <a:cubicBezTo>
                  <a:pt x="899431" y="3511465"/>
                  <a:pt x="898896" y="3515498"/>
                  <a:pt x="897006" y="3518742"/>
                </a:cubicBezTo>
                <a:cubicBezTo>
                  <a:pt x="888090" y="3530930"/>
                  <a:pt x="887306" y="3547855"/>
                  <a:pt x="872434" y="3560918"/>
                </a:cubicBezTo>
                <a:cubicBezTo>
                  <a:pt x="872434" y="3560918"/>
                  <a:pt x="870544" y="3564162"/>
                  <a:pt x="870544" y="3564162"/>
                </a:cubicBezTo>
                <a:lnTo>
                  <a:pt x="862320" y="3577013"/>
                </a:lnTo>
                <a:lnTo>
                  <a:pt x="865899" y="3577546"/>
                </a:lnTo>
                <a:lnTo>
                  <a:pt x="1328730" y="2783141"/>
                </a:lnTo>
                <a:lnTo>
                  <a:pt x="1329204" y="2781802"/>
                </a:lnTo>
                <a:cubicBezTo>
                  <a:pt x="1333693" y="2774097"/>
                  <a:pt x="1339096" y="2766381"/>
                  <a:pt x="1343144" y="2757875"/>
                </a:cubicBezTo>
                <a:lnTo>
                  <a:pt x="1344072" y="2756806"/>
                </a:lnTo>
                <a:lnTo>
                  <a:pt x="1557254" y="2390901"/>
                </a:lnTo>
                <a:lnTo>
                  <a:pt x="1568953" y="2373788"/>
                </a:lnTo>
                <a:lnTo>
                  <a:pt x="1578071" y="2355171"/>
                </a:lnTo>
                <a:close/>
                <a:moveTo>
                  <a:pt x="1769789" y="1818312"/>
                </a:moveTo>
                <a:lnTo>
                  <a:pt x="1741073" y="1867600"/>
                </a:lnTo>
                <a:cubicBezTo>
                  <a:pt x="1731622" y="1883822"/>
                  <a:pt x="1720282" y="1903287"/>
                  <a:pt x="1708941" y="1922753"/>
                </a:cubicBezTo>
                <a:cubicBezTo>
                  <a:pt x="1708941" y="1922753"/>
                  <a:pt x="1707586" y="1921964"/>
                  <a:pt x="1707586" y="1921964"/>
                </a:cubicBezTo>
                <a:lnTo>
                  <a:pt x="1723070" y="1893817"/>
                </a:lnTo>
                <a:lnTo>
                  <a:pt x="1751796" y="1846428"/>
                </a:lnTo>
                <a:close/>
                <a:moveTo>
                  <a:pt x="1680525" y="1718978"/>
                </a:moveTo>
                <a:lnTo>
                  <a:pt x="1217694" y="2513384"/>
                </a:lnTo>
                <a:lnTo>
                  <a:pt x="1217219" y="2514723"/>
                </a:lnTo>
                <a:cubicBezTo>
                  <a:pt x="1212730" y="2522428"/>
                  <a:pt x="1207328" y="2530144"/>
                  <a:pt x="1203279" y="2538650"/>
                </a:cubicBezTo>
                <a:lnTo>
                  <a:pt x="1202351" y="2539719"/>
                </a:lnTo>
                <a:lnTo>
                  <a:pt x="989172" y="2905622"/>
                </a:lnTo>
                <a:lnTo>
                  <a:pt x="977470" y="2922737"/>
                </a:lnTo>
                <a:lnTo>
                  <a:pt x="968351" y="2941359"/>
                </a:lnTo>
                <a:lnTo>
                  <a:pt x="964524" y="2947926"/>
                </a:lnTo>
                <a:lnTo>
                  <a:pt x="966708" y="2944712"/>
                </a:lnTo>
                <a:lnTo>
                  <a:pt x="968351" y="2941359"/>
                </a:lnTo>
                <a:lnTo>
                  <a:pt x="989172" y="2905622"/>
                </a:lnTo>
                <a:lnTo>
                  <a:pt x="991280" y="2902537"/>
                </a:lnTo>
                <a:cubicBezTo>
                  <a:pt x="1007223" y="2881406"/>
                  <a:pt x="1019099" y="2857907"/>
                  <a:pt x="1030440" y="2838441"/>
                </a:cubicBezTo>
                <a:lnTo>
                  <a:pt x="1042045" y="2821709"/>
                </a:lnTo>
                <a:lnTo>
                  <a:pt x="1000644" y="2907145"/>
                </a:lnTo>
                <a:cubicBezTo>
                  <a:pt x="995012" y="2921246"/>
                  <a:pt x="984598" y="2936905"/>
                  <a:pt x="978966" y="2951006"/>
                </a:cubicBezTo>
                <a:cubicBezTo>
                  <a:pt x="972370" y="2964545"/>
                  <a:pt x="961954" y="2980205"/>
                  <a:pt x="951539" y="2995864"/>
                </a:cubicBezTo>
                <a:cubicBezTo>
                  <a:pt x="942049" y="3007717"/>
                  <a:pt x="929744" y="3026620"/>
                  <a:pt x="920293" y="3042842"/>
                </a:cubicBezTo>
                <a:cubicBezTo>
                  <a:pt x="906136" y="3069358"/>
                  <a:pt x="889086" y="3094189"/>
                  <a:pt x="876859" y="3121829"/>
                </a:cubicBezTo>
                <a:cubicBezTo>
                  <a:pt x="875933" y="3125634"/>
                  <a:pt x="874043" y="3128879"/>
                  <a:pt x="871188" y="3131562"/>
                </a:cubicBezTo>
                <a:cubicBezTo>
                  <a:pt x="853174" y="3155829"/>
                  <a:pt x="839981" y="3182907"/>
                  <a:pt x="824860" y="3208861"/>
                </a:cubicBezTo>
                <a:cubicBezTo>
                  <a:pt x="806884" y="3237498"/>
                  <a:pt x="790799" y="3262890"/>
                  <a:pt x="775716" y="3293212"/>
                </a:cubicBezTo>
                <a:cubicBezTo>
                  <a:pt x="763450" y="3316484"/>
                  <a:pt x="750219" y="3339194"/>
                  <a:pt x="736988" y="3361904"/>
                </a:cubicBezTo>
                <a:cubicBezTo>
                  <a:pt x="733207" y="3368393"/>
                  <a:pt x="732281" y="3372199"/>
                  <a:pt x="732321" y="3376567"/>
                </a:cubicBezTo>
                <a:cubicBezTo>
                  <a:pt x="731395" y="3380374"/>
                  <a:pt x="734249" y="3377691"/>
                  <a:pt x="737104" y="3375008"/>
                </a:cubicBezTo>
                <a:cubicBezTo>
                  <a:pt x="740884" y="3368520"/>
                  <a:pt x="744664" y="3362031"/>
                  <a:pt x="749410" y="3356105"/>
                </a:cubicBezTo>
                <a:cubicBezTo>
                  <a:pt x="748484" y="3359911"/>
                  <a:pt x="747558" y="3363717"/>
                  <a:pt x="745668" y="3366961"/>
                </a:cubicBezTo>
                <a:cubicBezTo>
                  <a:pt x="737143" y="3379377"/>
                  <a:pt x="734405" y="3395164"/>
                  <a:pt x="721096" y="3409136"/>
                </a:cubicBezTo>
                <a:cubicBezTo>
                  <a:pt x="721096" y="3409136"/>
                  <a:pt x="719206" y="3412381"/>
                  <a:pt x="719206" y="3412381"/>
                </a:cubicBezTo>
                <a:lnTo>
                  <a:pt x="711140" y="3425325"/>
                </a:lnTo>
                <a:lnTo>
                  <a:pt x="713882" y="3425370"/>
                </a:lnTo>
                <a:lnTo>
                  <a:pt x="1121152" y="2726331"/>
                </a:lnTo>
                <a:lnTo>
                  <a:pt x="1121203" y="2726260"/>
                </a:lnTo>
                <a:lnTo>
                  <a:pt x="1163123" y="2654309"/>
                </a:lnTo>
                <a:lnTo>
                  <a:pt x="1163341" y="2653918"/>
                </a:lnTo>
                <a:lnTo>
                  <a:pt x="1176713" y="2630965"/>
                </a:lnTo>
                <a:lnTo>
                  <a:pt x="1177254" y="2629664"/>
                </a:lnTo>
                <a:cubicBezTo>
                  <a:pt x="1181742" y="2621959"/>
                  <a:pt x="1186950" y="2614130"/>
                  <a:pt x="1191193" y="2605737"/>
                </a:cubicBezTo>
                <a:lnTo>
                  <a:pt x="1192056" y="2604630"/>
                </a:lnTo>
                <a:lnTo>
                  <a:pt x="1267074" y="2475870"/>
                </a:lnTo>
                <a:lnTo>
                  <a:pt x="1267081" y="2475874"/>
                </a:lnTo>
                <a:cubicBezTo>
                  <a:pt x="1272216" y="2470176"/>
                  <a:pt x="1272752" y="2466142"/>
                  <a:pt x="1276532" y="2459653"/>
                </a:cubicBezTo>
                <a:cubicBezTo>
                  <a:pt x="1279241" y="2461232"/>
                  <a:pt x="1281132" y="2457988"/>
                  <a:pt x="1284377" y="2455532"/>
                </a:cubicBezTo>
                <a:cubicBezTo>
                  <a:pt x="1292758" y="2447380"/>
                  <a:pt x="1297608" y="2432823"/>
                  <a:pt x="1305989" y="2424670"/>
                </a:cubicBezTo>
                <a:cubicBezTo>
                  <a:pt x="1309234" y="2422214"/>
                  <a:pt x="1308948" y="2413357"/>
                  <a:pt x="1315975" y="2404415"/>
                </a:cubicBezTo>
                <a:cubicBezTo>
                  <a:pt x="1319755" y="2397926"/>
                  <a:pt x="1315154" y="2399591"/>
                  <a:pt x="1312445" y="2398012"/>
                </a:cubicBezTo>
                <a:lnTo>
                  <a:pt x="1312415" y="2398045"/>
                </a:lnTo>
                <a:lnTo>
                  <a:pt x="1313286" y="2396550"/>
                </a:lnTo>
                <a:lnTo>
                  <a:pt x="1320839" y="2400950"/>
                </a:lnTo>
                <a:lnTo>
                  <a:pt x="1344388" y="2360530"/>
                </a:lnTo>
                <a:cubicBezTo>
                  <a:pt x="1355729" y="2341065"/>
                  <a:pt x="1366054" y="2321006"/>
                  <a:pt x="1375126" y="2300762"/>
                </a:cubicBezTo>
                <a:lnTo>
                  <a:pt x="1386560" y="2270782"/>
                </a:lnTo>
                <a:lnTo>
                  <a:pt x="1429883" y="2196423"/>
                </a:lnTo>
                <a:lnTo>
                  <a:pt x="1427766" y="2199675"/>
                </a:lnTo>
                <a:cubicBezTo>
                  <a:pt x="1421169" y="2213214"/>
                  <a:pt x="1412683" y="2229998"/>
                  <a:pt x="1403194" y="2241850"/>
                </a:cubicBezTo>
                <a:lnTo>
                  <a:pt x="1387945" y="2267152"/>
                </a:lnTo>
                <a:lnTo>
                  <a:pt x="1398348" y="2239875"/>
                </a:lnTo>
                <a:cubicBezTo>
                  <a:pt x="1403198" y="2225318"/>
                  <a:pt x="1414003" y="2209887"/>
                  <a:pt x="1418854" y="2195331"/>
                </a:cubicBezTo>
                <a:cubicBezTo>
                  <a:pt x="1425059" y="2181564"/>
                  <a:pt x="1435866" y="2166132"/>
                  <a:pt x="1446671" y="2150701"/>
                </a:cubicBezTo>
                <a:cubicBezTo>
                  <a:pt x="1456943" y="2139303"/>
                  <a:pt x="1469638" y="2120627"/>
                  <a:pt x="1479089" y="2104406"/>
                </a:cubicBezTo>
                <a:cubicBezTo>
                  <a:pt x="1492856" y="2077662"/>
                  <a:pt x="1510687" y="2053286"/>
                  <a:pt x="1521742" y="2024963"/>
                </a:cubicBezTo>
                <a:cubicBezTo>
                  <a:pt x="1522277" y="2020931"/>
                  <a:pt x="1524168" y="2017686"/>
                  <a:pt x="1527413" y="2015230"/>
                </a:cubicBezTo>
                <a:cubicBezTo>
                  <a:pt x="1546599" y="1991645"/>
                  <a:pt x="1559011" y="1964113"/>
                  <a:pt x="1574132" y="1938159"/>
                </a:cubicBezTo>
                <a:cubicBezTo>
                  <a:pt x="1592499" y="1909749"/>
                  <a:pt x="1608974" y="1884585"/>
                  <a:pt x="1623276" y="1853807"/>
                </a:cubicBezTo>
                <a:cubicBezTo>
                  <a:pt x="1635151" y="1830308"/>
                  <a:pt x="1648382" y="1807598"/>
                  <a:pt x="1661613" y="1784888"/>
                </a:cubicBezTo>
                <a:cubicBezTo>
                  <a:pt x="1665394" y="1778399"/>
                  <a:pt x="1665929" y="1774367"/>
                  <a:pt x="1665108" y="1769542"/>
                </a:cubicBezTo>
                <a:cubicBezTo>
                  <a:pt x="1665644" y="1765509"/>
                  <a:pt x="1662399" y="1767963"/>
                  <a:pt x="1659154" y="1770418"/>
                </a:cubicBezTo>
                <a:cubicBezTo>
                  <a:pt x="1655374" y="1776907"/>
                  <a:pt x="1651593" y="1783396"/>
                  <a:pt x="1646457" y="1789094"/>
                </a:cubicBezTo>
                <a:cubicBezTo>
                  <a:pt x="1646992" y="1785060"/>
                  <a:pt x="1647527" y="1781027"/>
                  <a:pt x="1649418" y="1777783"/>
                </a:cubicBezTo>
                <a:cubicBezTo>
                  <a:pt x="1658333" y="1765595"/>
                  <a:pt x="1659117" y="1748669"/>
                  <a:pt x="1673990" y="1735608"/>
                </a:cubicBezTo>
                <a:cubicBezTo>
                  <a:pt x="1673990" y="1735608"/>
                  <a:pt x="1675880" y="1732364"/>
                  <a:pt x="1675880" y="1732364"/>
                </a:cubicBezTo>
                <a:lnTo>
                  <a:pt x="1684104" y="1719512"/>
                </a:lnTo>
                <a:close/>
                <a:moveTo>
                  <a:pt x="1799203" y="1611058"/>
                </a:moveTo>
                <a:lnTo>
                  <a:pt x="1816422" y="1621090"/>
                </a:lnTo>
                <a:lnTo>
                  <a:pt x="1810292" y="1632509"/>
                </a:lnTo>
                <a:cubicBezTo>
                  <a:pt x="1797596" y="1651185"/>
                  <a:pt x="1788431" y="1676263"/>
                  <a:pt x="1775200" y="1698973"/>
                </a:cubicBezTo>
                <a:cubicBezTo>
                  <a:pt x="1768173" y="1707915"/>
                  <a:pt x="1762503" y="1717649"/>
                  <a:pt x="1754659" y="1721768"/>
                </a:cubicBezTo>
                <a:cubicBezTo>
                  <a:pt x="1753303" y="1720978"/>
                  <a:pt x="1750057" y="1723433"/>
                  <a:pt x="1750593" y="1719400"/>
                </a:cubicBezTo>
                <a:cubicBezTo>
                  <a:pt x="1753017" y="1712122"/>
                  <a:pt x="1758153" y="1706424"/>
                  <a:pt x="1752198" y="1707298"/>
                </a:cubicBezTo>
                <a:cubicBezTo>
                  <a:pt x="1749487" y="1705720"/>
                  <a:pt x="1747061" y="1712998"/>
                  <a:pt x="1745171" y="1716241"/>
                </a:cubicBezTo>
                <a:cubicBezTo>
                  <a:pt x="1743281" y="1719485"/>
                  <a:pt x="1741391" y="1722730"/>
                  <a:pt x="1737611" y="1729219"/>
                </a:cubicBezTo>
                <a:cubicBezTo>
                  <a:pt x="1735720" y="1732463"/>
                  <a:pt x="1731940" y="1738951"/>
                  <a:pt x="1728160" y="1745441"/>
                </a:cubicBezTo>
                <a:cubicBezTo>
                  <a:pt x="1726805" y="1744650"/>
                  <a:pt x="1725450" y="1743861"/>
                  <a:pt x="1724095" y="1743072"/>
                </a:cubicBezTo>
                <a:cubicBezTo>
                  <a:pt x="1725986" y="1739827"/>
                  <a:pt x="1727876" y="1736583"/>
                  <a:pt x="1731656" y="1730095"/>
                </a:cubicBezTo>
                <a:cubicBezTo>
                  <a:pt x="1737326" y="1720362"/>
                  <a:pt x="1737861" y="1716327"/>
                  <a:pt x="1731905" y="1717203"/>
                </a:cubicBezTo>
                <a:cubicBezTo>
                  <a:pt x="1742712" y="1701771"/>
                  <a:pt x="1744851" y="1685636"/>
                  <a:pt x="1755657" y="1670205"/>
                </a:cubicBezTo>
                <a:cubicBezTo>
                  <a:pt x="1764448" y="1664463"/>
                  <a:pt x="1772625" y="1655104"/>
                  <a:pt x="1780087" y="1644242"/>
                </a:cubicBezTo>
                <a:close/>
                <a:moveTo>
                  <a:pt x="1772598" y="1597511"/>
                </a:moveTo>
                <a:cubicBezTo>
                  <a:pt x="1771242" y="1596720"/>
                  <a:pt x="1769352" y="1599965"/>
                  <a:pt x="1767462" y="1603209"/>
                </a:cubicBezTo>
                <a:cubicBezTo>
                  <a:pt x="1759901" y="1616185"/>
                  <a:pt x="1752341" y="1629163"/>
                  <a:pt x="1746670" y="1638896"/>
                </a:cubicBezTo>
                <a:cubicBezTo>
                  <a:pt x="1744780" y="1642141"/>
                  <a:pt x="1741000" y="1648629"/>
                  <a:pt x="1740180" y="1643806"/>
                </a:cubicBezTo>
                <a:cubicBezTo>
                  <a:pt x="1740180" y="1643806"/>
                  <a:pt x="1742071" y="1640561"/>
                  <a:pt x="1742071" y="1640561"/>
                </a:cubicBezTo>
                <a:cubicBezTo>
                  <a:pt x="1743961" y="1637317"/>
                  <a:pt x="1749096" y="1631618"/>
                  <a:pt x="1748275" y="1626794"/>
                </a:cubicBezTo>
                <a:lnTo>
                  <a:pt x="1741064" y="1633376"/>
                </a:lnTo>
                <a:lnTo>
                  <a:pt x="1735890" y="1642606"/>
                </a:lnTo>
                <a:cubicBezTo>
                  <a:pt x="1730220" y="1652340"/>
                  <a:pt x="1733751" y="1658741"/>
                  <a:pt x="1724014" y="1666105"/>
                </a:cubicBezTo>
                <a:lnTo>
                  <a:pt x="1720512" y="1671456"/>
                </a:lnTo>
                <a:lnTo>
                  <a:pt x="1727235" y="1675373"/>
                </a:lnTo>
                <a:cubicBezTo>
                  <a:pt x="1732370" y="1669673"/>
                  <a:pt x="1732905" y="1665640"/>
                  <a:pt x="1736685" y="1659152"/>
                </a:cubicBezTo>
                <a:cubicBezTo>
                  <a:pt x="1739395" y="1660731"/>
                  <a:pt x="1741285" y="1657486"/>
                  <a:pt x="1744530" y="1655030"/>
                </a:cubicBezTo>
                <a:cubicBezTo>
                  <a:pt x="1752911" y="1646877"/>
                  <a:pt x="1757761" y="1632321"/>
                  <a:pt x="1766142" y="1624167"/>
                </a:cubicBezTo>
                <a:cubicBezTo>
                  <a:pt x="1769388" y="1621712"/>
                  <a:pt x="1769102" y="1612855"/>
                  <a:pt x="1776128" y="1603913"/>
                </a:cubicBezTo>
                <a:cubicBezTo>
                  <a:pt x="1779909" y="1597424"/>
                  <a:pt x="1775308" y="1599089"/>
                  <a:pt x="1772598" y="1597511"/>
                </a:cubicBezTo>
                <a:close/>
                <a:moveTo>
                  <a:pt x="1844017" y="1312331"/>
                </a:moveTo>
                <a:cubicBezTo>
                  <a:pt x="1846727" y="1313910"/>
                  <a:pt x="1851328" y="1312245"/>
                  <a:pt x="1847547" y="1318734"/>
                </a:cubicBezTo>
                <a:cubicBezTo>
                  <a:pt x="1840521" y="1327677"/>
                  <a:pt x="1840806" y="1336533"/>
                  <a:pt x="1837561" y="1338988"/>
                </a:cubicBezTo>
                <a:cubicBezTo>
                  <a:pt x="1829180" y="1347142"/>
                  <a:pt x="1824330" y="1361698"/>
                  <a:pt x="1815949" y="1369851"/>
                </a:cubicBezTo>
                <a:cubicBezTo>
                  <a:pt x="1812704" y="1372307"/>
                  <a:pt x="1810814" y="1375551"/>
                  <a:pt x="1808104" y="1373973"/>
                </a:cubicBezTo>
                <a:cubicBezTo>
                  <a:pt x="1804324" y="1380461"/>
                  <a:pt x="1803788" y="1384494"/>
                  <a:pt x="1798654" y="1390194"/>
                </a:cubicBezTo>
                <a:cubicBezTo>
                  <a:pt x="1794588" y="1387825"/>
                  <a:pt x="1791877" y="1386245"/>
                  <a:pt x="1787812" y="1383877"/>
                </a:cubicBezTo>
                <a:lnTo>
                  <a:pt x="1785154" y="1388032"/>
                </a:lnTo>
                <a:lnTo>
                  <a:pt x="1805674" y="1352613"/>
                </a:lnTo>
                <a:lnTo>
                  <a:pt x="1808069" y="1352224"/>
                </a:lnTo>
                <a:cubicBezTo>
                  <a:pt x="1813204" y="1346526"/>
                  <a:pt x="1815630" y="1339248"/>
                  <a:pt x="1819694" y="1341615"/>
                </a:cubicBezTo>
                <a:cubicBezTo>
                  <a:pt x="1820515" y="1346439"/>
                  <a:pt x="1815380" y="1352138"/>
                  <a:pt x="1813489" y="1355382"/>
                </a:cubicBezTo>
                <a:cubicBezTo>
                  <a:pt x="1813489" y="1355382"/>
                  <a:pt x="1811599" y="1358627"/>
                  <a:pt x="1811599" y="1358627"/>
                </a:cubicBezTo>
                <a:cubicBezTo>
                  <a:pt x="1812418" y="1363450"/>
                  <a:pt x="1816199" y="1356961"/>
                  <a:pt x="1818089" y="1353716"/>
                </a:cubicBezTo>
                <a:cubicBezTo>
                  <a:pt x="1823760" y="1343984"/>
                  <a:pt x="1831320" y="1331006"/>
                  <a:pt x="1838881" y="1318030"/>
                </a:cubicBezTo>
                <a:cubicBezTo>
                  <a:pt x="1840771" y="1314785"/>
                  <a:pt x="1842661" y="1311541"/>
                  <a:pt x="1844017" y="1312331"/>
                </a:cubicBezTo>
                <a:close/>
                <a:moveTo>
                  <a:pt x="2589318" y="1200583"/>
                </a:moveTo>
                <a:lnTo>
                  <a:pt x="4165655" y="3937982"/>
                </a:lnTo>
                <a:lnTo>
                  <a:pt x="1012982" y="3937982"/>
                </a:lnTo>
                <a:close/>
                <a:moveTo>
                  <a:pt x="1941420" y="1118308"/>
                </a:moveTo>
                <a:lnTo>
                  <a:pt x="1921009" y="1171823"/>
                </a:lnTo>
                <a:cubicBezTo>
                  <a:pt x="1916160" y="1186378"/>
                  <a:pt x="1905354" y="1201810"/>
                  <a:pt x="1900503" y="1216366"/>
                </a:cubicBezTo>
                <a:cubicBezTo>
                  <a:pt x="1894299" y="1230133"/>
                  <a:pt x="1883492" y="1245564"/>
                  <a:pt x="1872686" y="1260996"/>
                </a:cubicBezTo>
                <a:cubicBezTo>
                  <a:pt x="1862415" y="1272394"/>
                  <a:pt x="1849719" y="1291070"/>
                  <a:pt x="1840268" y="1307292"/>
                </a:cubicBezTo>
                <a:lnTo>
                  <a:pt x="1839882" y="1307969"/>
                </a:lnTo>
                <a:lnTo>
                  <a:pt x="1833644" y="1304335"/>
                </a:lnTo>
                <a:close/>
                <a:moveTo>
                  <a:pt x="2299163" y="1016612"/>
                </a:moveTo>
                <a:cubicBezTo>
                  <a:pt x="2294562" y="1018276"/>
                  <a:pt x="2290781" y="1024765"/>
                  <a:pt x="2287536" y="1027221"/>
                </a:cubicBezTo>
                <a:cubicBezTo>
                  <a:pt x="2280510" y="1036163"/>
                  <a:pt x="2276052" y="1042257"/>
                  <a:pt x="2273895" y="1047518"/>
                </a:cubicBezTo>
                <a:cubicBezTo>
                  <a:pt x="2271737" y="1052779"/>
                  <a:pt x="2271880" y="1057208"/>
                  <a:pt x="2274055" y="1062821"/>
                </a:cubicBezTo>
                <a:cubicBezTo>
                  <a:pt x="2274876" y="1067645"/>
                  <a:pt x="2272986" y="1070888"/>
                  <a:pt x="2269740" y="1073343"/>
                </a:cubicBezTo>
                <a:cubicBezTo>
                  <a:pt x="2261360" y="1081497"/>
                  <a:pt x="2255154" y="1095264"/>
                  <a:pt x="2249483" y="1104996"/>
                </a:cubicBezTo>
                <a:cubicBezTo>
                  <a:pt x="2238143" y="1124462"/>
                  <a:pt x="2228692" y="1140683"/>
                  <a:pt x="2213285" y="1157781"/>
                </a:cubicBezTo>
                <a:cubicBezTo>
                  <a:pt x="2208150" y="1163480"/>
                  <a:pt x="2199235" y="1175667"/>
                  <a:pt x="2198700" y="1179700"/>
                </a:cubicBezTo>
                <a:cubicBezTo>
                  <a:pt x="2196951" y="1187373"/>
                  <a:pt x="2193037" y="1194870"/>
                  <a:pt x="2189190" y="1201863"/>
                </a:cubicBezTo>
                <a:lnTo>
                  <a:pt x="2182726" y="1215447"/>
                </a:lnTo>
                <a:lnTo>
                  <a:pt x="2184219" y="1216316"/>
                </a:lnTo>
                <a:lnTo>
                  <a:pt x="2156714" y="1264016"/>
                </a:lnTo>
                <a:cubicBezTo>
                  <a:pt x="2142302" y="1288754"/>
                  <a:pt x="2128465" y="1313283"/>
                  <a:pt x="2116320" y="1338799"/>
                </a:cubicBezTo>
                <a:cubicBezTo>
                  <a:pt x="2106334" y="1359054"/>
                  <a:pt x="2096350" y="1379309"/>
                  <a:pt x="2079338" y="1408508"/>
                </a:cubicBezTo>
                <a:cubicBezTo>
                  <a:pt x="2091499" y="1393865"/>
                  <a:pt x="2101235" y="1386501"/>
                  <a:pt x="2106905" y="1376769"/>
                </a:cubicBezTo>
                <a:cubicBezTo>
                  <a:pt x="2110953" y="1368263"/>
                  <a:pt x="2116356" y="1360547"/>
                  <a:pt x="2120845" y="1352842"/>
                </a:cubicBezTo>
                <a:cubicBezTo>
                  <a:pt x="2125334" y="1345137"/>
                  <a:pt x="2128909" y="1337442"/>
                  <a:pt x="2129301" y="1328980"/>
                </a:cubicBezTo>
                <a:cubicBezTo>
                  <a:pt x="2129837" y="1324947"/>
                  <a:pt x="2133617" y="1318458"/>
                  <a:pt x="2137398" y="1311969"/>
                </a:cubicBezTo>
                <a:lnTo>
                  <a:pt x="2190869" y="1220191"/>
                </a:lnTo>
                <a:lnTo>
                  <a:pt x="2191300" y="1220442"/>
                </a:lnTo>
                <a:lnTo>
                  <a:pt x="2280832" y="1066769"/>
                </a:lnTo>
                <a:cubicBezTo>
                  <a:pt x="2292172" y="1047304"/>
                  <a:pt x="2300267" y="1030292"/>
                  <a:pt x="2299163" y="1016612"/>
                </a:cubicBezTo>
                <a:close/>
                <a:moveTo>
                  <a:pt x="2213593" y="979440"/>
                </a:moveTo>
                <a:cubicBezTo>
                  <a:pt x="2201433" y="994082"/>
                  <a:pt x="2191697" y="1001446"/>
                  <a:pt x="2186027" y="1011179"/>
                </a:cubicBezTo>
                <a:cubicBezTo>
                  <a:pt x="2181979" y="1019685"/>
                  <a:pt x="2176576" y="1027401"/>
                  <a:pt x="2172087" y="1035106"/>
                </a:cubicBezTo>
                <a:cubicBezTo>
                  <a:pt x="2167597" y="1042811"/>
                  <a:pt x="2164022" y="1050505"/>
                  <a:pt x="2163630" y="1058967"/>
                </a:cubicBezTo>
                <a:cubicBezTo>
                  <a:pt x="2163095" y="1063001"/>
                  <a:pt x="2159315" y="1069489"/>
                  <a:pt x="2155534" y="1075978"/>
                </a:cubicBezTo>
                <a:lnTo>
                  <a:pt x="2102063" y="1167757"/>
                </a:lnTo>
                <a:lnTo>
                  <a:pt x="2101632" y="1167506"/>
                </a:lnTo>
                <a:lnTo>
                  <a:pt x="2012100" y="1321178"/>
                </a:lnTo>
                <a:cubicBezTo>
                  <a:pt x="2000759" y="1340644"/>
                  <a:pt x="1992664" y="1357655"/>
                  <a:pt x="1993769" y="1371335"/>
                </a:cubicBezTo>
                <a:cubicBezTo>
                  <a:pt x="1998370" y="1369671"/>
                  <a:pt x="2002150" y="1363183"/>
                  <a:pt x="2005395" y="1360728"/>
                </a:cubicBezTo>
                <a:cubicBezTo>
                  <a:pt x="2012422" y="1351785"/>
                  <a:pt x="2016879" y="1345691"/>
                  <a:pt x="2019037" y="1340430"/>
                </a:cubicBezTo>
                <a:cubicBezTo>
                  <a:pt x="2021195" y="1335169"/>
                  <a:pt x="2021052" y="1330740"/>
                  <a:pt x="2018876" y="1325127"/>
                </a:cubicBezTo>
                <a:cubicBezTo>
                  <a:pt x="2018056" y="1320303"/>
                  <a:pt x="2019945" y="1317060"/>
                  <a:pt x="2023192" y="1314604"/>
                </a:cubicBezTo>
                <a:cubicBezTo>
                  <a:pt x="2031572" y="1306451"/>
                  <a:pt x="2037778" y="1292684"/>
                  <a:pt x="2043448" y="1282952"/>
                </a:cubicBezTo>
                <a:cubicBezTo>
                  <a:pt x="2054789" y="1263487"/>
                  <a:pt x="2064240" y="1247264"/>
                  <a:pt x="2079647" y="1230167"/>
                </a:cubicBezTo>
                <a:cubicBezTo>
                  <a:pt x="2084781" y="1224468"/>
                  <a:pt x="2093697" y="1212280"/>
                  <a:pt x="2094232" y="1208247"/>
                </a:cubicBezTo>
                <a:cubicBezTo>
                  <a:pt x="2095980" y="1200575"/>
                  <a:pt x="2099894" y="1193077"/>
                  <a:pt x="2103741" y="1186085"/>
                </a:cubicBezTo>
                <a:lnTo>
                  <a:pt x="2110206" y="1172501"/>
                </a:lnTo>
                <a:lnTo>
                  <a:pt x="2108713" y="1171631"/>
                </a:lnTo>
                <a:lnTo>
                  <a:pt x="2136217" y="1123931"/>
                </a:lnTo>
                <a:cubicBezTo>
                  <a:pt x="2150630" y="1099194"/>
                  <a:pt x="2164467" y="1074665"/>
                  <a:pt x="2176611" y="1049148"/>
                </a:cubicBezTo>
                <a:cubicBezTo>
                  <a:pt x="2186597" y="1028894"/>
                  <a:pt x="2196582" y="1008638"/>
                  <a:pt x="2213593" y="979440"/>
                </a:cubicBezTo>
                <a:close/>
                <a:moveTo>
                  <a:pt x="2193644" y="788775"/>
                </a:moveTo>
                <a:cubicBezTo>
                  <a:pt x="2188509" y="794474"/>
                  <a:pt x="2187973" y="798508"/>
                  <a:pt x="2184193" y="804996"/>
                </a:cubicBezTo>
                <a:cubicBezTo>
                  <a:pt x="2181484" y="803417"/>
                  <a:pt x="2179593" y="806662"/>
                  <a:pt x="2176348" y="809117"/>
                </a:cubicBezTo>
                <a:cubicBezTo>
                  <a:pt x="2167967" y="817270"/>
                  <a:pt x="2163117" y="831827"/>
                  <a:pt x="2154736" y="839980"/>
                </a:cubicBezTo>
                <a:cubicBezTo>
                  <a:pt x="2151491" y="842435"/>
                  <a:pt x="2151777" y="851292"/>
                  <a:pt x="2144750" y="860235"/>
                </a:cubicBezTo>
                <a:cubicBezTo>
                  <a:pt x="2140970" y="866724"/>
                  <a:pt x="2145571" y="865059"/>
                  <a:pt x="2148280" y="866637"/>
                </a:cubicBezTo>
                <a:cubicBezTo>
                  <a:pt x="2149636" y="867427"/>
                  <a:pt x="2151527" y="864183"/>
                  <a:pt x="2153417" y="860938"/>
                </a:cubicBezTo>
                <a:cubicBezTo>
                  <a:pt x="2160977" y="847962"/>
                  <a:pt x="2168538" y="834985"/>
                  <a:pt x="2174208" y="825252"/>
                </a:cubicBezTo>
                <a:cubicBezTo>
                  <a:pt x="2176098" y="822008"/>
                  <a:pt x="2179879" y="815519"/>
                  <a:pt x="2180698" y="820342"/>
                </a:cubicBezTo>
                <a:cubicBezTo>
                  <a:pt x="2180698" y="820342"/>
                  <a:pt x="2178808" y="823586"/>
                  <a:pt x="2178808" y="823586"/>
                </a:cubicBezTo>
                <a:cubicBezTo>
                  <a:pt x="2176918" y="826831"/>
                  <a:pt x="2171783" y="832530"/>
                  <a:pt x="2172603" y="837353"/>
                </a:cubicBezTo>
                <a:lnTo>
                  <a:pt x="2179815" y="830772"/>
                </a:lnTo>
                <a:lnTo>
                  <a:pt x="2184988" y="821541"/>
                </a:lnTo>
                <a:cubicBezTo>
                  <a:pt x="2190658" y="811809"/>
                  <a:pt x="2187128" y="805407"/>
                  <a:pt x="2196864" y="798042"/>
                </a:cubicBezTo>
                <a:lnTo>
                  <a:pt x="2200367" y="792692"/>
                </a:lnTo>
                <a:close/>
                <a:moveTo>
                  <a:pt x="2192719" y="718708"/>
                </a:moveTo>
                <a:cubicBezTo>
                  <a:pt x="2194074" y="719497"/>
                  <a:pt x="2195428" y="720287"/>
                  <a:pt x="2196783" y="721076"/>
                </a:cubicBezTo>
                <a:cubicBezTo>
                  <a:pt x="2194893" y="724320"/>
                  <a:pt x="2193003" y="727565"/>
                  <a:pt x="2189222" y="734053"/>
                </a:cubicBezTo>
                <a:cubicBezTo>
                  <a:pt x="2183552" y="743786"/>
                  <a:pt x="2183018" y="747820"/>
                  <a:pt x="2188974" y="746944"/>
                </a:cubicBezTo>
                <a:cubicBezTo>
                  <a:pt x="2178167" y="762376"/>
                  <a:pt x="2176028" y="778512"/>
                  <a:pt x="2165221" y="793943"/>
                </a:cubicBezTo>
                <a:cubicBezTo>
                  <a:pt x="2156430" y="799685"/>
                  <a:pt x="2148254" y="809044"/>
                  <a:pt x="2140792" y="819906"/>
                </a:cubicBezTo>
                <a:lnTo>
                  <a:pt x="2121675" y="853089"/>
                </a:lnTo>
                <a:lnTo>
                  <a:pt x="2104456" y="843057"/>
                </a:lnTo>
                <a:lnTo>
                  <a:pt x="2110586" y="831640"/>
                </a:lnTo>
                <a:cubicBezTo>
                  <a:pt x="2116934" y="822302"/>
                  <a:pt x="2122400" y="811363"/>
                  <a:pt x="2127932" y="799920"/>
                </a:cubicBezTo>
                <a:lnTo>
                  <a:pt x="2143217" y="769995"/>
                </a:lnTo>
                <a:lnTo>
                  <a:pt x="2147104" y="763287"/>
                </a:lnTo>
                <a:lnTo>
                  <a:pt x="2155643" y="751969"/>
                </a:lnTo>
                <a:cubicBezTo>
                  <a:pt x="2158919" y="747903"/>
                  <a:pt x="2162298" y="744439"/>
                  <a:pt x="2166220" y="742379"/>
                </a:cubicBezTo>
                <a:cubicBezTo>
                  <a:pt x="2167576" y="743169"/>
                  <a:pt x="2170821" y="740714"/>
                  <a:pt x="2170286" y="744748"/>
                </a:cubicBezTo>
                <a:cubicBezTo>
                  <a:pt x="2167861" y="752026"/>
                  <a:pt x="2162725" y="757724"/>
                  <a:pt x="2168681" y="756849"/>
                </a:cubicBezTo>
                <a:cubicBezTo>
                  <a:pt x="2171392" y="758429"/>
                  <a:pt x="2173817" y="751150"/>
                  <a:pt x="2175707" y="747907"/>
                </a:cubicBezTo>
                <a:cubicBezTo>
                  <a:pt x="2177597" y="744662"/>
                  <a:pt x="2179488" y="741418"/>
                  <a:pt x="2183268" y="734929"/>
                </a:cubicBezTo>
                <a:cubicBezTo>
                  <a:pt x="2185158" y="731685"/>
                  <a:pt x="2188938" y="725197"/>
                  <a:pt x="2192719" y="718708"/>
                </a:cubicBezTo>
                <a:close/>
                <a:moveTo>
                  <a:pt x="2565697" y="712575"/>
                </a:moveTo>
                <a:cubicBezTo>
                  <a:pt x="2560562" y="718274"/>
                  <a:pt x="2560027" y="722308"/>
                  <a:pt x="2556247" y="728796"/>
                </a:cubicBezTo>
                <a:cubicBezTo>
                  <a:pt x="2553537" y="727217"/>
                  <a:pt x="2551647" y="730462"/>
                  <a:pt x="2548402" y="732917"/>
                </a:cubicBezTo>
                <a:cubicBezTo>
                  <a:pt x="2540020" y="741070"/>
                  <a:pt x="2535171" y="755627"/>
                  <a:pt x="2526789" y="763780"/>
                </a:cubicBezTo>
                <a:cubicBezTo>
                  <a:pt x="2523544" y="766235"/>
                  <a:pt x="2523830" y="775092"/>
                  <a:pt x="2516803" y="784035"/>
                </a:cubicBezTo>
                <a:cubicBezTo>
                  <a:pt x="2513023" y="790524"/>
                  <a:pt x="2517624" y="788859"/>
                  <a:pt x="2520333" y="790437"/>
                </a:cubicBezTo>
                <a:cubicBezTo>
                  <a:pt x="2521690" y="791227"/>
                  <a:pt x="2523580" y="787983"/>
                  <a:pt x="2525470" y="784738"/>
                </a:cubicBezTo>
                <a:cubicBezTo>
                  <a:pt x="2533030" y="771762"/>
                  <a:pt x="2540591" y="758785"/>
                  <a:pt x="2546261" y="749052"/>
                </a:cubicBezTo>
                <a:cubicBezTo>
                  <a:pt x="2548152" y="745808"/>
                  <a:pt x="2551932" y="739319"/>
                  <a:pt x="2552751" y="744142"/>
                </a:cubicBezTo>
                <a:cubicBezTo>
                  <a:pt x="2552751" y="744142"/>
                  <a:pt x="2550861" y="747386"/>
                  <a:pt x="2550861" y="747386"/>
                </a:cubicBezTo>
                <a:cubicBezTo>
                  <a:pt x="2548971" y="750631"/>
                  <a:pt x="2543836" y="756330"/>
                  <a:pt x="2544657" y="761154"/>
                </a:cubicBezTo>
                <a:lnTo>
                  <a:pt x="2551868" y="754572"/>
                </a:lnTo>
                <a:lnTo>
                  <a:pt x="2557041" y="745342"/>
                </a:lnTo>
                <a:cubicBezTo>
                  <a:pt x="2562712" y="735609"/>
                  <a:pt x="2559181" y="729207"/>
                  <a:pt x="2568917" y="721842"/>
                </a:cubicBezTo>
                <a:lnTo>
                  <a:pt x="2572420" y="716492"/>
                </a:lnTo>
                <a:close/>
                <a:moveTo>
                  <a:pt x="2564772" y="642508"/>
                </a:moveTo>
                <a:cubicBezTo>
                  <a:pt x="2566127" y="643297"/>
                  <a:pt x="2567482" y="644087"/>
                  <a:pt x="2568836" y="644876"/>
                </a:cubicBezTo>
                <a:cubicBezTo>
                  <a:pt x="2566946" y="648121"/>
                  <a:pt x="2565056" y="651365"/>
                  <a:pt x="2561276" y="657853"/>
                </a:cubicBezTo>
                <a:cubicBezTo>
                  <a:pt x="2555605" y="667586"/>
                  <a:pt x="2555071" y="671620"/>
                  <a:pt x="2561027" y="670745"/>
                </a:cubicBezTo>
                <a:cubicBezTo>
                  <a:pt x="2550220" y="686176"/>
                  <a:pt x="2548081" y="702312"/>
                  <a:pt x="2537275" y="717743"/>
                </a:cubicBezTo>
                <a:cubicBezTo>
                  <a:pt x="2528483" y="723485"/>
                  <a:pt x="2520307" y="732844"/>
                  <a:pt x="2512845" y="743707"/>
                </a:cubicBezTo>
                <a:lnTo>
                  <a:pt x="2493729" y="776890"/>
                </a:lnTo>
                <a:lnTo>
                  <a:pt x="2476509" y="766857"/>
                </a:lnTo>
                <a:lnTo>
                  <a:pt x="2482639" y="755440"/>
                </a:lnTo>
                <a:cubicBezTo>
                  <a:pt x="2495335" y="736763"/>
                  <a:pt x="2504501" y="711685"/>
                  <a:pt x="2517732" y="688975"/>
                </a:cubicBezTo>
                <a:cubicBezTo>
                  <a:pt x="2524758" y="680032"/>
                  <a:pt x="2530429" y="670300"/>
                  <a:pt x="2538273" y="666180"/>
                </a:cubicBezTo>
                <a:cubicBezTo>
                  <a:pt x="2539629" y="666970"/>
                  <a:pt x="2542874" y="664514"/>
                  <a:pt x="2542339" y="668548"/>
                </a:cubicBezTo>
                <a:cubicBezTo>
                  <a:pt x="2539915" y="675826"/>
                  <a:pt x="2534779" y="681524"/>
                  <a:pt x="2540734" y="680649"/>
                </a:cubicBezTo>
                <a:cubicBezTo>
                  <a:pt x="2543445" y="682229"/>
                  <a:pt x="2545871" y="674950"/>
                  <a:pt x="2547760" y="671707"/>
                </a:cubicBezTo>
                <a:cubicBezTo>
                  <a:pt x="2549651" y="668462"/>
                  <a:pt x="2551541" y="665218"/>
                  <a:pt x="2555321" y="658730"/>
                </a:cubicBezTo>
                <a:cubicBezTo>
                  <a:pt x="2557211" y="655485"/>
                  <a:pt x="2560991" y="648997"/>
                  <a:pt x="2564772" y="642508"/>
                </a:cubicBezTo>
                <a:close/>
                <a:moveTo>
                  <a:pt x="2583991" y="465194"/>
                </a:moveTo>
                <a:cubicBezTo>
                  <a:pt x="2583991" y="465194"/>
                  <a:pt x="2585346" y="465984"/>
                  <a:pt x="2585346" y="465984"/>
                </a:cubicBezTo>
                <a:lnTo>
                  <a:pt x="2569861" y="494130"/>
                </a:lnTo>
                <a:lnTo>
                  <a:pt x="2541136" y="541520"/>
                </a:lnTo>
                <a:lnTo>
                  <a:pt x="2523142" y="569635"/>
                </a:lnTo>
                <a:lnTo>
                  <a:pt x="2551858" y="520347"/>
                </a:lnTo>
                <a:cubicBezTo>
                  <a:pt x="2561309" y="504126"/>
                  <a:pt x="2572650" y="484660"/>
                  <a:pt x="2583991" y="465194"/>
                </a:cubicBezTo>
                <a:close/>
                <a:moveTo>
                  <a:pt x="2770729" y="313123"/>
                </a:moveTo>
                <a:lnTo>
                  <a:pt x="2784411" y="336740"/>
                </a:lnTo>
                <a:lnTo>
                  <a:pt x="2771189" y="362985"/>
                </a:lnTo>
                <a:cubicBezTo>
                  <a:pt x="2770654" y="367018"/>
                  <a:pt x="2768764" y="370262"/>
                  <a:pt x="2765519" y="372717"/>
                </a:cubicBezTo>
                <a:cubicBezTo>
                  <a:pt x="2746333" y="396302"/>
                  <a:pt x="2733921" y="423835"/>
                  <a:pt x="2718800" y="449789"/>
                </a:cubicBezTo>
                <a:cubicBezTo>
                  <a:pt x="2700433" y="478199"/>
                  <a:pt x="2683957" y="503363"/>
                  <a:pt x="2669655" y="534140"/>
                </a:cubicBezTo>
                <a:cubicBezTo>
                  <a:pt x="2657780" y="557640"/>
                  <a:pt x="2644549" y="580350"/>
                  <a:pt x="2631318" y="603060"/>
                </a:cubicBezTo>
                <a:cubicBezTo>
                  <a:pt x="2627538" y="609549"/>
                  <a:pt x="2627003" y="613582"/>
                  <a:pt x="2627823" y="618406"/>
                </a:cubicBezTo>
                <a:cubicBezTo>
                  <a:pt x="2627288" y="622440"/>
                  <a:pt x="2630533" y="619984"/>
                  <a:pt x="2633778" y="617529"/>
                </a:cubicBezTo>
                <a:cubicBezTo>
                  <a:pt x="2637558" y="611041"/>
                  <a:pt x="2641339" y="604552"/>
                  <a:pt x="2646475" y="598854"/>
                </a:cubicBezTo>
                <a:cubicBezTo>
                  <a:pt x="2645939" y="602888"/>
                  <a:pt x="2645404" y="606921"/>
                  <a:pt x="2643514" y="610165"/>
                </a:cubicBezTo>
                <a:cubicBezTo>
                  <a:pt x="2634599" y="622353"/>
                  <a:pt x="2633814" y="639278"/>
                  <a:pt x="2618942" y="652340"/>
                </a:cubicBezTo>
                <a:cubicBezTo>
                  <a:pt x="2618942" y="652340"/>
                  <a:pt x="2617052" y="655585"/>
                  <a:pt x="2617052" y="655585"/>
                </a:cubicBezTo>
                <a:lnTo>
                  <a:pt x="2608828" y="668436"/>
                </a:lnTo>
                <a:lnTo>
                  <a:pt x="2612407" y="668969"/>
                </a:lnTo>
                <a:lnTo>
                  <a:pt x="2795160" y="355292"/>
                </a:lnTo>
                <a:lnTo>
                  <a:pt x="5178638" y="4469299"/>
                </a:lnTo>
                <a:lnTo>
                  <a:pt x="2725850" y="4469299"/>
                </a:lnTo>
                <a:lnTo>
                  <a:pt x="2744858" y="4468995"/>
                </a:lnTo>
                <a:cubicBezTo>
                  <a:pt x="2726084" y="4466763"/>
                  <a:pt x="2714820" y="4463414"/>
                  <a:pt x="2703556" y="4463414"/>
                </a:cubicBezTo>
                <a:cubicBezTo>
                  <a:pt x="2694169" y="4463972"/>
                  <a:pt x="2684782" y="4463414"/>
                  <a:pt x="2675865" y="4463414"/>
                </a:cubicBezTo>
                <a:cubicBezTo>
                  <a:pt x="2666947" y="4463414"/>
                  <a:pt x="2658499" y="4463972"/>
                  <a:pt x="2650990" y="4466763"/>
                </a:cubicBezTo>
                <a:cubicBezTo>
                  <a:pt x="2647235" y="4467879"/>
                  <a:pt x="2639726" y="4467879"/>
                  <a:pt x="2632216" y="4467879"/>
                </a:cubicBezTo>
                <a:lnTo>
                  <a:pt x="2525397" y="4467879"/>
                </a:lnTo>
                <a:lnTo>
                  <a:pt x="2525397" y="4469299"/>
                </a:lnTo>
                <a:lnTo>
                  <a:pt x="2431622" y="4469299"/>
                </a:lnTo>
                <a:lnTo>
                  <a:pt x="2431622" y="4468652"/>
                </a:lnTo>
                <a:cubicBezTo>
                  <a:pt x="2427867" y="4468652"/>
                  <a:pt x="2420357" y="4468652"/>
                  <a:pt x="2416603" y="4468652"/>
                </a:cubicBezTo>
                <a:cubicBezTo>
                  <a:pt x="2401584" y="4467536"/>
                  <a:pt x="2401584" y="4466420"/>
                  <a:pt x="2405338" y="4461955"/>
                </a:cubicBezTo>
                <a:cubicBezTo>
                  <a:pt x="2409093" y="4460838"/>
                  <a:pt x="2409093" y="4459722"/>
                  <a:pt x="2401584" y="4458606"/>
                </a:cubicBezTo>
                <a:cubicBezTo>
                  <a:pt x="2390320" y="4457489"/>
                  <a:pt x="2379055" y="4457489"/>
                  <a:pt x="2367791" y="4455257"/>
                </a:cubicBezTo>
                <a:cubicBezTo>
                  <a:pt x="2379055" y="4455257"/>
                  <a:pt x="2386565" y="4455257"/>
                  <a:pt x="2394074" y="4455257"/>
                </a:cubicBezTo>
                <a:cubicBezTo>
                  <a:pt x="2401584" y="4455257"/>
                  <a:pt x="2401584" y="4453024"/>
                  <a:pt x="2397829" y="4451908"/>
                </a:cubicBezTo>
                <a:cubicBezTo>
                  <a:pt x="2397829" y="4450792"/>
                  <a:pt x="2390320" y="4450792"/>
                  <a:pt x="2397829" y="4449675"/>
                </a:cubicBezTo>
                <a:cubicBezTo>
                  <a:pt x="2397829" y="4449675"/>
                  <a:pt x="2401584" y="4448559"/>
                  <a:pt x="2401584" y="4449675"/>
                </a:cubicBezTo>
                <a:cubicBezTo>
                  <a:pt x="2412848" y="4451908"/>
                  <a:pt x="2427867" y="4450792"/>
                  <a:pt x="2439131" y="4450792"/>
                </a:cubicBezTo>
                <a:cubicBezTo>
                  <a:pt x="2442886" y="4450792"/>
                  <a:pt x="2446640" y="4450792"/>
                  <a:pt x="2446640" y="4449675"/>
                </a:cubicBezTo>
                <a:cubicBezTo>
                  <a:pt x="2446640" y="4448559"/>
                  <a:pt x="2446640" y="4448559"/>
                  <a:pt x="2442886" y="4447443"/>
                </a:cubicBezTo>
                <a:cubicBezTo>
                  <a:pt x="2435376" y="4445210"/>
                  <a:pt x="2424112" y="4445210"/>
                  <a:pt x="2420357" y="4442978"/>
                </a:cubicBezTo>
                <a:cubicBezTo>
                  <a:pt x="2416603" y="4440745"/>
                  <a:pt x="2409093" y="4439629"/>
                  <a:pt x="2416603" y="4437396"/>
                </a:cubicBezTo>
                <a:cubicBezTo>
                  <a:pt x="2420357" y="4436280"/>
                  <a:pt x="2420357" y="4434047"/>
                  <a:pt x="2424112" y="4434047"/>
                </a:cubicBezTo>
                <a:cubicBezTo>
                  <a:pt x="2431622" y="4434047"/>
                  <a:pt x="2439131" y="4432931"/>
                  <a:pt x="2442886" y="4434047"/>
                </a:cubicBezTo>
                <a:cubicBezTo>
                  <a:pt x="2457905" y="4436280"/>
                  <a:pt x="2472923" y="4437396"/>
                  <a:pt x="2487942" y="4438512"/>
                </a:cubicBezTo>
                <a:cubicBezTo>
                  <a:pt x="2499207" y="4440745"/>
                  <a:pt x="2499207" y="4439629"/>
                  <a:pt x="2506716" y="4436280"/>
                </a:cubicBezTo>
                <a:cubicBezTo>
                  <a:pt x="2506716" y="4434047"/>
                  <a:pt x="2510471" y="4430698"/>
                  <a:pt x="2517980" y="4429582"/>
                </a:cubicBezTo>
                <a:lnTo>
                  <a:pt x="2525397" y="4429092"/>
                </a:lnTo>
                <a:lnTo>
                  <a:pt x="2525397" y="4461857"/>
                </a:lnTo>
                <a:lnTo>
                  <a:pt x="2545858" y="4461181"/>
                </a:lnTo>
                <a:cubicBezTo>
                  <a:pt x="2553367" y="4461181"/>
                  <a:pt x="2564631" y="4460065"/>
                  <a:pt x="2575895" y="4460065"/>
                </a:cubicBezTo>
                <a:cubicBezTo>
                  <a:pt x="2587160" y="4460065"/>
                  <a:pt x="2587160" y="4458949"/>
                  <a:pt x="2579650" y="4454483"/>
                </a:cubicBezTo>
                <a:cubicBezTo>
                  <a:pt x="2572141" y="4453367"/>
                  <a:pt x="2564631" y="4454483"/>
                  <a:pt x="2564631" y="4451135"/>
                </a:cubicBezTo>
                <a:cubicBezTo>
                  <a:pt x="2568386" y="4448902"/>
                  <a:pt x="2575895" y="4450018"/>
                  <a:pt x="2579650" y="4450018"/>
                </a:cubicBezTo>
                <a:cubicBezTo>
                  <a:pt x="2579650" y="4450018"/>
                  <a:pt x="2583405" y="4450018"/>
                  <a:pt x="2583405" y="4450018"/>
                </a:cubicBezTo>
                <a:cubicBezTo>
                  <a:pt x="2587160" y="4447786"/>
                  <a:pt x="2579650" y="4447786"/>
                  <a:pt x="2575895" y="4447786"/>
                </a:cubicBezTo>
                <a:cubicBezTo>
                  <a:pt x="2564631" y="4447786"/>
                  <a:pt x="2549612" y="4447786"/>
                  <a:pt x="2534594" y="4447786"/>
                </a:cubicBezTo>
                <a:cubicBezTo>
                  <a:pt x="2530839" y="4447786"/>
                  <a:pt x="2527084" y="4447786"/>
                  <a:pt x="2527084" y="4446669"/>
                </a:cubicBezTo>
                <a:cubicBezTo>
                  <a:pt x="2527084" y="4444437"/>
                  <a:pt x="2523329" y="4442204"/>
                  <a:pt x="2530839" y="4442204"/>
                </a:cubicBezTo>
                <a:cubicBezTo>
                  <a:pt x="2542103" y="4443321"/>
                  <a:pt x="2549612" y="4439972"/>
                  <a:pt x="2553367" y="4441088"/>
                </a:cubicBezTo>
                <a:cubicBezTo>
                  <a:pt x="2564631" y="4443321"/>
                  <a:pt x="2579650" y="4441088"/>
                  <a:pt x="2590914" y="4443321"/>
                </a:cubicBezTo>
                <a:cubicBezTo>
                  <a:pt x="2594669" y="4444437"/>
                  <a:pt x="2598424" y="4444437"/>
                  <a:pt x="2598424" y="4446669"/>
                </a:cubicBezTo>
                <a:cubicBezTo>
                  <a:pt x="2605933" y="4446669"/>
                  <a:pt x="2609688" y="4445553"/>
                  <a:pt x="2617197" y="4446669"/>
                </a:cubicBezTo>
                <a:cubicBezTo>
                  <a:pt x="2617197" y="4450018"/>
                  <a:pt x="2617197" y="4452251"/>
                  <a:pt x="2617197" y="4455600"/>
                </a:cubicBezTo>
                <a:cubicBezTo>
                  <a:pt x="2643480" y="4454483"/>
                  <a:pt x="2666009" y="4458949"/>
                  <a:pt x="2692292" y="4457832"/>
                </a:cubicBezTo>
                <a:cubicBezTo>
                  <a:pt x="2692292" y="4457832"/>
                  <a:pt x="2696047" y="4457832"/>
                  <a:pt x="2696047" y="4457832"/>
                </a:cubicBezTo>
                <a:cubicBezTo>
                  <a:pt x="2714820" y="4462298"/>
                  <a:pt x="2729839" y="4456716"/>
                  <a:pt x="2744858" y="4457832"/>
                </a:cubicBezTo>
                <a:cubicBezTo>
                  <a:pt x="2748613" y="4457832"/>
                  <a:pt x="2752367" y="4456716"/>
                  <a:pt x="2756122" y="4455600"/>
                </a:cubicBezTo>
                <a:cubicBezTo>
                  <a:pt x="2748613" y="4454483"/>
                  <a:pt x="2741103" y="4454483"/>
                  <a:pt x="2733594" y="4454483"/>
                </a:cubicBezTo>
                <a:cubicBezTo>
                  <a:pt x="2729839" y="4453367"/>
                  <a:pt x="2726084" y="4452251"/>
                  <a:pt x="2729839" y="4451135"/>
                </a:cubicBezTo>
                <a:cubicBezTo>
                  <a:pt x="2733594" y="4448902"/>
                  <a:pt x="2737348" y="4447786"/>
                  <a:pt x="2744858" y="4447786"/>
                </a:cubicBezTo>
                <a:cubicBezTo>
                  <a:pt x="2771141" y="4447786"/>
                  <a:pt x="2797424" y="4447786"/>
                  <a:pt x="2823707" y="4446669"/>
                </a:cubicBezTo>
                <a:cubicBezTo>
                  <a:pt x="2857500" y="4444437"/>
                  <a:pt x="2887537" y="4445553"/>
                  <a:pt x="2921330" y="4446669"/>
                </a:cubicBezTo>
                <a:cubicBezTo>
                  <a:pt x="2951368" y="4446669"/>
                  <a:pt x="2981406" y="4444437"/>
                  <a:pt x="3011443" y="4447786"/>
                </a:cubicBezTo>
                <a:cubicBezTo>
                  <a:pt x="3015198" y="4448902"/>
                  <a:pt x="3018953" y="4448902"/>
                  <a:pt x="3022707" y="4447786"/>
                </a:cubicBezTo>
                <a:cubicBezTo>
                  <a:pt x="3052745" y="4444437"/>
                  <a:pt x="3082783" y="4446669"/>
                  <a:pt x="3112821" y="4445553"/>
                </a:cubicBezTo>
                <a:cubicBezTo>
                  <a:pt x="3131595" y="4445553"/>
                  <a:pt x="3154123" y="4446669"/>
                  <a:pt x="3169142" y="4448902"/>
                </a:cubicBezTo>
                <a:cubicBezTo>
                  <a:pt x="3187915" y="4450018"/>
                  <a:pt x="3206689" y="4451135"/>
                  <a:pt x="3221708" y="4450018"/>
                </a:cubicBezTo>
                <a:cubicBezTo>
                  <a:pt x="3236727" y="4447786"/>
                  <a:pt x="3255500" y="4448902"/>
                  <a:pt x="3270519" y="4446669"/>
                </a:cubicBezTo>
                <a:cubicBezTo>
                  <a:pt x="3311821" y="4439972"/>
                  <a:pt x="3356878" y="4436623"/>
                  <a:pt x="3401935" y="4436623"/>
                </a:cubicBezTo>
                <a:cubicBezTo>
                  <a:pt x="3428218" y="4436623"/>
                  <a:pt x="3450746" y="4436623"/>
                  <a:pt x="3477029" y="4436623"/>
                </a:cubicBezTo>
                <a:cubicBezTo>
                  <a:pt x="3480784" y="4436623"/>
                  <a:pt x="3488293" y="4437739"/>
                  <a:pt x="3492048" y="4435506"/>
                </a:cubicBezTo>
                <a:cubicBezTo>
                  <a:pt x="3495803" y="4433274"/>
                  <a:pt x="3488293" y="4431041"/>
                  <a:pt x="3484539" y="4431041"/>
                </a:cubicBezTo>
                <a:cubicBezTo>
                  <a:pt x="3469520" y="4429925"/>
                  <a:pt x="3458256" y="4427692"/>
                  <a:pt x="3443237" y="4426576"/>
                </a:cubicBezTo>
                <a:cubicBezTo>
                  <a:pt x="3424463" y="4425460"/>
                  <a:pt x="3405689" y="4425460"/>
                  <a:pt x="3386916" y="4422111"/>
                </a:cubicBezTo>
                <a:cubicBezTo>
                  <a:pt x="3394425" y="4420995"/>
                  <a:pt x="3394425" y="4418762"/>
                  <a:pt x="3401935" y="4418762"/>
                </a:cubicBezTo>
                <a:cubicBezTo>
                  <a:pt x="3416953" y="4418762"/>
                  <a:pt x="3428218" y="4415413"/>
                  <a:pt x="3439482" y="4414297"/>
                </a:cubicBezTo>
                <a:cubicBezTo>
                  <a:pt x="3443237" y="4414297"/>
                  <a:pt x="3446991" y="4412064"/>
                  <a:pt x="3446991" y="4410948"/>
                </a:cubicBezTo>
                <a:cubicBezTo>
                  <a:pt x="3443237" y="4408715"/>
                  <a:pt x="3439482" y="4409832"/>
                  <a:pt x="3435727" y="4409832"/>
                </a:cubicBezTo>
                <a:cubicBezTo>
                  <a:pt x="3431973" y="4409832"/>
                  <a:pt x="3428218" y="4409832"/>
                  <a:pt x="3420708" y="4409832"/>
                </a:cubicBezTo>
                <a:cubicBezTo>
                  <a:pt x="3401935" y="4407599"/>
                  <a:pt x="3383161" y="4412064"/>
                  <a:pt x="3360633" y="4410948"/>
                </a:cubicBezTo>
                <a:cubicBezTo>
                  <a:pt x="3349368" y="4410948"/>
                  <a:pt x="3334350" y="4410948"/>
                  <a:pt x="3323085" y="4410948"/>
                </a:cubicBezTo>
                <a:cubicBezTo>
                  <a:pt x="3311821" y="4412064"/>
                  <a:pt x="3304312" y="4408715"/>
                  <a:pt x="3289293" y="4408715"/>
                </a:cubicBezTo>
                <a:cubicBezTo>
                  <a:pt x="3251746" y="4410948"/>
                  <a:pt x="3214198" y="4406483"/>
                  <a:pt x="3176651" y="4407599"/>
                </a:cubicBezTo>
                <a:cubicBezTo>
                  <a:pt x="3172896" y="4407599"/>
                  <a:pt x="3169142" y="4407599"/>
                  <a:pt x="3165387" y="4406483"/>
                </a:cubicBezTo>
                <a:cubicBezTo>
                  <a:pt x="3161632" y="4405366"/>
                  <a:pt x="3157878" y="4405366"/>
                  <a:pt x="3157878" y="4405366"/>
                </a:cubicBezTo>
                <a:cubicBezTo>
                  <a:pt x="3142859" y="4408715"/>
                  <a:pt x="3127840" y="4407599"/>
                  <a:pt x="3112821" y="4409832"/>
                </a:cubicBezTo>
                <a:cubicBezTo>
                  <a:pt x="3094047" y="4412064"/>
                  <a:pt x="3075274" y="4413180"/>
                  <a:pt x="3060255" y="4407599"/>
                </a:cubicBezTo>
                <a:cubicBezTo>
                  <a:pt x="3056500" y="4407599"/>
                  <a:pt x="3056500" y="4407599"/>
                  <a:pt x="3052745" y="4407599"/>
                </a:cubicBezTo>
                <a:cubicBezTo>
                  <a:pt x="3037726" y="4407599"/>
                  <a:pt x="3022707" y="4406483"/>
                  <a:pt x="3011443" y="4407599"/>
                </a:cubicBezTo>
                <a:cubicBezTo>
                  <a:pt x="2992670" y="4407599"/>
                  <a:pt x="2981406" y="4404250"/>
                  <a:pt x="2966387" y="4405366"/>
                </a:cubicBezTo>
                <a:cubicBezTo>
                  <a:pt x="2947613" y="4406483"/>
                  <a:pt x="2928840" y="4404250"/>
                  <a:pt x="2906311" y="4405366"/>
                </a:cubicBezTo>
                <a:cubicBezTo>
                  <a:pt x="2887537" y="4406483"/>
                  <a:pt x="2868764" y="4407599"/>
                  <a:pt x="2849990" y="4408715"/>
                </a:cubicBezTo>
                <a:cubicBezTo>
                  <a:pt x="2823707" y="4410948"/>
                  <a:pt x="2793669" y="4412064"/>
                  <a:pt x="2763632" y="4413180"/>
                </a:cubicBezTo>
                <a:cubicBezTo>
                  <a:pt x="2741103" y="4413180"/>
                  <a:pt x="2722330" y="4416529"/>
                  <a:pt x="2696047" y="4415413"/>
                </a:cubicBezTo>
                <a:cubicBezTo>
                  <a:pt x="2699801" y="4417646"/>
                  <a:pt x="2703556" y="4418762"/>
                  <a:pt x="2714820" y="4418762"/>
                </a:cubicBezTo>
                <a:cubicBezTo>
                  <a:pt x="2718575" y="4418762"/>
                  <a:pt x="2726084" y="4418762"/>
                  <a:pt x="2733594" y="4418762"/>
                </a:cubicBezTo>
                <a:cubicBezTo>
                  <a:pt x="2756122" y="4422111"/>
                  <a:pt x="2782405" y="4423227"/>
                  <a:pt x="2804934" y="4423227"/>
                </a:cubicBezTo>
                <a:cubicBezTo>
                  <a:pt x="2823707" y="4423227"/>
                  <a:pt x="2846235" y="4423227"/>
                  <a:pt x="2865009" y="4423227"/>
                </a:cubicBezTo>
                <a:cubicBezTo>
                  <a:pt x="2883783" y="4423227"/>
                  <a:pt x="2902556" y="4422111"/>
                  <a:pt x="2921330" y="4417646"/>
                </a:cubicBezTo>
                <a:cubicBezTo>
                  <a:pt x="2925085" y="4416529"/>
                  <a:pt x="2932594" y="4415413"/>
                  <a:pt x="2940104" y="4415413"/>
                </a:cubicBezTo>
                <a:cubicBezTo>
                  <a:pt x="2966387" y="4414297"/>
                  <a:pt x="2992670" y="4415413"/>
                  <a:pt x="3011443" y="4420995"/>
                </a:cubicBezTo>
                <a:cubicBezTo>
                  <a:pt x="3022707" y="4423227"/>
                  <a:pt x="3030217" y="4423227"/>
                  <a:pt x="3041481" y="4422111"/>
                </a:cubicBezTo>
                <a:cubicBezTo>
                  <a:pt x="3056500" y="4419878"/>
                  <a:pt x="3067764" y="4419878"/>
                  <a:pt x="3082783" y="4422111"/>
                </a:cubicBezTo>
                <a:cubicBezTo>
                  <a:pt x="3090293" y="4423227"/>
                  <a:pt x="3097802" y="4423227"/>
                  <a:pt x="3105311" y="4422111"/>
                </a:cubicBezTo>
                <a:cubicBezTo>
                  <a:pt x="3116576" y="4419878"/>
                  <a:pt x="3135349" y="4422111"/>
                  <a:pt x="3150368" y="4418762"/>
                </a:cubicBezTo>
                <a:cubicBezTo>
                  <a:pt x="3154123" y="4417646"/>
                  <a:pt x="3169142" y="4418762"/>
                  <a:pt x="3176651" y="4419878"/>
                </a:cubicBezTo>
                <a:cubicBezTo>
                  <a:pt x="3199180" y="4423227"/>
                  <a:pt x="3217953" y="4423227"/>
                  <a:pt x="3240481" y="4423227"/>
                </a:cubicBezTo>
                <a:cubicBezTo>
                  <a:pt x="3251746" y="4423227"/>
                  <a:pt x="3266765" y="4422111"/>
                  <a:pt x="3278029" y="4424343"/>
                </a:cubicBezTo>
                <a:cubicBezTo>
                  <a:pt x="3281783" y="4425460"/>
                  <a:pt x="3285538" y="4425460"/>
                  <a:pt x="3289293" y="4423227"/>
                </a:cubicBezTo>
                <a:cubicBezTo>
                  <a:pt x="3296803" y="4416529"/>
                  <a:pt x="3304312" y="4416529"/>
                  <a:pt x="3326840" y="4418762"/>
                </a:cubicBezTo>
                <a:cubicBezTo>
                  <a:pt x="3330595" y="4419878"/>
                  <a:pt x="3338104" y="4419878"/>
                  <a:pt x="3341859" y="4422111"/>
                </a:cubicBezTo>
                <a:cubicBezTo>
                  <a:pt x="3330595" y="4427692"/>
                  <a:pt x="3311821" y="4428809"/>
                  <a:pt x="3289293" y="4428809"/>
                </a:cubicBezTo>
                <a:cubicBezTo>
                  <a:pt x="3221708" y="4428809"/>
                  <a:pt x="3150368" y="4428809"/>
                  <a:pt x="3082783" y="4428809"/>
                </a:cubicBezTo>
                <a:cubicBezTo>
                  <a:pt x="3060255" y="4428809"/>
                  <a:pt x="3041481" y="4432158"/>
                  <a:pt x="3018953" y="4431041"/>
                </a:cubicBezTo>
                <a:cubicBezTo>
                  <a:pt x="3015198" y="4431041"/>
                  <a:pt x="3011443" y="4433274"/>
                  <a:pt x="3007689" y="4433274"/>
                </a:cubicBezTo>
                <a:cubicBezTo>
                  <a:pt x="3003934" y="4432158"/>
                  <a:pt x="3003934" y="4434390"/>
                  <a:pt x="3003934" y="4435506"/>
                </a:cubicBezTo>
                <a:cubicBezTo>
                  <a:pt x="3003934" y="4435506"/>
                  <a:pt x="3003934" y="4436623"/>
                  <a:pt x="3007689" y="4436623"/>
                </a:cubicBezTo>
                <a:cubicBezTo>
                  <a:pt x="3015198" y="4436623"/>
                  <a:pt x="3018953" y="4435506"/>
                  <a:pt x="3022707" y="4437739"/>
                </a:cubicBezTo>
                <a:cubicBezTo>
                  <a:pt x="3018953" y="4437739"/>
                  <a:pt x="3018953" y="4438855"/>
                  <a:pt x="3018953" y="4438855"/>
                </a:cubicBezTo>
                <a:cubicBezTo>
                  <a:pt x="2962632" y="4437739"/>
                  <a:pt x="2910066" y="4439972"/>
                  <a:pt x="2853745" y="4436623"/>
                </a:cubicBezTo>
                <a:cubicBezTo>
                  <a:pt x="2834971" y="4435506"/>
                  <a:pt x="2816198" y="4435506"/>
                  <a:pt x="2797424" y="4436623"/>
                </a:cubicBezTo>
                <a:cubicBezTo>
                  <a:pt x="2778650" y="4437739"/>
                  <a:pt x="2759877" y="4433274"/>
                  <a:pt x="2741103" y="4436623"/>
                </a:cubicBezTo>
                <a:cubicBezTo>
                  <a:pt x="2737348" y="4436623"/>
                  <a:pt x="2733594" y="4436623"/>
                  <a:pt x="2733594" y="4436623"/>
                </a:cubicBezTo>
                <a:cubicBezTo>
                  <a:pt x="2722330" y="4433274"/>
                  <a:pt x="2707311" y="4434390"/>
                  <a:pt x="2692292" y="4434390"/>
                </a:cubicBezTo>
                <a:cubicBezTo>
                  <a:pt x="2669763" y="4434390"/>
                  <a:pt x="2647235" y="4434390"/>
                  <a:pt x="2620952" y="4434390"/>
                </a:cubicBezTo>
                <a:cubicBezTo>
                  <a:pt x="2613443" y="4434390"/>
                  <a:pt x="2605933" y="4433274"/>
                  <a:pt x="2598424" y="4432158"/>
                </a:cubicBezTo>
                <a:cubicBezTo>
                  <a:pt x="2587160" y="4433274"/>
                  <a:pt x="2579650" y="4429925"/>
                  <a:pt x="2568386" y="4431041"/>
                </a:cubicBezTo>
                <a:cubicBezTo>
                  <a:pt x="2560877" y="4431041"/>
                  <a:pt x="2549612" y="4429925"/>
                  <a:pt x="2538348" y="4431041"/>
                </a:cubicBezTo>
                <a:lnTo>
                  <a:pt x="2526873" y="4428995"/>
                </a:lnTo>
                <a:lnTo>
                  <a:pt x="2551773" y="4427349"/>
                </a:lnTo>
                <a:cubicBezTo>
                  <a:pt x="2559282" y="4428466"/>
                  <a:pt x="2570546" y="4427349"/>
                  <a:pt x="2581810" y="4428466"/>
                </a:cubicBezTo>
                <a:lnTo>
                  <a:pt x="2582075" y="4428348"/>
                </a:lnTo>
                <a:lnTo>
                  <a:pt x="2598424" y="4431041"/>
                </a:lnTo>
                <a:cubicBezTo>
                  <a:pt x="2617197" y="4432158"/>
                  <a:pt x="2632216" y="4427692"/>
                  <a:pt x="2650990" y="4428809"/>
                </a:cubicBezTo>
                <a:cubicBezTo>
                  <a:pt x="2647235" y="4425460"/>
                  <a:pt x="2650990" y="4424343"/>
                  <a:pt x="2662254" y="4424343"/>
                </a:cubicBezTo>
                <a:cubicBezTo>
                  <a:pt x="2669763" y="4424343"/>
                  <a:pt x="2673518" y="4424343"/>
                  <a:pt x="2677273" y="4424343"/>
                </a:cubicBezTo>
                <a:cubicBezTo>
                  <a:pt x="2677273" y="4423227"/>
                  <a:pt x="2677273" y="4422111"/>
                  <a:pt x="2677273" y="4420995"/>
                </a:cubicBezTo>
                <a:cubicBezTo>
                  <a:pt x="2669763" y="4420995"/>
                  <a:pt x="2662254" y="4420995"/>
                  <a:pt x="2658499" y="4420995"/>
                </a:cubicBezTo>
                <a:cubicBezTo>
                  <a:pt x="2650990" y="4420995"/>
                  <a:pt x="2647235" y="4420995"/>
                  <a:pt x="2643480" y="4420995"/>
                </a:cubicBezTo>
                <a:cubicBezTo>
                  <a:pt x="2639726" y="4420995"/>
                  <a:pt x="2632216" y="4422111"/>
                  <a:pt x="2632216" y="4419878"/>
                </a:cubicBezTo>
                <a:cubicBezTo>
                  <a:pt x="2628462" y="4416529"/>
                  <a:pt x="2635971" y="4417646"/>
                  <a:pt x="2643480" y="4416529"/>
                </a:cubicBezTo>
                <a:cubicBezTo>
                  <a:pt x="2647235" y="4415413"/>
                  <a:pt x="2643480" y="4414297"/>
                  <a:pt x="2643480" y="4413180"/>
                </a:cubicBezTo>
                <a:cubicBezTo>
                  <a:pt x="2635971" y="4409832"/>
                  <a:pt x="2624707" y="4409832"/>
                  <a:pt x="2613443" y="4408715"/>
                </a:cubicBezTo>
                <a:cubicBezTo>
                  <a:pt x="2587160" y="4408715"/>
                  <a:pt x="2560877" y="4412064"/>
                  <a:pt x="2538348" y="4410948"/>
                </a:cubicBezTo>
                <a:lnTo>
                  <a:pt x="2525397" y="4411269"/>
                </a:lnTo>
                <a:lnTo>
                  <a:pt x="2525397" y="4419369"/>
                </a:lnTo>
                <a:lnTo>
                  <a:pt x="2521735" y="4412837"/>
                </a:lnTo>
                <a:cubicBezTo>
                  <a:pt x="2510471" y="4412837"/>
                  <a:pt x="2499207" y="4412837"/>
                  <a:pt x="2487942" y="4412837"/>
                </a:cubicBezTo>
                <a:cubicBezTo>
                  <a:pt x="2480433" y="4411721"/>
                  <a:pt x="2469169" y="4413954"/>
                  <a:pt x="2457905" y="4411721"/>
                </a:cubicBezTo>
                <a:cubicBezTo>
                  <a:pt x="2446640" y="4408372"/>
                  <a:pt x="2442886" y="4412837"/>
                  <a:pt x="2431622" y="4412837"/>
                </a:cubicBezTo>
                <a:cubicBezTo>
                  <a:pt x="2397829" y="4411721"/>
                  <a:pt x="2367791" y="4415070"/>
                  <a:pt x="2337753" y="4413954"/>
                </a:cubicBezTo>
                <a:cubicBezTo>
                  <a:pt x="2322735" y="4413954"/>
                  <a:pt x="2311470" y="4413954"/>
                  <a:pt x="2296451" y="4413954"/>
                </a:cubicBezTo>
                <a:lnTo>
                  <a:pt x="2272500" y="4414478"/>
                </a:lnTo>
                <a:lnTo>
                  <a:pt x="2282748" y="4413575"/>
                </a:lnTo>
                <a:cubicBezTo>
                  <a:pt x="2286034" y="4413017"/>
                  <a:pt x="2288850" y="4412458"/>
                  <a:pt x="2292604" y="4412458"/>
                </a:cubicBezTo>
                <a:cubicBezTo>
                  <a:pt x="2296359" y="4412458"/>
                  <a:pt x="2296359" y="4411342"/>
                  <a:pt x="2296359" y="4410226"/>
                </a:cubicBezTo>
                <a:cubicBezTo>
                  <a:pt x="2296359" y="4409109"/>
                  <a:pt x="2292604" y="4409109"/>
                  <a:pt x="2288849" y="4409109"/>
                </a:cubicBezTo>
                <a:cubicBezTo>
                  <a:pt x="2277585" y="4409109"/>
                  <a:pt x="2266321" y="4409109"/>
                  <a:pt x="2255057" y="4409109"/>
                </a:cubicBezTo>
                <a:cubicBezTo>
                  <a:pt x="2251302" y="4409109"/>
                  <a:pt x="2243793" y="4409109"/>
                  <a:pt x="2243793" y="4406877"/>
                </a:cubicBezTo>
                <a:cubicBezTo>
                  <a:pt x="2243793" y="4405760"/>
                  <a:pt x="2251302" y="4405760"/>
                  <a:pt x="2251302" y="4404644"/>
                </a:cubicBezTo>
                <a:cubicBezTo>
                  <a:pt x="2266321" y="4401295"/>
                  <a:pt x="2281340" y="4399063"/>
                  <a:pt x="2296359" y="4399063"/>
                </a:cubicBezTo>
                <a:cubicBezTo>
                  <a:pt x="2322642" y="4399063"/>
                  <a:pt x="2341415" y="4393481"/>
                  <a:pt x="2367699" y="4394597"/>
                </a:cubicBezTo>
                <a:cubicBezTo>
                  <a:pt x="2367699" y="4394597"/>
                  <a:pt x="2367699" y="4393481"/>
                  <a:pt x="2367699" y="4393481"/>
                </a:cubicBezTo>
                <a:cubicBezTo>
                  <a:pt x="2367699" y="4392365"/>
                  <a:pt x="2367699" y="4392365"/>
                  <a:pt x="2367699" y="4391248"/>
                </a:cubicBezTo>
                <a:cubicBezTo>
                  <a:pt x="2363944" y="4391248"/>
                  <a:pt x="2356434" y="4391248"/>
                  <a:pt x="2352680" y="4391248"/>
                </a:cubicBezTo>
                <a:cubicBezTo>
                  <a:pt x="2337661" y="4390132"/>
                  <a:pt x="2337661" y="4389016"/>
                  <a:pt x="2341415" y="4384551"/>
                </a:cubicBezTo>
                <a:cubicBezTo>
                  <a:pt x="2345170" y="4383434"/>
                  <a:pt x="2345170" y="4382318"/>
                  <a:pt x="2337661" y="4381202"/>
                </a:cubicBezTo>
                <a:cubicBezTo>
                  <a:pt x="2326397" y="4380085"/>
                  <a:pt x="2315132" y="4380085"/>
                  <a:pt x="2303868" y="4377853"/>
                </a:cubicBezTo>
                <a:cubicBezTo>
                  <a:pt x="2315132" y="4377853"/>
                  <a:pt x="2322642" y="4377853"/>
                  <a:pt x="2330151" y="4377853"/>
                </a:cubicBezTo>
                <a:cubicBezTo>
                  <a:pt x="2337661" y="4377853"/>
                  <a:pt x="2337661" y="4375620"/>
                  <a:pt x="2333906" y="4374504"/>
                </a:cubicBezTo>
                <a:cubicBezTo>
                  <a:pt x="2333906" y="4373388"/>
                  <a:pt x="2326397" y="4373388"/>
                  <a:pt x="2333906" y="4372271"/>
                </a:cubicBezTo>
                <a:cubicBezTo>
                  <a:pt x="2333906" y="4372271"/>
                  <a:pt x="2337661" y="4371155"/>
                  <a:pt x="2337661" y="4372271"/>
                </a:cubicBezTo>
                <a:cubicBezTo>
                  <a:pt x="2348925" y="4374504"/>
                  <a:pt x="2363944" y="4373388"/>
                  <a:pt x="2375208" y="4373388"/>
                </a:cubicBezTo>
                <a:cubicBezTo>
                  <a:pt x="2378963" y="4373388"/>
                  <a:pt x="2382717" y="4373388"/>
                  <a:pt x="2382717" y="4372271"/>
                </a:cubicBezTo>
                <a:cubicBezTo>
                  <a:pt x="2382717" y="4371155"/>
                  <a:pt x="2382717" y="4371155"/>
                  <a:pt x="2378963" y="4370039"/>
                </a:cubicBezTo>
                <a:cubicBezTo>
                  <a:pt x="2371453" y="4367806"/>
                  <a:pt x="2360189" y="4367806"/>
                  <a:pt x="2356434" y="4365574"/>
                </a:cubicBezTo>
                <a:cubicBezTo>
                  <a:pt x="2352680" y="4363341"/>
                  <a:pt x="2345170" y="4362225"/>
                  <a:pt x="2352680" y="4359992"/>
                </a:cubicBezTo>
                <a:cubicBezTo>
                  <a:pt x="2356434" y="4358876"/>
                  <a:pt x="2356434" y="4356643"/>
                  <a:pt x="2360189" y="4356643"/>
                </a:cubicBezTo>
                <a:cubicBezTo>
                  <a:pt x="2367699" y="4356643"/>
                  <a:pt x="2375208" y="4355527"/>
                  <a:pt x="2378963" y="4356643"/>
                </a:cubicBezTo>
                <a:cubicBezTo>
                  <a:pt x="2393982" y="4358876"/>
                  <a:pt x="2409000" y="4359992"/>
                  <a:pt x="2424019" y="4361108"/>
                </a:cubicBezTo>
                <a:cubicBezTo>
                  <a:pt x="2435284" y="4363341"/>
                  <a:pt x="2435284" y="4362225"/>
                  <a:pt x="2442793" y="4358876"/>
                </a:cubicBezTo>
                <a:cubicBezTo>
                  <a:pt x="2442793" y="4356643"/>
                  <a:pt x="2446548" y="4353294"/>
                  <a:pt x="2454057" y="4352178"/>
                </a:cubicBezTo>
                <a:cubicBezTo>
                  <a:pt x="2465321" y="4352178"/>
                  <a:pt x="2472831" y="4349945"/>
                  <a:pt x="2487850" y="4349945"/>
                </a:cubicBezTo>
                <a:cubicBezTo>
                  <a:pt x="2495359" y="4351062"/>
                  <a:pt x="2506623" y="4349945"/>
                  <a:pt x="2517887" y="4351062"/>
                </a:cubicBezTo>
                <a:cubicBezTo>
                  <a:pt x="2525397" y="4351062"/>
                  <a:pt x="2525397" y="4348829"/>
                  <a:pt x="2525397" y="4347713"/>
                </a:cubicBezTo>
                <a:cubicBezTo>
                  <a:pt x="2525397" y="4345480"/>
                  <a:pt x="2521642" y="4344364"/>
                  <a:pt x="2517887" y="4344364"/>
                </a:cubicBezTo>
                <a:cubicBezTo>
                  <a:pt x="2510378" y="4344364"/>
                  <a:pt x="2510378" y="4345480"/>
                  <a:pt x="2506623" y="4345480"/>
                </a:cubicBezTo>
                <a:cubicBezTo>
                  <a:pt x="2487850" y="4347713"/>
                  <a:pt x="2472831" y="4346596"/>
                  <a:pt x="2461567" y="4342131"/>
                </a:cubicBezTo>
                <a:cubicBezTo>
                  <a:pt x="2457812" y="4339898"/>
                  <a:pt x="2465321" y="4337666"/>
                  <a:pt x="2457812" y="4335433"/>
                </a:cubicBezTo>
                <a:cubicBezTo>
                  <a:pt x="2446548" y="4335433"/>
                  <a:pt x="2435284" y="4335433"/>
                  <a:pt x="2424019" y="4335433"/>
                </a:cubicBezTo>
                <a:cubicBezTo>
                  <a:pt x="2416510" y="4334317"/>
                  <a:pt x="2405246" y="4336550"/>
                  <a:pt x="2393982" y="4334317"/>
                </a:cubicBezTo>
                <a:cubicBezTo>
                  <a:pt x="2382717" y="4330968"/>
                  <a:pt x="2378963" y="4335433"/>
                  <a:pt x="2367699" y="4335433"/>
                </a:cubicBezTo>
                <a:cubicBezTo>
                  <a:pt x="2333906" y="4334317"/>
                  <a:pt x="2303868" y="4337666"/>
                  <a:pt x="2273830" y="4336550"/>
                </a:cubicBezTo>
                <a:cubicBezTo>
                  <a:pt x="2258812" y="4336550"/>
                  <a:pt x="2247547" y="4336550"/>
                  <a:pt x="2232528" y="4336550"/>
                </a:cubicBezTo>
                <a:cubicBezTo>
                  <a:pt x="2210000" y="4336550"/>
                  <a:pt x="2191226" y="4336550"/>
                  <a:pt x="2168698" y="4342131"/>
                </a:cubicBezTo>
                <a:lnTo>
                  <a:pt x="2168544" y="4342063"/>
                </a:lnTo>
                <a:lnTo>
                  <a:pt x="2172545" y="4340278"/>
                </a:lnTo>
                <a:lnTo>
                  <a:pt x="2162258" y="4339259"/>
                </a:lnTo>
                <a:lnTo>
                  <a:pt x="2161189" y="4338782"/>
                </a:lnTo>
                <a:cubicBezTo>
                  <a:pt x="2146170" y="4333201"/>
                  <a:pt x="2142415" y="4333201"/>
                  <a:pt x="2119887" y="4337666"/>
                </a:cubicBezTo>
                <a:lnTo>
                  <a:pt x="2106576" y="4339645"/>
                </a:lnTo>
                <a:lnTo>
                  <a:pt x="2086187" y="4340278"/>
                </a:lnTo>
                <a:cubicBezTo>
                  <a:pt x="2074923" y="4340278"/>
                  <a:pt x="2059904" y="4340278"/>
                  <a:pt x="2048640" y="4340278"/>
                </a:cubicBezTo>
                <a:cubicBezTo>
                  <a:pt x="2043007" y="4340836"/>
                  <a:pt x="2038314" y="4340278"/>
                  <a:pt x="2033151" y="4339580"/>
                </a:cubicBezTo>
                <a:lnTo>
                  <a:pt x="2023877" y="4338803"/>
                </a:lnTo>
                <a:lnTo>
                  <a:pt x="2011000" y="4335433"/>
                </a:lnTo>
                <a:cubicBezTo>
                  <a:pt x="2003490" y="4332084"/>
                  <a:pt x="1992226" y="4329852"/>
                  <a:pt x="1980962" y="4330968"/>
                </a:cubicBezTo>
                <a:cubicBezTo>
                  <a:pt x="1973452" y="4333201"/>
                  <a:pt x="1965943" y="4333201"/>
                  <a:pt x="1958434" y="4333201"/>
                </a:cubicBezTo>
                <a:cubicBezTo>
                  <a:pt x="1947169" y="4333201"/>
                  <a:pt x="1939660" y="4334317"/>
                  <a:pt x="1939660" y="4336550"/>
                </a:cubicBezTo>
                <a:lnTo>
                  <a:pt x="1938307" y="4337555"/>
                </a:lnTo>
                <a:lnTo>
                  <a:pt x="1902205" y="4336929"/>
                </a:lnTo>
                <a:cubicBezTo>
                  <a:pt x="1898451" y="4336929"/>
                  <a:pt x="1894696" y="4336929"/>
                  <a:pt x="1890941" y="4335813"/>
                </a:cubicBezTo>
                <a:cubicBezTo>
                  <a:pt x="1887186" y="4334696"/>
                  <a:pt x="1883432" y="4334696"/>
                  <a:pt x="1883432" y="4334696"/>
                </a:cubicBezTo>
                <a:lnTo>
                  <a:pt x="1841816" y="4338821"/>
                </a:lnTo>
                <a:lnTo>
                  <a:pt x="1840160" y="4338922"/>
                </a:lnTo>
                <a:lnTo>
                  <a:pt x="1836718" y="4339271"/>
                </a:lnTo>
                <a:lnTo>
                  <a:pt x="1815758" y="4340643"/>
                </a:lnTo>
                <a:lnTo>
                  <a:pt x="1808245" y="4339898"/>
                </a:lnTo>
                <a:cubicBezTo>
                  <a:pt x="1796980" y="4337666"/>
                  <a:pt x="1793226" y="4335433"/>
                  <a:pt x="1793226" y="4332084"/>
                </a:cubicBezTo>
                <a:cubicBezTo>
                  <a:pt x="1793226" y="4330968"/>
                  <a:pt x="1789471" y="4328735"/>
                  <a:pt x="1781962" y="4329852"/>
                </a:cubicBezTo>
                <a:lnTo>
                  <a:pt x="1740302" y="4336929"/>
                </a:lnTo>
                <a:lnTo>
                  <a:pt x="1736997" y="4336929"/>
                </a:lnTo>
                <a:cubicBezTo>
                  <a:pt x="1718224" y="4336929"/>
                  <a:pt x="1706960" y="4333580"/>
                  <a:pt x="1691941" y="4334696"/>
                </a:cubicBezTo>
                <a:cubicBezTo>
                  <a:pt x="1673167" y="4335813"/>
                  <a:pt x="1654394" y="4333580"/>
                  <a:pt x="1631865" y="4334696"/>
                </a:cubicBezTo>
                <a:cubicBezTo>
                  <a:pt x="1613091" y="4335813"/>
                  <a:pt x="1594318" y="4336929"/>
                  <a:pt x="1575544" y="4338045"/>
                </a:cubicBezTo>
                <a:lnTo>
                  <a:pt x="1524836" y="4340667"/>
                </a:lnTo>
                <a:lnTo>
                  <a:pt x="1519131" y="4337666"/>
                </a:lnTo>
                <a:cubicBezTo>
                  <a:pt x="1526640" y="4336550"/>
                  <a:pt x="1530395" y="4336550"/>
                  <a:pt x="1534150" y="4336550"/>
                </a:cubicBezTo>
                <a:cubicBezTo>
                  <a:pt x="1556678" y="4336550"/>
                  <a:pt x="1575451" y="4336550"/>
                  <a:pt x="1594225" y="4336550"/>
                </a:cubicBezTo>
                <a:cubicBezTo>
                  <a:pt x="1601735" y="4337666"/>
                  <a:pt x="1609244" y="4335433"/>
                  <a:pt x="1612999" y="4333201"/>
                </a:cubicBezTo>
                <a:cubicBezTo>
                  <a:pt x="1590471" y="4333201"/>
                  <a:pt x="1567942" y="4333201"/>
                  <a:pt x="1545414" y="4333201"/>
                </a:cubicBezTo>
                <a:cubicBezTo>
                  <a:pt x="1522886" y="4333201"/>
                  <a:pt x="1500357" y="4332084"/>
                  <a:pt x="1477829" y="4333201"/>
                </a:cubicBezTo>
                <a:cubicBezTo>
                  <a:pt x="1455300" y="4334317"/>
                  <a:pt x="1436527" y="4330968"/>
                  <a:pt x="1413998" y="4330968"/>
                </a:cubicBezTo>
                <a:cubicBezTo>
                  <a:pt x="1383961" y="4330968"/>
                  <a:pt x="1353923" y="4330968"/>
                  <a:pt x="1323885" y="4330968"/>
                </a:cubicBezTo>
                <a:cubicBezTo>
                  <a:pt x="1312621" y="4330968"/>
                  <a:pt x="1305111" y="4328735"/>
                  <a:pt x="1297602" y="4329852"/>
                </a:cubicBezTo>
                <a:cubicBezTo>
                  <a:pt x="1271319" y="4332084"/>
                  <a:pt x="1245036" y="4330968"/>
                  <a:pt x="1222508" y="4336550"/>
                </a:cubicBezTo>
                <a:cubicBezTo>
                  <a:pt x="1218753" y="4337666"/>
                  <a:pt x="1214998" y="4336550"/>
                  <a:pt x="1214998" y="4334317"/>
                </a:cubicBezTo>
                <a:cubicBezTo>
                  <a:pt x="1214998" y="4333201"/>
                  <a:pt x="1218753" y="4330968"/>
                  <a:pt x="1211243" y="4328735"/>
                </a:cubicBezTo>
                <a:cubicBezTo>
                  <a:pt x="1173696" y="4328735"/>
                  <a:pt x="1173696" y="4328735"/>
                  <a:pt x="1154923" y="4325387"/>
                </a:cubicBezTo>
                <a:cubicBezTo>
                  <a:pt x="1214998" y="4324270"/>
                  <a:pt x="1271319" y="4326503"/>
                  <a:pt x="1327640" y="4323154"/>
                </a:cubicBezTo>
                <a:cubicBezTo>
                  <a:pt x="1350168" y="4322038"/>
                  <a:pt x="1372696" y="4320921"/>
                  <a:pt x="1406489" y="4320921"/>
                </a:cubicBezTo>
                <a:cubicBezTo>
                  <a:pt x="1387715" y="4318689"/>
                  <a:pt x="1376451" y="4315340"/>
                  <a:pt x="1365187" y="4315340"/>
                </a:cubicBezTo>
                <a:cubicBezTo>
                  <a:pt x="1346413" y="4316456"/>
                  <a:pt x="1327640" y="4313107"/>
                  <a:pt x="1312621" y="4318689"/>
                </a:cubicBezTo>
                <a:cubicBezTo>
                  <a:pt x="1308866" y="4319805"/>
                  <a:pt x="1301357" y="4319805"/>
                  <a:pt x="1293847" y="4319805"/>
                </a:cubicBezTo>
                <a:cubicBezTo>
                  <a:pt x="1256300" y="4319805"/>
                  <a:pt x="1214998" y="4319805"/>
                  <a:pt x="1173696" y="4319805"/>
                </a:cubicBezTo>
                <a:cubicBezTo>
                  <a:pt x="1162432" y="4319805"/>
                  <a:pt x="1151168" y="4318689"/>
                  <a:pt x="1139904" y="4315340"/>
                </a:cubicBezTo>
                <a:cubicBezTo>
                  <a:pt x="1166187" y="4316456"/>
                  <a:pt x="1184960" y="4314224"/>
                  <a:pt x="1207489" y="4313107"/>
                </a:cubicBezTo>
                <a:cubicBezTo>
                  <a:pt x="1214998" y="4313107"/>
                  <a:pt x="1226262" y="4311991"/>
                  <a:pt x="1237526" y="4311991"/>
                </a:cubicBezTo>
                <a:cubicBezTo>
                  <a:pt x="1248791" y="4311991"/>
                  <a:pt x="1248791" y="4310875"/>
                  <a:pt x="1241281" y="4306409"/>
                </a:cubicBezTo>
                <a:cubicBezTo>
                  <a:pt x="1233772" y="4305293"/>
                  <a:pt x="1226262" y="4306409"/>
                  <a:pt x="1226262" y="4303061"/>
                </a:cubicBezTo>
                <a:cubicBezTo>
                  <a:pt x="1230017" y="4300828"/>
                  <a:pt x="1237526" y="4301944"/>
                  <a:pt x="1241281" y="4301944"/>
                </a:cubicBezTo>
                <a:cubicBezTo>
                  <a:pt x="1241281" y="4301944"/>
                  <a:pt x="1245036" y="4301944"/>
                  <a:pt x="1245036" y="4301944"/>
                </a:cubicBezTo>
                <a:cubicBezTo>
                  <a:pt x="1248791" y="4299712"/>
                  <a:pt x="1241281" y="4299712"/>
                  <a:pt x="1237526" y="4299712"/>
                </a:cubicBezTo>
                <a:cubicBezTo>
                  <a:pt x="1226262" y="4299712"/>
                  <a:pt x="1211243" y="4299712"/>
                  <a:pt x="1196225" y="4299712"/>
                </a:cubicBezTo>
                <a:cubicBezTo>
                  <a:pt x="1192470" y="4299712"/>
                  <a:pt x="1188715" y="4299712"/>
                  <a:pt x="1188715" y="4298595"/>
                </a:cubicBezTo>
                <a:lnTo>
                  <a:pt x="1188022" y="4296330"/>
                </a:lnTo>
                <a:lnTo>
                  <a:pt x="1254974" y="4296330"/>
                </a:lnTo>
                <a:lnTo>
                  <a:pt x="1260055" y="4298595"/>
                </a:lnTo>
                <a:cubicBezTo>
                  <a:pt x="1267564" y="4298595"/>
                  <a:pt x="1271319" y="4297479"/>
                  <a:pt x="1278828" y="4298595"/>
                </a:cubicBezTo>
                <a:cubicBezTo>
                  <a:pt x="1278828" y="4301944"/>
                  <a:pt x="1278828" y="4304177"/>
                  <a:pt x="1278828" y="4307526"/>
                </a:cubicBezTo>
                <a:cubicBezTo>
                  <a:pt x="1305111" y="4306409"/>
                  <a:pt x="1327640" y="4310875"/>
                  <a:pt x="1353923" y="4309758"/>
                </a:cubicBezTo>
                <a:cubicBezTo>
                  <a:pt x="1353923" y="4309758"/>
                  <a:pt x="1357678" y="4309758"/>
                  <a:pt x="1357678" y="4309758"/>
                </a:cubicBezTo>
                <a:cubicBezTo>
                  <a:pt x="1376451" y="4314224"/>
                  <a:pt x="1391470" y="4308642"/>
                  <a:pt x="1406489" y="4309758"/>
                </a:cubicBezTo>
                <a:cubicBezTo>
                  <a:pt x="1410244" y="4309758"/>
                  <a:pt x="1413998" y="4308642"/>
                  <a:pt x="1417753" y="4307526"/>
                </a:cubicBezTo>
                <a:cubicBezTo>
                  <a:pt x="1410244" y="4306409"/>
                  <a:pt x="1402734" y="4306409"/>
                  <a:pt x="1395225" y="4306409"/>
                </a:cubicBezTo>
                <a:cubicBezTo>
                  <a:pt x="1391470" y="4305293"/>
                  <a:pt x="1387715" y="4304177"/>
                  <a:pt x="1391470" y="4303061"/>
                </a:cubicBezTo>
                <a:cubicBezTo>
                  <a:pt x="1395225" y="4300828"/>
                  <a:pt x="1398979" y="4299712"/>
                  <a:pt x="1406489" y="4299712"/>
                </a:cubicBezTo>
                <a:cubicBezTo>
                  <a:pt x="1432772" y="4299712"/>
                  <a:pt x="1459055" y="4299712"/>
                  <a:pt x="1485338" y="4298595"/>
                </a:cubicBezTo>
                <a:cubicBezTo>
                  <a:pt x="1519131" y="4296363"/>
                  <a:pt x="1549168" y="4297479"/>
                  <a:pt x="1582961" y="4298595"/>
                </a:cubicBezTo>
                <a:cubicBezTo>
                  <a:pt x="1612999" y="4298595"/>
                  <a:pt x="1643037" y="4296363"/>
                  <a:pt x="1673074" y="4299712"/>
                </a:cubicBezTo>
                <a:cubicBezTo>
                  <a:pt x="1676829" y="4300828"/>
                  <a:pt x="1680584" y="4300828"/>
                  <a:pt x="1684339" y="4299712"/>
                </a:cubicBezTo>
                <a:cubicBezTo>
                  <a:pt x="1714377" y="4296363"/>
                  <a:pt x="1744415" y="4298595"/>
                  <a:pt x="1774452" y="4297479"/>
                </a:cubicBezTo>
                <a:cubicBezTo>
                  <a:pt x="1793226" y="4297479"/>
                  <a:pt x="1815754" y="4298595"/>
                  <a:pt x="1830773" y="4300828"/>
                </a:cubicBezTo>
                <a:cubicBezTo>
                  <a:pt x="1849547" y="4301944"/>
                  <a:pt x="1868320" y="4303061"/>
                  <a:pt x="1883339" y="4301944"/>
                </a:cubicBezTo>
                <a:cubicBezTo>
                  <a:pt x="1898358" y="4299712"/>
                  <a:pt x="1917132" y="4300828"/>
                  <a:pt x="1932150" y="4298595"/>
                </a:cubicBezTo>
                <a:lnTo>
                  <a:pt x="1961779" y="4296330"/>
                </a:lnTo>
                <a:lnTo>
                  <a:pt x="2086407" y="4296330"/>
                </a:lnTo>
                <a:lnTo>
                  <a:pt x="2087803" y="4296142"/>
                </a:lnTo>
                <a:cubicBezTo>
                  <a:pt x="2096720" y="4296142"/>
                  <a:pt x="2106107" y="4296700"/>
                  <a:pt x="2115494" y="4296142"/>
                </a:cubicBezTo>
                <a:lnTo>
                  <a:pt x="2116885" y="4296330"/>
                </a:lnTo>
                <a:lnTo>
                  <a:pt x="2278284" y="4296330"/>
                </a:lnTo>
                <a:lnTo>
                  <a:pt x="2307640" y="4298512"/>
                </a:lnTo>
                <a:cubicBezTo>
                  <a:pt x="2311395" y="4300745"/>
                  <a:pt x="2303886" y="4302977"/>
                  <a:pt x="2311395" y="4305210"/>
                </a:cubicBezTo>
                <a:cubicBezTo>
                  <a:pt x="2322659" y="4305210"/>
                  <a:pt x="2333923" y="4305210"/>
                  <a:pt x="2345188" y="4305210"/>
                </a:cubicBezTo>
                <a:cubicBezTo>
                  <a:pt x="2352697" y="4306326"/>
                  <a:pt x="2363961" y="4304093"/>
                  <a:pt x="2375225" y="4306326"/>
                </a:cubicBezTo>
                <a:cubicBezTo>
                  <a:pt x="2386490" y="4309675"/>
                  <a:pt x="2390244" y="4305210"/>
                  <a:pt x="2401508" y="4305210"/>
                </a:cubicBezTo>
                <a:cubicBezTo>
                  <a:pt x="2435301" y="4306326"/>
                  <a:pt x="2465339" y="4302977"/>
                  <a:pt x="2495377" y="4304093"/>
                </a:cubicBezTo>
                <a:cubicBezTo>
                  <a:pt x="2510395" y="4304093"/>
                  <a:pt x="2521660" y="4304093"/>
                  <a:pt x="2536679" y="4304093"/>
                </a:cubicBezTo>
                <a:cubicBezTo>
                  <a:pt x="2559207" y="4304093"/>
                  <a:pt x="2577981" y="4304093"/>
                  <a:pt x="2600509" y="4298512"/>
                </a:cubicBezTo>
                <a:cubicBezTo>
                  <a:pt x="2604264" y="4299628"/>
                  <a:pt x="2604264" y="4301861"/>
                  <a:pt x="2608018" y="4301861"/>
                </a:cubicBezTo>
                <a:cubicBezTo>
                  <a:pt x="2623037" y="4307442"/>
                  <a:pt x="2626792" y="4307442"/>
                  <a:pt x="2649320" y="4302977"/>
                </a:cubicBezTo>
                <a:cubicBezTo>
                  <a:pt x="2656830" y="4300745"/>
                  <a:pt x="2668094" y="4298512"/>
                  <a:pt x="2679358" y="4298512"/>
                </a:cubicBezTo>
                <a:cubicBezTo>
                  <a:pt x="2690622" y="4297396"/>
                  <a:pt x="2698132" y="4295163"/>
                  <a:pt x="2705641" y="4296279"/>
                </a:cubicBezTo>
                <a:cubicBezTo>
                  <a:pt x="2724415" y="4298512"/>
                  <a:pt x="2746943" y="4298512"/>
                  <a:pt x="2758207" y="4305210"/>
                </a:cubicBezTo>
                <a:cubicBezTo>
                  <a:pt x="2765717" y="4308559"/>
                  <a:pt x="2776981" y="4310791"/>
                  <a:pt x="2788245" y="4309675"/>
                </a:cubicBezTo>
                <a:cubicBezTo>
                  <a:pt x="2795755" y="4307442"/>
                  <a:pt x="2803264" y="4307442"/>
                  <a:pt x="2810773" y="4307442"/>
                </a:cubicBezTo>
                <a:cubicBezTo>
                  <a:pt x="2822038" y="4307442"/>
                  <a:pt x="2829547" y="4306326"/>
                  <a:pt x="2829547" y="4304093"/>
                </a:cubicBezTo>
                <a:cubicBezTo>
                  <a:pt x="2833302" y="4301861"/>
                  <a:pt x="2837057" y="4300745"/>
                  <a:pt x="2837057" y="4298512"/>
                </a:cubicBezTo>
                <a:cubicBezTo>
                  <a:pt x="2844566" y="4294047"/>
                  <a:pt x="2859585" y="4295163"/>
                  <a:pt x="2867094" y="4298512"/>
                </a:cubicBezTo>
                <a:cubicBezTo>
                  <a:pt x="2870849" y="4300745"/>
                  <a:pt x="2874604" y="4304093"/>
                  <a:pt x="2882113" y="4304093"/>
                </a:cubicBezTo>
                <a:cubicBezTo>
                  <a:pt x="2893377" y="4304093"/>
                  <a:pt x="2900887" y="4304093"/>
                  <a:pt x="2908396" y="4302977"/>
                </a:cubicBezTo>
                <a:cubicBezTo>
                  <a:pt x="2919660" y="4300745"/>
                  <a:pt x="2938434" y="4302977"/>
                  <a:pt x="2949698" y="4299628"/>
                </a:cubicBezTo>
                <a:cubicBezTo>
                  <a:pt x="2953453" y="4299628"/>
                  <a:pt x="2957207" y="4299628"/>
                  <a:pt x="2960962" y="4300745"/>
                </a:cubicBezTo>
                <a:cubicBezTo>
                  <a:pt x="2972227" y="4302977"/>
                  <a:pt x="2975981" y="4305210"/>
                  <a:pt x="2975981" y="4308559"/>
                </a:cubicBezTo>
                <a:cubicBezTo>
                  <a:pt x="2975981" y="4309675"/>
                  <a:pt x="2979736" y="4311908"/>
                  <a:pt x="2987245" y="4310791"/>
                </a:cubicBezTo>
                <a:cubicBezTo>
                  <a:pt x="3002264" y="4306326"/>
                  <a:pt x="3021038" y="4304093"/>
                  <a:pt x="3039812" y="4301861"/>
                </a:cubicBezTo>
                <a:cubicBezTo>
                  <a:pt x="3043566" y="4301861"/>
                  <a:pt x="3047321" y="4300745"/>
                  <a:pt x="3047321" y="4299628"/>
                </a:cubicBezTo>
                <a:cubicBezTo>
                  <a:pt x="3047321" y="4298512"/>
                  <a:pt x="3043566" y="4298512"/>
                  <a:pt x="3039812" y="4297396"/>
                </a:cubicBezTo>
                <a:cubicBezTo>
                  <a:pt x="3024792" y="4297396"/>
                  <a:pt x="3006019" y="4292930"/>
                  <a:pt x="2987245" y="4296279"/>
                </a:cubicBezTo>
                <a:cubicBezTo>
                  <a:pt x="2983490" y="4296279"/>
                  <a:pt x="2975981" y="4296279"/>
                  <a:pt x="2975981" y="4295163"/>
                </a:cubicBezTo>
                <a:cubicBezTo>
                  <a:pt x="2975981" y="4291814"/>
                  <a:pt x="2964717" y="4291814"/>
                  <a:pt x="2957207" y="4291814"/>
                </a:cubicBezTo>
                <a:cubicBezTo>
                  <a:pt x="2949698" y="4291814"/>
                  <a:pt x="2945944" y="4289581"/>
                  <a:pt x="2949698" y="4287349"/>
                </a:cubicBezTo>
                <a:cubicBezTo>
                  <a:pt x="2949698" y="4286232"/>
                  <a:pt x="2957207" y="4285116"/>
                  <a:pt x="2960962" y="4282884"/>
                </a:cubicBezTo>
                <a:cubicBezTo>
                  <a:pt x="2953453" y="4282884"/>
                  <a:pt x="2949698" y="4281767"/>
                  <a:pt x="2945944" y="4282884"/>
                </a:cubicBezTo>
                <a:cubicBezTo>
                  <a:pt x="2938434" y="4285116"/>
                  <a:pt x="2927170" y="4284000"/>
                  <a:pt x="2919660" y="4284000"/>
                </a:cubicBezTo>
                <a:cubicBezTo>
                  <a:pt x="2908396" y="4285116"/>
                  <a:pt x="2900887" y="4281767"/>
                  <a:pt x="2889622" y="4282884"/>
                </a:cubicBezTo>
                <a:cubicBezTo>
                  <a:pt x="2874604" y="4284000"/>
                  <a:pt x="2878359" y="4279535"/>
                  <a:pt x="2870849" y="4277302"/>
                </a:cubicBezTo>
                <a:cubicBezTo>
                  <a:pt x="2867094" y="4276186"/>
                  <a:pt x="2859585" y="4276186"/>
                  <a:pt x="2855830" y="4276186"/>
                </a:cubicBezTo>
                <a:cubicBezTo>
                  <a:pt x="2837057" y="4276186"/>
                  <a:pt x="2818283" y="4276186"/>
                  <a:pt x="2795755" y="4276186"/>
                </a:cubicBezTo>
                <a:cubicBezTo>
                  <a:pt x="2776981" y="4276186"/>
                  <a:pt x="2754453" y="4276186"/>
                  <a:pt x="2731924" y="4276186"/>
                </a:cubicBezTo>
                <a:cubicBezTo>
                  <a:pt x="2731924" y="4276186"/>
                  <a:pt x="2731924" y="4275069"/>
                  <a:pt x="2731924" y="4275069"/>
                </a:cubicBezTo>
                <a:cubicBezTo>
                  <a:pt x="2750698" y="4275069"/>
                  <a:pt x="2773226" y="4275069"/>
                  <a:pt x="2795755" y="4273953"/>
                </a:cubicBezTo>
                <a:cubicBezTo>
                  <a:pt x="2788245" y="4272837"/>
                  <a:pt x="2784490" y="4270604"/>
                  <a:pt x="2780736" y="4270604"/>
                </a:cubicBezTo>
                <a:cubicBezTo>
                  <a:pt x="2743188" y="4269488"/>
                  <a:pt x="2705641" y="4266139"/>
                  <a:pt x="2668094" y="4267255"/>
                </a:cubicBezTo>
                <a:cubicBezTo>
                  <a:pt x="2660585" y="4267255"/>
                  <a:pt x="2653075" y="4267255"/>
                  <a:pt x="2645566" y="4267255"/>
                </a:cubicBezTo>
                <a:cubicBezTo>
                  <a:pt x="2623037" y="4267255"/>
                  <a:pt x="2608018" y="4265023"/>
                  <a:pt x="2596754" y="4260558"/>
                </a:cubicBezTo>
                <a:cubicBezTo>
                  <a:pt x="2585490" y="4260558"/>
                  <a:pt x="2574226" y="4260558"/>
                  <a:pt x="2562962" y="4260558"/>
                </a:cubicBezTo>
                <a:cubicBezTo>
                  <a:pt x="2555452" y="4260558"/>
                  <a:pt x="2555452" y="4259441"/>
                  <a:pt x="2551697" y="4258325"/>
                </a:cubicBezTo>
                <a:cubicBezTo>
                  <a:pt x="2547943" y="4257209"/>
                  <a:pt x="2551697" y="4256092"/>
                  <a:pt x="2555452" y="4254976"/>
                </a:cubicBezTo>
                <a:cubicBezTo>
                  <a:pt x="2566716" y="4250511"/>
                  <a:pt x="2566716" y="4250511"/>
                  <a:pt x="2581735" y="4253860"/>
                </a:cubicBezTo>
                <a:cubicBezTo>
                  <a:pt x="2585490" y="4254976"/>
                  <a:pt x="2596754" y="4258325"/>
                  <a:pt x="2596754" y="4259441"/>
                </a:cubicBezTo>
                <a:cubicBezTo>
                  <a:pt x="2611773" y="4257209"/>
                  <a:pt x="2623037" y="4260558"/>
                  <a:pt x="2634301" y="4260558"/>
                </a:cubicBezTo>
                <a:cubicBezTo>
                  <a:pt x="2649320" y="4258325"/>
                  <a:pt x="2668094" y="4258325"/>
                  <a:pt x="2679358" y="4260558"/>
                </a:cubicBezTo>
                <a:cubicBezTo>
                  <a:pt x="2686868" y="4260558"/>
                  <a:pt x="2690622" y="4261674"/>
                  <a:pt x="2698132" y="4260558"/>
                </a:cubicBezTo>
                <a:cubicBezTo>
                  <a:pt x="2705641" y="4260558"/>
                  <a:pt x="2713151" y="4261674"/>
                  <a:pt x="2724415" y="4259441"/>
                </a:cubicBezTo>
                <a:cubicBezTo>
                  <a:pt x="2731924" y="4258325"/>
                  <a:pt x="2743188" y="4261674"/>
                  <a:pt x="2750698" y="4260558"/>
                </a:cubicBezTo>
                <a:cubicBezTo>
                  <a:pt x="2754453" y="4258325"/>
                  <a:pt x="2761962" y="4259441"/>
                  <a:pt x="2765717" y="4259441"/>
                </a:cubicBezTo>
                <a:cubicBezTo>
                  <a:pt x="2773226" y="4259441"/>
                  <a:pt x="2769471" y="4261674"/>
                  <a:pt x="2773226" y="4262790"/>
                </a:cubicBezTo>
                <a:cubicBezTo>
                  <a:pt x="2776981" y="4262790"/>
                  <a:pt x="2784490" y="4262790"/>
                  <a:pt x="2792000" y="4262790"/>
                </a:cubicBezTo>
                <a:cubicBezTo>
                  <a:pt x="2792000" y="4261674"/>
                  <a:pt x="2795755" y="4260558"/>
                  <a:pt x="2799509" y="4260558"/>
                </a:cubicBezTo>
                <a:cubicBezTo>
                  <a:pt x="2807019" y="4261674"/>
                  <a:pt x="2803264" y="4263906"/>
                  <a:pt x="2803264" y="4265023"/>
                </a:cubicBezTo>
                <a:cubicBezTo>
                  <a:pt x="2810773" y="4265023"/>
                  <a:pt x="2818283" y="4265023"/>
                  <a:pt x="2825792" y="4265023"/>
                </a:cubicBezTo>
                <a:cubicBezTo>
                  <a:pt x="2822038" y="4262790"/>
                  <a:pt x="2829547" y="4262790"/>
                  <a:pt x="2833302" y="4262790"/>
                </a:cubicBezTo>
                <a:cubicBezTo>
                  <a:pt x="2840811" y="4263906"/>
                  <a:pt x="2837057" y="4265023"/>
                  <a:pt x="2837057" y="4267255"/>
                </a:cubicBezTo>
                <a:cubicBezTo>
                  <a:pt x="2855830" y="4267255"/>
                  <a:pt x="2878359" y="4265023"/>
                  <a:pt x="2897132" y="4268372"/>
                </a:cubicBezTo>
                <a:cubicBezTo>
                  <a:pt x="2900887" y="4269488"/>
                  <a:pt x="2904642" y="4269488"/>
                  <a:pt x="2908396" y="4268372"/>
                </a:cubicBezTo>
                <a:cubicBezTo>
                  <a:pt x="2912151" y="4266139"/>
                  <a:pt x="2919660" y="4266139"/>
                  <a:pt x="2923415" y="4267255"/>
                </a:cubicBezTo>
                <a:cubicBezTo>
                  <a:pt x="2934679" y="4267255"/>
                  <a:pt x="2949698" y="4266139"/>
                  <a:pt x="2957207" y="4265023"/>
                </a:cubicBezTo>
                <a:cubicBezTo>
                  <a:pt x="2968472" y="4262790"/>
                  <a:pt x="2979736" y="4262790"/>
                  <a:pt x="2991000" y="4265023"/>
                </a:cubicBezTo>
                <a:cubicBezTo>
                  <a:pt x="2998510" y="4266139"/>
                  <a:pt x="3009774" y="4267255"/>
                  <a:pt x="3024792" y="4267255"/>
                </a:cubicBezTo>
                <a:cubicBezTo>
                  <a:pt x="3032302" y="4266139"/>
                  <a:pt x="3043566" y="4267255"/>
                  <a:pt x="3051076" y="4267255"/>
                </a:cubicBezTo>
                <a:cubicBezTo>
                  <a:pt x="3054830" y="4263906"/>
                  <a:pt x="3062340" y="4265023"/>
                  <a:pt x="3066095" y="4265023"/>
                </a:cubicBezTo>
                <a:cubicBezTo>
                  <a:pt x="3073604" y="4265023"/>
                  <a:pt x="3077359" y="4265023"/>
                  <a:pt x="3084868" y="4265023"/>
                </a:cubicBezTo>
                <a:cubicBezTo>
                  <a:pt x="3096133" y="4261674"/>
                  <a:pt x="3107397" y="4261674"/>
                  <a:pt x="3118661" y="4265023"/>
                </a:cubicBezTo>
                <a:cubicBezTo>
                  <a:pt x="3118661" y="4265023"/>
                  <a:pt x="3122415" y="4265023"/>
                  <a:pt x="3122415" y="4265023"/>
                </a:cubicBezTo>
                <a:cubicBezTo>
                  <a:pt x="3152453" y="4265023"/>
                  <a:pt x="3152453" y="4265023"/>
                  <a:pt x="3163718" y="4271721"/>
                </a:cubicBezTo>
                <a:cubicBezTo>
                  <a:pt x="3163718" y="4272837"/>
                  <a:pt x="3163718" y="4273953"/>
                  <a:pt x="3163718" y="4273953"/>
                </a:cubicBezTo>
                <a:cubicBezTo>
                  <a:pt x="3171227" y="4277302"/>
                  <a:pt x="3167472" y="4280651"/>
                  <a:pt x="3152453" y="4280651"/>
                </a:cubicBezTo>
                <a:cubicBezTo>
                  <a:pt x="3144944" y="4280651"/>
                  <a:pt x="3133680" y="4280651"/>
                  <a:pt x="3122415" y="4280651"/>
                </a:cubicBezTo>
                <a:cubicBezTo>
                  <a:pt x="3114906" y="4280651"/>
                  <a:pt x="3111151" y="4280651"/>
                  <a:pt x="3111151" y="4282884"/>
                </a:cubicBezTo>
                <a:cubicBezTo>
                  <a:pt x="3111151" y="4285116"/>
                  <a:pt x="3114906" y="4284000"/>
                  <a:pt x="3122415" y="4284000"/>
                </a:cubicBezTo>
                <a:cubicBezTo>
                  <a:pt x="3126170" y="4284000"/>
                  <a:pt x="3133680" y="4285116"/>
                  <a:pt x="3137434" y="4282884"/>
                </a:cubicBezTo>
                <a:cubicBezTo>
                  <a:pt x="3144944" y="4281767"/>
                  <a:pt x="3152453" y="4281767"/>
                  <a:pt x="3156208" y="4282884"/>
                </a:cubicBezTo>
                <a:cubicBezTo>
                  <a:pt x="3167472" y="4284000"/>
                  <a:pt x="3178736" y="4284000"/>
                  <a:pt x="3186246" y="4284000"/>
                </a:cubicBezTo>
                <a:cubicBezTo>
                  <a:pt x="3193756" y="4284000"/>
                  <a:pt x="3201265" y="4285116"/>
                  <a:pt x="3205019" y="4286232"/>
                </a:cubicBezTo>
                <a:cubicBezTo>
                  <a:pt x="3223793" y="4290698"/>
                  <a:pt x="3242567" y="4295163"/>
                  <a:pt x="3250076" y="4302977"/>
                </a:cubicBezTo>
                <a:cubicBezTo>
                  <a:pt x="3242567" y="4304093"/>
                  <a:pt x="3238812" y="4304093"/>
                  <a:pt x="3235057" y="4304093"/>
                </a:cubicBezTo>
                <a:cubicBezTo>
                  <a:pt x="3212529" y="4304093"/>
                  <a:pt x="3193756" y="4304093"/>
                  <a:pt x="3174982" y="4304093"/>
                </a:cubicBezTo>
                <a:cubicBezTo>
                  <a:pt x="3167472" y="4302977"/>
                  <a:pt x="3159963" y="4305210"/>
                  <a:pt x="3156208" y="4307442"/>
                </a:cubicBezTo>
                <a:cubicBezTo>
                  <a:pt x="3178736" y="4307442"/>
                  <a:pt x="3201265" y="4307442"/>
                  <a:pt x="3223793" y="4307442"/>
                </a:cubicBezTo>
                <a:cubicBezTo>
                  <a:pt x="3246321" y="4307442"/>
                  <a:pt x="3268850" y="4308559"/>
                  <a:pt x="3291378" y="4307442"/>
                </a:cubicBezTo>
                <a:cubicBezTo>
                  <a:pt x="3313907" y="4306326"/>
                  <a:pt x="3332680" y="4309675"/>
                  <a:pt x="3355209" y="4309675"/>
                </a:cubicBezTo>
                <a:cubicBezTo>
                  <a:pt x="3385246" y="4309675"/>
                  <a:pt x="3415284" y="4309675"/>
                  <a:pt x="3445322" y="4309675"/>
                </a:cubicBezTo>
                <a:cubicBezTo>
                  <a:pt x="3456586" y="4309675"/>
                  <a:pt x="3464096" y="4311908"/>
                  <a:pt x="3471605" y="4310791"/>
                </a:cubicBezTo>
                <a:cubicBezTo>
                  <a:pt x="3497888" y="4308559"/>
                  <a:pt x="3524171" y="4309675"/>
                  <a:pt x="3546699" y="4304093"/>
                </a:cubicBezTo>
                <a:cubicBezTo>
                  <a:pt x="3550454" y="4302977"/>
                  <a:pt x="3554209" y="4304093"/>
                  <a:pt x="3554209" y="4306326"/>
                </a:cubicBezTo>
                <a:cubicBezTo>
                  <a:pt x="3554209" y="4307442"/>
                  <a:pt x="3550454" y="4309675"/>
                  <a:pt x="3557964" y="4311908"/>
                </a:cubicBezTo>
                <a:cubicBezTo>
                  <a:pt x="3595511" y="4311908"/>
                  <a:pt x="3595511" y="4311908"/>
                  <a:pt x="3614284" y="4315256"/>
                </a:cubicBezTo>
                <a:cubicBezTo>
                  <a:pt x="3554209" y="4316373"/>
                  <a:pt x="3497888" y="4314140"/>
                  <a:pt x="3441567" y="4317489"/>
                </a:cubicBezTo>
                <a:cubicBezTo>
                  <a:pt x="3419039" y="4318605"/>
                  <a:pt x="3396511" y="4319722"/>
                  <a:pt x="3362718" y="4319722"/>
                </a:cubicBezTo>
                <a:cubicBezTo>
                  <a:pt x="3381492" y="4321954"/>
                  <a:pt x="3392756" y="4325303"/>
                  <a:pt x="3404020" y="4325303"/>
                </a:cubicBezTo>
                <a:cubicBezTo>
                  <a:pt x="3422794" y="4324187"/>
                  <a:pt x="3441567" y="4327536"/>
                  <a:pt x="3456586" y="4321954"/>
                </a:cubicBezTo>
                <a:cubicBezTo>
                  <a:pt x="3460341" y="4320838"/>
                  <a:pt x="3467850" y="4320838"/>
                  <a:pt x="3475360" y="4320838"/>
                </a:cubicBezTo>
                <a:cubicBezTo>
                  <a:pt x="3512907" y="4320838"/>
                  <a:pt x="3554209" y="4320838"/>
                  <a:pt x="3595511" y="4320838"/>
                </a:cubicBezTo>
                <a:cubicBezTo>
                  <a:pt x="3606775" y="4320838"/>
                  <a:pt x="3618039" y="4321954"/>
                  <a:pt x="3629303" y="4325303"/>
                </a:cubicBezTo>
                <a:cubicBezTo>
                  <a:pt x="3603020" y="4324187"/>
                  <a:pt x="3584247" y="4326419"/>
                  <a:pt x="3561718" y="4327536"/>
                </a:cubicBezTo>
                <a:cubicBezTo>
                  <a:pt x="3554209" y="4327536"/>
                  <a:pt x="3542945" y="4328652"/>
                  <a:pt x="3531681" y="4328652"/>
                </a:cubicBezTo>
                <a:cubicBezTo>
                  <a:pt x="3520416" y="4328652"/>
                  <a:pt x="3520416" y="4329768"/>
                  <a:pt x="3527926" y="4334234"/>
                </a:cubicBezTo>
                <a:cubicBezTo>
                  <a:pt x="3535435" y="4335350"/>
                  <a:pt x="3542945" y="4334234"/>
                  <a:pt x="3542945" y="4337582"/>
                </a:cubicBezTo>
                <a:cubicBezTo>
                  <a:pt x="3539190" y="4339815"/>
                  <a:pt x="3531681" y="4338699"/>
                  <a:pt x="3527926" y="4338699"/>
                </a:cubicBezTo>
                <a:cubicBezTo>
                  <a:pt x="3527926" y="4338699"/>
                  <a:pt x="3524171" y="4338699"/>
                  <a:pt x="3524171" y="4338699"/>
                </a:cubicBezTo>
                <a:cubicBezTo>
                  <a:pt x="3520416" y="4340931"/>
                  <a:pt x="3527926" y="4340931"/>
                  <a:pt x="3531681" y="4340931"/>
                </a:cubicBezTo>
                <a:cubicBezTo>
                  <a:pt x="3542945" y="4340931"/>
                  <a:pt x="3557964" y="4340931"/>
                  <a:pt x="3572982" y="4340931"/>
                </a:cubicBezTo>
                <a:cubicBezTo>
                  <a:pt x="3576737" y="4340931"/>
                  <a:pt x="3580492" y="4340931"/>
                  <a:pt x="3580492" y="4342048"/>
                </a:cubicBezTo>
                <a:cubicBezTo>
                  <a:pt x="3580492" y="4344280"/>
                  <a:pt x="3584247" y="4346513"/>
                  <a:pt x="3576737" y="4346513"/>
                </a:cubicBezTo>
                <a:cubicBezTo>
                  <a:pt x="3565473" y="4345396"/>
                  <a:pt x="3557964" y="4348745"/>
                  <a:pt x="3554209" y="4347629"/>
                </a:cubicBezTo>
                <a:cubicBezTo>
                  <a:pt x="3542945" y="4345396"/>
                  <a:pt x="3527926" y="4347629"/>
                  <a:pt x="3516662" y="4345396"/>
                </a:cubicBezTo>
                <a:cubicBezTo>
                  <a:pt x="3512907" y="4344280"/>
                  <a:pt x="3509152" y="4344280"/>
                  <a:pt x="3509152" y="4342048"/>
                </a:cubicBezTo>
                <a:cubicBezTo>
                  <a:pt x="3501643" y="4342048"/>
                  <a:pt x="3497888" y="4343164"/>
                  <a:pt x="3490379" y="4342048"/>
                </a:cubicBezTo>
                <a:cubicBezTo>
                  <a:pt x="3490379" y="4338699"/>
                  <a:pt x="3490379" y="4336466"/>
                  <a:pt x="3490379" y="4333117"/>
                </a:cubicBezTo>
                <a:cubicBezTo>
                  <a:pt x="3464096" y="4334234"/>
                  <a:pt x="3441567" y="4329768"/>
                  <a:pt x="3415284" y="4330885"/>
                </a:cubicBezTo>
                <a:cubicBezTo>
                  <a:pt x="3415284" y="4330885"/>
                  <a:pt x="3411529" y="4330885"/>
                  <a:pt x="3411529" y="4330885"/>
                </a:cubicBezTo>
                <a:cubicBezTo>
                  <a:pt x="3392756" y="4326419"/>
                  <a:pt x="3377737" y="4332001"/>
                  <a:pt x="3362718" y="4330885"/>
                </a:cubicBezTo>
                <a:cubicBezTo>
                  <a:pt x="3358963" y="4330885"/>
                  <a:pt x="3355209" y="4332001"/>
                  <a:pt x="3351454" y="4333117"/>
                </a:cubicBezTo>
                <a:cubicBezTo>
                  <a:pt x="3358963" y="4334234"/>
                  <a:pt x="3366473" y="4334234"/>
                  <a:pt x="3373982" y="4334234"/>
                </a:cubicBezTo>
                <a:cubicBezTo>
                  <a:pt x="3377737" y="4335350"/>
                  <a:pt x="3381492" y="4336466"/>
                  <a:pt x="3377737" y="4337582"/>
                </a:cubicBezTo>
                <a:cubicBezTo>
                  <a:pt x="3373982" y="4339815"/>
                  <a:pt x="3370228" y="4340931"/>
                  <a:pt x="3362718" y="4340931"/>
                </a:cubicBezTo>
                <a:cubicBezTo>
                  <a:pt x="3336435" y="4340931"/>
                  <a:pt x="3310152" y="4340931"/>
                  <a:pt x="3283869" y="4342048"/>
                </a:cubicBezTo>
                <a:cubicBezTo>
                  <a:pt x="3250076" y="4344280"/>
                  <a:pt x="3220039" y="4343164"/>
                  <a:pt x="3186246" y="4342048"/>
                </a:cubicBezTo>
                <a:cubicBezTo>
                  <a:pt x="3156208" y="4342048"/>
                  <a:pt x="3126170" y="4344280"/>
                  <a:pt x="3096133" y="4340931"/>
                </a:cubicBezTo>
                <a:cubicBezTo>
                  <a:pt x="3092378" y="4339815"/>
                  <a:pt x="3088623" y="4339815"/>
                  <a:pt x="3084868" y="4340931"/>
                </a:cubicBezTo>
                <a:cubicBezTo>
                  <a:pt x="3054830" y="4344280"/>
                  <a:pt x="3024792" y="4342048"/>
                  <a:pt x="2994755" y="4343164"/>
                </a:cubicBezTo>
                <a:cubicBezTo>
                  <a:pt x="2975981" y="4343164"/>
                  <a:pt x="2953453" y="4342048"/>
                  <a:pt x="2938434" y="4339815"/>
                </a:cubicBezTo>
                <a:cubicBezTo>
                  <a:pt x="2919660" y="4338699"/>
                  <a:pt x="2900887" y="4337582"/>
                  <a:pt x="2885868" y="4338699"/>
                </a:cubicBezTo>
                <a:cubicBezTo>
                  <a:pt x="2870849" y="4340931"/>
                  <a:pt x="2852075" y="4339815"/>
                  <a:pt x="2837057" y="4342048"/>
                </a:cubicBezTo>
                <a:cubicBezTo>
                  <a:pt x="2795755" y="4348745"/>
                  <a:pt x="2750698" y="4352094"/>
                  <a:pt x="2705641" y="4352094"/>
                </a:cubicBezTo>
                <a:cubicBezTo>
                  <a:pt x="2679358" y="4352094"/>
                  <a:pt x="2656830" y="4352094"/>
                  <a:pt x="2630547" y="4352094"/>
                </a:cubicBezTo>
                <a:cubicBezTo>
                  <a:pt x="2626792" y="4352094"/>
                  <a:pt x="2619282" y="4350978"/>
                  <a:pt x="2615528" y="4353211"/>
                </a:cubicBezTo>
                <a:cubicBezTo>
                  <a:pt x="2611773" y="4355443"/>
                  <a:pt x="2619282" y="4357676"/>
                  <a:pt x="2623037" y="4357676"/>
                </a:cubicBezTo>
                <a:cubicBezTo>
                  <a:pt x="2638056" y="4358792"/>
                  <a:pt x="2649320" y="4361025"/>
                  <a:pt x="2664339" y="4362141"/>
                </a:cubicBezTo>
                <a:cubicBezTo>
                  <a:pt x="2683113" y="4363257"/>
                  <a:pt x="2701886" y="4363257"/>
                  <a:pt x="2720660" y="4366606"/>
                </a:cubicBezTo>
                <a:cubicBezTo>
                  <a:pt x="2713151" y="4367722"/>
                  <a:pt x="2713151" y="4369955"/>
                  <a:pt x="2705641" y="4369955"/>
                </a:cubicBezTo>
                <a:cubicBezTo>
                  <a:pt x="2690622" y="4369955"/>
                  <a:pt x="2679358" y="4373304"/>
                  <a:pt x="2668094" y="4374420"/>
                </a:cubicBezTo>
                <a:cubicBezTo>
                  <a:pt x="2664339" y="4374420"/>
                  <a:pt x="2660585" y="4376653"/>
                  <a:pt x="2660585" y="4377769"/>
                </a:cubicBezTo>
                <a:cubicBezTo>
                  <a:pt x="2664339" y="4380002"/>
                  <a:pt x="2668094" y="4378885"/>
                  <a:pt x="2671849" y="4378885"/>
                </a:cubicBezTo>
                <a:cubicBezTo>
                  <a:pt x="2675603" y="4378885"/>
                  <a:pt x="2679358" y="4378885"/>
                  <a:pt x="2686868" y="4378885"/>
                </a:cubicBezTo>
                <a:cubicBezTo>
                  <a:pt x="2705641" y="4381118"/>
                  <a:pt x="2724415" y="4376653"/>
                  <a:pt x="2746943" y="4377769"/>
                </a:cubicBezTo>
                <a:cubicBezTo>
                  <a:pt x="2758207" y="4377769"/>
                  <a:pt x="2773226" y="4377769"/>
                  <a:pt x="2784490" y="4377769"/>
                </a:cubicBezTo>
                <a:cubicBezTo>
                  <a:pt x="2795755" y="4376653"/>
                  <a:pt x="2803264" y="4380002"/>
                  <a:pt x="2818283" y="4380002"/>
                </a:cubicBezTo>
                <a:cubicBezTo>
                  <a:pt x="2855830" y="4377769"/>
                  <a:pt x="2893377" y="4382234"/>
                  <a:pt x="2930925" y="4381118"/>
                </a:cubicBezTo>
                <a:cubicBezTo>
                  <a:pt x="2934679" y="4381118"/>
                  <a:pt x="2938434" y="4381118"/>
                  <a:pt x="2942189" y="4382234"/>
                </a:cubicBezTo>
                <a:cubicBezTo>
                  <a:pt x="2945944" y="4383351"/>
                  <a:pt x="2949698" y="4383351"/>
                  <a:pt x="2949698" y="4383351"/>
                </a:cubicBezTo>
                <a:cubicBezTo>
                  <a:pt x="2964717" y="4380002"/>
                  <a:pt x="2979736" y="4381118"/>
                  <a:pt x="2994755" y="4378885"/>
                </a:cubicBezTo>
                <a:cubicBezTo>
                  <a:pt x="3013529" y="4376653"/>
                  <a:pt x="3032302" y="4375537"/>
                  <a:pt x="3047321" y="4381118"/>
                </a:cubicBezTo>
                <a:cubicBezTo>
                  <a:pt x="3051076" y="4381118"/>
                  <a:pt x="3051076" y="4381118"/>
                  <a:pt x="3054830" y="4381118"/>
                </a:cubicBezTo>
                <a:cubicBezTo>
                  <a:pt x="3069849" y="4381118"/>
                  <a:pt x="3084868" y="4382234"/>
                  <a:pt x="3096133" y="4381118"/>
                </a:cubicBezTo>
                <a:cubicBezTo>
                  <a:pt x="3114906" y="4381118"/>
                  <a:pt x="3126170" y="4384467"/>
                  <a:pt x="3141189" y="4383351"/>
                </a:cubicBezTo>
                <a:cubicBezTo>
                  <a:pt x="3159963" y="4382234"/>
                  <a:pt x="3178736" y="4384467"/>
                  <a:pt x="3201265" y="4383351"/>
                </a:cubicBezTo>
                <a:cubicBezTo>
                  <a:pt x="3220039" y="4382234"/>
                  <a:pt x="3238812" y="4381118"/>
                  <a:pt x="3257586" y="4380002"/>
                </a:cubicBezTo>
                <a:cubicBezTo>
                  <a:pt x="3283869" y="4377769"/>
                  <a:pt x="3313907" y="4376653"/>
                  <a:pt x="3343944" y="4375537"/>
                </a:cubicBezTo>
                <a:cubicBezTo>
                  <a:pt x="3366473" y="4375537"/>
                  <a:pt x="3385246" y="4372188"/>
                  <a:pt x="3411529" y="4373304"/>
                </a:cubicBezTo>
                <a:cubicBezTo>
                  <a:pt x="3407775" y="4371071"/>
                  <a:pt x="3404020" y="4369955"/>
                  <a:pt x="3392756" y="4369955"/>
                </a:cubicBezTo>
                <a:cubicBezTo>
                  <a:pt x="3389001" y="4369955"/>
                  <a:pt x="3381492" y="4369955"/>
                  <a:pt x="3373982" y="4369955"/>
                </a:cubicBezTo>
                <a:cubicBezTo>
                  <a:pt x="3351454" y="4366606"/>
                  <a:pt x="3325171" y="4365490"/>
                  <a:pt x="3302642" y="4365490"/>
                </a:cubicBezTo>
                <a:cubicBezTo>
                  <a:pt x="3283869" y="4365490"/>
                  <a:pt x="3261341" y="4365490"/>
                  <a:pt x="3242567" y="4365490"/>
                </a:cubicBezTo>
                <a:cubicBezTo>
                  <a:pt x="3223793" y="4365490"/>
                  <a:pt x="3205019" y="4366606"/>
                  <a:pt x="3186246" y="4371071"/>
                </a:cubicBezTo>
                <a:cubicBezTo>
                  <a:pt x="3182491" y="4372188"/>
                  <a:pt x="3174982" y="4373304"/>
                  <a:pt x="3167472" y="4373304"/>
                </a:cubicBezTo>
                <a:cubicBezTo>
                  <a:pt x="3141189" y="4374420"/>
                  <a:pt x="3114906" y="4373304"/>
                  <a:pt x="3096133" y="4367722"/>
                </a:cubicBezTo>
                <a:cubicBezTo>
                  <a:pt x="3084868" y="4365490"/>
                  <a:pt x="3077359" y="4365490"/>
                  <a:pt x="3066095" y="4366606"/>
                </a:cubicBezTo>
                <a:cubicBezTo>
                  <a:pt x="3051076" y="4368839"/>
                  <a:pt x="3039812" y="4368839"/>
                  <a:pt x="3024792" y="4366606"/>
                </a:cubicBezTo>
                <a:cubicBezTo>
                  <a:pt x="3017283" y="4365490"/>
                  <a:pt x="3009774" y="4365490"/>
                  <a:pt x="3002264" y="4366606"/>
                </a:cubicBezTo>
                <a:cubicBezTo>
                  <a:pt x="2991000" y="4368839"/>
                  <a:pt x="2972227" y="4366606"/>
                  <a:pt x="2957207" y="4369955"/>
                </a:cubicBezTo>
                <a:cubicBezTo>
                  <a:pt x="2953453" y="4371071"/>
                  <a:pt x="2938434" y="4369955"/>
                  <a:pt x="2930925" y="4368839"/>
                </a:cubicBezTo>
                <a:cubicBezTo>
                  <a:pt x="2908396" y="4365490"/>
                  <a:pt x="2889622" y="4365490"/>
                  <a:pt x="2867094" y="4365490"/>
                </a:cubicBezTo>
                <a:cubicBezTo>
                  <a:pt x="2855830" y="4365490"/>
                  <a:pt x="2840811" y="4366606"/>
                  <a:pt x="2829547" y="4364374"/>
                </a:cubicBezTo>
                <a:cubicBezTo>
                  <a:pt x="2825792" y="4363257"/>
                  <a:pt x="2822038" y="4363257"/>
                  <a:pt x="2818283" y="4365490"/>
                </a:cubicBezTo>
                <a:cubicBezTo>
                  <a:pt x="2810773" y="4372188"/>
                  <a:pt x="2803264" y="4372188"/>
                  <a:pt x="2780736" y="4369955"/>
                </a:cubicBezTo>
                <a:cubicBezTo>
                  <a:pt x="2776981" y="4368839"/>
                  <a:pt x="2769471" y="4368839"/>
                  <a:pt x="2765717" y="4366606"/>
                </a:cubicBezTo>
                <a:cubicBezTo>
                  <a:pt x="2776981" y="4361025"/>
                  <a:pt x="2795755" y="4359908"/>
                  <a:pt x="2818283" y="4359908"/>
                </a:cubicBezTo>
                <a:cubicBezTo>
                  <a:pt x="2885868" y="4359908"/>
                  <a:pt x="2957207" y="4359908"/>
                  <a:pt x="3024792" y="4359908"/>
                </a:cubicBezTo>
                <a:cubicBezTo>
                  <a:pt x="3047321" y="4359908"/>
                  <a:pt x="3066095" y="4356559"/>
                  <a:pt x="3088623" y="4357676"/>
                </a:cubicBezTo>
                <a:cubicBezTo>
                  <a:pt x="3092378" y="4357676"/>
                  <a:pt x="3096133" y="4355443"/>
                  <a:pt x="3099887" y="4355443"/>
                </a:cubicBezTo>
                <a:cubicBezTo>
                  <a:pt x="3103642" y="4356559"/>
                  <a:pt x="3103642" y="4354327"/>
                  <a:pt x="3103642" y="4353211"/>
                </a:cubicBezTo>
                <a:cubicBezTo>
                  <a:pt x="3103642" y="4353211"/>
                  <a:pt x="3103642" y="4352094"/>
                  <a:pt x="3099887" y="4352094"/>
                </a:cubicBezTo>
                <a:cubicBezTo>
                  <a:pt x="3092378" y="4352094"/>
                  <a:pt x="3088623" y="4353211"/>
                  <a:pt x="3084868" y="4350978"/>
                </a:cubicBezTo>
                <a:cubicBezTo>
                  <a:pt x="3088623" y="4350978"/>
                  <a:pt x="3088623" y="4349862"/>
                  <a:pt x="3088623" y="4349862"/>
                </a:cubicBezTo>
                <a:cubicBezTo>
                  <a:pt x="3144944" y="4350978"/>
                  <a:pt x="3197510" y="4348745"/>
                  <a:pt x="3253831" y="4352094"/>
                </a:cubicBezTo>
                <a:cubicBezTo>
                  <a:pt x="3272605" y="4353211"/>
                  <a:pt x="3291378" y="4353211"/>
                  <a:pt x="3310152" y="4352094"/>
                </a:cubicBezTo>
                <a:cubicBezTo>
                  <a:pt x="3328926" y="4350978"/>
                  <a:pt x="3347699" y="4355443"/>
                  <a:pt x="3366473" y="4352094"/>
                </a:cubicBezTo>
                <a:cubicBezTo>
                  <a:pt x="3370228" y="4352094"/>
                  <a:pt x="3373982" y="4352094"/>
                  <a:pt x="3373982" y="4352094"/>
                </a:cubicBezTo>
                <a:cubicBezTo>
                  <a:pt x="3385246" y="4355443"/>
                  <a:pt x="3400265" y="4354327"/>
                  <a:pt x="3415284" y="4354327"/>
                </a:cubicBezTo>
                <a:cubicBezTo>
                  <a:pt x="3437813" y="4354327"/>
                  <a:pt x="3460341" y="4354327"/>
                  <a:pt x="3486624" y="4354327"/>
                </a:cubicBezTo>
                <a:cubicBezTo>
                  <a:pt x="3494133" y="4354327"/>
                  <a:pt x="3501643" y="4355443"/>
                  <a:pt x="3509152" y="4356559"/>
                </a:cubicBezTo>
                <a:cubicBezTo>
                  <a:pt x="3520416" y="4355443"/>
                  <a:pt x="3527926" y="4358792"/>
                  <a:pt x="3539190" y="4357676"/>
                </a:cubicBezTo>
                <a:cubicBezTo>
                  <a:pt x="3546699" y="4357676"/>
                  <a:pt x="3557964" y="4358792"/>
                  <a:pt x="3569228" y="4357676"/>
                </a:cubicBezTo>
                <a:cubicBezTo>
                  <a:pt x="3576737" y="4357676"/>
                  <a:pt x="3584247" y="4358792"/>
                  <a:pt x="3588002" y="4361025"/>
                </a:cubicBezTo>
                <a:cubicBezTo>
                  <a:pt x="3588002" y="4362141"/>
                  <a:pt x="3588002" y="4363257"/>
                  <a:pt x="3584247" y="4363257"/>
                </a:cubicBezTo>
                <a:cubicBezTo>
                  <a:pt x="3557964" y="4364374"/>
                  <a:pt x="3527926" y="4364374"/>
                  <a:pt x="3509152" y="4357676"/>
                </a:cubicBezTo>
                <a:cubicBezTo>
                  <a:pt x="3490379" y="4356559"/>
                  <a:pt x="3475360" y="4361025"/>
                  <a:pt x="3456586" y="4359908"/>
                </a:cubicBezTo>
                <a:cubicBezTo>
                  <a:pt x="3460341" y="4363257"/>
                  <a:pt x="3456586" y="4364374"/>
                  <a:pt x="3445322" y="4364374"/>
                </a:cubicBezTo>
                <a:cubicBezTo>
                  <a:pt x="3437813" y="4364374"/>
                  <a:pt x="3434058" y="4364374"/>
                  <a:pt x="3430303" y="4364374"/>
                </a:cubicBezTo>
                <a:cubicBezTo>
                  <a:pt x="3430303" y="4365490"/>
                  <a:pt x="3430303" y="4366606"/>
                  <a:pt x="3430303" y="4367722"/>
                </a:cubicBezTo>
                <a:cubicBezTo>
                  <a:pt x="3437813" y="4367722"/>
                  <a:pt x="3445322" y="4367722"/>
                  <a:pt x="3449077" y="4367722"/>
                </a:cubicBezTo>
                <a:cubicBezTo>
                  <a:pt x="3456586" y="4367722"/>
                  <a:pt x="3460341" y="4367722"/>
                  <a:pt x="3464096" y="4367722"/>
                </a:cubicBezTo>
                <a:cubicBezTo>
                  <a:pt x="3467850" y="4367722"/>
                  <a:pt x="3475360" y="4366606"/>
                  <a:pt x="3475360" y="4368839"/>
                </a:cubicBezTo>
                <a:cubicBezTo>
                  <a:pt x="3479114" y="4372188"/>
                  <a:pt x="3471605" y="4371071"/>
                  <a:pt x="3464096" y="4372188"/>
                </a:cubicBezTo>
                <a:cubicBezTo>
                  <a:pt x="3460341" y="4373304"/>
                  <a:pt x="3464096" y="4374420"/>
                  <a:pt x="3464096" y="4375537"/>
                </a:cubicBezTo>
                <a:cubicBezTo>
                  <a:pt x="3471605" y="4378885"/>
                  <a:pt x="3482869" y="4378885"/>
                  <a:pt x="3494133" y="4380002"/>
                </a:cubicBezTo>
                <a:cubicBezTo>
                  <a:pt x="3520416" y="4380002"/>
                  <a:pt x="3546699" y="4376653"/>
                  <a:pt x="3569228" y="4377769"/>
                </a:cubicBezTo>
                <a:cubicBezTo>
                  <a:pt x="3584247" y="4377769"/>
                  <a:pt x="3603020" y="4378885"/>
                  <a:pt x="3614284" y="4376653"/>
                </a:cubicBezTo>
                <a:cubicBezTo>
                  <a:pt x="3633058" y="4374420"/>
                  <a:pt x="3651832" y="4375537"/>
                  <a:pt x="3670605" y="4375537"/>
                </a:cubicBezTo>
                <a:cubicBezTo>
                  <a:pt x="3685624" y="4375537"/>
                  <a:pt x="3704398" y="4373304"/>
                  <a:pt x="3723172" y="4377769"/>
                </a:cubicBezTo>
                <a:cubicBezTo>
                  <a:pt x="3734436" y="4375537"/>
                  <a:pt x="3749455" y="4377769"/>
                  <a:pt x="3756964" y="4380002"/>
                </a:cubicBezTo>
                <a:cubicBezTo>
                  <a:pt x="3768228" y="4382234"/>
                  <a:pt x="3783247" y="4380002"/>
                  <a:pt x="3794511" y="4383351"/>
                </a:cubicBezTo>
                <a:cubicBezTo>
                  <a:pt x="3798266" y="4384467"/>
                  <a:pt x="3813285" y="4384467"/>
                  <a:pt x="3820794" y="4382234"/>
                </a:cubicBezTo>
                <a:cubicBezTo>
                  <a:pt x="3839568" y="4378885"/>
                  <a:pt x="3862096" y="4378885"/>
                  <a:pt x="3884625" y="4378885"/>
                </a:cubicBezTo>
                <a:lnTo>
                  <a:pt x="3963884" y="4378885"/>
                </a:lnTo>
                <a:cubicBezTo>
                  <a:pt x="3960129" y="4378885"/>
                  <a:pt x="3956374" y="4380002"/>
                  <a:pt x="3952620" y="4377769"/>
                </a:cubicBezTo>
                <a:cubicBezTo>
                  <a:pt x="3952620" y="4376653"/>
                  <a:pt x="3956374" y="4374420"/>
                  <a:pt x="3960129" y="4374420"/>
                </a:cubicBezTo>
                <a:cubicBezTo>
                  <a:pt x="3971393" y="4373304"/>
                  <a:pt x="3982657" y="4369955"/>
                  <a:pt x="3997676" y="4369955"/>
                </a:cubicBezTo>
                <a:cubicBezTo>
                  <a:pt x="4005186" y="4369955"/>
                  <a:pt x="4005186" y="4367722"/>
                  <a:pt x="4012695" y="4366606"/>
                </a:cubicBezTo>
                <a:cubicBezTo>
                  <a:pt x="3993921" y="4363257"/>
                  <a:pt x="3975148" y="4363257"/>
                  <a:pt x="3956374" y="4362141"/>
                </a:cubicBezTo>
                <a:cubicBezTo>
                  <a:pt x="3941355" y="4361025"/>
                  <a:pt x="3930091" y="4358792"/>
                  <a:pt x="3915072" y="4357676"/>
                </a:cubicBezTo>
                <a:cubicBezTo>
                  <a:pt x="3911317" y="4357676"/>
                  <a:pt x="3903808" y="4355443"/>
                  <a:pt x="3907563" y="4353211"/>
                </a:cubicBezTo>
                <a:cubicBezTo>
                  <a:pt x="3911317" y="4350978"/>
                  <a:pt x="3918827" y="4352094"/>
                  <a:pt x="3922582" y="4352094"/>
                </a:cubicBezTo>
                <a:cubicBezTo>
                  <a:pt x="3948865" y="4352094"/>
                  <a:pt x="3971393" y="4352094"/>
                  <a:pt x="3997676" y="4352094"/>
                </a:cubicBezTo>
                <a:cubicBezTo>
                  <a:pt x="4042733" y="4352094"/>
                  <a:pt x="4087790" y="4348745"/>
                  <a:pt x="4129092" y="4342048"/>
                </a:cubicBezTo>
                <a:cubicBezTo>
                  <a:pt x="4144110" y="4339815"/>
                  <a:pt x="4162884" y="4340931"/>
                  <a:pt x="4177903" y="4338699"/>
                </a:cubicBezTo>
                <a:cubicBezTo>
                  <a:pt x="4192922" y="4337582"/>
                  <a:pt x="4211695" y="4338699"/>
                  <a:pt x="4230469" y="4339815"/>
                </a:cubicBezTo>
                <a:cubicBezTo>
                  <a:pt x="4245488" y="4342048"/>
                  <a:pt x="4268016" y="4343164"/>
                  <a:pt x="4286790" y="4343164"/>
                </a:cubicBezTo>
                <a:cubicBezTo>
                  <a:pt x="4316827" y="4342048"/>
                  <a:pt x="4346865" y="4344280"/>
                  <a:pt x="4376903" y="4340931"/>
                </a:cubicBezTo>
                <a:cubicBezTo>
                  <a:pt x="4380658" y="4339815"/>
                  <a:pt x="4384413" y="4339815"/>
                  <a:pt x="4388168" y="4340931"/>
                </a:cubicBezTo>
                <a:lnTo>
                  <a:pt x="4430951" y="4342654"/>
                </a:lnTo>
                <a:lnTo>
                  <a:pt x="4425789" y="4340282"/>
                </a:lnTo>
                <a:cubicBezTo>
                  <a:pt x="4422035" y="4334700"/>
                  <a:pt x="4422035" y="4326886"/>
                  <a:pt x="4391997" y="4326886"/>
                </a:cubicBezTo>
                <a:cubicBezTo>
                  <a:pt x="4380733" y="4326886"/>
                  <a:pt x="4369469" y="4323537"/>
                  <a:pt x="4369469" y="4320188"/>
                </a:cubicBezTo>
                <a:cubicBezTo>
                  <a:pt x="4365714" y="4316840"/>
                  <a:pt x="4361959" y="4314607"/>
                  <a:pt x="4354450" y="4311258"/>
                </a:cubicBezTo>
                <a:cubicBezTo>
                  <a:pt x="4354450" y="4310142"/>
                  <a:pt x="4354450" y="4309025"/>
                  <a:pt x="4354450" y="4309025"/>
                </a:cubicBezTo>
                <a:cubicBezTo>
                  <a:pt x="4373223" y="4303444"/>
                  <a:pt x="4388242" y="4297862"/>
                  <a:pt x="4410771" y="4297862"/>
                </a:cubicBezTo>
                <a:lnTo>
                  <a:pt x="4500922" y="4297862"/>
                </a:lnTo>
                <a:lnTo>
                  <a:pt x="4500922" y="4287669"/>
                </a:lnTo>
                <a:lnTo>
                  <a:pt x="4497054" y="4286232"/>
                </a:lnTo>
                <a:cubicBezTo>
                  <a:pt x="4493300" y="4285116"/>
                  <a:pt x="4485791" y="4284000"/>
                  <a:pt x="4478281" y="4284000"/>
                </a:cubicBezTo>
                <a:cubicBezTo>
                  <a:pt x="4470771" y="4284000"/>
                  <a:pt x="4459507" y="4284000"/>
                  <a:pt x="4448243" y="4282884"/>
                </a:cubicBezTo>
                <a:cubicBezTo>
                  <a:pt x="4444488" y="4281767"/>
                  <a:pt x="4436979" y="4281767"/>
                  <a:pt x="4429469" y="4282884"/>
                </a:cubicBezTo>
                <a:cubicBezTo>
                  <a:pt x="4425715" y="4285116"/>
                  <a:pt x="4418205" y="4284000"/>
                  <a:pt x="4414450" y="4284000"/>
                </a:cubicBezTo>
                <a:cubicBezTo>
                  <a:pt x="4406941" y="4284000"/>
                  <a:pt x="4403186" y="4285116"/>
                  <a:pt x="4403186" y="4282884"/>
                </a:cubicBezTo>
                <a:cubicBezTo>
                  <a:pt x="4403186" y="4280651"/>
                  <a:pt x="4406941" y="4280651"/>
                  <a:pt x="4414450" y="4280651"/>
                </a:cubicBezTo>
                <a:cubicBezTo>
                  <a:pt x="4425715" y="4280651"/>
                  <a:pt x="4436979" y="4280651"/>
                  <a:pt x="4444488" y="4280651"/>
                </a:cubicBezTo>
                <a:lnTo>
                  <a:pt x="4449664" y="4277574"/>
                </a:lnTo>
                <a:lnTo>
                  <a:pt x="4433299" y="4276653"/>
                </a:lnTo>
                <a:cubicBezTo>
                  <a:pt x="4410771" y="4276653"/>
                  <a:pt x="4384488" y="4277769"/>
                  <a:pt x="4358204" y="4275536"/>
                </a:cubicBezTo>
                <a:cubicBezTo>
                  <a:pt x="4343186" y="4273304"/>
                  <a:pt x="4324412" y="4274420"/>
                  <a:pt x="4309393" y="4275536"/>
                </a:cubicBezTo>
                <a:lnTo>
                  <a:pt x="4305517" y="4275344"/>
                </a:lnTo>
                <a:lnTo>
                  <a:pt x="4453413" y="4275344"/>
                </a:lnTo>
                <a:lnTo>
                  <a:pt x="4455753" y="4273953"/>
                </a:lnTo>
                <a:cubicBezTo>
                  <a:pt x="4455753" y="4273953"/>
                  <a:pt x="4455753" y="4272837"/>
                  <a:pt x="4455753" y="4271721"/>
                </a:cubicBezTo>
                <a:cubicBezTo>
                  <a:pt x="4444488" y="4265023"/>
                  <a:pt x="4444488" y="4265023"/>
                  <a:pt x="4414450" y="4265023"/>
                </a:cubicBezTo>
                <a:cubicBezTo>
                  <a:pt x="4414450" y="4265023"/>
                  <a:pt x="4410696" y="4265023"/>
                  <a:pt x="4410696" y="4265023"/>
                </a:cubicBezTo>
                <a:cubicBezTo>
                  <a:pt x="4399432" y="4261674"/>
                  <a:pt x="4388168" y="4261674"/>
                  <a:pt x="4376903" y="4265023"/>
                </a:cubicBezTo>
                <a:cubicBezTo>
                  <a:pt x="4369394" y="4265023"/>
                  <a:pt x="4365639" y="4265023"/>
                  <a:pt x="4358130" y="4265023"/>
                </a:cubicBezTo>
                <a:cubicBezTo>
                  <a:pt x="4354375" y="4265023"/>
                  <a:pt x="4346865" y="4263906"/>
                  <a:pt x="4343111" y="4267255"/>
                </a:cubicBezTo>
                <a:cubicBezTo>
                  <a:pt x="4335601" y="4267255"/>
                  <a:pt x="4324337" y="4266139"/>
                  <a:pt x="4316827" y="4267255"/>
                </a:cubicBezTo>
                <a:cubicBezTo>
                  <a:pt x="4301809" y="4267255"/>
                  <a:pt x="4290545" y="4266139"/>
                  <a:pt x="4283035" y="4265023"/>
                </a:cubicBezTo>
                <a:cubicBezTo>
                  <a:pt x="4271771" y="4262790"/>
                  <a:pt x="4260507" y="4262790"/>
                  <a:pt x="4249242" y="4265023"/>
                </a:cubicBezTo>
                <a:cubicBezTo>
                  <a:pt x="4241733" y="4266139"/>
                  <a:pt x="4226714" y="4267255"/>
                  <a:pt x="4215450" y="4267255"/>
                </a:cubicBezTo>
                <a:cubicBezTo>
                  <a:pt x="4211695" y="4266139"/>
                  <a:pt x="4204186" y="4266139"/>
                  <a:pt x="4200431" y="4268372"/>
                </a:cubicBezTo>
                <a:cubicBezTo>
                  <a:pt x="4196677" y="4269488"/>
                  <a:pt x="4192922" y="4269488"/>
                  <a:pt x="4189167" y="4268372"/>
                </a:cubicBezTo>
                <a:cubicBezTo>
                  <a:pt x="4170394" y="4265023"/>
                  <a:pt x="4147865" y="4267255"/>
                  <a:pt x="4129092" y="4267255"/>
                </a:cubicBezTo>
                <a:cubicBezTo>
                  <a:pt x="4129092" y="4265023"/>
                  <a:pt x="4132846" y="4263906"/>
                  <a:pt x="4125337" y="4262790"/>
                </a:cubicBezTo>
                <a:cubicBezTo>
                  <a:pt x="4121582" y="4262790"/>
                  <a:pt x="4114073" y="4262790"/>
                  <a:pt x="4117827" y="4265023"/>
                </a:cubicBezTo>
                <a:cubicBezTo>
                  <a:pt x="4110318" y="4265023"/>
                  <a:pt x="4102808" y="4265023"/>
                  <a:pt x="4095299" y="4265023"/>
                </a:cubicBezTo>
                <a:cubicBezTo>
                  <a:pt x="4095299" y="4263906"/>
                  <a:pt x="4099054" y="4261674"/>
                  <a:pt x="4091544" y="4260558"/>
                </a:cubicBezTo>
                <a:cubicBezTo>
                  <a:pt x="4087790" y="4260558"/>
                  <a:pt x="4084035" y="4261674"/>
                  <a:pt x="4084035" y="4262790"/>
                </a:cubicBezTo>
                <a:cubicBezTo>
                  <a:pt x="4076525" y="4262790"/>
                  <a:pt x="4069016" y="4262790"/>
                  <a:pt x="4065261" y="4262790"/>
                </a:cubicBezTo>
                <a:cubicBezTo>
                  <a:pt x="4061506" y="4261674"/>
                  <a:pt x="4065261" y="4259441"/>
                  <a:pt x="4057752" y="4259441"/>
                </a:cubicBezTo>
                <a:cubicBezTo>
                  <a:pt x="4053997" y="4259441"/>
                  <a:pt x="4046488" y="4258325"/>
                  <a:pt x="4042733" y="4260558"/>
                </a:cubicBezTo>
                <a:cubicBezTo>
                  <a:pt x="4035223" y="4261674"/>
                  <a:pt x="4023959" y="4258325"/>
                  <a:pt x="4016450" y="4259441"/>
                </a:cubicBezTo>
                <a:cubicBezTo>
                  <a:pt x="4005186" y="4261674"/>
                  <a:pt x="3997676" y="4260558"/>
                  <a:pt x="3990167" y="4260558"/>
                </a:cubicBezTo>
                <a:cubicBezTo>
                  <a:pt x="3982657" y="4261674"/>
                  <a:pt x="3978903" y="4260558"/>
                  <a:pt x="3971393" y="4260558"/>
                </a:cubicBezTo>
                <a:cubicBezTo>
                  <a:pt x="3960129" y="4258325"/>
                  <a:pt x="3941355" y="4258325"/>
                  <a:pt x="3926336" y="4260558"/>
                </a:cubicBezTo>
                <a:cubicBezTo>
                  <a:pt x="3915072" y="4260558"/>
                  <a:pt x="3903808" y="4257209"/>
                  <a:pt x="3888789" y="4259441"/>
                </a:cubicBezTo>
                <a:cubicBezTo>
                  <a:pt x="3888789" y="4258325"/>
                  <a:pt x="3877525" y="4254976"/>
                  <a:pt x="3873770" y="4253860"/>
                </a:cubicBezTo>
                <a:cubicBezTo>
                  <a:pt x="3858751" y="4250511"/>
                  <a:pt x="3858751" y="4250511"/>
                  <a:pt x="3847487" y="4254976"/>
                </a:cubicBezTo>
                <a:cubicBezTo>
                  <a:pt x="3843732" y="4256092"/>
                  <a:pt x="3839978" y="4257209"/>
                  <a:pt x="3843732" y="4258325"/>
                </a:cubicBezTo>
                <a:cubicBezTo>
                  <a:pt x="3847487" y="4259441"/>
                  <a:pt x="3847487" y="4260558"/>
                  <a:pt x="3854997" y="4260558"/>
                </a:cubicBezTo>
                <a:cubicBezTo>
                  <a:pt x="3866261" y="4260558"/>
                  <a:pt x="3877525" y="4260558"/>
                  <a:pt x="3888789" y="4260558"/>
                </a:cubicBezTo>
                <a:cubicBezTo>
                  <a:pt x="3900053" y="4265023"/>
                  <a:pt x="3915072" y="4267255"/>
                  <a:pt x="3937601" y="4267255"/>
                </a:cubicBezTo>
                <a:cubicBezTo>
                  <a:pt x="3945110" y="4267255"/>
                  <a:pt x="3952620" y="4267255"/>
                  <a:pt x="3960129" y="4267255"/>
                </a:cubicBezTo>
                <a:cubicBezTo>
                  <a:pt x="3997676" y="4266139"/>
                  <a:pt x="4035223" y="4269488"/>
                  <a:pt x="4072771" y="4270604"/>
                </a:cubicBezTo>
                <a:cubicBezTo>
                  <a:pt x="4076525" y="4270604"/>
                  <a:pt x="4080280" y="4272837"/>
                  <a:pt x="4087790" y="4273953"/>
                </a:cubicBezTo>
                <a:cubicBezTo>
                  <a:pt x="4065261" y="4275069"/>
                  <a:pt x="4042733" y="4275069"/>
                  <a:pt x="4023959" y="4275069"/>
                </a:cubicBezTo>
                <a:cubicBezTo>
                  <a:pt x="4023959" y="4275069"/>
                  <a:pt x="4023959" y="4276186"/>
                  <a:pt x="4023959" y="4276186"/>
                </a:cubicBezTo>
                <a:cubicBezTo>
                  <a:pt x="4046488" y="4276186"/>
                  <a:pt x="4069016" y="4276186"/>
                  <a:pt x="4087790" y="4276186"/>
                </a:cubicBezTo>
                <a:cubicBezTo>
                  <a:pt x="4110318" y="4276186"/>
                  <a:pt x="4129092" y="4276186"/>
                  <a:pt x="4147865" y="4276186"/>
                </a:cubicBezTo>
                <a:cubicBezTo>
                  <a:pt x="4151620" y="4276186"/>
                  <a:pt x="4159129" y="4276186"/>
                  <a:pt x="4162884" y="4277302"/>
                </a:cubicBezTo>
                <a:cubicBezTo>
                  <a:pt x="4170394" y="4279535"/>
                  <a:pt x="4166639" y="4284000"/>
                  <a:pt x="4181657" y="4282884"/>
                </a:cubicBezTo>
                <a:cubicBezTo>
                  <a:pt x="4192922" y="4281767"/>
                  <a:pt x="4200431" y="4285116"/>
                  <a:pt x="4211695" y="4284000"/>
                </a:cubicBezTo>
                <a:cubicBezTo>
                  <a:pt x="4219205" y="4284000"/>
                  <a:pt x="4230469" y="4285116"/>
                  <a:pt x="4237979" y="4282884"/>
                </a:cubicBezTo>
                <a:cubicBezTo>
                  <a:pt x="4241733" y="4281767"/>
                  <a:pt x="4245488" y="4282884"/>
                  <a:pt x="4252997" y="4282884"/>
                </a:cubicBezTo>
                <a:cubicBezTo>
                  <a:pt x="4249242" y="4285116"/>
                  <a:pt x="4241733" y="4286232"/>
                  <a:pt x="4241733" y="4287349"/>
                </a:cubicBezTo>
                <a:cubicBezTo>
                  <a:pt x="4237979" y="4289581"/>
                  <a:pt x="4241733" y="4291814"/>
                  <a:pt x="4249242" y="4291814"/>
                </a:cubicBezTo>
                <a:cubicBezTo>
                  <a:pt x="4256752" y="4291814"/>
                  <a:pt x="4268016" y="4291814"/>
                  <a:pt x="4268016" y="4295163"/>
                </a:cubicBezTo>
                <a:cubicBezTo>
                  <a:pt x="4268016" y="4296279"/>
                  <a:pt x="4275525" y="4296279"/>
                  <a:pt x="4279280" y="4296279"/>
                </a:cubicBezTo>
                <a:cubicBezTo>
                  <a:pt x="4298054" y="4292930"/>
                  <a:pt x="4316827" y="4297396"/>
                  <a:pt x="4331847" y="4297396"/>
                </a:cubicBezTo>
                <a:cubicBezTo>
                  <a:pt x="4335601" y="4298512"/>
                  <a:pt x="4339356" y="4298512"/>
                  <a:pt x="4339356" y="4299628"/>
                </a:cubicBezTo>
                <a:cubicBezTo>
                  <a:pt x="4339356" y="4300745"/>
                  <a:pt x="4335601" y="4301861"/>
                  <a:pt x="4331847" y="4301861"/>
                </a:cubicBezTo>
                <a:cubicBezTo>
                  <a:pt x="4313073" y="4304093"/>
                  <a:pt x="4294299" y="4306326"/>
                  <a:pt x="4279280" y="4310791"/>
                </a:cubicBezTo>
                <a:cubicBezTo>
                  <a:pt x="4271771" y="4311908"/>
                  <a:pt x="4268016" y="4309675"/>
                  <a:pt x="4268016" y="4308559"/>
                </a:cubicBezTo>
                <a:cubicBezTo>
                  <a:pt x="4268016" y="4305210"/>
                  <a:pt x="4264262" y="4302977"/>
                  <a:pt x="4252997" y="4300745"/>
                </a:cubicBezTo>
                <a:cubicBezTo>
                  <a:pt x="4249242" y="4299628"/>
                  <a:pt x="4245488" y="4299628"/>
                  <a:pt x="4241733" y="4299628"/>
                </a:cubicBezTo>
                <a:cubicBezTo>
                  <a:pt x="4230469" y="4302977"/>
                  <a:pt x="4211695" y="4300745"/>
                  <a:pt x="4200431" y="4302977"/>
                </a:cubicBezTo>
                <a:cubicBezTo>
                  <a:pt x="4192922" y="4304093"/>
                  <a:pt x="4185412" y="4304093"/>
                  <a:pt x="4174148" y="4304093"/>
                </a:cubicBezTo>
                <a:cubicBezTo>
                  <a:pt x="4166639" y="4304093"/>
                  <a:pt x="4162884" y="4300745"/>
                  <a:pt x="4159129" y="4298512"/>
                </a:cubicBezTo>
                <a:cubicBezTo>
                  <a:pt x="4151620" y="4295163"/>
                  <a:pt x="4136601" y="4294047"/>
                  <a:pt x="4129092" y="4298512"/>
                </a:cubicBezTo>
                <a:cubicBezTo>
                  <a:pt x="4129092" y="4300745"/>
                  <a:pt x="4125337" y="4301861"/>
                  <a:pt x="4121582" y="4304093"/>
                </a:cubicBezTo>
                <a:cubicBezTo>
                  <a:pt x="4121582" y="4306326"/>
                  <a:pt x="4114073" y="4307442"/>
                  <a:pt x="4102808" y="4307442"/>
                </a:cubicBezTo>
                <a:cubicBezTo>
                  <a:pt x="4095299" y="4307442"/>
                  <a:pt x="4087790" y="4307442"/>
                  <a:pt x="4080280" y="4309675"/>
                </a:cubicBezTo>
                <a:cubicBezTo>
                  <a:pt x="4069016" y="4310791"/>
                  <a:pt x="4057752" y="4308559"/>
                  <a:pt x="4050242" y="4305210"/>
                </a:cubicBezTo>
                <a:cubicBezTo>
                  <a:pt x="4038978" y="4298512"/>
                  <a:pt x="4016450" y="4298512"/>
                  <a:pt x="3997676" y="4296279"/>
                </a:cubicBezTo>
                <a:cubicBezTo>
                  <a:pt x="3990167" y="4295163"/>
                  <a:pt x="3982657" y="4297396"/>
                  <a:pt x="3971393" y="4298512"/>
                </a:cubicBezTo>
                <a:cubicBezTo>
                  <a:pt x="3960129" y="4298512"/>
                  <a:pt x="3948865" y="4300745"/>
                  <a:pt x="3941355" y="4302977"/>
                </a:cubicBezTo>
                <a:cubicBezTo>
                  <a:pt x="3918827" y="4307442"/>
                  <a:pt x="3915072" y="4307442"/>
                  <a:pt x="3900053" y="4301861"/>
                </a:cubicBezTo>
                <a:cubicBezTo>
                  <a:pt x="3896299" y="4301861"/>
                  <a:pt x="3896299" y="4299628"/>
                  <a:pt x="3892544" y="4298512"/>
                </a:cubicBezTo>
                <a:cubicBezTo>
                  <a:pt x="3870016" y="4304093"/>
                  <a:pt x="3851242" y="4304093"/>
                  <a:pt x="3828714" y="4304093"/>
                </a:cubicBezTo>
                <a:cubicBezTo>
                  <a:pt x="3813695" y="4304093"/>
                  <a:pt x="3802430" y="4304093"/>
                  <a:pt x="3787412" y="4304093"/>
                </a:cubicBezTo>
                <a:cubicBezTo>
                  <a:pt x="3757374" y="4302977"/>
                  <a:pt x="3727336" y="4306326"/>
                  <a:pt x="3693543" y="4305210"/>
                </a:cubicBezTo>
                <a:cubicBezTo>
                  <a:pt x="3682279" y="4305210"/>
                  <a:pt x="3678525" y="4309675"/>
                  <a:pt x="3667260" y="4306326"/>
                </a:cubicBezTo>
                <a:cubicBezTo>
                  <a:pt x="3655996" y="4304093"/>
                  <a:pt x="3644732" y="4306326"/>
                  <a:pt x="3637223" y="4305210"/>
                </a:cubicBezTo>
                <a:cubicBezTo>
                  <a:pt x="3625958" y="4305210"/>
                  <a:pt x="3614694" y="4305210"/>
                  <a:pt x="3603430" y="4305210"/>
                </a:cubicBezTo>
                <a:cubicBezTo>
                  <a:pt x="3595921" y="4302977"/>
                  <a:pt x="3603430" y="4300745"/>
                  <a:pt x="3599675" y="4298512"/>
                </a:cubicBezTo>
                <a:cubicBezTo>
                  <a:pt x="3588411" y="4294047"/>
                  <a:pt x="3573392" y="4292930"/>
                  <a:pt x="3554619" y="4295163"/>
                </a:cubicBezTo>
                <a:cubicBezTo>
                  <a:pt x="3550864" y="4295163"/>
                  <a:pt x="3550864" y="4296279"/>
                  <a:pt x="3543355" y="4296279"/>
                </a:cubicBezTo>
                <a:cubicBezTo>
                  <a:pt x="3539600" y="4296279"/>
                  <a:pt x="3535845" y="4295163"/>
                  <a:pt x="3535845" y="4292930"/>
                </a:cubicBezTo>
                <a:cubicBezTo>
                  <a:pt x="3535845" y="4291814"/>
                  <a:pt x="3535845" y="4289581"/>
                  <a:pt x="3543355" y="4289581"/>
                </a:cubicBezTo>
                <a:cubicBezTo>
                  <a:pt x="3554619" y="4290698"/>
                  <a:pt x="3565883" y="4289581"/>
                  <a:pt x="3573392" y="4290698"/>
                </a:cubicBezTo>
                <a:cubicBezTo>
                  <a:pt x="3588411" y="4290698"/>
                  <a:pt x="3595921" y="4288465"/>
                  <a:pt x="3607185" y="4288465"/>
                </a:cubicBezTo>
                <a:cubicBezTo>
                  <a:pt x="3614694" y="4287349"/>
                  <a:pt x="3618449" y="4284000"/>
                  <a:pt x="3618449" y="4281767"/>
                </a:cubicBezTo>
                <a:cubicBezTo>
                  <a:pt x="3625958" y="4278418"/>
                  <a:pt x="3625958" y="4277302"/>
                  <a:pt x="3637223" y="4279535"/>
                </a:cubicBezTo>
                <a:cubicBezTo>
                  <a:pt x="3652242" y="4280651"/>
                  <a:pt x="3667260" y="4281767"/>
                  <a:pt x="3682279" y="4284000"/>
                </a:cubicBezTo>
                <a:cubicBezTo>
                  <a:pt x="3686034" y="4285116"/>
                  <a:pt x="3693543" y="4284000"/>
                  <a:pt x="3701053" y="4284000"/>
                </a:cubicBezTo>
                <a:cubicBezTo>
                  <a:pt x="3704808" y="4284000"/>
                  <a:pt x="3704808" y="4281767"/>
                  <a:pt x="3708562" y="4280651"/>
                </a:cubicBezTo>
                <a:cubicBezTo>
                  <a:pt x="3716072" y="4278418"/>
                  <a:pt x="3708562" y="4277302"/>
                  <a:pt x="3704808" y="4275069"/>
                </a:cubicBezTo>
                <a:cubicBezTo>
                  <a:pt x="3701053" y="4272837"/>
                  <a:pt x="3689789" y="4272837"/>
                  <a:pt x="3682279" y="4270604"/>
                </a:cubicBezTo>
                <a:cubicBezTo>
                  <a:pt x="3678525" y="4269488"/>
                  <a:pt x="3678525" y="4269488"/>
                  <a:pt x="3678525" y="4268372"/>
                </a:cubicBezTo>
                <a:cubicBezTo>
                  <a:pt x="3678525" y="4267255"/>
                  <a:pt x="3682279" y="4267255"/>
                  <a:pt x="3686034" y="4267255"/>
                </a:cubicBezTo>
                <a:cubicBezTo>
                  <a:pt x="3697298" y="4267255"/>
                  <a:pt x="3712317" y="4266139"/>
                  <a:pt x="3723581" y="4268372"/>
                </a:cubicBezTo>
                <a:cubicBezTo>
                  <a:pt x="3723581" y="4269488"/>
                  <a:pt x="3727336" y="4268372"/>
                  <a:pt x="3727336" y="4268372"/>
                </a:cubicBezTo>
                <a:cubicBezTo>
                  <a:pt x="3734845" y="4267255"/>
                  <a:pt x="3727336" y="4267255"/>
                  <a:pt x="3727336" y="4266139"/>
                </a:cubicBezTo>
                <a:cubicBezTo>
                  <a:pt x="3723581" y="4265023"/>
                  <a:pt x="3723581" y="4262790"/>
                  <a:pt x="3731091" y="4262790"/>
                </a:cubicBezTo>
                <a:cubicBezTo>
                  <a:pt x="3738600" y="4262790"/>
                  <a:pt x="3746110" y="4262790"/>
                  <a:pt x="3757374" y="4262790"/>
                </a:cubicBezTo>
                <a:cubicBezTo>
                  <a:pt x="3746110" y="4260558"/>
                  <a:pt x="3734845" y="4260558"/>
                  <a:pt x="3723581" y="4259441"/>
                </a:cubicBezTo>
                <a:cubicBezTo>
                  <a:pt x="3716072" y="4258325"/>
                  <a:pt x="3716072" y="4257209"/>
                  <a:pt x="3719827" y="4256092"/>
                </a:cubicBezTo>
                <a:lnTo>
                  <a:pt x="3710539" y="4250570"/>
                </a:lnTo>
                <a:lnTo>
                  <a:pt x="3704042" y="4250248"/>
                </a:lnTo>
                <a:cubicBezTo>
                  <a:pt x="3692778" y="4251364"/>
                  <a:pt x="3677759" y="4250248"/>
                  <a:pt x="3662740" y="4250248"/>
                </a:cubicBezTo>
                <a:cubicBezTo>
                  <a:pt x="3658985" y="4250248"/>
                  <a:pt x="3658985" y="4250248"/>
                  <a:pt x="3655230" y="4250248"/>
                </a:cubicBezTo>
                <a:cubicBezTo>
                  <a:pt x="3640211" y="4244667"/>
                  <a:pt x="3621438" y="4245783"/>
                  <a:pt x="3602664" y="4248015"/>
                </a:cubicBezTo>
                <a:cubicBezTo>
                  <a:pt x="3587645" y="4250248"/>
                  <a:pt x="3572626" y="4249132"/>
                  <a:pt x="3557607" y="4252481"/>
                </a:cubicBezTo>
                <a:cubicBezTo>
                  <a:pt x="3557607" y="4252481"/>
                  <a:pt x="3553853" y="4252481"/>
                  <a:pt x="3550098" y="4251364"/>
                </a:cubicBezTo>
                <a:cubicBezTo>
                  <a:pt x="3546343" y="4250248"/>
                  <a:pt x="3542589" y="4250248"/>
                  <a:pt x="3538834" y="4250248"/>
                </a:cubicBezTo>
                <a:cubicBezTo>
                  <a:pt x="3501287" y="4251364"/>
                  <a:pt x="3463739" y="4246899"/>
                  <a:pt x="3426192" y="4249132"/>
                </a:cubicBezTo>
                <a:cubicBezTo>
                  <a:pt x="3411173" y="4249132"/>
                  <a:pt x="3403664" y="4245783"/>
                  <a:pt x="3392400" y="4246899"/>
                </a:cubicBezTo>
                <a:cubicBezTo>
                  <a:pt x="3381135" y="4246899"/>
                  <a:pt x="3366117" y="4246899"/>
                  <a:pt x="3354852" y="4246899"/>
                </a:cubicBezTo>
                <a:cubicBezTo>
                  <a:pt x="3332324" y="4245783"/>
                  <a:pt x="3313550" y="4250248"/>
                  <a:pt x="3294777" y="4248015"/>
                </a:cubicBezTo>
                <a:cubicBezTo>
                  <a:pt x="3287267" y="4248015"/>
                  <a:pt x="3283512" y="4248015"/>
                  <a:pt x="3279758" y="4248015"/>
                </a:cubicBezTo>
                <a:cubicBezTo>
                  <a:pt x="3276003" y="4248015"/>
                  <a:pt x="3272248" y="4249132"/>
                  <a:pt x="3268494" y="4246899"/>
                </a:cubicBezTo>
                <a:cubicBezTo>
                  <a:pt x="3268494" y="4245783"/>
                  <a:pt x="3272248" y="4243550"/>
                  <a:pt x="3276003" y="4243550"/>
                </a:cubicBezTo>
                <a:cubicBezTo>
                  <a:pt x="3287267" y="4242434"/>
                  <a:pt x="3298532" y="4239085"/>
                  <a:pt x="3313550" y="4239085"/>
                </a:cubicBezTo>
                <a:cubicBezTo>
                  <a:pt x="3321060" y="4239085"/>
                  <a:pt x="3321060" y="4236852"/>
                  <a:pt x="3328569" y="4235736"/>
                </a:cubicBezTo>
                <a:cubicBezTo>
                  <a:pt x="3309796" y="4232387"/>
                  <a:pt x="3291022" y="4232387"/>
                  <a:pt x="3272248" y="4231271"/>
                </a:cubicBezTo>
                <a:cubicBezTo>
                  <a:pt x="3257229" y="4230155"/>
                  <a:pt x="3245965" y="4227922"/>
                  <a:pt x="3230946" y="4226806"/>
                </a:cubicBezTo>
                <a:cubicBezTo>
                  <a:pt x="3227192" y="4226806"/>
                  <a:pt x="3219682" y="4224573"/>
                  <a:pt x="3223437" y="4222341"/>
                </a:cubicBezTo>
                <a:cubicBezTo>
                  <a:pt x="3227192" y="4220108"/>
                  <a:pt x="3234701" y="4221224"/>
                  <a:pt x="3238456" y="4221224"/>
                </a:cubicBezTo>
                <a:cubicBezTo>
                  <a:pt x="3264739" y="4221224"/>
                  <a:pt x="3287267" y="4221224"/>
                  <a:pt x="3313550" y="4221224"/>
                </a:cubicBezTo>
                <a:cubicBezTo>
                  <a:pt x="3358607" y="4221224"/>
                  <a:pt x="3403664" y="4217875"/>
                  <a:pt x="3444966" y="4211178"/>
                </a:cubicBezTo>
                <a:lnTo>
                  <a:pt x="3487146" y="4208284"/>
                </a:lnTo>
                <a:lnTo>
                  <a:pt x="2390123" y="4208284"/>
                </a:lnTo>
                <a:lnTo>
                  <a:pt x="2372817" y="4209141"/>
                </a:lnTo>
                <a:lnTo>
                  <a:pt x="2371425" y="4209066"/>
                </a:lnTo>
                <a:cubicBezTo>
                  <a:pt x="2367670" y="4207950"/>
                  <a:pt x="2363915" y="4207950"/>
                  <a:pt x="2356406" y="4207950"/>
                </a:cubicBezTo>
                <a:cubicBezTo>
                  <a:pt x="2345142" y="4207950"/>
                  <a:pt x="2333877" y="4207950"/>
                  <a:pt x="2326368" y="4207950"/>
                </a:cubicBezTo>
                <a:cubicBezTo>
                  <a:pt x="2307594" y="4206834"/>
                  <a:pt x="2288821" y="4207950"/>
                  <a:pt x="2273802" y="4211299"/>
                </a:cubicBezTo>
                <a:cubicBezTo>
                  <a:pt x="2262538" y="4214648"/>
                  <a:pt x="2247519" y="4213531"/>
                  <a:pt x="2236255" y="4210183"/>
                </a:cubicBezTo>
                <a:cubicBezTo>
                  <a:pt x="2217481" y="4205717"/>
                  <a:pt x="2191198" y="4205717"/>
                  <a:pt x="2172424" y="4202368"/>
                </a:cubicBezTo>
                <a:cubicBezTo>
                  <a:pt x="2168670" y="4201252"/>
                  <a:pt x="2104839" y="4207950"/>
                  <a:pt x="2104839" y="4209066"/>
                </a:cubicBezTo>
                <a:cubicBezTo>
                  <a:pt x="2097330" y="4213531"/>
                  <a:pt x="2082311" y="4214648"/>
                  <a:pt x="2071047" y="4214648"/>
                </a:cubicBezTo>
                <a:cubicBezTo>
                  <a:pt x="2059783" y="4215764"/>
                  <a:pt x="2048518" y="4212415"/>
                  <a:pt x="2037254" y="4210183"/>
                </a:cubicBezTo>
                <a:cubicBezTo>
                  <a:pt x="2037254" y="4209066"/>
                  <a:pt x="2037254" y="4207950"/>
                  <a:pt x="2033499" y="4207950"/>
                </a:cubicBezTo>
                <a:cubicBezTo>
                  <a:pt x="2010971" y="4207950"/>
                  <a:pt x="1995953" y="4203485"/>
                  <a:pt x="1977179" y="4202368"/>
                </a:cubicBezTo>
                <a:cubicBezTo>
                  <a:pt x="1965914" y="4201252"/>
                  <a:pt x="1962160" y="4205717"/>
                  <a:pt x="1950896" y="4203485"/>
                </a:cubicBezTo>
                <a:cubicBezTo>
                  <a:pt x="1947141" y="4203485"/>
                  <a:pt x="1917103" y="4209066"/>
                  <a:pt x="1913348" y="4211299"/>
                </a:cubicBezTo>
                <a:cubicBezTo>
                  <a:pt x="1909594" y="4212415"/>
                  <a:pt x="1905839" y="4213531"/>
                  <a:pt x="1902084" y="4214648"/>
                </a:cubicBezTo>
                <a:cubicBezTo>
                  <a:pt x="1883310" y="4217997"/>
                  <a:pt x="1868292" y="4217997"/>
                  <a:pt x="1853273" y="4213531"/>
                </a:cubicBezTo>
                <a:cubicBezTo>
                  <a:pt x="1849518" y="4212415"/>
                  <a:pt x="1845763" y="4211299"/>
                  <a:pt x="1838254" y="4210183"/>
                </a:cubicBezTo>
                <a:cubicBezTo>
                  <a:pt x="1838254" y="4209066"/>
                  <a:pt x="1834499" y="4207950"/>
                  <a:pt x="1834499" y="4207950"/>
                </a:cubicBezTo>
                <a:cubicBezTo>
                  <a:pt x="1815725" y="4207950"/>
                  <a:pt x="1800707" y="4204601"/>
                  <a:pt x="1785687" y="4205717"/>
                </a:cubicBezTo>
                <a:cubicBezTo>
                  <a:pt x="1770669" y="4206834"/>
                  <a:pt x="1755650" y="4207950"/>
                  <a:pt x="1744386" y="4210183"/>
                </a:cubicBezTo>
                <a:cubicBezTo>
                  <a:pt x="1721857" y="4214648"/>
                  <a:pt x="1710593" y="4214648"/>
                  <a:pt x="1691819" y="4210183"/>
                </a:cubicBezTo>
                <a:cubicBezTo>
                  <a:pt x="1684310" y="4207950"/>
                  <a:pt x="1676801" y="4207950"/>
                  <a:pt x="1665536" y="4207950"/>
                </a:cubicBezTo>
                <a:lnTo>
                  <a:pt x="1652930" y="4207950"/>
                </a:lnTo>
                <a:lnTo>
                  <a:pt x="1647927" y="4206958"/>
                </a:lnTo>
                <a:cubicBezTo>
                  <a:pt x="1644173" y="4204726"/>
                  <a:pt x="1636663" y="4203609"/>
                  <a:pt x="1644173" y="4201377"/>
                </a:cubicBezTo>
                <a:cubicBezTo>
                  <a:pt x="1647927" y="4200261"/>
                  <a:pt x="1647927" y="4198028"/>
                  <a:pt x="1651682" y="4198028"/>
                </a:cubicBezTo>
                <a:cubicBezTo>
                  <a:pt x="1659191" y="4198028"/>
                  <a:pt x="1666701" y="4196912"/>
                  <a:pt x="1670455" y="4198028"/>
                </a:cubicBezTo>
                <a:cubicBezTo>
                  <a:pt x="1685475" y="4200261"/>
                  <a:pt x="1700493" y="4201377"/>
                  <a:pt x="1715512" y="4202493"/>
                </a:cubicBezTo>
                <a:cubicBezTo>
                  <a:pt x="1726776" y="4204726"/>
                  <a:pt x="1726776" y="4203609"/>
                  <a:pt x="1734286" y="4200261"/>
                </a:cubicBezTo>
                <a:cubicBezTo>
                  <a:pt x="1734286" y="4198028"/>
                  <a:pt x="1738040" y="4194679"/>
                  <a:pt x="1745550" y="4193563"/>
                </a:cubicBezTo>
                <a:cubicBezTo>
                  <a:pt x="1756814" y="4193563"/>
                  <a:pt x="1764323" y="4191330"/>
                  <a:pt x="1779343" y="4191330"/>
                </a:cubicBezTo>
                <a:cubicBezTo>
                  <a:pt x="1786852" y="4192446"/>
                  <a:pt x="1798116" y="4191330"/>
                  <a:pt x="1809380" y="4192446"/>
                </a:cubicBezTo>
                <a:cubicBezTo>
                  <a:pt x="1816890" y="4192446"/>
                  <a:pt x="1816890" y="4190214"/>
                  <a:pt x="1816890" y="4189098"/>
                </a:cubicBezTo>
                <a:cubicBezTo>
                  <a:pt x="1816890" y="4186865"/>
                  <a:pt x="1813135" y="4185749"/>
                  <a:pt x="1809380" y="4185749"/>
                </a:cubicBezTo>
                <a:cubicBezTo>
                  <a:pt x="1801871" y="4185749"/>
                  <a:pt x="1801871" y="4186865"/>
                  <a:pt x="1798116" y="4186865"/>
                </a:cubicBezTo>
                <a:cubicBezTo>
                  <a:pt x="1779343" y="4189098"/>
                  <a:pt x="1764323" y="4187981"/>
                  <a:pt x="1753060" y="4183516"/>
                </a:cubicBezTo>
                <a:cubicBezTo>
                  <a:pt x="1749305" y="4181283"/>
                  <a:pt x="1756814" y="4179051"/>
                  <a:pt x="1749305" y="4176818"/>
                </a:cubicBezTo>
                <a:cubicBezTo>
                  <a:pt x="1738040" y="4176818"/>
                  <a:pt x="1726776" y="4176818"/>
                  <a:pt x="1715512" y="4176818"/>
                </a:cubicBezTo>
                <a:cubicBezTo>
                  <a:pt x="1708003" y="4175702"/>
                  <a:pt x="1696738" y="4177935"/>
                  <a:pt x="1685475" y="4175702"/>
                </a:cubicBezTo>
                <a:cubicBezTo>
                  <a:pt x="1674210" y="4172353"/>
                  <a:pt x="1670455" y="4176818"/>
                  <a:pt x="1659191" y="4176818"/>
                </a:cubicBezTo>
                <a:cubicBezTo>
                  <a:pt x="1625399" y="4175702"/>
                  <a:pt x="1595361" y="4179051"/>
                  <a:pt x="1565323" y="4177935"/>
                </a:cubicBezTo>
                <a:cubicBezTo>
                  <a:pt x="1550304" y="4177935"/>
                  <a:pt x="1539040" y="4177935"/>
                  <a:pt x="1524021" y="4177935"/>
                </a:cubicBezTo>
                <a:cubicBezTo>
                  <a:pt x="1501493" y="4177935"/>
                  <a:pt x="1482719" y="4177935"/>
                  <a:pt x="1460191" y="4183516"/>
                </a:cubicBezTo>
                <a:cubicBezTo>
                  <a:pt x="1456436" y="4182400"/>
                  <a:pt x="1456436" y="4180167"/>
                  <a:pt x="1452682" y="4180167"/>
                </a:cubicBezTo>
                <a:cubicBezTo>
                  <a:pt x="1437663" y="4174586"/>
                  <a:pt x="1433908" y="4174586"/>
                  <a:pt x="1411380" y="4179051"/>
                </a:cubicBezTo>
                <a:cubicBezTo>
                  <a:pt x="1403870" y="4181283"/>
                  <a:pt x="1392606" y="4183516"/>
                  <a:pt x="1381342" y="4183516"/>
                </a:cubicBezTo>
                <a:cubicBezTo>
                  <a:pt x="1370077" y="4184632"/>
                  <a:pt x="1362568" y="4186865"/>
                  <a:pt x="1355059" y="4185749"/>
                </a:cubicBezTo>
                <a:cubicBezTo>
                  <a:pt x="1336285" y="4183516"/>
                  <a:pt x="1313757" y="4183516"/>
                  <a:pt x="1302492" y="4176818"/>
                </a:cubicBezTo>
                <a:cubicBezTo>
                  <a:pt x="1294983" y="4173469"/>
                  <a:pt x="1283719" y="4171237"/>
                  <a:pt x="1272455" y="4172353"/>
                </a:cubicBezTo>
                <a:cubicBezTo>
                  <a:pt x="1264945" y="4174586"/>
                  <a:pt x="1257436" y="4174586"/>
                  <a:pt x="1249927" y="4174586"/>
                </a:cubicBezTo>
                <a:cubicBezTo>
                  <a:pt x="1238662" y="4174586"/>
                  <a:pt x="1231153" y="4175702"/>
                  <a:pt x="1231153" y="4177935"/>
                </a:cubicBezTo>
                <a:cubicBezTo>
                  <a:pt x="1227398" y="4180167"/>
                  <a:pt x="1223643" y="4181283"/>
                  <a:pt x="1223643" y="4183516"/>
                </a:cubicBezTo>
                <a:cubicBezTo>
                  <a:pt x="1216134" y="4187981"/>
                  <a:pt x="1201115" y="4186865"/>
                  <a:pt x="1193605" y="4183516"/>
                </a:cubicBezTo>
                <a:cubicBezTo>
                  <a:pt x="1189851" y="4181283"/>
                  <a:pt x="1186096" y="4177935"/>
                  <a:pt x="1178587" y="4177935"/>
                </a:cubicBezTo>
                <a:cubicBezTo>
                  <a:pt x="1167322" y="4177935"/>
                  <a:pt x="1159813" y="4177935"/>
                  <a:pt x="1152304" y="4179051"/>
                </a:cubicBezTo>
                <a:cubicBezTo>
                  <a:pt x="1141039" y="4181283"/>
                  <a:pt x="1122266" y="4179051"/>
                  <a:pt x="1111002" y="4182400"/>
                </a:cubicBezTo>
                <a:cubicBezTo>
                  <a:pt x="1107247" y="4182400"/>
                  <a:pt x="1103492" y="4182400"/>
                  <a:pt x="1099737" y="4181283"/>
                </a:cubicBezTo>
                <a:cubicBezTo>
                  <a:pt x="1088473" y="4179051"/>
                  <a:pt x="1084719" y="4176818"/>
                  <a:pt x="1084719" y="4173469"/>
                </a:cubicBezTo>
                <a:cubicBezTo>
                  <a:pt x="1084719" y="4172353"/>
                  <a:pt x="1080964" y="4170120"/>
                  <a:pt x="1073454" y="4171237"/>
                </a:cubicBezTo>
                <a:cubicBezTo>
                  <a:pt x="1058435" y="4175702"/>
                  <a:pt x="1039662" y="4177935"/>
                  <a:pt x="1020888" y="4180167"/>
                </a:cubicBezTo>
                <a:cubicBezTo>
                  <a:pt x="1017134" y="4180167"/>
                  <a:pt x="1013379" y="4181283"/>
                  <a:pt x="1013379" y="4182400"/>
                </a:cubicBezTo>
                <a:cubicBezTo>
                  <a:pt x="1013379" y="4183516"/>
                  <a:pt x="1017134" y="4183516"/>
                  <a:pt x="1020888" y="4184632"/>
                </a:cubicBezTo>
                <a:cubicBezTo>
                  <a:pt x="1035907" y="4184632"/>
                  <a:pt x="1054681" y="4189098"/>
                  <a:pt x="1073454" y="4185749"/>
                </a:cubicBezTo>
                <a:cubicBezTo>
                  <a:pt x="1077209" y="4185749"/>
                  <a:pt x="1084719" y="4185749"/>
                  <a:pt x="1084719" y="4186865"/>
                </a:cubicBezTo>
                <a:cubicBezTo>
                  <a:pt x="1084719" y="4190214"/>
                  <a:pt x="1095983" y="4190214"/>
                  <a:pt x="1103492" y="4190214"/>
                </a:cubicBezTo>
                <a:cubicBezTo>
                  <a:pt x="1111002" y="4190214"/>
                  <a:pt x="1114756" y="4192446"/>
                  <a:pt x="1111002" y="4194679"/>
                </a:cubicBezTo>
                <a:cubicBezTo>
                  <a:pt x="1111002" y="4195795"/>
                  <a:pt x="1103492" y="4196912"/>
                  <a:pt x="1099737" y="4199144"/>
                </a:cubicBezTo>
                <a:cubicBezTo>
                  <a:pt x="1107247" y="4199144"/>
                  <a:pt x="1111002" y="4200261"/>
                  <a:pt x="1114756" y="4199144"/>
                </a:cubicBezTo>
                <a:cubicBezTo>
                  <a:pt x="1122266" y="4196912"/>
                  <a:pt x="1133530" y="4198028"/>
                  <a:pt x="1141039" y="4198028"/>
                </a:cubicBezTo>
                <a:cubicBezTo>
                  <a:pt x="1152304" y="4196912"/>
                  <a:pt x="1159813" y="4200261"/>
                  <a:pt x="1171077" y="4199144"/>
                </a:cubicBezTo>
                <a:cubicBezTo>
                  <a:pt x="1186096" y="4198028"/>
                  <a:pt x="1182341" y="4202493"/>
                  <a:pt x="1189851" y="4204726"/>
                </a:cubicBezTo>
                <a:lnTo>
                  <a:pt x="1203329" y="4205728"/>
                </a:lnTo>
                <a:lnTo>
                  <a:pt x="1162403" y="4206834"/>
                </a:lnTo>
                <a:cubicBezTo>
                  <a:pt x="1151139" y="4209066"/>
                  <a:pt x="1139875" y="4207950"/>
                  <a:pt x="1132366" y="4204601"/>
                </a:cubicBezTo>
                <a:cubicBezTo>
                  <a:pt x="1124856" y="4202368"/>
                  <a:pt x="1117347" y="4203485"/>
                  <a:pt x="1113592" y="4205717"/>
                </a:cubicBezTo>
                <a:cubicBezTo>
                  <a:pt x="1109837" y="4209066"/>
                  <a:pt x="1102328" y="4209066"/>
                  <a:pt x="1091064" y="4209066"/>
                </a:cubicBezTo>
                <a:cubicBezTo>
                  <a:pt x="1068535" y="4209066"/>
                  <a:pt x="1046007" y="4210183"/>
                  <a:pt x="1023479" y="4205717"/>
                </a:cubicBezTo>
                <a:cubicBezTo>
                  <a:pt x="1023479" y="4205717"/>
                  <a:pt x="1019724" y="4205717"/>
                  <a:pt x="1019724" y="4205717"/>
                </a:cubicBezTo>
                <a:cubicBezTo>
                  <a:pt x="982177" y="4206834"/>
                  <a:pt x="948384" y="4203485"/>
                  <a:pt x="914592" y="4203485"/>
                </a:cubicBezTo>
                <a:cubicBezTo>
                  <a:pt x="907082" y="4203485"/>
                  <a:pt x="903328" y="4203485"/>
                  <a:pt x="903328" y="4205717"/>
                </a:cubicBezTo>
                <a:lnTo>
                  <a:pt x="899518" y="4206567"/>
                </a:lnTo>
                <a:lnTo>
                  <a:pt x="908246" y="4201377"/>
                </a:lnTo>
                <a:cubicBezTo>
                  <a:pt x="915756" y="4201377"/>
                  <a:pt x="927020" y="4201377"/>
                  <a:pt x="938284" y="4201377"/>
                </a:cubicBezTo>
                <a:cubicBezTo>
                  <a:pt x="945794" y="4201377"/>
                  <a:pt x="949549" y="4201377"/>
                  <a:pt x="949549" y="4199144"/>
                </a:cubicBezTo>
                <a:cubicBezTo>
                  <a:pt x="949549" y="4196912"/>
                  <a:pt x="945794" y="4198028"/>
                  <a:pt x="938284" y="4198028"/>
                </a:cubicBezTo>
                <a:cubicBezTo>
                  <a:pt x="934530" y="4198028"/>
                  <a:pt x="927020" y="4196912"/>
                  <a:pt x="923265" y="4199144"/>
                </a:cubicBezTo>
                <a:cubicBezTo>
                  <a:pt x="915756" y="4200261"/>
                  <a:pt x="908246" y="4200261"/>
                  <a:pt x="904492" y="4199144"/>
                </a:cubicBezTo>
                <a:cubicBezTo>
                  <a:pt x="893228" y="4198028"/>
                  <a:pt x="881964" y="4198028"/>
                  <a:pt x="874454" y="4198028"/>
                </a:cubicBezTo>
                <a:cubicBezTo>
                  <a:pt x="866944" y="4198028"/>
                  <a:pt x="859435" y="4196912"/>
                  <a:pt x="855680" y="4195795"/>
                </a:cubicBezTo>
                <a:cubicBezTo>
                  <a:pt x="836907" y="4191330"/>
                  <a:pt x="818133" y="4186865"/>
                  <a:pt x="810624" y="4179051"/>
                </a:cubicBezTo>
                <a:cubicBezTo>
                  <a:pt x="818133" y="4177935"/>
                  <a:pt x="821888" y="4177935"/>
                  <a:pt x="825643" y="4177935"/>
                </a:cubicBezTo>
                <a:cubicBezTo>
                  <a:pt x="848171" y="4177935"/>
                  <a:pt x="866944" y="4177935"/>
                  <a:pt x="885718" y="4177935"/>
                </a:cubicBezTo>
                <a:cubicBezTo>
                  <a:pt x="893228" y="4179051"/>
                  <a:pt x="900737" y="4176818"/>
                  <a:pt x="904492" y="4174586"/>
                </a:cubicBezTo>
                <a:cubicBezTo>
                  <a:pt x="881964" y="4174586"/>
                  <a:pt x="859435" y="4174586"/>
                  <a:pt x="836907" y="4174586"/>
                </a:cubicBezTo>
                <a:cubicBezTo>
                  <a:pt x="814379" y="4174586"/>
                  <a:pt x="791850" y="4173469"/>
                  <a:pt x="769322" y="4174586"/>
                </a:cubicBezTo>
                <a:cubicBezTo>
                  <a:pt x="746793" y="4175702"/>
                  <a:pt x="728020" y="4172353"/>
                  <a:pt x="705491" y="4172353"/>
                </a:cubicBezTo>
                <a:cubicBezTo>
                  <a:pt x="675454" y="4172353"/>
                  <a:pt x="645416" y="4172353"/>
                  <a:pt x="615378" y="4172353"/>
                </a:cubicBezTo>
                <a:cubicBezTo>
                  <a:pt x="604114" y="4172353"/>
                  <a:pt x="596604" y="4170120"/>
                  <a:pt x="589095" y="4171237"/>
                </a:cubicBezTo>
                <a:cubicBezTo>
                  <a:pt x="562812" y="4173469"/>
                  <a:pt x="536529" y="4172353"/>
                  <a:pt x="514001" y="4177935"/>
                </a:cubicBezTo>
                <a:lnTo>
                  <a:pt x="509005" y="4176449"/>
                </a:lnTo>
                <a:lnTo>
                  <a:pt x="513386" y="4168289"/>
                </a:lnTo>
                <a:lnTo>
                  <a:pt x="510432" y="4166568"/>
                </a:lnTo>
                <a:lnTo>
                  <a:pt x="534182" y="4166492"/>
                </a:lnTo>
                <a:cubicBezTo>
                  <a:pt x="562812" y="4166492"/>
                  <a:pt x="590972" y="4166213"/>
                  <a:pt x="619133" y="4164539"/>
                </a:cubicBezTo>
                <a:cubicBezTo>
                  <a:pt x="641661" y="4163423"/>
                  <a:pt x="664189" y="4162306"/>
                  <a:pt x="697982" y="4162306"/>
                </a:cubicBezTo>
                <a:cubicBezTo>
                  <a:pt x="679208" y="4160074"/>
                  <a:pt x="667944" y="4156725"/>
                  <a:pt x="656680" y="4156725"/>
                </a:cubicBezTo>
                <a:cubicBezTo>
                  <a:pt x="647293" y="4157283"/>
                  <a:pt x="637906" y="4156725"/>
                  <a:pt x="628989" y="4156725"/>
                </a:cubicBezTo>
                <a:cubicBezTo>
                  <a:pt x="620071" y="4156725"/>
                  <a:pt x="611623" y="4157283"/>
                  <a:pt x="604114" y="4160074"/>
                </a:cubicBezTo>
                <a:cubicBezTo>
                  <a:pt x="600359" y="4161190"/>
                  <a:pt x="592850" y="4161190"/>
                  <a:pt x="585340" y="4161190"/>
                </a:cubicBezTo>
                <a:lnTo>
                  <a:pt x="507350" y="4161190"/>
                </a:lnTo>
                <a:lnTo>
                  <a:pt x="508894" y="4156077"/>
                </a:lnTo>
                <a:lnTo>
                  <a:pt x="510188" y="4154075"/>
                </a:lnTo>
                <a:lnTo>
                  <a:pt x="529019" y="4153376"/>
                </a:lnTo>
                <a:cubicBezTo>
                  <a:pt x="540284" y="4153376"/>
                  <a:pt x="540284" y="4152260"/>
                  <a:pt x="532774" y="4147794"/>
                </a:cubicBezTo>
                <a:lnTo>
                  <a:pt x="526494" y="4146394"/>
                </a:lnTo>
                <a:lnTo>
                  <a:pt x="530302" y="4143513"/>
                </a:lnTo>
                <a:lnTo>
                  <a:pt x="532774" y="4143329"/>
                </a:lnTo>
                <a:cubicBezTo>
                  <a:pt x="532774" y="4143329"/>
                  <a:pt x="536529" y="4143329"/>
                  <a:pt x="536529" y="4143329"/>
                </a:cubicBezTo>
                <a:cubicBezTo>
                  <a:pt x="538406" y="4142213"/>
                  <a:pt x="537468" y="4141655"/>
                  <a:pt x="535590" y="4141376"/>
                </a:cubicBezTo>
                <a:lnTo>
                  <a:pt x="533258" y="4141277"/>
                </a:lnTo>
                <a:lnTo>
                  <a:pt x="534321" y="4140473"/>
                </a:lnTo>
                <a:lnTo>
                  <a:pt x="537638" y="4136251"/>
                </a:lnTo>
                <a:lnTo>
                  <a:pt x="544038" y="4136632"/>
                </a:lnTo>
                <a:cubicBezTo>
                  <a:pt x="547793" y="4137748"/>
                  <a:pt x="551548" y="4137748"/>
                  <a:pt x="551548" y="4139980"/>
                </a:cubicBezTo>
                <a:cubicBezTo>
                  <a:pt x="559057" y="4139980"/>
                  <a:pt x="562812" y="4138864"/>
                  <a:pt x="570321" y="4139980"/>
                </a:cubicBezTo>
                <a:cubicBezTo>
                  <a:pt x="570321" y="4143329"/>
                  <a:pt x="570321" y="4145562"/>
                  <a:pt x="570321" y="4148911"/>
                </a:cubicBezTo>
                <a:cubicBezTo>
                  <a:pt x="596604" y="4147794"/>
                  <a:pt x="619133" y="4152260"/>
                  <a:pt x="645416" y="4151143"/>
                </a:cubicBezTo>
                <a:cubicBezTo>
                  <a:pt x="645416" y="4151143"/>
                  <a:pt x="649171" y="4151143"/>
                  <a:pt x="649171" y="4151143"/>
                </a:cubicBezTo>
                <a:cubicBezTo>
                  <a:pt x="667944" y="4155609"/>
                  <a:pt x="682963" y="4150027"/>
                  <a:pt x="697982" y="4151143"/>
                </a:cubicBezTo>
                <a:cubicBezTo>
                  <a:pt x="701737" y="4151143"/>
                  <a:pt x="705491" y="4150027"/>
                  <a:pt x="709246" y="4148911"/>
                </a:cubicBezTo>
                <a:cubicBezTo>
                  <a:pt x="701737" y="4147794"/>
                  <a:pt x="694227" y="4147794"/>
                  <a:pt x="686718" y="4147794"/>
                </a:cubicBezTo>
                <a:cubicBezTo>
                  <a:pt x="682963" y="4146678"/>
                  <a:pt x="679208" y="4145562"/>
                  <a:pt x="682963" y="4144446"/>
                </a:cubicBezTo>
                <a:cubicBezTo>
                  <a:pt x="686718" y="4142213"/>
                  <a:pt x="690472" y="4141097"/>
                  <a:pt x="697982" y="4141097"/>
                </a:cubicBezTo>
                <a:cubicBezTo>
                  <a:pt x="724265" y="4141097"/>
                  <a:pt x="750548" y="4141097"/>
                  <a:pt x="776831" y="4139980"/>
                </a:cubicBezTo>
                <a:cubicBezTo>
                  <a:pt x="810624" y="4137748"/>
                  <a:pt x="840661" y="4138864"/>
                  <a:pt x="874454" y="4139980"/>
                </a:cubicBezTo>
                <a:cubicBezTo>
                  <a:pt x="904492" y="4139980"/>
                  <a:pt x="934530" y="4137748"/>
                  <a:pt x="964567" y="4141097"/>
                </a:cubicBezTo>
                <a:cubicBezTo>
                  <a:pt x="968322" y="4142213"/>
                  <a:pt x="972077" y="4142213"/>
                  <a:pt x="975831" y="4141097"/>
                </a:cubicBezTo>
                <a:cubicBezTo>
                  <a:pt x="1005869" y="4137748"/>
                  <a:pt x="1035907" y="4139980"/>
                  <a:pt x="1065945" y="4138864"/>
                </a:cubicBezTo>
                <a:cubicBezTo>
                  <a:pt x="1084719" y="4138864"/>
                  <a:pt x="1107247" y="4139980"/>
                  <a:pt x="1122266" y="4142213"/>
                </a:cubicBezTo>
                <a:cubicBezTo>
                  <a:pt x="1141039" y="4143329"/>
                  <a:pt x="1159813" y="4144446"/>
                  <a:pt x="1174832" y="4143329"/>
                </a:cubicBezTo>
                <a:lnTo>
                  <a:pt x="1198833" y="4141682"/>
                </a:lnTo>
                <a:lnTo>
                  <a:pt x="1227250" y="4142354"/>
                </a:lnTo>
                <a:cubicBezTo>
                  <a:pt x="1254472" y="4142354"/>
                  <a:pt x="1281693" y="4142075"/>
                  <a:pt x="1309854" y="4142633"/>
                </a:cubicBezTo>
                <a:cubicBezTo>
                  <a:pt x="1309854" y="4142633"/>
                  <a:pt x="1309854" y="4141517"/>
                  <a:pt x="1313608" y="4141517"/>
                </a:cubicBezTo>
                <a:cubicBezTo>
                  <a:pt x="1309854" y="4139284"/>
                  <a:pt x="1306099" y="4140401"/>
                  <a:pt x="1298590" y="4140401"/>
                </a:cubicBezTo>
                <a:cubicBezTo>
                  <a:pt x="1294835" y="4140401"/>
                  <a:pt x="1294835" y="4139284"/>
                  <a:pt x="1294835" y="4139284"/>
                </a:cubicBezTo>
                <a:cubicBezTo>
                  <a:pt x="1294835" y="4138168"/>
                  <a:pt x="1294835" y="4135936"/>
                  <a:pt x="1298590" y="4137052"/>
                </a:cubicBezTo>
                <a:cubicBezTo>
                  <a:pt x="1302344" y="4137052"/>
                  <a:pt x="1306099" y="4134819"/>
                  <a:pt x="1309854" y="4134819"/>
                </a:cubicBezTo>
                <a:cubicBezTo>
                  <a:pt x="1332382" y="4135936"/>
                  <a:pt x="1351156" y="4132587"/>
                  <a:pt x="1373684" y="4132587"/>
                </a:cubicBezTo>
                <a:cubicBezTo>
                  <a:pt x="1441269" y="4132587"/>
                  <a:pt x="1512609" y="4132587"/>
                  <a:pt x="1580194" y="4132587"/>
                </a:cubicBezTo>
                <a:cubicBezTo>
                  <a:pt x="1602722" y="4132587"/>
                  <a:pt x="1621496" y="4131470"/>
                  <a:pt x="1632760" y="4125889"/>
                </a:cubicBezTo>
                <a:cubicBezTo>
                  <a:pt x="1629005" y="4123656"/>
                  <a:pt x="1621496" y="4123656"/>
                  <a:pt x="1617741" y="4122540"/>
                </a:cubicBezTo>
                <a:cubicBezTo>
                  <a:pt x="1595213" y="4120307"/>
                  <a:pt x="1587704" y="4120307"/>
                  <a:pt x="1580194" y="4127005"/>
                </a:cubicBezTo>
                <a:cubicBezTo>
                  <a:pt x="1576439" y="4129238"/>
                  <a:pt x="1572684" y="4129238"/>
                  <a:pt x="1568930" y="4128121"/>
                </a:cubicBezTo>
                <a:cubicBezTo>
                  <a:pt x="1557666" y="4125889"/>
                  <a:pt x="1542647" y="4127005"/>
                  <a:pt x="1531382" y="4127005"/>
                </a:cubicBezTo>
                <a:cubicBezTo>
                  <a:pt x="1508854" y="4127005"/>
                  <a:pt x="1490081" y="4127005"/>
                  <a:pt x="1467552" y="4123656"/>
                </a:cubicBezTo>
                <a:cubicBezTo>
                  <a:pt x="1460043" y="4122540"/>
                  <a:pt x="1445024" y="4121424"/>
                  <a:pt x="1441269" y="4122540"/>
                </a:cubicBezTo>
                <a:lnTo>
                  <a:pt x="1430009" y="4123524"/>
                </a:lnTo>
                <a:lnTo>
                  <a:pt x="1396361" y="4119887"/>
                </a:lnTo>
                <a:cubicBezTo>
                  <a:pt x="1377587" y="4118771"/>
                  <a:pt x="1358813" y="4118771"/>
                  <a:pt x="1340040" y="4115422"/>
                </a:cubicBezTo>
                <a:cubicBezTo>
                  <a:pt x="1347549" y="4114306"/>
                  <a:pt x="1347549" y="4112073"/>
                  <a:pt x="1355059" y="4112073"/>
                </a:cubicBezTo>
                <a:lnTo>
                  <a:pt x="1355276" y="4112047"/>
                </a:lnTo>
                <a:lnTo>
                  <a:pt x="1376031" y="4115423"/>
                </a:lnTo>
                <a:cubicBezTo>
                  <a:pt x="1384948" y="4115563"/>
                  <a:pt x="1394335" y="4114726"/>
                  <a:pt x="1403722" y="4113610"/>
                </a:cubicBezTo>
                <a:cubicBezTo>
                  <a:pt x="1418741" y="4111377"/>
                  <a:pt x="1433760" y="4112493"/>
                  <a:pt x="1448779" y="4109144"/>
                </a:cubicBezTo>
                <a:cubicBezTo>
                  <a:pt x="1448779" y="4109144"/>
                  <a:pt x="1452533" y="4109144"/>
                  <a:pt x="1456288" y="4110261"/>
                </a:cubicBezTo>
                <a:cubicBezTo>
                  <a:pt x="1460043" y="4111377"/>
                  <a:pt x="1463797" y="4111377"/>
                  <a:pt x="1467552" y="4111377"/>
                </a:cubicBezTo>
                <a:cubicBezTo>
                  <a:pt x="1505099" y="4110261"/>
                  <a:pt x="1542647" y="4114726"/>
                  <a:pt x="1580194" y="4112493"/>
                </a:cubicBezTo>
                <a:cubicBezTo>
                  <a:pt x="1595213" y="4112493"/>
                  <a:pt x="1602722" y="4115842"/>
                  <a:pt x="1613986" y="4114726"/>
                </a:cubicBezTo>
                <a:cubicBezTo>
                  <a:pt x="1625251" y="4114726"/>
                  <a:pt x="1640269" y="4114726"/>
                  <a:pt x="1651534" y="4114726"/>
                </a:cubicBezTo>
                <a:cubicBezTo>
                  <a:pt x="1674062" y="4115842"/>
                  <a:pt x="1692836" y="4111377"/>
                  <a:pt x="1711609" y="4113610"/>
                </a:cubicBezTo>
                <a:cubicBezTo>
                  <a:pt x="1719119" y="4113610"/>
                  <a:pt x="1722874" y="4113610"/>
                  <a:pt x="1726628" y="4113610"/>
                </a:cubicBezTo>
                <a:cubicBezTo>
                  <a:pt x="1730383" y="4113610"/>
                  <a:pt x="1734138" y="4112493"/>
                  <a:pt x="1737892" y="4114726"/>
                </a:cubicBezTo>
                <a:cubicBezTo>
                  <a:pt x="1737892" y="4115842"/>
                  <a:pt x="1734138" y="4118075"/>
                  <a:pt x="1730383" y="4118075"/>
                </a:cubicBezTo>
                <a:cubicBezTo>
                  <a:pt x="1719119" y="4119191"/>
                  <a:pt x="1707854" y="4122540"/>
                  <a:pt x="1692836" y="4122540"/>
                </a:cubicBezTo>
                <a:cubicBezTo>
                  <a:pt x="1685326" y="4122540"/>
                  <a:pt x="1685326" y="4124773"/>
                  <a:pt x="1677817" y="4125889"/>
                </a:cubicBezTo>
                <a:cubicBezTo>
                  <a:pt x="1696590" y="4129238"/>
                  <a:pt x="1715364" y="4129238"/>
                  <a:pt x="1734138" y="4130354"/>
                </a:cubicBezTo>
                <a:cubicBezTo>
                  <a:pt x="1749157" y="4131470"/>
                  <a:pt x="1760421" y="4133703"/>
                  <a:pt x="1775440" y="4134819"/>
                </a:cubicBezTo>
                <a:cubicBezTo>
                  <a:pt x="1779194" y="4134819"/>
                  <a:pt x="1786704" y="4137052"/>
                  <a:pt x="1782949" y="4139284"/>
                </a:cubicBezTo>
                <a:cubicBezTo>
                  <a:pt x="1779194" y="4141517"/>
                  <a:pt x="1771685" y="4140401"/>
                  <a:pt x="1767930" y="4140401"/>
                </a:cubicBezTo>
                <a:cubicBezTo>
                  <a:pt x="1741647" y="4140401"/>
                  <a:pt x="1719119" y="4140401"/>
                  <a:pt x="1692836" y="4140401"/>
                </a:cubicBezTo>
                <a:cubicBezTo>
                  <a:pt x="1647779" y="4140401"/>
                  <a:pt x="1602722" y="4143750"/>
                  <a:pt x="1561420" y="4150447"/>
                </a:cubicBezTo>
                <a:lnTo>
                  <a:pt x="1519240" y="4153341"/>
                </a:lnTo>
                <a:lnTo>
                  <a:pt x="2616263" y="4153341"/>
                </a:lnTo>
                <a:lnTo>
                  <a:pt x="2657444" y="4151301"/>
                </a:lnTo>
                <a:cubicBezTo>
                  <a:pt x="2664953" y="4151301"/>
                  <a:pt x="2679972" y="4153533"/>
                  <a:pt x="2676217" y="4149068"/>
                </a:cubicBezTo>
                <a:cubicBezTo>
                  <a:pt x="2676217" y="4145719"/>
                  <a:pt x="2664953" y="4147952"/>
                  <a:pt x="2657444" y="4146836"/>
                </a:cubicBezTo>
                <a:cubicBezTo>
                  <a:pt x="2612387" y="4145719"/>
                  <a:pt x="2571085" y="4149068"/>
                  <a:pt x="2526028" y="4149068"/>
                </a:cubicBezTo>
                <a:cubicBezTo>
                  <a:pt x="2503500" y="4149068"/>
                  <a:pt x="2492236" y="4143487"/>
                  <a:pt x="2469707" y="4142370"/>
                </a:cubicBezTo>
                <a:cubicBezTo>
                  <a:pt x="2469707" y="4142370"/>
                  <a:pt x="2469707" y="4141254"/>
                  <a:pt x="2469707" y="4140138"/>
                </a:cubicBezTo>
                <a:cubicBezTo>
                  <a:pt x="2469707" y="4139022"/>
                  <a:pt x="2465953" y="4136789"/>
                  <a:pt x="2473462" y="4135673"/>
                </a:cubicBezTo>
                <a:cubicBezTo>
                  <a:pt x="2484726" y="4135673"/>
                  <a:pt x="2495991" y="4135673"/>
                  <a:pt x="2507255" y="4135673"/>
                </a:cubicBezTo>
                <a:cubicBezTo>
                  <a:pt x="2518519" y="4135673"/>
                  <a:pt x="2522274" y="4133440"/>
                  <a:pt x="2529783" y="4133440"/>
                </a:cubicBezTo>
                <a:cubicBezTo>
                  <a:pt x="2533538" y="4133440"/>
                  <a:pt x="2533538" y="4132324"/>
                  <a:pt x="2533538" y="4131208"/>
                </a:cubicBezTo>
                <a:cubicBezTo>
                  <a:pt x="2533538" y="4130091"/>
                  <a:pt x="2529783" y="4130091"/>
                  <a:pt x="2526028" y="4130091"/>
                </a:cubicBezTo>
                <a:cubicBezTo>
                  <a:pt x="2514764" y="4130091"/>
                  <a:pt x="2503500" y="4130091"/>
                  <a:pt x="2492236" y="4130091"/>
                </a:cubicBezTo>
                <a:cubicBezTo>
                  <a:pt x="2488481" y="4130091"/>
                  <a:pt x="2480972" y="4130091"/>
                  <a:pt x="2480972" y="4127859"/>
                </a:cubicBezTo>
                <a:cubicBezTo>
                  <a:pt x="2480972" y="4126742"/>
                  <a:pt x="2488481" y="4126742"/>
                  <a:pt x="2488481" y="4125626"/>
                </a:cubicBezTo>
                <a:cubicBezTo>
                  <a:pt x="2503500" y="4122277"/>
                  <a:pt x="2518519" y="4120045"/>
                  <a:pt x="2533538" y="4120045"/>
                </a:cubicBezTo>
                <a:cubicBezTo>
                  <a:pt x="2559821" y="4120045"/>
                  <a:pt x="2578594" y="4114463"/>
                  <a:pt x="2604878" y="4115579"/>
                </a:cubicBezTo>
                <a:cubicBezTo>
                  <a:pt x="2604878" y="4115579"/>
                  <a:pt x="2604878" y="4114463"/>
                  <a:pt x="2604878" y="4114463"/>
                </a:cubicBezTo>
                <a:cubicBezTo>
                  <a:pt x="2604878" y="4113347"/>
                  <a:pt x="2604878" y="4113347"/>
                  <a:pt x="2604878" y="4112230"/>
                </a:cubicBezTo>
                <a:cubicBezTo>
                  <a:pt x="2601123" y="4112230"/>
                  <a:pt x="2593613" y="4112230"/>
                  <a:pt x="2589859" y="4112230"/>
                </a:cubicBezTo>
                <a:cubicBezTo>
                  <a:pt x="2574840" y="4111114"/>
                  <a:pt x="2574840" y="4109998"/>
                  <a:pt x="2578594" y="4105533"/>
                </a:cubicBezTo>
                <a:cubicBezTo>
                  <a:pt x="2582349" y="4104416"/>
                  <a:pt x="2582349" y="4103300"/>
                  <a:pt x="2574840" y="4102184"/>
                </a:cubicBezTo>
                <a:cubicBezTo>
                  <a:pt x="2563576" y="4101067"/>
                  <a:pt x="2552311" y="4101067"/>
                  <a:pt x="2541047" y="4098835"/>
                </a:cubicBezTo>
                <a:cubicBezTo>
                  <a:pt x="2552311" y="4098835"/>
                  <a:pt x="2559821" y="4098835"/>
                  <a:pt x="2567330" y="4098835"/>
                </a:cubicBezTo>
                <a:cubicBezTo>
                  <a:pt x="2574840" y="4098835"/>
                  <a:pt x="2574840" y="4096602"/>
                  <a:pt x="2571085" y="4095486"/>
                </a:cubicBezTo>
                <a:cubicBezTo>
                  <a:pt x="2571085" y="4094370"/>
                  <a:pt x="2563576" y="4094370"/>
                  <a:pt x="2571085" y="4093253"/>
                </a:cubicBezTo>
                <a:cubicBezTo>
                  <a:pt x="2571085" y="4093253"/>
                  <a:pt x="2574840" y="4092137"/>
                  <a:pt x="2574840" y="4093253"/>
                </a:cubicBezTo>
                <a:cubicBezTo>
                  <a:pt x="2586104" y="4095486"/>
                  <a:pt x="2601123" y="4094370"/>
                  <a:pt x="2612387" y="4094370"/>
                </a:cubicBezTo>
                <a:cubicBezTo>
                  <a:pt x="2616142" y="4094370"/>
                  <a:pt x="2619896" y="4094370"/>
                  <a:pt x="2619896" y="4093253"/>
                </a:cubicBezTo>
                <a:cubicBezTo>
                  <a:pt x="2619896" y="4092137"/>
                  <a:pt x="2619896" y="4092137"/>
                  <a:pt x="2616142" y="4091021"/>
                </a:cubicBezTo>
                <a:cubicBezTo>
                  <a:pt x="2608632" y="4088788"/>
                  <a:pt x="2597368" y="4088788"/>
                  <a:pt x="2593613" y="4086556"/>
                </a:cubicBezTo>
                <a:cubicBezTo>
                  <a:pt x="2589859" y="4084323"/>
                  <a:pt x="2582349" y="4083207"/>
                  <a:pt x="2589859" y="4080974"/>
                </a:cubicBezTo>
                <a:cubicBezTo>
                  <a:pt x="2593613" y="4079858"/>
                  <a:pt x="2593613" y="4077625"/>
                  <a:pt x="2597368" y="4077625"/>
                </a:cubicBezTo>
                <a:cubicBezTo>
                  <a:pt x="2604878" y="4077625"/>
                  <a:pt x="2612387" y="4076509"/>
                  <a:pt x="2616142" y="4077625"/>
                </a:cubicBezTo>
                <a:cubicBezTo>
                  <a:pt x="2631161" y="4079858"/>
                  <a:pt x="2646179" y="4080974"/>
                  <a:pt x="2661198" y="4082090"/>
                </a:cubicBezTo>
                <a:cubicBezTo>
                  <a:pt x="2672463" y="4084323"/>
                  <a:pt x="2672463" y="4083207"/>
                  <a:pt x="2679972" y="4079858"/>
                </a:cubicBezTo>
                <a:cubicBezTo>
                  <a:pt x="2679972" y="4077625"/>
                  <a:pt x="2683727" y="4074276"/>
                  <a:pt x="2691236" y="4073160"/>
                </a:cubicBezTo>
                <a:cubicBezTo>
                  <a:pt x="2702500" y="4073160"/>
                  <a:pt x="2710010" y="4070927"/>
                  <a:pt x="2725029" y="4070927"/>
                </a:cubicBezTo>
                <a:cubicBezTo>
                  <a:pt x="2732538" y="4072044"/>
                  <a:pt x="2743802" y="4070927"/>
                  <a:pt x="2755066" y="4072044"/>
                </a:cubicBezTo>
                <a:cubicBezTo>
                  <a:pt x="2762576" y="4072044"/>
                  <a:pt x="2762576" y="4069811"/>
                  <a:pt x="2762576" y="4068695"/>
                </a:cubicBezTo>
                <a:cubicBezTo>
                  <a:pt x="2762576" y="4066462"/>
                  <a:pt x="2758821" y="4065346"/>
                  <a:pt x="2755066" y="4065346"/>
                </a:cubicBezTo>
                <a:cubicBezTo>
                  <a:pt x="2747557" y="4065346"/>
                  <a:pt x="2747557" y="4066462"/>
                  <a:pt x="2743802" y="4066462"/>
                </a:cubicBezTo>
                <a:cubicBezTo>
                  <a:pt x="2725029" y="4068695"/>
                  <a:pt x="2710010" y="4067578"/>
                  <a:pt x="2698746" y="4063113"/>
                </a:cubicBezTo>
                <a:cubicBezTo>
                  <a:pt x="2694991" y="4060880"/>
                  <a:pt x="2702500" y="4058648"/>
                  <a:pt x="2694991" y="4056415"/>
                </a:cubicBezTo>
                <a:cubicBezTo>
                  <a:pt x="2683727" y="4056415"/>
                  <a:pt x="2672463" y="4056415"/>
                  <a:pt x="2661198" y="4056415"/>
                </a:cubicBezTo>
                <a:cubicBezTo>
                  <a:pt x="2653689" y="4055299"/>
                  <a:pt x="2642425" y="4057532"/>
                  <a:pt x="2631161" y="4055299"/>
                </a:cubicBezTo>
                <a:cubicBezTo>
                  <a:pt x="2619896" y="4051950"/>
                  <a:pt x="2616142" y="4056415"/>
                  <a:pt x="2604878" y="4056415"/>
                </a:cubicBezTo>
                <a:cubicBezTo>
                  <a:pt x="2571085" y="4055299"/>
                  <a:pt x="2541047" y="4058648"/>
                  <a:pt x="2511009" y="4057532"/>
                </a:cubicBezTo>
                <a:cubicBezTo>
                  <a:pt x="2495991" y="4057532"/>
                  <a:pt x="2484726" y="4057532"/>
                  <a:pt x="2469707" y="4057532"/>
                </a:cubicBezTo>
                <a:cubicBezTo>
                  <a:pt x="2447179" y="4057532"/>
                  <a:pt x="2428405" y="4057532"/>
                  <a:pt x="2405877" y="4063113"/>
                </a:cubicBezTo>
                <a:cubicBezTo>
                  <a:pt x="2402122" y="4061997"/>
                  <a:pt x="2402122" y="4059764"/>
                  <a:pt x="2398368" y="4059764"/>
                </a:cubicBezTo>
                <a:cubicBezTo>
                  <a:pt x="2383349" y="4054183"/>
                  <a:pt x="2379594" y="4054183"/>
                  <a:pt x="2357066" y="4058648"/>
                </a:cubicBezTo>
                <a:cubicBezTo>
                  <a:pt x="2349556" y="4060880"/>
                  <a:pt x="2338292" y="4063113"/>
                  <a:pt x="2327028" y="4063113"/>
                </a:cubicBezTo>
                <a:cubicBezTo>
                  <a:pt x="2315764" y="4064229"/>
                  <a:pt x="2308254" y="4066462"/>
                  <a:pt x="2300745" y="4065346"/>
                </a:cubicBezTo>
                <a:cubicBezTo>
                  <a:pt x="2281971" y="4063113"/>
                  <a:pt x="2259443" y="4063113"/>
                  <a:pt x="2248179" y="4056415"/>
                </a:cubicBezTo>
                <a:cubicBezTo>
                  <a:pt x="2240669" y="4053066"/>
                  <a:pt x="2229405" y="4050834"/>
                  <a:pt x="2218141" y="4051950"/>
                </a:cubicBezTo>
                <a:cubicBezTo>
                  <a:pt x="2210631" y="4054183"/>
                  <a:pt x="2203122" y="4054183"/>
                  <a:pt x="2195613" y="4054183"/>
                </a:cubicBezTo>
                <a:cubicBezTo>
                  <a:pt x="2184348" y="4054183"/>
                  <a:pt x="2176839" y="4055299"/>
                  <a:pt x="2176839" y="4057532"/>
                </a:cubicBezTo>
                <a:cubicBezTo>
                  <a:pt x="2173084" y="4059764"/>
                  <a:pt x="2169329" y="4060880"/>
                  <a:pt x="2169329" y="4063113"/>
                </a:cubicBezTo>
                <a:cubicBezTo>
                  <a:pt x="2161820" y="4067578"/>
                  <a:pt x="2146801" y="4066462"/>
                  <a:pt x="2139292" y="4063113"/>
                </a:cubicBezTo>
                <a:cubicBezTo>
                  <a:pt x="2135537" y="4060880"/>
                  <a:pt x="2131782" y="4057532"/>
                  <a:pt x="2124273" y="4057532"/>
                </a:cubicBezTo>
                <a:cubicBezTo>
                  <a:pt x="2113009" y="4057532"/>
                  <a:pt x="2105499" y="4057532"/>
                  <a:pt x="2097990" y="4058648"/>
                </a:cubicBezTo>
                <a:cubicBezTo>
                  <a:pt x="2086726" y="4060880"/>
                  <a:pt x="2067952" y="4058648"/>
                  <a:pt x="2056688" y="4061997"/>
                </a:cubicBezTo>
                <a:cubicBezTo>
                  <a:pt x="2052933" y="4061997"/>
                  <a:pt x="2049179" y="4061997"/>
                  <a:pt x="2045424" y="4060880"/>
                </a:cubicBezTo>
                <a:cubicBezTo>
                  <a:pt x="2034159" y="4058648"/>
                  <a:pt x="2030405" y="4056415"/>
                  <a:pt x="2030405" y="4053066"/>
                </a:cubicBezTo>
                <a:cubicBezTo>
                  <a:pt x="2030405" y="4051950"/>
                  <a:pt x="2026650" y="4049717"/>
                  <a:pt x="2019141" y="4050834"/>
                </a:cubicBezTo>
                <a:cubicBezTo>
                  <a:pt x="2004122" y="4055299"/>
                  <a:pt x="1985348" y="4057532"/>
                  <a:pt x="1966574" y="4059764"/>
                </a:cubicBezTo>
                <a:cubicBezTo>
                  <a:pt x="1962820" y="4059764"/>
                  <a:pt x="1959065" y="4060880"/>
                  <a:pt x="1959065" y="4061997"/>
                </a:cubicBezTo>
                <a:cubicBezTo>
                  <a:pt x="1959065" y="4063113"/>
                  <a:pt x="1962820" y="4063113"/>
                  <a:pt x="1966574" y="4064229"/>
                </a:cubicBezTo>
                <a:cubicBezTo>
                  <a:pt x="1981594" y="4064229"/>
                  <a:pt x="2000367" y="4068695"/>
                  <a:pt x="2019141" y="4065346"/>
                </a:cubicBezTo>
                <a:cubicBezTo>
                  <a:pt x="2022896" y="4065346"/>
                  <a:pt x="2030405" y="4065346"/>
                  <a:pt x="2030405" y="4066462"/>
                </a:cubicBezTo>
                <a:cubicBezTo>
                  <a:pt x="2030405" y="4069811"/>
                  <a:pt x="2041669" y="4069811"/>
                  <a:pt x="2049179" y="4069811"/>
                </a:cubicBezTo>
                <a:cubicBezTo>
                  <a:pt x="2056688" y="4069811"/>
                  <a:pt x="2060442" y="4072044"/>
                  <a:pt x="2056688" y="4074276"/>
                </a:cubicBezTo>
                <a:cubicBezTo>
                  <a:pt x="2056688" y="4075393"/>
                  <a:pt x="2049179" y="4076509"/>
                  <a:pt x="2045424" y="4078741"/>
                </a:cubicBezTo>
                <a:cubicBezTo>
                  <a:pt x="2052933" y="4078741"/>
                  <a:pt x="2056688" y="4079858"/>
                  <a:pt x="2060442" y="4078741"/>
                </a:cubicBezTo>
                <a:cubicBezTo>
                  <a:pt x="2067952" y="4076509"/>
                  <a:pt x="2079216" y="4077625"/>
                  <a:pt x="2086726" y="4077625"/>
                </a:cubicBezTo>
                <a:cubicBezTo>
                  <a:pt x="2097990" y="4076509"/>
                  <a:pt x="2105499" y="4079858"/>
                  <a:pt x="2116764" y="4078741"/>
                </a:cubicBezTo>
                <a:cubicBezTo>
                  <a:pt x="2131782" y="4077625"/>
                  <a:pt x="2128027" y="4082090"/>
                  <a:pt x="2135537" y="4084323"/>
                </a:cubicBezTo>
                <a:cubicBezTo>
                  <a:pt x="2139292" y="4085439"/>
                  <a:pt x="2146801" y="4085439"/>
                  <a:pt x="2150556" y="4085439"/>
                </a:cubicBezTo>
                <a:cubicBezTo>
                  <a:pt x="2169329" y="4085439"/>
                  <a:pt x="2188103" y="4085439"/>
                  <a:pt x="2210631" y="4085439"/>
                </a:cubicBezTo>
                <a:cubicBezTo>
                  <a:pt x="2229405" y="4085439"/>
                  <a:pt x="2251933" y="4085439"/>
                  <a:pt x="2274462" y="4085439"/>
                </a:cubicBezTo>
                <a:cubicBezTo>
                  <a:pt x="2274462" y="4085439"/>
                  <a:pt x="2274462" y="4086556"/>
                  <a:pt x="2274462" y="4086556"/>
                </a:cubicBezTo>
                <a:cubicBezTo>
                  <a:pt x="2255688" y="4086556"/>
                  <a:pt x="2233160" y="4086556"/>
                  <a:pt x="2210631" y="4087672"/>
                </a:cubicBezTo>
                <a:cubicBezTo>
                  <a:pt x="2218141" y="4088788"/>
                  <a:pt x="2221896" y="4091021"/>
                  <a:pt x="2225650" y="4091021"/>
                </a:cubicBezTo>
                <a:cubicBezTo>
                  <a:pt x="2263198" y="4092137"/>
                  <a:pt x="2300745" y="4095486"/>
                  <a:pt x="2338292" y="4094370"/>
                </a:cubicBezTo>
                <a:cubicBezTo>
                  <a:pt x="2345801" y="4094370"/>
                  <a:pt x="2353311" y="4094370"/>
                  <a:pt x="2360820" y="4094370"/>
                </a:cubicBezTo>
                <a:cubicBezTo>
                  <a:pt x="2383349" y="4094370"/>
                  <a:pt x="2398368" y="4096602"/>
                  <a:pt x="2409632" y="4101067"/>
                </a:cubicBezTo>
                <a:cubicBezTo>
                  <a:pt x="2420896" y="4101067"/>
                  <a:pt x="2432160" y="4101067"/>
                  <a:pt x="2443424" y="4101067"/>
                </a:cubicBezTo>
                <a:cubicBezTo>
                  <a:pt x="2450934" y="4101067"/>
                  <a:pt x="2450934" y="4102184"/>
                  <a:pt x="2454689" y="4103300"/>
                </a:cubicBezTo>
                <a:cubicBezTo>
                  <a:pt x="2458443" y="4104416"/>
                  <a:pt x="2454689" y="4105533"/>
                  <a:pt x="2450934" y="4106649"/>
                </a:cubicBezTo>
                <a:cubicBezTo>
                  <a:pt x="2439670" y="4111114"/>
                  <a:pt x="2439670" y="4111114"/>
                  <a:pt x="2424651" y="4107765"/>
                </a:cubicBezTo>
                <a:cubicBezTo>
                  <a:pt x="2420896" y="4106649"/>
                  <a:pt x="2409632" y="4103300"/>
                  <a:pt x="2409632" y="4102184"/>
                </a:cubicBezTo>
                <a:cubicBezTo>
                  <a:pt x="2394613" y="4104416"/>
                  <a:pt x="2383349" y="4101067"/>
                  <a:pt x="2372085" y="4101067"/>
                </a:cubicBezTo>
                <a:cubicBezTo>
                  <a:pt x="2357066" y="4103300"/>
                  <a:pt x="2338292" y="4103300"/>
                  <a:pt x="2327028" y="4101067"/>
                </a:cubicBezTo>
                <a:cubicBezTo>
                  <a:pt x="2319518" y="4101067"/>
                  <a:pt x="2315764" y="4099951"/>
                  <a:pt x="2308254" y="4101067"/>
                </a:cubicBezTo>
                <a:cubicBezTo>
                  <a:pt x="2300745" y="4101067"/>
                  <a:pt x="2293235" y="4099951"/>
                  <a:pt x="2281971" y="4102184"/>
                </a:cubicBezTo>
                <a:cubicBezTo>
                  <a:pt x="2274462" y="4103300"/>
                  <a:pt x="2263198" y="4099951"/>
                  <a:pt x="2255688" y="4101067"/>
                </a:cubicBezTo>
                <a:cubicBezTo>
                  <a:pt x="2251933" y="4103300"/>
                  <a:pt x="2244424" y="4102184"/>
                  <a:pt x="2240669" y="4102184"/>
                </a:cubicBezTo>
                <a:cubicBezTo>
                  <a:pt x="2233160" y="4102184"/>
                  <a:pt x="2236915" y="4099951"/>
                  <a:pt x="2233160" y="4098835"/>
                </a:cubicBezTo>
                <a:cubicBezTo>
                  <a:pt x="2229405" y="4098835"/>
                  <a:pt x="2221896" y="4098835"/>
                  <a:pt x="2214386" y="4098835"/>
                </a:cubicBezTo>
                <a:cubicBezTo>
                  <a:pt x="2214386" y="4099951"/>
                  <a:pt x="2210631" y="4101067"/>
                  <a:pt x="2206877" y="4101067"/>
                </a:cubicBezTo>
                <a:cubicBezTo>
                  <a:pt x="2199367" y="4099951"/>
                  <a:pt x="2203122" y="4097719"/>
                  <a:pt x="2203122" y="4096602"/>
                </a:cubicBezTo>
                <a:cubicBezTo>
                  <a:pt x="2195613" y="4096602"/>
                  <a:pt x="2188103" y="4096602"/>
                  <a:pt x="2180594" y="4096602"/>
                </a:cubicBezTo>
                <a:cubicBezTo>
                  <a:pt x="2184348" y="4098835"/>
                  <a:pt x="2176839" y="4098835"/>
                  <a:pt x="2173084" y="4098835"/>
                </a:cubicBezTo>
                <a:cubicBezTo>
                  <a:pt x="2165575" y="4097719"/>
                  <a:pt x="2169329" y="4096602"/>
                  <a:pt x="2169329" y="4094370"/>
                </a:cubicBezTo>
                <a:cubicBezTo>
                  <a:pt x="2150556" y="4094370"/>
                  <a:pt x="2128027" y="4096602"/>
                  <a:pt x="2109254" y="4093253"/>
                </a:cubicBezTo>
                <a:cubicBezTo>
                  <a:pt x="2105499" y="4092137"/>
                  <a:pt x="2101744" y="4092137"/>
                  <a:pt x="2097990" y="4093253"/>
                </a:cubicBezTo>
                <a:cubicBezTo>
                  <a:pt x="2094235" y="4095486"/>
                  <a:pt x="2086726" y="4095486"/>
                  <a:pt x="2082971" y="4094370"/>
                </a:cubicBezTo>
                <a:cubicBezTo>
                  <a:pt x="2071707" y="4094370"/>
                  <a:pt x="2056688" y="4095486"/>
                  <a:pt x="2049179" y="4096602"/>
                </a:cubicBezTo>
                <a:cubicBezTo>
                  <a:pt x="2037914" y="4098835"/>
                  <a:pt x="2026650" y="4098835"/>
                  <a:pt x="2015386" y="4096602"/>
                </a:cubicBezTo>
                <a:cubicBezTo>
                  <a:pt x="2007876" y="4095486"/>
                  <a:pt x="1996612" y="4094370"/>
                  <a:pt x="1981594" y="4094370"/>
                </a:cubicBezTo>
                <a:cubicBezTo>
                  <a:pt x="1974084" y="4095486"/>
                  <a:pt x="1962820" y="4094370"/>
                  <a:pt x="1955310" y="4094370"/>
                </a:cubicBezTo>
                <a:cubicBezTo>
                  <a:pt x="1951556" y="4097719"/>
                  <a:pt x="1944046" y="4096602"/>
                  <a:pt x="1940291" y="4096602"/>
                </a:cubicBezTo>
                <a:cubicBezTo>
                  <a:pt x="1932782" y="4096602"/>
                  <a:pt x="1929027" y="4096602"/>
                  <a:pt x="1921518" y="4096602"/>
                </a:cubicBezTo>
                <a:cubicBezTo>
                  <a:pt x="1910253" y="4099951"/>
                  <a:pt x="1898989" y="4099951"/>
                  <a:pt x="1887725" y="4096602"/>
                </a:cubicBezTo>
                <a:cubicBezTo>
                  <a:pt x="1887725" y="4096602"/>
                  <a:pt x="1883971" y="4096602"/>
                  <a:pt x="1883971" y="4096602"/>
                </a:cubicBezTo>
                <a:cubicBezTo>
                  <a:pt x="1853933" y="4096602"/>
                  <a:pt x="1853933" y="4096602"/>
                  <a:pt x="1842668" y="4089904"/>
                </a:cubicBezTo>
                <a:cubicBezTo>
                  <a:pt x="1842668" y="4088788"/>
                  <a:pt x="1842668" y="4087672"/>
                  <a:pt x="1842668" y="4087672"/>
                </a:cubicBezTo>
                <a:cubicBezTo>
                  <a:pt x="1835159" y="4084323"/>
                  <a:pt x="1838914" y="4080974"/>
                  <a:pt x="1853933" y="4080974"/>
                </a:cubicBezTo>
                <a:cubicBezTo>
                  <a:pt x="1861442" y="4080974"/>
                  <a:pt x="1872706" y="4080974"/>
                  <a:pt x="1883971" y="4080974"/>
                </a:cubicBezTo>
                <a:cubicBezTo>
                  <a:pt x="1891480" y="4080974"/>
                  <a:pt x="1895235" y="4080974"/>
                  <a:pt x="1895235" y="4078741"/>
                </a:cubicBezTo>
                <a:cubicBezTo>
                  <a:pt x="1895235" y="4076509"/>
                  <a:pt x="1891480" y="4077625"/>
                  <a:pt x="1883971" y="4077625"/>
                </a:cubicBezTo>
                <a:cubicBezTo>
                  <a:pt x="1880216" y="4077625"/>
                  <a:pt x="1872706" y="4076509"/>
                  <a:pt x="1868952" y="4078741"/>
                </a:cubicBezTo>
                <a:cubicBezTo>
                  <a:pt x="1861442" y="4079858"/>
                  <a:pt x="1853933" y="4079858"/>
                  <a:pt x="1850178" y="4078741"/>
                </a:cubicBezTo>
                <a:cubicBezTo>
                  <a:pt x="1838914" y="4077625"/>
                  <a:pt x="1827650" y="4077625"/>
                  <a:pt x="1820140" y="4077625"/>
                </a:cubicBezTo>
                <a:cubicBezTo>
                  <a:pt x="1812630" y="4077625"/>
                  <a:pt x="1805121" y="4076509"/>
                  <a:pt x="1801367" y="4075393"/>
                </a:cubicBezTo>
                <a:cubicBezTo>
                  <a:pt x="1782593" y="4070927"/>
                  <a:pt x="1763819" y="4066462"/>
                  <a:pt x="1756310" y="4058648"/>
                </a:cubicBezTo>
                <a:cubicBezTo>
                  <a:pt x="1763819" y="4057532"/>
                  <a:pt x="1767574" y="4057532"/>
                  <a:pt x="1771329" y="4057532"/>
                </a:cubicBezTo>
                <a:cubicBezTo>
                  <a:pt x="1793857" y="4057532"/>
                  <a:pt x="1812630" y="4057532"/>
                  <a:pt x="1831404" y="4057532"/>
                </a:cubicBezTo>
                <a:cubicBezTo>
                  <a:pt x="1838914" y="4058648"/>
                  <a:pt x="1846423" y="4056415"/>
                  <a:pt x="1850178" y="4054183"/>
                </a:cubicBezTo>
                <a:cubicBezTo>
                  <a:pt x="1827650" y="4054183"/>
                  <a:pt x="1805121" y="4054183"/>
                  <a:pt x="1782593" y="4054183"/>
                </a:cubicBezTo>
                <a:cubicBezTo>
                  <a:pt x="1760065" y="4054183"/>
                  <a:pt x="1737536" y="4053066"/>
                  <a:pt x="1715008" y="4054183"/>
                </a:cubicBezTo>
                <a:cubicBezTo>
                  <a:pt x="1692479" y="4055299"/>
                  <a:pt x="1673706" y="4051950"/>
                  <a:pt x="1651177" y="4051950"/>
                </a:cubicBezTo>
                <a:cubicBezTo>
                  <a:pt x="1621140" y="4051950"/>
                  <a:pt x="1591102" y="4051950"/>
                  <a:pt x="1561064" y="4051950"/>
                </a:cubicBezTo>
                <a:cubicBezTo>
                  <a:pt x="1549800" y="4051950"/>
                  <a:pt x="1542290" y="4049717"/>
                  <a:pt x="1534781" y="4050834"/>
                </a:cubicBezTo>
                <a:cubicBezTo>
                  <a:pt x="1508498" y="4053066"/>
                  <a:pt x="1482215" y="4051950"/>
                  <a:pt x="1459687" y="4057532"/>
                </a:cubicBezTo>
                <a:cubicBezTo>
                  <a:pt x="1455932" y="4058648"/>
                  <a:pt x="1452177" y="4057532"/>
                  <a:pt x="1452177" y="4055299"/>
                </a:cubicBezTo>
                <a:cubicBezTo>
                  <a:pt x="1452177" y="4054183"/>
                  <a:pt x="1455932" y="4051950"/>
                  <a:pt x="1448422" y="4049717"/>
                </a:cubicBezTo>
                <a:cubicBezTo>
                  <a:pt x="1439036" y="4049717"/>
                  <a:pt x="1431996" y="4049717"/>
                  <a:pt x="1426422" y="4049665"/>
                </a:cubicBezTo>
                <a:lnTo>
                  <a:pt x="1420774" y="4049508"/>
                </a:lnTo>
                <a:lnTo>
                  <a:pt x="4371810" y="4049508"/>
                </a:lnTo>
                <a:lnTo>
                  <a:pt x="2589320" y="976247"/>
                </a:lnTo>
                <a:lnTo>
                  <a:pt x="838064" y="3995653"/>
                </a:lnTo>
                <a:lnTo>
                  <a:pt x="783426" y="3992786"/>
                </a:lnTo>
                <a:cubicBezTo>
                  <a:pt x="775917" y="3991670"/>
                  <a:pt x="760898" y="3990554"/>
                  <a:pt x="757144" y="3991670"/>
                </a:cubicBezTo>
                <a:cubicBezTo>
                  <a:pt x="742124" y="3995019"/>
                  <a:pt x="723351" y="3992786"/>
                  <a:pt x="712087" y="3995019"/>
                </a:cubicBezTo>
                <a:cubicBezTo>
                  <a:pt x="704577" y="3996135"/>
                  <a:pt x="697068" y="3996135"/>
                  <a:pt x="689559" y="3995019"/>
                </a:cubicBezTo>
                <a:cubicBezTo>
                  <a:pt x="674539" y="3992786"/>
                  <a:pt x="663275" y="3992786"/>
                  <a:pt x="648256" y="3995019"/>
                </a:cubicBezTo>
                <a:cubicBezTo>
                  <a:pt x="636992" y="3996135"/>
                  <a:pt x="629483" y="3996135"/>
                  <a:pt x="618218" y="3993903"/>
                </a:cubicBezTo>
                <a:lnTo>
                  <a:pt x="607456" y="3992166"/>
                </a:lnTo>
                <a:lnTo>
                  <a:pt x="610427" y="3984921"/>
                </a:lnTo>
                <a:lnTo>
                  <a:pt x="614567" y="3980326"/>
                </a:lnTo>
                <a:lnTo>
                  <a:pt x="618218" y="3980507"/>
                </a:lnTo>
                <a:cubicBezTo>
                  <a:pt x="629483" y="3979391"/>
                  <a:pt x="644502" y="3980507"/>
                  <a:pt x="659521" y="3980507"/>
                </a:cubicBezTo>
                <a:lnTo>
                  <a:pt x="659929" y="3980507"/>
                </a:lnTo>
                <a:lnTo>
                  <a:pt x="656176" y="3979391"/>
                </a:lnTo>
                <a:cubicBezTo>
                  <a:pt x="650544" y="3976600"/>
                  <a:pt x="642095" y="3975204"/>
                  <a:pt x="633178" y="3975065"/>
                </a:cubicBezTo>
                <a:lnTo>
                  <a:pt x="617558" y="3977006"/>
                </a:lnTo>
                <a:lnTo>
                  <a:pt x="630968" y="3962124"/>
                </a:lnTo>
                <a:cubicBezTo>
                  <a:pt x="637869" y="3959627"/>
                  <a:pt x="644154" y="3953511"/>
                  <a:pt x="650236" y="3946191"/>
                </a:cubicBezTo>
                <a:lnTo>
                  <a:pt x="653758" y="3941666"/>
                </a:lnTo>
                <a:lnTo>
                  <a:pt x="678821" y="3898648"/>
                </a:lnTo>
                <a:lnTo>
                  <a:pt x="688494" y="3869620"/>
                </a:lnTo>
                <a:cubicBezTo>
                  <a:pt x="694414" y="3846997"/>
                  <a:pt x="696304" y="3843752"/>
                  <a:pt x="710640" y="3834722"/>
                </a:cubicBezTo>
                <a:lnTo>
                  <a:pt x="718455" y="3830619"/>
                </a:lnTo>
                <a:lnTo>
                  <a:pt x="718513" y="3830520"/>
                </a:lnTo>
                <a:lnTo>
                  <a:pt x="728623" y="3799572"/>
                </a:lnTo>
                <a:cubicBezTo>
                  <a:pt x="732975" y="3790158"/>
                  <a:pt x="738173" y="3781236"/>
                  <a:pt x="743843" y="3771503"/>
                </a:cubicBezTo>
                <a:cubicBezTo>
                  <a:pt x="751404" y="3758526"/>
                  <a:pt x="757075" y="3748793"/>
                  <a:pt x="764635" y="3735816"/>
                </a:cubicBezTo>
                <a:lnTo>
                  <a:pt x="781621" y="3705509"/>
                </a:lnTo>
                <a:lnTo>
                  <a:pt x="751200" y="3687785"/>
                </a:lnTo>
                <a:lnTo>
                  <a:pt x="760524" y="3678229"/>
                </a:lnTo>
                <a:cubicBezTo>
                  <a:pt x="764839" y="3667707"/>
                  <a:pt x="771865" y="3658762"/>
                  <a:pt x="775645" y="3652274"/>
                </a:cubicBezTo>
                <a:cubicBezTo>
                  <a:pt x="779961" y="3641752"/>
                  <a:pt x="787807" y="3637632"/>
                  <a:pt x="792122" y="3627110"/>
                </a:cubicBezTo>
                <a:cubicBezTo>
                  <a:pt x="797257" y="3621411"/>
                  <a:pt x="802393" y="3615712"/>
                  <a:pt x="806173" y="3609223"/>
                </a:cubicBezTo>
                <a:cubicBezTo>
                  <a:pt x="819404" y="3586514"/>
                  <a:pt x="830744" y="3567048"/>
                  <a:pt x="842086" y="3547582"/>
                </a:cubicBezTo>
                <a:cubicBezTo>
                  <a:pt x="849646" y="3534605"/>
                  <a:pt x="855852" y="3520838"/>
                  <a:pt x="865588" y="3513474"/>
                </a:cubicBezTo>
                <a:cubicBezTo>
                  <a:pt x="865588" y="3513474"/>
                  <a:pt x="867478" y="3510231"/>
                  <a:pt x="869368" y="3506986"/>
                </a:cubicBezTo>
                <a:cubicBezTo>
                  <a:pt x="874754" y="3488396"/>
                  <a:pt x="889624" y="3475333"/>
                  <a:pt x="897721" y="3458322"/>
                </a:cubicBezTo>
                <a:cubicBezTo>
                  <a:pt x="905816" y="3441310"/>
                  <a:pt x="915266" y="3425090"/>
                  <a:pt x="926073" y="3409658"/>
                </a:cubicBezTo>
                <a:cubicBezTo>
                  <a:pt x="958491" y="3363363"/>
                  <a:pt x="982242" y="3316364"/>
                  <a:pt x="1011949" y="3268489"/>
                </a:cubicBezTo>
                <a:cubicBezTo>
                  <a:pt x="1011949" y="3268489"/>
                  <a:pt x="1010595" y="3267700"/>
                  <a:pt x="1012484" y="3264456"/>
                </a:cubicBezTo>
                <a:cubicBezTo>
                  <a:pt x="1007884" y="3266120"/>
                  <a:pt x="1007349" y="3270155"/>
                  <a:pt x="1003569" y="3276643"/>
                </a:cubicBezTo>
                <a:cubicBezTo>
                  <a:pt x="1001679" y="3279887"/>
                  <a:pt x="1000323" y="3279097"/>
                  <a:pt x="1000323" y="3279097"/>
                </a:cubicBezTo>
                <a:cubicBezTo>
                  <a:pt x="998968" y="3278308"/>
                  <a:pt x="996259" y="3276729"/>
                  <a:pt x="999504" y="3274274"/>
                </a:cubicBezTo>
                <a:cubicBezTo>
                  <a:pt x="1001394" y="3271031"/>
                  <a:pt x="1000573" y="3266207"/>
                  <a:pt x="1002463" y="3262962"/>
                </a:cubicBezTo>
                <a:cubicBezTo>
                  <a:pt x="1015160" y="3244287"/>
                  <a:pt x="1020545" y="3225697"/>
                  <a:pt x="1031886" y="3206231"/>
                </a:cubicBezTo>
                <a:cubicBezTo>
                  <a:pt x="1065909" y="3147834"/>
                  <a:pt x="1101822" y="3086193"/>
                  <a:pt x="1135845" y="3027796"/>
                </a:cubicBezTo>
                <a:cubicBezTo>
                  <a:pt x="1147185" y="3008331"/>
                  <a:pt x="1155280" y="2991319"/>
                  <a:pt x="1154176" y="2977639"/>
                </a:cubicBezTo>
                <a:cubicBezTo>
                  <a:pt x="1149574" y="2979305"/>
                  <a:pt x="1145794" y="2985793"/>
                  <a:pt x="1142549" y="2988248"/>
                </a:cubicBezTo>
                <a:cubicBezTo>
                  <a:pt x="1128498" y="3006134"/>
                  <a:pt x="1124718" y="3012622"/>
                  <a:pt x="1129068" y="3023848"/>
                </a:cubicBezTo>
                <a:cubicBezTo>
                  <a:pt x="1129889" y="3028672"/>
                  <a:pt x="1127998" y="3031917"/>
                  <a:pt x="1124753" y="3034370"/>
                </a:cubicBezTo>
                <a:cubicBezTo>
                  <a:pt x="1116373" y="3042524"/>
                  <a:pt x="1110167" y="3056291"/>
                  <a:pt x="1104496" y="3066024"/>
                </a:cubicBezTo>
                <a:cubicBezTo>
                  <a:pt x="1093155" y="3085490"/>
                  <a:pt x="1083705" y="3101710"/>
                  <a:pt x="1068298" y="3118808"/>
                </a:cubicBezTo>
                <a:cubicBezTo>
                  <a:pt x="1063163" y="3124507"/>
                  <a:pt x="1054248" y="3136695"/>
                  <a:pt x="1053712" y="3140728"/>
                </a:cubicBezTo>
                <a:cubicBezTo>
                  <a:pt x="1050217" y="3156074"/>
                  <a:pt x="1038056" y="3170716"/>
                  <a:pt x="1035096" y="3182029"/>
                </a:cubicBezTo>
                <a:cubicBezTo>
                  <a:pt x="1032670" y="3189306"/>
                  <a:pt x="1028890" y="3195794"/>
                  <a:pt x="1023755" y="3201494"/>
                </a:cubicBezTo>
                <a:cubicBezTo>
                  <a:pt x="1013483" y="3212892"/>
                  <a:pt x="1007813" y="3222624"/>
                  <a:pt x="1002963" y="3237181"/>
                </a:cubicBezTo>
                <a:cubicBezTo>
                  <a:pt x="998648" y="3247703"/>
                  <a:pt x="994867" y="3254192"/>
                  <a:pt x="986487" y="3262346"/>
                </a:cubicBezTo>
                <a:cubicBezTo>
                  <a:pt x="970260" y="3274619"/>
                  <a:pt x="955674" y="3296539"/>
                  <a:pt x="943798" y="3320038"/>
                </a:cubicBezTo>
                <a:cubicBezTo>
                  <a:pt x="940018" y="3326527"/>
                  <a:pt x="937592" y="3333805"/>
                  <a:pt x="937058" y="3337839"/>
                </a:cubicBezTo>
                <a:cubicBezTo>
                  <a:pt x="933027" y="3357219"/>
                  <a:pt x="924932" y="3374229"/>
                  <a:pt x="915481" y="3390451"/>
                </a:cubicBezTo>
                <a:cubicBezTo>
                  <a:pt x="906030" y="3406672"/>
                  <a:pt x="894689" y="3426138"/>
                  <a:pt x="885239" y="3442358"/>
                </a:cubicBezTo>
                <a:cubicBezTo>
                  <a:pt x="873897" y="3461825"/>
                  <a:pt x="859312" y="3483745"/>
                  <a:pt x="843905" y="3500842"/>
                </a:cubicBezTo>
                <a:cubicBezTo>
                  <a:pt x="840125" y="3507331"/>
                  <a:pt x="836345" y="3513819"/>
                  <a:pt x="834454" y="3517063"/>
                </a:cubicBezTo>
                <a:cubicBezTo>
                  <a:pt x="828784" y="3526796"/>
                  <a:pt x="825539" y="3529251"/>
                  <a:pt x="820938" y="3530916"/>
                </a:cubicBezTo>
                <a:cubicBezTo>
                  <a:pt x="835524" y="3508995"/>
                  <a:pt x="840909" y="3490406"/>
                  <a:pt x="852250" y="3470939"/>
                </a:cubicBezTo>
                <a:cubicBezTo>
                  <a:pt x="866016" y="3444197"/>
                  <a:pt x="879783" y="3417453"/>
                  <a:pt x="890303" y="3393164"/>
                </a:cubicBezTo>
                <a:cubicBezTo>
                  <a:pt x="898399" y="3376153"/>
                  <a:pt x="906495" y="3359143"/>
                  <a:pt x="914590" y="3342131"/>
                </a:cubicBezTo>
                <a:cubicBezTo>
                  <a:pt x="924576" y="3321875"/>
                  <a:pt x="936737" y="3307234"/>
                  <a:pt x="944832" y="3290222"/>
                </a:cubicBezTo>
                <a:cubicBezTo>
                  <a:pt x="951038" y="3276456"/>
                  <a:pt x="960774" y="3269092"/>
                  <a:pt x="970225" y="3252871"/>
                </a:cubicBezTo>
                <a:cubicBezTo>
                  <a:pt x="974540" y="3242349"/>
                  <a:pt x="983456" y="3230161"/>
                  <a:pt x="991016" y="3217184"/>
                </a:cubicBezTo>
                <a:cubicBezTo>
                  <a:pt x="992907" y="3213940"/>
                  <a:pt x="992907" y="3213940"/>
                  <a:pt x="994797" y="3210695"/>
                </a:cubicBezTo>
                <a:cubicBezTo>
                  <a:pt x="1009133" y="3201665"/>
                  <a:pt x="1017229" y="3184655"/>
                  <a:pt x="1023970" y="3166855"/>
                </a:cubicBezTo>
                <a:cubicBezTo>
                  <a:pt x="1028820" y="3152298"/>
                  <a:pt x="1037735" y="3140111"/>
                  <a:pt x="1041230" y="3124765"/>
                </a:cubicBezTo>
                <a:cubicBezTo>
                  <a:pt x="1041230" y="3124765"/>
                  <a:pt x="1043120" y="3121521"/>
                  <a:pt x="1046366" y="3119067"/>
                </a:cubicBezTo>
                <a:cubicBezTo>
                  <a:pt x="1049611" y="3116611"/>
                  <a:pt x="1051501" y="3113368"/>
                  <a:pt x="1053391" y="3110123"/>
                </a:cubicBezTo>
                <a:cubicBezTo>
                  <a:pt x="1070938" y="3076891"/>
                  <a:pt x="1095260" y="3047606"/>
                  <a:pt x="1111451" y="3013584"/>
                </a:cubicBezTo>
                <a:cubicBezTo>
                  <a:pt x="1119012" y="3000607"/>
                  <a:pt x="1126857" y="2996488"/>
                  <a:pt x="1131173" y="2985966"/>
                </a:cubicBezTo>
                <a:cubicBezTo>
                  <a:pt x="1136844" y="2976232"/>
                  <a:pt x="1144404" y="2963256"/>
                  <a:pt x="1150075" y="2953522"/>
                </a:cubicBezTo>
                <a:cubicBezTo>
                  <a:pt x="1162770" y="2934846"/>
                  <a:pt x="1166801" y="2915467"/>
                  <a:pt x="1178962" y="2900825"/>
                </a:cubicBezTo>
                <a:cubicBezTo>
                  <a:pt x="1182743" y="2894336"/>
                  <a:pt x="1184633" y="2891092"/>
                  <a:pt x="1186523" y="2887848"/>
                </a:cubicBezTo>
                <a:cubicBezTo>
                  <a:pt x="1188413" y="2884604"/>
                  <a:pt x="1188947" y="2880569"/>
                  <a:pt x="1193548" y="2878905"/>
                </a:cubicBezTo>
                <a:cubicBezTo>
                  <a:pt x="1194903" y="2879694"/>
                  <a:pt x="1195724" y="2884517"/>
                  <a:pt x="1193834" y="2887762"/>
                </a:cubicBezTo>
                <a:cubicBezTo>
                  <a:pt x="1189518" y="2898284"/>
                  <a:pt x="1187913" y="2910386"/>
                  <a:pt x="1180353" y="2923362"/>
                </a:cubicBezTo>
                <a:cubicBezTo>
                  <a:pt x="1176572" y="2929851"/>
                  <a:pt x="1179283" y="2931430"/>
                  <a:pt x="1176857" y="2938708"/>
                </a:cubicBezTo>
                <a:cubicBezTo>
                  <a:pt x="1190374" y="2924856"/>
                  <a:pt x="1199825" y="2908634"/>
                  <a:pt x="1210630" y="2893202"/>
                </a:cubicBezTo>
                <a:lnTo>
                  <a:pt x="1214107" y="2888887"/>
                </a:lnTo>
                <a:lnTo>
                  <a:pt x="1211353" y="2887283"/>
                </a:lnTo>
                <a:lnTo>
                  <a:pt x="1220677" y="2877727"/>
                </a:lnTo>
                <a:cubicBezTo>
                  <a:pt x="1224993" y="2867205"/>
                  <a:pt x="1232018" y="2858260"/>
                  <a:pt x="1235799" y="2851772"/>
                </a:cubicBezTo>
                <a:cubicBezTo>
                  <a:pt x="1240114" y="2841250"/>
                  <a:pt x="1247960" y="2837130"/>
                  <a:pt x="1252276" y="2826608"/>
                </a:cubicBezTo>
                <a:cubicBezTo>
                  <a:pt x="1257411" y="2820909"/>
                  <a:pt x="1262546" y="2815209"/>
                  <a:pt x="1266326" y="2808721"/>
                </a:cubicBezTo>
                <a:cubicBezTo>
                  <a:pt x="1279557" y="2786012"/>
                  <a:pt x="1290898" y="2766546"/>
                  <a:pt x="1302239" y="2747080"/>
                </a:cubicBezTo>
                <a:cubicBezTo>
                  <a:pt x="1309800" y="2734103"/>
                  <a:pt x="1316006" y="2720336"/>
                  <a:pt x="1325742" y="2712972"/>
                </a:cubicBezTo>
                <a:cubicBezTo>
                  <a:pt x="1325742" y="2712972"/>
                  <a:pt x="1327632" y="2709729"/>
                  <a:pt x="1329522" y="2706484"/>
                </a:cubicBezTo>
                <a:cubicBezTo>
                  <a:pt x="1334907" y="2687894"/>
                  <a:pt x="1349778" y="2674831"/>
                  <a:pt x="1357874" y="2657820"/>
                </a:cubicBezTo>
                <a:cubicBezTo>
                  <a:pt x="1365969" y="2640809"/>
                  <a:pt x="1375420" y="2624588"/>
                  <a:pt x="1386227" y="2609156"/>
                </a:cubicBezTo>
                <a:cubicBezTo>
                  <a:pt x="1418644" y="2562861"/>
                  <a:pt x="1442396" y="2515861"/>
                  <a:pt x="1472103" y="2467987"/>
                </a:cubicBezTo>
                <a:cubicBezTo>
                  <a:pt x="1472103" y="2467987"/>
                  <a:pt x="1470748" y="2467198"/>
                  <a:pt x="1472638" y="2463954"/>
                </a:cubicBezTo>
                <a:cubicBezTo>
                  <a:pt x="1468037" y="2465619"/>
                  <a:pt x="1467503" y="2469653"/>
                  <a:pt x="1463723" y="2476141"/>
                </a:cubicBezTo>
                <a:cubicBezTo>
                  <a:pt x="1461833" y="2479385"/>
                  <a:pt x="1460477" y="2478595"/>
                  <a:pt x="1460477" y="2478595"/>
                </a:cubicBezTo>
                <a:cubicBezTo>
                  <a:pt x="1459122" y="2477806"/>
                  <a:pt x="1456412" y="2476227"/>
                  <a:pt x="1459657" y="2473772"/>
                </a:cubicBezTo>
                <a:cubicBezTo>
                  <a:pt x="1461547" y="2470529"/>
                  <a:pt x="1460727" y="2465705"/>
                  <a:pt x="1462617" y="2462461"/>
                </a:cubicBezTo>
                <a:cubicBezTo>
                  <a:pt x="1475314" y="2443785"/>
                  <a:pt x="1480699" y="2425195"/>
                  <a:pt x="1492040" y="2405730"/>
                </a:cubicBezTo>
                <a:lnTo>
                  <a:pt x="1515028" y="2366271"/>
                </a:lnTo>
                <a:lnTo>
                  <a:pt x="1513667" y="2365479"/>
                </a:lnTo>
                <a:lnTo>
                  <a:pt x="1500642" y="2370194"/>
                </a:lnTo>
                <a:lnTo>
                  <a:pt x="1495249" y="2381527"/>
                </a:lnTo>
                <a:cubicBezTo>
                  <a:pt x="1492824" y="2388804"/>
                  <a:pt x="1489044" y="2395292"/>
                  <a:pt x="1483909" y="2400992"/>
                </a:cubicBezTo>
                <a:cubicBezTo>
                  <a:pt x="1473637" y="2412390"/>
                  <a:pt x="1467967" y="2422122"/>
                  <a:pt x="1463117" y="2436679"/>
                </a:cubicBezTo>
                <a:cubicBezTo>
                  <a:pt x="1458801" y="2447201"/>
                  <a:pt x="1455021" y="2453690"/>
                  <a:pt x="1446641" y="2461844"/>
                </a:cubicBezTo>
                <a:cubicBezTo>
                  <a:pt x="1430414" y="2474116"/>
                  <a:pt x="1415828" y="2496038"/>
                  <a:pt x="1403952" y="2519536"/>
                </a:cubicBezTo>
                <a:cubicBezTo>
                  <a:pt x="1400171" y="2526025"/>
                  <a:pt x="1397746" y="2533303"/>
                  <a:pt x="1397212" y="2537338"/>
                </a:cubicBezTo>
                <a:cubicBezTo>
                  <a:pt x="1393181" y="2556717"/>
                  <a:pt x="1385085" y="2573727"/>
                  <a:pt x="1375634" y="2589949"/>
                </a:cubicBezTo>
                <a:cubicBezTo>
                  <a:pt x="1366184" y="2606171"/>
                  <a:pt x="1354843" y="2625636"/>
                  <a:pt x="1345392" y="2641857"/>
                </a:cubicBezTo>
                <a:cubicBezTo>
                  <a:pt x="1334051" y="2661323"/>
                  <a:pt x="1319465" y="2683243"/>
                  <a:pt x="1304059" y="2700340"/>
                </a:cubicBezTo>
                <a:cubicBezTo>
                  <a:pt x="1300278" y="2706829"/>
                  <a:pt x="1296498" y="2713317"/>
                  <a:pt x="1294608" y="2716561"/>
                </a:cubicBezTo>
                <a:cubicBezTo>
                  <a:pt x="1288938" y="2726294"/>
                  <a:pt x="1285692" y="2728749"/>
                  <a:pt x="1281092" y="2730413"/>
                </a:cubicBezTo>
                <a:cubicBezTo>
                  <a:pt x="1295678" y="2708493"/>
                  <a:pt x="1301063" y="2689904"/>
                  <a:pt x="1312404" y="2670437"/>
                </a:cubicBezTo>
                <a:cubicBezTo>
                  <a:pt x="1326170" y="2643695"/>
                  <a:pt x="1339936" y="2616951"/>
                  <a:pt x="1350457" y="2592662"/>
                </a:cubicBezTo>
                <a:cubicBezTo>
                  <a:pt x="1358553" y="2575651"/>
                  <a:pt x="1366648" y="2558641"/>
                  <a:pt x="1374743" y="2541629"/>
                </a:cubicBezTo>
                <a:cubicBezTo>
                  <a:pt x="1384730" y="2521374"/>
                  <a:pt x="1396891" y="2506732"/>
                  <a:pt x="1404986" y="2489721"/>
                </a:cubicBezTo>
                <a:cubicBezTo>
                  <a:pt x="1411192" y="2475954"/>
                  <a:pt x="1420928" y="2468590"/>
                  <a:pt x="1430378" y="2452370"/>
                </a:cubicBezTo>
                <a:cubicBezTo>
                  <a:pt x="1434694" y="2441847"/>
                  <a:pt x="1443609" y="2429659"/>
                  <a:pt x="1451170" y="2416682"/>
                </a:cubicBezTo>
                <a:cubicBezTo>
                  <a:pt x="1453060" y="2413438"/>
                  <a:pt x="1453060" y="2413438"/>
                  <a:pt x="1454951" y="2410193"/>
                </a:cubicBezTo>
                <a:cubicBezTo>
                  <a:pt x="1462118" y="2405679"/>
                  <a:pt x="1467726" y="2399169"/>
                  <a:pt x="1472385" y="2391562"/>
                </a:cubicBezTo>
                <a:lnTo>
                  <a:pt x="1473418" y="2389345"/>
                </a:lnTo>
                <a:lnTo>
                  <a:pt x="1456736" y="2406727"/>
                </a:lnTo>
                <a:cubicBezTo>
                  <a:pt x="1451391" y="2408501"/>
                  <a:pt x="1446854" y="2406944"/>
                  <a:pt x="1442520" y="2406591"/>
                </a:cubicBezTo>
                <a:cubicBezTo>
                  <a:pt x="1436832" y="2405450"/>
                  <a:pt x="1429932" y="2407949"/>
                  <a:pt x="1422425" y="2412265"/>
                </a:cubicBezTo>
                <a:lnTo>
                  <a:pt x="1408283" y="2422151"/>
                </a:lnTo>
                <a:lnTo>
                  <a:pt x="1409643" y="2411891"/>
                </a:lnTo>
                <a:cubicBezTo>
                  <a:pt x="1415029" y="2393301"/>
                  <a:pt x="1422589" y="2380325"/>
                  <a:pt x="1435571" y="2370506"/>
                </a:cubicBezTo>
                <a:cubicBezTo>
                  <a:pt x="1438816" y="2368051"/>
                  <a:pt x="1442061" y="2365596"/>
                  <a:pt x="1447196" y="2359898"/>
                </a:cubicBezTo>
                <a:cubicBezTo>
                  <a:pt x="1448552" y="2360688"/>
                  <a:pt x="1451797" y="2358232"/>
                  <a:pt x="1451797" y="2358232"/>
                </a:cubicBezTo>
                <a:cubicBezTo>
                  <a:pt x="1461248" y="2342011"/>
                  <a:pt x="1472874" y="2331403"/>
                  <a:pt x="1479080" y="2317635"/>
                </a:cubicBezTo>
                <a:cubicBezTo>
                  <a:pt x="1485284" y="2303870"/>
                  <a:pt x="1491490" y="2290103"/>
                  <a:pt x="1494450" y="2278791"/>
                </a:cubicBezTo>
                <a:cubicBezTo>
                  <a:pt x="1500371" y="2256166"/>
                  <a:pt x="1506041" y="2246434"/>
                  <a:pt x="1520912" y="2233370"/>
                </a:cubicBezTo>
                <a:cubicBezTo>
                  <a:pt x="1527403" y="2228462"/>
                  <a:pt x="1531183" y="2221974"/>
                  <a:pt x="1536854" y="2212240"/>
                </a:cubicBezTo>
                <a:lnTo>
                  <a:pt x="1543200" y="2201348"/>
                </a:lnTo>
                <a:lnTo>
                  <a:pt x="1546923" y="2197727"/>
                </a:lnTo>
                <a:cubicBezTo>
                  <a:pt x="1551522" y="2196062"/>
                  <a:pt x="1556659" y="2190362"/>
                  <a:pt x="1555588" y="2198430"/>
                </a:cubicBezTo>
                <a:cubicBezTo>
                  <a:pt x="1555053" y="2202463"/>
                  <a:pt x="1557764" y="2204042"/>
                  <a:pt x="1555874" y="2207287"/>
                </a:cubicBezTo>
                <a:cubicBezTo>
                  <a:pt x="1552093" y="2213776"/>
                  <a:pt x="1549668" y="2221054"/>
                  <a:pt x="1546423" y="2223508"/>
                </a:cubicBezTo>
                <a:cubicBezTo>
                  <a:pt x="1536151" y="2234907"/>
                  <a:pt x="1527236" y="2247093"/>
                  <a:pt x="1518321" y="2259281"/>
                </a:cubicBezTo>
                <a:cubicBezTo>
                  <a:pt x="1509939" y="2267434"/>
                  <a:pt x="1511295" y="2268224"/>
                  <a:pt x="1511579" y="2277082"/>
                </a:cubicBezTo>
                <a:cubicBezTo>
                  <a:pt x="1514290" y="2278661"/>
                  <a:pt x="1516466" y="2284273"/>
                  <a:pt x="1514040" y="2291551"/>
                </a:cubicBezTo>
                <a:cubicBezTo>
                  <a:pt x="1508370" y="2301284"/>
                  <a:pt x="1507301" y="2309352"/>
                  <a:pt x="1499739" y="2322330"/>
                </a:cubicBezTo>
                <a:cubicBezTo>
                  <a:pt x="1494604" y="2328028"/>
                  <a:pt x="1490289" y="2338551"/>
                  <a:pt x="1483264" y="2347494"/>
                </a:cubicBezTo>
                <a:cubicBezTo>
                  <a:pt x="1479483" y="2353983"/>
                  <a:pt x="1482193" y="2355562"/>
                  <a:pt x="1483548" y="2356351"/>
                </a:cubicBezTo>
                <a:cubicBezTo>
                  <a:pt x="1486258" y="2357931"/>
                  <a:pt x="1489503" y="2355475"/>
                  <a:pt x="1491394" y="2352230"/>
                </a:cubicBezTo>
                <a:cubicBezTo>
                  <a:pt x="1495174" y="2345742"/>
                  <a:pt x="1493819" y="2344953"/>
                  <a:pt x="1495709" y="2341708"/>
                </a:cubicBezTo>
                <a:cubicBezTo>
                  <a:pt x="1502449" y="2323908"/>
                  <a:pt x="1511366" y="2311720"/>
                  <a:pt x="1522456" y="2305147"/>
                </a:cubicBezTo>
                <a:cubicBezTo>
                  <a:pt x="1527057" y="2303482"/>
                  <a:pt x="1525987" y="2311548"/>
                  <a:pt x="1532478" y="2306640"/>
                </a:cubicBezTo>
                <a:cubicBezTo>
                  <a:pt x="1538149" y="2296906"/>
                  <a:pt x="1543819" y="2287173"/>
                  <a:pt x="1549490" y="2277440"/>
                </a:cubicBezTo>
                <a:cubicBezTo>
                  <a:pt x="1554624" y="2271741"/>
                  <a:pt x="1557584" y="2260429"/>
                  <a:pt x="1565965" y="2252276"/>
                </a:cubicBezTo>
                <a:cubicBezTo>
                  <a:pt x="1575702" y="2244912"/>
                  <a:pt x="1572171" y="2238509"/>
                  <a:pt x="1577842" y="2228776"/>
                </a:cubicBezTo>
                <a:cubicBezTo>
                  <a:pt x="1596208" y="2200368"/>
                  <a:pt x="1607264" y="2172045"/>
                  <a:pt x="1623740" y="2146880"/>
                </a:cubicBezTo>
                <a:cubicBezTo>
                  <a:pt x="1631300" y="2133902"/>
                  <a:pt x="1636971" y="2124170"/>
                  <a:pt x="1644531" y="2111193"/>
                </a:cubicBezTo>
                <a:cubicBezTo>
                  <a:pt x="1655872" y="2091728"/>
                  <a:pt x="1665323" y="2075506"/>
                  <a:pt x="1669889" y="2052093"/>
                </a:cubicBezTo>
                <a:cubicBezTo>
                  <a:pt x="1673134" y="2049638"/>
                  <a:pt x="1675844" y="2051218"/>
                  <a:pt x="1677734" y="2047974"/>
                </a:cubicBezTo>
                <a:cubicBezTo>
                  <a:pt x="1692070" y="2038944"/>
                  <a:pt x="1693960" y="2035700"/>
                  <a:pt x="1699881" y="2013076"/>
                </a:cubicBezTo>
                <a:cubicBezTo>
                  <a:pt x="1700952" y="2005009"/>
                  <a:pt x="1703911" y="1993696"/>
                  <a:pt x="1709582" y="1983964"/>
                </a:cubicBezTo>
                <a:cubicBezTo>
                  <a:pt x="1713898" y="1973441"/>
                  <a:pt x="1714967" y="1965374"/>
                  <a:pt x="1720102" y="1959675"/>
                </a:cubicBezTo>
                <a:cubicBezTo>
                  <a:pt x="1732264" y="1945032"/>
                  <a:pt x="1743604" y="1925567"/>
                  <a:pt x="1757406" y="1920571"/>
                </a:cubicBezTo>
                <a:cubicBezTo>
                  <a:pt x="1765252" y="1916452"/>
                  <a:pt x="1773632" y="1908298"/>
                  <a:pt x="1777948" y="1897776"/>
                </a:cubicBezTo>
                <a:cubicBezTo>
                  <a:pt x="1779017" y="1889707"/>
                  <a:pt x="1782798" y="1883219"/>
                  <a:pt x="1786578" y="1876731"/>
                </a:cubicBezTo>
                <a:cubicBezTo>
                  <a:pt x="1792249" y="1866998"/>
                  <a:pt x="1794674" y="1859719"/>
                  <a:pt x="1791963" y="1858140"/>
                </a:cubicBezTo>
                <a:cubicBezTo>
                  <a:pt x="1791144" y="1853317"/>
                  <a:pt x="1791679" y="1849284"/>
                  <a:pt x="1788968" y="1847704"/>
                </a:cubicBezTo>
                <a:cubicBezTo>
                  <a:pt x="1787328" y="1838058"/>
                  <a:pt x="1796244" y="1825870"/>
                  <a:pt x="1804090" y="1821751"/>
                </a:cubicBezTo>
                <a:cubicBezTo>
                  <a:pt x="1808690" y="1820086"/>
                  <a:pt x="1814645" y="1819209"/>
                  <a:pt x="1818425" y="1812721"/>
                </a:cubicBezTo>
                <a:cubicBezTo>
                  <a:pt x="1824096" y="1802988"/>
                  <a:pt x="1827876" y="1796499"/>
                  <a:pt x="1830301" y="1789222"/>
                </a:cubicBezTo>
                <a:cubicBezTo>
                  <a:pt x="1833263" y="1777909"/>
                  <a:pt x="1845423" y="1763267"/>
                  <a:pt x="1847027" y="1751166"/>
                </a:cubicBezTo>
                <a:cubicBezTo>
                  <a:pt x="1848918" y="1747922"/>
                  <a:pt x="1850808" y="1744677"/>
                  <a:pt x="1854054" y="1742222"/>
                </a:cubicBezTo>
                <a:cubicBezTo>
                  <a:pt x="1862434" y="1734068"/>
                  <a:pt x="1867035" y="1732405"/>
                  <a:pt x="1871100" y="1734773"/>
                </a:cubicBezTo>
                <a:cubicBezTo>
                  <a:pt x="1872455" y="1735563"/>
                  <a:pt x="1877056" y="1733897"/>
                  <a:pt x="1879481" y="1726619"/>
                </a:cubicBezTo>
                <a:cubicBezTo>
                  <a:pt x="1881621" y="1710483"/>
                  <a:pt x="1888361" y="1692683"/>
                  <a:pt x="1895102" y="1674882"/>
                </a:cubicBezTo>
                <a:cubicBezTo>
                  <a:pt x="1896992" y="1671639"/>
                  <a:pt x="1897527" y="1667606"/>
                  <a:pt x="1896171" y="1666815"/>
                </a:cubicBezTo>
                <a:cubicBezTo>
                  <a:pt x="1894817" y="1666026"/>
                  <a:pt x="1892926" y="1669270"/>
                  <a:pt x="1889682" y="1671724"/>
                </a:cubicBezTo>
                <a:cubicBezTo>
                  <a:pt x="1882121" y="1684702"/>
                  <a:pt x="1867249" y="1697765"/>
                  <a:pt x="1861864" y="1716354"/>
                </a:cubicBezTo>
                <a:cubicBezTo>
                  <a:pt x="1859973" y="1719599"/>
                  <a:pt x="1856193" y="1726088"/>
                  <a:pt x="1854838" y="1725299"/>
                </a:cubicBezTo>
                <a:cubicBezTo>
                  <a:pt x="1850772" y="1722930"/>
                  <a:pt x="1845102" y="1732662"/>
                  <a:pt x="1841322" y="1739151"/>
                </a:cubicBezTo>
                <a:cubicBezTo>
                  <a:pt x="1837541" y="1745639"/>
                  <a:pt x="1832942" y="1747304"/>
                  <a:pt x="1832121" y="1742482"/>
                </a:cubicBezTo>
                <a:cubicBezTo>
                  <a:pt x="1830766" y="1741693"/>
                  <a:pt x="1833191" y="1734413"/>
                  <a:pt x="1832371" y="1729590"/>
                </a:cubicBezTo>
                <a:cubicBezTo>
                  <a:pt x="1828591" y="1736080"/>
                  <a:pt x="1825345" y="1738533"/>
                  <a:pt x="1824811" y="1742567"/>
                </a:cubicBezTo>
                <a:cubicBezTo>
                  <a:pt x="1823740" y="1750635"/>
                  <a:pt x="1816715" y="1759578"/>
                  <a:pt x="1812935" y="1766066"/>
                </a:cubicBezTo>
                <a:cubicBezTo>
                  <a:pt x="1808618" y="1776590"/>
                  <a:pt x="1800773" y="1780709"/>
                  <a:pt x="1796458" y="1791231"/>
                </a:cubicBezTo>
                <a:cubicBezTo>
                  <a:pt x="1790253" y="1804997"/>
                  <a:pt x="1786722" y="1798595"/>
                  <a:pt x="1780231" y="1803505"/>
                </a:cubicBezTo>
                <a:lnTo>
                  <a:pt x="1772230" y="1814442"/>
                </a:lnTo>
                <a:lnTo>
                  <a:pt x="1791489" y="1778297"/>
                </a:lnTo>
                <a:cubicBezTo>
                  <a:pt x="1794450" y="1766986"/>
                  <a:pt x="1801475" y="1758043"/>
                  <a:pt x="1809321" y="1753923"/>
                </a:cubicBezTo>
                <a:cubicBezTo>
                  <a:pt x="1815813" y="1749014"/>
                  <a:pt x="1818237" y="1741736"/>
                  <a:pt x="1817417" y="1736912"/>
                </a:cubicBezTo>
                <a:cubicBezTo>
                  <a:pt x="1815242" y="1731299"/>
                  <a:pt x="1819022" y="1724811"/>
                  <a:pt x="1824692" y="1715078"/>
                </a:cubicBezTo>
                <a:cubicBezTo>
                  <a:pt x="1836034" y="1695612"/>
                  <a:pt x="1846018" y="1675357"/>
                  <a:pt x="1862781" y="1659050"/>
                </a:cubicBezTo>
                <a:cubicBezTo>
                  <a:pt x="1862781" y="1659050"/>
                  <a:pt x="1864671" y="1655806"/>
                  <a:pt x="1864671" y="1655806"/>
                </a:cubicBezTo>
                <a:cubicBezTo>
                  <a:pt x="1882216" y="1622573"/>
                  <a:pt x="1903294" y="1595743"/>
                  <a:pt x="1920305" y="1566545"/>
                </a:cubicBezTo>
                <a:cubicBezTo>
                  <a:pt x="1924085" y="1560056"/>
                  <a:pt x="1925975" y="1556812"/>
                  <a:pt x="1923266" y="1555234"/>
                </a:cubicBezTo>
                <a:lnTo>
                  <a:pt x="1924152" y="1551341"/>
                </a:lnTo>
                <a:lnTo>
                  <a:pt x="1926058" y="1562553"/>
                </a:lnTo>
                <a:cubicBezTo>
                  <a:pt x="1922278" y="1569042"/>
                  <a:pt x="1916608" y="1578775"/>
                  <a:pt x="1910937" y="1588507"/>
                </a:cubicBezTo>
                <a:cubicBezTo>
                  <a:pt x="1907157" y="1594996"/>
                  <a:pt x="1905266" y="1598241"/>
                  <a:pt x="1907977" y="1599820"/>
                </a:cubicBezTo>
                <a:cubicBezTo>
                  <a:pt x="1910687" y="1601399"/>
                  <a:pt x="1911222" y="1597365"/>
                  <a:pt x="1915003" y="1590876"/>
                </a:cubicBezTo>
                <a:cubicBezTo>
                  <a:pt x="1916893" y="1587632"/>
                  <a:pt x="1922028" y="1581933"/>
                  <a:pt x="1921209" y="1577109"/>
                </a:cubicBezTo>
                <a:cubicBezTo>
                  <a:pt x="1923633" y="1569831"/>
                  <a:pt x="1927413" y="1563342"/>
                  <a:pt x="1930659" y="1560888"/>
                </a:cubicBezTo>
                <a:cubicBezTo>
                  <a:pt x="1937684" y="1551945"/>
                  <a:pt x="1943355" y="1542212"/>
                  <a:pt x="1947135" y="1535723"/>
                </a:cubicBezTo>
                <a:cubicBezTo>
                  <a:pt x="1950916" y="1529234"/>
                  <a:pt x="1956051" y="1523536"/>
                  <a:pt x="1959297" y="1521081"/>
                </a:cubicBezTo>
                <a:cubicBezTo>
                  <a:pt x="1974168" y="1508018"/>
                  <a:pt x="1989039" y="1494955"/>
                  <a:pt x="2002305" y="1493993"/>
                </a:cubicBezTo>
                <a:cubicBezTo>
                  <a:pt x="1999880" y="1501270"/>
                  <a:pt x="1997990" y="1504515"/>
                  <a:pt x="1996099" y="1507760"/>
                </a:cubicBezTo>
                <a:cubicBezTo>
                  <a:pt x="1984759" y="1527225"/>
                  <a:pt x="1975308" y="1543445"/>
                  <a:pt x="1965857" y="1559668"/>
                </a:cubicBezTo>
                <a:cubicBezTo>
                  <a:pt x="1960722" y="1565368"/>
                  <a:pt x="1959653" y="1573435"/>
                  <a:pt x="1960472" y="1578258"/>
                </a:cubicBezTo>
                <a:cubicBezTo>
                  <a:pt x="1971813" y="1558792"/>
                  <a:pt x="1983154" y="1539327"/>
                  <a:pt x="1994495" y="1519861"/>
                </a:cubicBezTo>
                <a:cubicBezTo>
                  <a:pt x="2005835" y="1500396"/>
                  <a:pt x="2018533" y="1481719"/>
                  <a:pt x="2028517" y="1461464"/>
                </a:cubicBezTo>
                <a:cubicBezTo>
                  <a:pt x="2038504" y="1441209"/>
                  <a:pt x="2052020" y="1427357"/>
                  <a:pt x="2063361" y="1407890"/>
                </a:cubicBezTo>
                <a:cubicBezTo>
                  <a:pt x="2078482" y="1381937"/>
                  <a:pt x="2093603" y="1355982"/>
                  <a:pt x="2108725" y="1330028"/>
                </a:cubicBezTo>
                <a:cubicBezTo>
                  <a:pt x="2114395" y="1320296"/>
                  <a:pt x="2120886" y="1315386"/>
                  <a:pt x="2123310" y="1308107"/>
                </a:cubicBezTo>
                <a:cubicBezTo>
                  <a:pt x="2133832" y="1283819"/>
                  <a:pt x="2148418" y="1261899"/>
                  <a:pt x="2152982" y="1238485"/>
                </a:cubicBezTo>
                <a:cubicBezTo>
                  <a:pt x="2153518" y="1234452"/>
                  <a:pt x="2156763" y="1231996"/>
                  <a:pt x="2159473" y="1233576"/>
                </a:cubicBezTo>
                <a:cubicBezTo>
                  <a:pt x="2160828" y="1234365"/>
                  <a:pt x="2161649" y="1239189"/>
                  <a:pt x="2168140" y="1234280"/>
                </a:cubicBezTo>
                <a:lnTo>
                  <a:pt x="2182078" y="1214374"/>
                </a:lnTo>
                <a:lnTo>
                  <a:pt x="2168626" y="1206538"/>
                </a:lnTo>
                <a:lnTo>
                  <a:pt x="2168957" y="1205827"/>
                </a:lnTo>
                <a:cubicBezTo>
                  <a:pt x="2173807" y="1191271"/>
                  <a:pt x="2182722" y="1179083"/>
                  <a:pt x="2186217" y="1163737"/>
                </a:cubicBezTo>
                <a:cubicBezTo>
                  <a:pt x="2186217" y="1163737"/>
                  <a:pt x="2188107" y="1160494"/>
                  <a:pt x="2191353" y="1158039"/>
                </a:cubicBezTo>
                <a:cubicBezTo>
                  <a:pt x="2194598" y="1155584"/>
                  <a:pt x="2196489" y="1152340"/>
                  <a:pt x="2198379" y="1149096"/>
                </a:cubicBezTo>
                <a:cubicBezTo>
                  <a:pt x="2215926" y="1115863"/>
                  <a:pt x="2240247" y="1086579"/>
                  <a:pt x="2256438" y="1052557"/>
                </a:cubicBezTo>
                <a:cubicBezTo>
                  <a:pt x="2263999" y="1039580"/>
                  <a:pt x="2271844" y="1035460"/>
                  <a:pt x="2276160" y="1024938"/>
                </a:cubicBezTo>
                <a:cubicBezTo>
                  <a:pt x="2281831" y="1015205"/>
                  <a:pt x="2289392" y="1002228"/>
                  <a:pt x="2295062" y="992495"/>
                </a:cubicBezTo>
                <a:cubicBezTo>
                  <a:pt x="2307757" y="973819"/>
                  <a:pt x="2311788" y="954439"/>
                  <a:pt x="2323949" y="939798"/>
                </a:cubicBezTo>
                <a:cubicBezTo>
                  <a:pt x="2327730" y="933309"/>
                  <a:pt x="2329620" y="930064"/>
                  <a:pt x="2331510" y="926821"/>
                </a:cubicBezTo>
                <a:cubicBezTo>
                  <a:pt x="2333400" y="923576"/>
                  <a:pt x="2333934" y="919542"/>
                  <a:pt x="2338535" y="917877"/>
                </a:cubicBezTo>
                <a:cubicBezTo>
                  <a:pt x="2339890" y="918667"/>
                  <a:pt x="2340711" y="923490"/>
                  <a:pt x="2338821" y="926734"/>
                </a:cubicBezTo>
                <a:cubicBezTo>
                  <a:pt x="2334505" y="937256"/>
                  <a:pt x="2332900" y="949358"/>
                  <a:pt x="2325340" y="962335"/>
                </a:cubicBezTo>
                <a:cubicBezTo>
                  <a:pt x="2321559" y="968824"/>
                  <a:pt x="2324270" y="970403"/>
                  <a:pt x="2321845" y="977681"/>
                </a:cubicBezTo>
                <a:cubicBezTo>
                  <a:pt x="2335361" y="963828"/>
                  <a:pt x="2344812" y="947607"/>
                  <a:pt x="2355617" y="932174"/>
                </a:cubicBezTo>
                <a:cubicBezTo>
                  <a:pt x="2364533" y="919987"/>
                  <a:pt x="2372914" y="911833"/>
                  <a:pt x="2381829" y="899645"/>
                </a:cubicBezTo>
                <a:cubicBezTo>
                  <a:pt x="2383720" y="896401"/>
                  <a:pt x="2390211" y="891492"/>
                  <a:pt x="2391030" y="896315"/>
                </a:cubicBezTo>
                <a:cubicBezTo>
                  <a:pt x="2391851" y="901138"/>
                  <a:pt x="2386716" y="906838"/>
                  <a:pt x="2384825" y="910083"/>
                </a:cubicBezTo>
                <a:cubicBezTo>
                  <a:pt x="2371594" y="932792"/>
                  <a:pt x="2360253" y="952258"/>
                  <a:pt x="2347022" y="974967"/>
                </a:cubicBezTo>
                <a:cubicBezTo>
                  <a:pt x="2324340" y="1013899"/>
                  <a:pt x="2305724" y="1055199"/>
                  <a:pt x="2293062" y="1095623"/>
                </a:cubicBezTo>
                <a:cubicBezTo>
                  <a:pt x="2288213" y="1110178"/>
                  <a:pt x="2277407" y="1125611"/>
                  <a:pt x="2272556" y="1140167"/>
                </a:cubicBezTo>
                <a:cubicBezTo>
                  <a:pt x="2266352" y="1153934"/>
                  <a:pt x="2255545" y="1169365"/>
                  <a:pt x="2244739" y="1184797"/>
                </a:cubicBezTo>
                <a:cubicBezTo>
                  <a:pt x="2234468" y="1196195"/>
                  <a:pt x="2221772" y="1214871"/>
                  <a:pt x="2212321" y="1231092"/>
                </a:cubicBezTo>
                <a:lnTo>
                  <a:pt x="2211935" y="1231770"/>
                </a:lnTo>
                <a:lnTo>
                  <a:pt x="2198481" y="1223931"/>
                </a:lnTo>
                <a:lnTo>
                  <a:pt x="2189002" y="1242089"/>
                </a:lnTo>
                <a:cubicBezTo>
                  <a:pt x="2185222" y="1248577"/>
                  <a:pt x="2180906" y="1259099"/>
                  <a:pt x="2175236" y="1268832"/>
                </a:cubicBezTo>
                <a:cubicBezTo>
                  <a:pt x="2169565" y="1278566"/>
                  <a:pt x="2170920" y="1279355"/>
                  <a:pt x="2180122" y="1276024"/>
                </a:cubicBezTo>
                <a:cubicBezTo>
                  <a:pt x="2185257" y="1270325"/>
                  <a:pt x="2187683" y="1263047"/>
                  <a:pt x="2191747" y="1265415"/>
                </a:cubicBezTo>
                <a:cubicBezTo>
                  <a:pt x="2192568" y="1270239"/>
                  <a:pt x="2187433" y="1275937"/>
                  <a:pt x="2185542" y="1279182"/>
                </a:cubicBezTo>
                <a:cubicBezTo>
                  <a:pt x="2185542" y="1279182"/>
                  <a:pt x="2183652" y="1282427"/>
                  <a:pt x="2183652" y="1282427"/>
                </a:cubicBezTo>
                <a:cubicBezTo>
                  <a:pt x="2184471" y="1287250"/>
                  <a:pt x="2188252" y="1280761"/>
                  <a:pt x="2190142" y="1277517"/>
                </a:cubicBezTo>
                <a:cubicBezTo>
                  <a:pt x="2195813" y="1267783"/>
                  <a:pt x="2203373" y="1254807"/>
                  <a:pt x="2210934" y="1241831"/>
                </a:cubicBezTo>
                <a:cubicBezTo>
                  <a:pt x="2212824" y="1238586"/>
                  <a:pt x="2214714" y="1235341"/>
                  <a:pt x="2216070" y="1236131"/>
                </a:cubicBezTo>
                <a:cubicBezTo>
                  <a:pt x="2218780" y="1237710"/>
                  <a:pt x="2223381" y="1236045"/>
                  <a:pt x="2219600" y="1242535"/>
                </a:cubicBezTo>
                <a:cubicBezTo>
                  <a:pt x="2212574" y="1251476"/>
                  <a:pt x="2212859" y="1260333"/>
                  <a:pt x="2209614" y="1262789"/>
                </a:cubicBezTo>
                <a:cubicBezTo>
                  <a:pt x="2201233" y="1270941"/>
                  <a:pt x="2196383" y="1285499"/>
                  <a:pt x="2188002" y="1293652"/>
                </a:cubicBezTo>
                <a:cubicBezTo>
                  <a:pt x="2184757" y="1296107"/>
                  <a:pt x="2182867" y="1299351"/>
                  <a:pt x="2180157" y="1297772"/>
                </a:cubicBezTo>
                <a:cubicBezTo>
                  <a:pt x="2176377" y="1304261"/>
                  <a:pt x="2175841" y="1308295"/>
                  <a:pt x="2170707" y="1313993"/>
                </a:cubicBezTo>
                <a:cubicBezTo>
                  <a:pt x="2166641" y="1311625"/>
                  <a:pt x="2163930" y="1310045"/>
                  <a:pt x="2159865" y="1307677"/>
                </a:cubicBezTo>
                <a:cubicBezTo>
                  <a:pt x="2147990" y="1331177"/>
                  <a:pt x="2131227" y="1347484"/>
                  <a:pt x="2119352" y="1370984"/>
                </a:cubicBezTo>
                <a:cubicBezTo>
                  <a:pt x="2119352" y="1370984"/>
                  <a:pt x="2117461" y="1374228"/>
                  <a:pt x="2117461" y="1374228"/>
                </a:cubicBezTo>
                <a:cubicBezTo>
                  <a:pt x="2102589" y="1387291"/>
                  <a:pt x="2101805" y="1404216"/>
                  <a:pt x="2092890" y="1416403"/>
                </a:cubicBezTo>
                <a:cubicBezTo>
                  <a:pt x="2090999" y="1419648"/>
                  <a:pt x="2090464" y="1423681"/>
                  <a:pt x="2089929" y="1427715"/>
                </a:cubicBezTo>
                <a:cubicBezTo>
                  <a:pt x="2095065" y="1422016"/>
                  <a:pt x="2098846" y="1415527"/>
                  <a:pt x="2102626" y="1409040"/>
                </a:cubicBezTo>
                <a:cubicBezTo>
                  <a:pt x="2105871" y="1406585"/>
                  <a:pt x="2109116" y="1404129"/>
                  <a:pt x="2108580" y="1408163"/>
                </a:cubicBezTo>
                <a:cubicBezTo>
                  <a:pt x="2109401" y="1412987"/>
                  <a:pt x="2108866" y="1417020"/>
                  <a:pt x="2105085" y="1423509"/>
                </a:cubicBezTo>
                <a:cubicBezTo>
                  <a:pt x="2091854" y="1446219"/>
                  <a:pt x="2078623" y="1468929"/>
                  <a:pt x="2066748" y="1492429"/>
                </a:cubicBezTo>
                <a:cubicBezTo>
                  <a:pt x="2052446" y="1523206"/>
                  <a:pt x="2035970" y="1548371"/>
                  <a:pt x="2017604" y="1576780"/>
                </a:cubicBezTo>
                <a:cubicBezTo>
                  <a:pt x="2002483" y="1602734"/>
                  <a:pt x="1990071" y="1630266"/>
                  <a:pt x="1970885" y="1653851"/>
                </a:cubicBezTo>
                <a:cubicBezTo>
                  <a:pt x="1967639" y="1656307"/>
                  <a:pt x="1965749" y="1659552"/>
                  <a:pt x="1965214" y="1663585"/>
                </a:cubicBezTo>
                <a:cubicBezTo>
                  <a:pt x="1954158" y="1691908"/>
                  <a:pt x="1936328" y="1716284"/>
                  <a:pt x="1922561" y="1743027"/>
                </a:cubicBezTo>
                <a:cubicBezTo>
                  <a:pt x="1913110" y="1759249"/>
                  <a:pt x="1900415" y="1777924"/>
                  <a:pt x="1890143" y="1789322"/>
                </a:cubicBezTo>
                <a:cubicBezTo>
                  <a:pt x="1879338" y="1804754"/>
                  <a:pt x="1868531" y="1820185"/>
                  <a:pt x="1862326" y="1833952"/>
                </a:cubicBezTo>
                <a:cubicBezTo>
                  <a:pt x="1857475" y="1848508"/>
                  <a:pt x="1846670" y="1863940"/>
                  <a:pt x="1841820" y="1878496"/>
                </a:cubicBezTo>
                <a:cubicBezTo>
                  <a:pt x="1829158" y="1918921"/>
                  <a:pt x="1810542" y="1960220"/>
                  <a:pt x="1787860" y="1999151"/>
                </a:cubicBezTo>
                <a:cubicBezTo>
                  <a:pt x="1774629" y="2021862"/>
                  <a:pt x="1763288" y="2041327"/>
                  <a:pt x="1750057" y="2064036"/>
                </a:cubicBezTo>
                <a:cubicBezTo>
                  <a:pt x="1748167" y="2067281"/>
                  <a:pt x="1743032" y="2072980"/>
                  <a:pt x="1743853" y="2077803"/>
                </a:cubicBezTo>
                <a:cubicBezTo>
                  <a:pt x="1744672" y="2082626"/>
                  <a:pt x="1751163" y="2077717"/>
                  <a:pt x="1753053" y="2074473"/>
                </a:cubicBezTo>
                <a:cubicBezTo>
                  <a:pt x="1761968" y="2062285"/>
                  <a:pt x="1770350" y="2054132"/>
                  <a:pt x="1779265" y="2041944"/>
                </a:cubicBezTo>
                <a:cubicBezTo>
                  <a:pt x="1790071" y="2026512"/>
                  <a:pt x="1799522" y="2010291"/>
                  <a:pt x="1813038" y="1996438"/>
                </a:cubicBezTo>
                <a:cubicBezTo>
                  <a:pt x="1810613" y="2003715"/>
                  <a:pt x="1813323" y="2005295"/>
                  <a:pt x="1809543" y="2011784"/>
                </a:cubicBezTo>
                <a:cubicBezTo>
                  <a:pt x="1801983" y="2024760"/>
                  <a:pt x="1800377" y="2036863"/>
                  <a:pt x="1796062" y="2047384"/>
                </a:cubicBezTo>
                <a:cubicBezTo>
                  <a:pt x="1794172" y="2050630"/>
                  <a:pt x="1794993" y="2055452"/>
                  <a:pt x="1796347" y="2056242"/>
                </a:cubicBezTo>
                <a:cubicBezTo>
                  <a:pt x="1800948" y="2054577"/>
                  <a:pt x="1801482" y="2050542"/>
                  <a:pt x="1803372" y="2047298"/>
                </a:cubicBezTo>
                <a:cubicBezTo>
                  <a:pt x="1805262" y="2044054"/>
                  <a:pt x="1807153" y="2040810"/>
                  <a:pt x="1810933" y="2034321"/>
                </a:cubicBezTo>
                <a:cubicBezTo>
                  <a:pt x="1823094" y="2019680"/>
                  <a:pt x="1827125" y="2000300"/>
                  <a:pt x="1839820" y="1981624"/>
                </a:cubicBezTo>
                <a:cubicBezTo>
                  <a:pt x="1845491" y="1971891"/>
                  <a:pt x="1853052" y="1958914"/>
                  <a:pt x="1858722" y="1949180"/>
                </a:cubicBezTo>
                <a:cubicBezTo>
                  <a:pt x="1863038" y="1938658"/>
                  <a:pt x="1870884" y="1934540"/>
                  <a:pt x="1878444" y="1921562"/>
                </a:cubicBezTo>
                <a:cubicBezTo>
                  <a:pt x="1894635" y="1887540"/>
                  <a:pt x="1918957" y="1858255"/>
                  <a:pt x="1936504" y="1825023"/>
                </a:cubicBezTo>
                <a:cubicBezTo>
                  <a:pt x="1938394" y="1821779"/>
                  <a:pt x="1940284" y="1818535"/>
                  <a:pt x="1943529" y="1816080"/>
                </a:cubicBezTo>
                <a:cubicBezTo>
                  <a:pt x="1946775" y="1813626"/>
                  <a:pt x="1948665" y="1810381"/>
                  <a:pt x="1948665" y="1810381"/>
                </a:cubicBezTo>
                <a:cubicBezTo>
                  <a:pt x="1952160" y="1795036"/>
                  <a:pt x="1961076" y="1782848"/>
                  <a:pt x="1965925" y="1768291"/>
                </a:cubicBezTo>
                <a:cubicBezTo>
                  <a:pt x="1972667" y="1750491"/>
                  <a:pt x="1980763" y="1733481"/>
                  <a:pt x="1995098" y="1724451"/>
                </a:cubicBezTo>
                <a:cubicBezTo>
                  <a:pt x="1996989" y="1721207"/>
                  <a:pt x="1996989" y="1721207"/>
                  <a:pt x="1998879" y="1717962"/>
                </a:cubicBezTo>
                <a:cubicBezTo>
                  <a:pt x="2006440" y="1704985"/>
                  <a:pt x="2015355" y="1692798"/>
                  <a:pt x="2019671" y="1682276"/>
                </a:cubicBezTo>
                <a:cubicBezTo>
                  <a:pt x="2029121" y="1666055"/>
                  <a:pt x="2038857" y="1658691"/>
                  <a:pt x="2045063" y="1644923"/>
                </a:cubicBezTo>
                <a:cubicBezTo>
                  <a:pt x="2053158" y="1627912"/>
                  <a:pt x="2065319" y="1613271"/>
                  <a:pt x="2075306" y="1593015"/>
                </a:cubicBezTo>
                <a:cubicBezTo>
                  <a:pt x="2083401" y="1576004"/>
                  <a:pt x="2091496" y="1558994"/>
                  <a:pt x="2099592" y="1541983"/>
                </a:cubicBezTo>
                <a:cubicBezTo>
                  <a:pt x="2110113" y="1517694"/>
                  <a:pt x="2123879" y="1490949"/>
                  <a:pt x="2137645" y="1464207"/>
                </a:cubicBezTo>
                <a:cubicBezTo>
                  <a:pt x="2148986" y="1444740"/>
                  <a:pt x="2154371" y="1426151"/>
                  <a:pt x="2168957" y="1404230"/>
                </a:cubicBezTo>
                <a:cubicBezTo>
                  <a:pt x="2164356" y="1405895"/>
                  <a:pt x="2161111" y="1408350"/>
                  <a:pt x="2155441" y="1418082"/>
                </a:cubicBezTo>
                <a:cubicBezTo>
                  <a:pt x="2153551" y="1421327"/>
                  <a:pt x="2149771" y="1427815"/>
                  <a:pt x="2145990" y="1434305"/>
                </a:cubicBezTo>
                <a:cubicBezTo>
                  <a:pt x="2130584" y="1451401"/>
                  <a:pt x="2115998" y="1473322"/>
                  <a:pt x="2104657" y="1492788"/>
                </a:cubicBezTo>
                <a:cubicBezTo>
                  <a:pt x="2095206" y="1509009"/>
                  <a:pt x="2083865" y="1528474"/>
                  <a:pt x="2074414" y="1544695"/>
                </a:cubicBezTo>
                <a:cubicBezTo>
                  <a:pt x="2064964" y="1560917"/>
                  <a:pt x="2056868" y="1577927"/>
                  <a:pt x="2052837" y="1597307"/>
                </a:cubicBezTo>
                <a:cubicBezTo>
                  <a:pt x="2052303" y="1601341"/>
                  <a:pt x="2049878" y="1608618"/>
                  <a:pt x="2046097" y="1615108"/>
                </a:cubicBezTo>
                <a:cubicBezTo>
                  <a:pt x="2034221" y="1638608"/>
                  <a:pt x="2019635" y="1660528"/>
                  <a:pt x="2003408" y="1672801"/>
                </a:cubicBezTo>
                <a:cubicBezTo>
                  <a:pt x="1995028" y="1680954"/>
                  <a:pt x="1991248" y="1687443"/>
                  <a:pt x="1986932" y="1697965"/>
                </a:cubicBezTo>
                <a:cubicBezTo>
                  <a:pt x="1982082" y="1712522"/>
                  <a:pt x="1976412" y="1722254"/>
                  <a:pt x="1966140" y="1733653"/>
                </a:cubicBezTo>
                <a:cubicBezTo>
                  <a:pt x="1961005" y="1739352"/>
                  <a:pt x="1957225" y="1745840"/>
                  <a:pt x="1954800" y="1753118"/>
                </a:cubicBezTo>
                <a:cubicBezTo>
                  <a:pt x="1951840" y="1764431"/>
                  <a:pt x="1939678" y="1779072"/>
                  <a:pt x="1936183" y="1794418"/>
                </a:cubicBezTo>
                <a:cubicBezTo>
                  <a:pt x="1935648" y="1798452"/>
                  <a:pt x="1926732" y="1810640"/>
                  <a:pt x="1921597" y="1816339"/>
                </a:cubicBezTo>
                <a:cubicBezTo>
                  <a:pt x="1906191" y="1833436"/>
                  <a:pt x="1896740" y="1849657"/>
                  <a:pt x="1885399" y="1869122"/>
                </a:cubicBezTo>
                <a:cubicBezTo>
                  <a:pt x="1879729" y="1878855"/>
                  <a:pt x="1873523" y="1892622"/>
                  <a:pt x="1865143" y="1900775"/>
                </a:cubicBezTo>
                <a:cubicBezTo>
                  <a:pt x="1861897" y="1903229"/>
                  <a:pt x="1860007" y="1906474"/>
                  <a:pt x="1860827" y="1911298"/>
                </a:cubicBezTo>
                <a:cubicBezTo>
                  <a:pt x="1865178" y="1922524"/>
                  <a:pt x="1861398" y="1929012"/>
                  <a:pt x="1847346" y="1946898"/>
                </a:cubicBezTo>
                <a:cubicBezTo>
                  <a:pt x="1844101" y="1949354"/>
                  <a:pt x="1840321" y="1955842"/>
                  <a:pt x="1835720" y="1957507"/>
                </a:cubicBezTo>
                <a:cubicBezTo>
                  <a:pt x="1834615" y="1943827"/>
                  <a:pt x="1842710" y="1926816"/>
                  <a:pt x="1854051" y="1907350"/>
                </a:cubicBezTo>
                <a:cubicBezTo>
                  <a:pt x="1888073" y="1848954"/>
                  <a:pt x="1923986" y="1787312"/>
                  <a:pt x="1958009" y="1728915"/>
                </a:cubicBezTo>
                <a:cubicBezTo>
                  <a:pt x="1969350" y="1709450"/>
                  <a:pt x="1974735" y="1690859"/>
                  <a:pt x="1987432" y="1672185"/>
                </a:cubicBezTo>
                <a:cubicBezTo>
                  <a:pt x="1989322" y="1668940"/>
                  <a:pt x="1988502" y="1664116"/>
                  <a:pt x="1990392" y="1660873"/>
                </a:cubicBezTo>
                <a:cubicBezTo>
                  <a:pt x="1993637" y="1658417"/>
                  <a:pt x="1990927" y="1656838"/>
                  <a:pt x="1989572" y="1656049"/>
                </a:cubicBezTo>
                <a:cubicBezTo>
                  <a:pt x="1989572" y="1656049"/>
                  <a:pt x="1988216" y="1655259"/>
                  <a:pt x="1986326" y="1658503"/>
                </a:cubicBezTo>
                <a:cubicBezTo>
                  <a:pt x="1982546" y="1664992"/>
                  <a:pt x="1982012" y="1669027"/>
                  <a:pt x="1977411" y="1670690"/>
                </a:cubicBezTo>
                <a:cubicBezTo>
                  <a:pt x="1979301" y="1667447"/>
                  <a:pt x="1977946" y="1666658"/>
                  <a:pt x="1977946" y="1666658"/>
                </a:cubicBezTo>
                <a:cubicBezTo>
                  <a:pt x="2007653" y="1618783"/>
                  <a:pt x="2031404" y="1571784"/>
                  <a:pt x="2063822" y="1525488"/>
                </a:cubicBezTo>
                <a:cubicBezTo>
                  <a:pt x="2074629" y="1510056"/>
                  <a:pt x="2084080" y="1493835"/>
                  <a:pt x="2092175" y="1476824"/>
                </a:cubicBezTo>
                <a:cubicBezTo>
                  <a:pt x="2100271" y="1459813"/>
                  <a:pt x="2115142" y="1446750"/>
                  <a:pt x="2120527" y="1428160"/>
                </a:cubicBezTo>
                <a:cubicBezTo>
                  <a:pt x="2122417" y="1424916"/>
                  <a:pt x="2124307" y="1421671"/>
                  <a:pt x="2124307" y="1421671"/>
                </a:cubicBezTo>
                <a:cubicBezTo>
                  <a:pt x="2134043" y="1414307"/>
                  <a:pt x="2140249" y="1400541"/>
                  <a:pt x="2147810" y="1387564"/>
                </a:cubicBezTo>
                <a:cubicBezTo>
                  <a:pt x="2159151" y="1368097"/>
                  <a:pt x="2170492" y="1348632"/>
                  <a:pt x="2183723" y="1325922"/>
                </a:cubicBezTo>
                <a:cubicBezTo>
                  <a:pt x="2187503" y="1319435"/>
                  <a:pt x="2192638" y="1313735"/>
                  <a:pt x="2197773" y="1308037"/>
                </a:cubicBezTo>
                <a:cubicBezTo>
                  <a:pt x="2202089" y="1297514"/>
                  <a:pt x="2209935" y="1293394"/>
                  <a:pt x="2214250" y="1282872"/>
                </a:cubicBezTo>
                <a:cubicBezTo>
                  <a:pt x="2218030" y="1276384"/>
                  <a:pt x="2225056" y="1267439"/>
                  <a:pt x="2229372" y="1256918"/>
                </a:cubicBezTo>
                <a:lnTo>
                  <a:pt x="2238264" y="1247803"/>
                </a:lnTo>
                <a:lnTo>
                  <a:pt x="2242375" y="1250199"/>
                </a:lnTo>
                <a:lnTo>
                  <a:pt x="2223559" y="1282862"/>
                </a:lnTo>
                <a:cubicBezTo>
                  <a:pt x="2216097" y="1293724"/>
                  <a:pt x="2207920" y="1303084"/>
                  <a:pt x="2199129" y="1308826"/>
                </a:cubicBezTo>
                <a:cubicBezTo>
                  <a:pt x="2188323" y="1324257"/>
                  <a:pt x="2186184" y="1340393"/>
                  <a:pt x="2175377" y="1355825"/>
                </a:cubicBezTo>
                <a:cubicBezTo>
                  <a:pt x="2181333" y="1354949"/>
                  <a:pt x="2180798" y="1358983"/>
                  <a:pt x="2175128" y="1368716"/>
                </a:cubicBezTo>
                <a:cubicBezTo>
                  <a:pt x="2171348" y="1375203"/>
                  <a:pt x="2169457" y="1378448"/>
                  <a:pt x="2167567" y="1381693"/>
                </a:cubicBezTo>
                <a:cubicBezTo>
                  <a:pt x="2168922" y="1382482"/>
                  <a:pt x="2170277" y="1383272"/>
                  <a:pt x="2171632" y="1384061"/>
                </a:cubicBezTo>
                <a:cubicBezTo>
                  <a:pt x="2175412" y="1377572"/>
                  <a:pt x="2179192" y="1371083"/>
                  <a:pt x="2181083" y="1367839"/>
                </a:cubicBezTo>
                <a:cubicBezTo>
                  <a:pt x="2184863" y="1361351"/>
                  <a:pt x="2186753" y="1358107"/>
                  <a:pt x="2188643" y="1354863"/>
                </a:cubicBezTo>
                <a:cubicBezTo>
                  <a:pt x="2190533" y="1351618"/>
                  <a:pt x="2192959" y="1344340"/>
                  <a:pt x="2195670" y="1345919"/>
                </a:cubicBezTo>
                <a:cubicBezTo>
                  <a:pt x="2201625" y="1345044"/>
                  <a:pt x="2196489" y="1350742"/>
                  <a:pt x="2194065" y="1358020"/>
                </a:cubicBezTo>
                <a:cubicBezTo>
                  <a:pt x="2193529" y="1362054"/>
                  <a:pt x="2196774" y="1359600"/>
                  <a:pt x="2198130" y="1360389"/>
                </a:cubicBezTo>
                <a:cubicBezTo>
                  <a:pt x="2205975" y="1356269"/>
                  <a:pt x="2211645" y="1346537"/>
                  <a:pt x="2218672" y="1337595"/>
                </a:cubicBezTo>
                <a:cubicBezTo>
                  <a:pt x="2231903" y="1314884"/>
                  <a:pt x="2241068" y="1289805"/>
                  <a:pt x="2253764" y="1271129"/>
                </a:cubicBezTo>
                <a:lnTo>
                  <a:pt x="2259894" y="1259711"/>
                </a:lnTo>
                <a:lnTo>
                  <a:pt x="2252938" y="1255659"/>
                </a:lnTo>
                <a:lnTo>
                  <a:pt x="2255402" y="1247500"/>
                </a:lnTo>
                <a:cubicBezTo>
                  <a:pt x="2257826" y="1240222"/>
                  <a:pt x="2262427" y="1238556"/>
                  <a:pt x="2263782" y="1239345"/>
                </a:cubicBezTo>
                <a:cubicBezTo>
                  <a:pt x="2267848" y="1241715"/>
                  <a:pt x="2272448" y="1240051"/>
                  <a:pt x="2280829" y="1231895"/>
                </a:cubicBezTo>
                <a:cubicBezTo>
                  <a:pt x="2284075" y="1229440"/>
                  <a:pt x="2285965" y="1226197"/>
                  <a:pt x="2287855" y="1222953"/>
                </a:cubicBezTo>
                <a:cubicBezTo>
                  <a:pt x="2289460" y="1210852"/>
                  <a:pt x="2301620" y="1196208"/>
                  <a:pt x="2304581" y="1184897"/>
                </a:cubicBezTo>
                <a:cubicBezTo>
                  <a:pt x="2307006" y="1177620"/>
                  <a:pt x="2310787" y="1171131"/>
                  <a:pt x="2316457" y="1161398"/>
                </a:cubicBezTo>
                <a:lnTo>
                  <a:pt x="2330760" y="1152389"/>
                </a:lnTo>
                <a:lnTo>
                  <a:pt x="2345907" y="1126391"/>
                </a:lnTo>
                <a:lnTo>
                  <a:pt x="2342919" y="1115978"/>
                </a:lnTo>
                <a:cubicBezTo>
                  <a:pt x="2340209" y="1114399"/>
                  <a:pt x="2342634" y="1107122"/>
                  <a:pt x="2348305" y="1097388"/>
                </a:cubicBezTo>
                <a:cubicBezTo>
                  <a:pt x="2352085" y="1090900"/>
                  <a:pt x="2355865" y="1084412"/>
                  <a:pt x="2356935" y="1076344"/>
                </a:cubicBezTo>
                <a:cubicBezTo>
                  <a:pt x="2361250" y="1065822"/>
                  <a:pt x="2369630" y="1057668"/>
                  <a:pt x="2377476" y="1053547"/>
                </a:cubicBezTo>
                <a:cubicBezTo>
                  <a:pt x="2384377" y="1051049"/>
                  <a:pt x="2390662" y="1044934"/>
                  <a:pt x="2396744" y="1037613"/>
                </a:cubicBezTo>
                <a:lnTo>
                  <a:pt x="2400266" y="1033088"/>
                </a:lnTo>
                <a:lnTo>
                  <a:pt x="2425329" y="990071"/>
                </a:lnTo>
                <a:lnTo>
                  <a:pt x="2435002" y="961043"/>
                </a:lnTo>
                <a:cubicBezTo>
                  <a:pt x="2440922" y="938420"/>
                  <a:pt x="2442813" y="935175"/>
                  <a:pt x="2457148" y="926145"/>
                </a:cubicBezTo>
                <a:lnTo>
                  <a:pt x="2464964" y="922041"/>
                </a:lnTo>
                <a:lnTo>
                  <a:pt x="2465021" y="921943"/>
                </a:lnTo>
                <a:lnTo>
                  <a:pt x="2475131" y="890995"/>
                </a:lnTo>
                <a:cubicBezTo>
                  <a:pt x="2479483" y="881581"/>
                  <a:pt x="2484681" y="872659"/>
                  <a:pt x="2490351" y="862926"/>
                </a:cubicBezTo>
                <a:cubicBezTo>
                  <a:pt x="2497912" y="849949"/>
                  <a:pt x="2503583" y="840215"/>
                  <a:pt x="2511143" y="827239"/>
                </a:cubicBezTo>
                <a:lnTo>
                  <a:pt x="2528129" y="796932"/>
                </a:lnTo>
                <a:lnTo>
                  <a:pt x="2497708" y="779208"/>
                </a:lnTo>
                <a:lnTo>
                  <a:pt x="2507032" y="769651"/>
                </a:lnTo>
                <a:cubicBezTo>
                  <a:pt x="2511347" y="759129"/>
                  <a:pt x="2518373" y="750185"/>
                  <a:pt x="2522153" y="743697"/>
                </a:cubicBezTo>
                <a:cubicBezTo>
                  <a:pt x="2526469" y="733175"/>
                  <a:pt x="2534315" y="729055"/>
                  <a:pt x="2538631" y="718533"/>
                </a:cubicBezTo>
                <a:cubicBezTo>
                  <a:pt x="2543765" y="712834"/>
                  <a:pt x="2548901" y="707134"/>
                  <a:pt x="2552681" y="700646"/>
                </a:cubicBezTo>
                <a:cubicBezTo>
                  <a:pt x="2565912" y="677936"/>
                  <a:pt x="2577253" y="658471"/>
                  <a:pt x="2588594" y="639005"/>
                </a:cubicBezTo>
                <a:cubicBezTo>
                  <a:pt x="2596155" y="626028"/>
                  <a:pt x="2602360" y="612261"/>
                  <a:pt x="2612096" y="604897"/>
                </a:cubicBezTo>
                <a:cubicBezTo>
                  <a:pt x="2612096" y="604897"/>
                  <a:pt x="2613986" y="601654"/>
                  <a:pt x="2615876" y="598409"/>
                </a:cubicBezTo>
                <a:cubicBezTo>
                  <a:pt x="2621262" y="579819"/>
                  <a:pt x="2636133" y="566756"/>
                  <a:pt x="2644229" y="549745"/>
                </a:cubicBezTo>
                <a:cubicBezTo>
                  <a:pt x="2652324" y="532733"/>
                  <a:pt x="2661774" y="516512"/>
                  <a:pt x="2672581" y="501081"/>
                </a:cubicBezTo>
                <a:cubicBezTo>
                  <a:pt x="2704999" y="454785"/>
                  <a:pt x="2728750" y="407786"/>
                  <a:pt x="2758458" y="359912"/>
                </a:cubicBezTo>
                <a:cubicBezTo>
                  <a:pt x="2758458" y="359912"/>
                  <a:pt x="2757103" y="359122"/>
                  <a:pt x="2758993" y="355879"/>
                </a:cubicBezTo>
                <a:cubicBezTo>
                  <a:pt x="2754392" y="357543"/>
                  <a:pt x="2753858" y="361577"/>
                  <a:pt x="2750078" y="368065"/>
                </a:cubicBezTo>
                <a:cubicBezTo>
                  <a:pt x="2748187" y="371310"/>
                  <a:pt x="2746831" y="370520"/>
                  <a:pt x="2746831" y="370520"/>
                </a:cubicBezTo>
                <a:cubicBezTo>
                  <a:pt x="2745477" y="369731"/>
                  <a:pt x="2742767" y="368152"/>
                  <a:pt x="2746012" y="365697"/>
                </a:cubicBezTo>
                <a:cubicBezTo>
                  <a:pt x="2747902" y="362453"/>
                  <a:pt x="2747081" y="357629"/>
                  <a:pt x="2748972" y="354385"/>
                </a:cubicBezTo>
                <a:cubicBezTo>
                  <a:pt x="2755320" y="345048"/>
                  <a:pt x="2759841" y="335731"/>
                  <a:pt x="2764191" y="326316"/>
                </a:cubicBezTo>
                <a:close/>
                <a:moveTo>
                  <a:pt x="2755540" y="286906"/>
                </a:moveTo>
                <a:lnTo>
                  <a:pt x="2764627" y="302591"/>
                </a:lnTo>
                <a:lnTo>
                  <a:pt x="2749472" y="328604"/>
                </a:lnTo>
                <a:cubicBezTo>
                  <a:pt x="2745156" y="339126"/>
                  <a:pt x="2741375" y="345615"/>
                  <a:pt x="2732995" y="353769"/>
                </a:cubicBezTo>
                <a:cubicBezTo>
                  <a:pt x="2716769" y="366041"/>
                  <a:pt x="2702183" y="387962"/>
                  <a:pt x="2690306" y="411461"/>
                </a:cubicBezTo>
                <a:cubicBezTo>
                  <a:pt x="2686526" y="417950"/>
                  <a:pt x="2684101" y="425227"/>
                  <a:pt x="2683566" y="429262"/>
                </a:cubicBezTo>
                <a:cubicBezTo>
                  <a:pt x="2679536" y="448642"/>
                  <a:pt x="2671440" y="465652"/>
                  <a:pt x="2661989" y="481873"/>
                </a:cubicBezTo>
                <a:cubicBezTo>
                  <a:pt x="2652538" y="498095"/>
                  <a:pt x="2641197" y="517560"/>
                  <a:pt x="2631747" y="533781"/>
                </a:cubicBezTo>
                <a:cubicBezTo>
                  <a:pt x="2620406" y="553247"/>
                  <a:pt x="2605820" y="575168"/>
                  <a:pt x="2590414" y="592265"/>
                </a:cubicBezTo>
                <a:cubicBezTo>
                  <a:pt x="2586633" y="598753"/>
                  <a:pt x="2582853" y="605242"/>
                  <a:pt x="2580963" y="608486"/>
                </a:cubicBezTo>
                <a:cubicBezTo>
                  <a:pt x="2575292" y="618219"/>
                  <a:pt x="2572047" y="620674"/>
                  <a:pt x="2567447" y="622338"/>
                </a:cubicBezTo>
                <a:cubicBezTo>
                  <a:pt x="2582032" y="600418"/>
                  <a:pt x="2587417" y="581828"/>
                  <a:pt x="2598758" y="562362"/>
                </a:cubicBezTo>
                <a:cubicBezTo>
                  <a:pt x="2612524" y="535619"/>
                  <a:pt x="2626291" y="508876"/>
                  <a:pt x="2636811" y="484587"/>
                </a:cubicBezTo>
                <a:cubicBezTo>
                  <a:pt x="2644907" y="467576"/>
                  <a:pt x="2653003" y="450565"/>
                  <a:pt x="2661098" y="433554"/>
                </a:cubicBezTo>
                <a:cubicBezTo>
                  <a:pt x="2671084" y="413298"/>
                  <a:pt x="2683246" y="398657"/>
                  <a:pt x="2691341" y="381645"/>
                </a:cubicBezTo>
                <a:cubicBezTo>
                  <a:pt x="2697547" y="367879"/>
                  <a:pt x="2707283" y="360515"/>
                  <a:pt x="2716733" y="344294"/>
                </a:cubicBezTo>
                <a:cubicBezTo>
                  <a:pt x="2721049" y="333772"/>
                  <a:pt x="2729964" y="321584"/>
                  <a:pt x="2737525" y="308607"/>
                </a:cubicBezTo>
                <a:cubicBezTo>
                  <a:pt x="2739415" y="305362"/>
                  <a:pt x="2739415" y="305362"/>
                  <a:pt x="2741305" y="302118"/>
                </a:cubicBezTo>
                <a:close/>
                <a:moveTo>
                  <a:pt x="2605391" y="27742"/>
                </a:moveTo>
                <a:lnTo>
                  <a:pt x="2613689" y="42064"/>
                </a:lnTo>
                <a:lnTo>
                  <a:pt x="2611315" y="47173"/>
                </a:lnTo>
                <a:cubicBezTo>
                  <a:pt x="2610102" y="50811"/>
                  <a:pt x="2608417" y="55261"/>
                  <a:pt x="2604904" y="59732"/>
                </a:cubicBezTo>
                <a:cubicBezTo>
                  <a:pt x="2601123" y="66222"/>
                  <a:pt x="2605725" y="64556"/>
                  <a:pt x="2608434" y="66135"/>
                </a:cubicBezTo>
                <a:cubicBezTo>
                  <a:pt x="2609790" y="66925"/>
                  <a:pt x="2611680" y="63681"/>
                  <a:pt x="2613571" y="60436"/>
                </a:cubicBezTo>
                <a:lnTo>
                  <a:pt x="2618967" y="51174"/>
                </a:lnTo>
                <a:lnTo>
                  <a:pt x="2630137" y="70454"/>
                </a:lnTo>
                <a:lnTo>
                  <a:pt x="2626023" y="78335"/>
                </a:lnTo>
                <a:lnTo>
                  <a:pt x="2600040" y="63197"/>
                </a:lnTo>
                <a:lnTo>
                  <a:pt x="2576491" y="103617"/>
                </a:lnTo>
                <a:cubicBezTo>
                  <a:pt x="2553809" y="142549"/>
                  <a:pt x="2535192" y="183849"/>
                  <a:pt x="2522531" y="224273"/>
                </a:cubicBezTo>
                <a:cubicBezTo>
                  <a:pt x="2517681" y="238829"/>
                  <a:pt x="2506875" y="254261"/>
                  <a:pt x="2502024" y="268816"/>
                </a:cubicBezTo>
                <a:cubicBezTo>
                  <a:pt x="2495820" y="282584"/>
                  <a:pt x="2485013" y="298015"/>
                  <a:pt x="2474208" y="313447"/>
                </a:cubicBezTo>
                <a:cubicBezTo>
                  <a:pt x="2463936" y="324845"/>
                  <a:pt x="2451241" y="343521"/>
                  <a:pt x="2441790" y="359742"/>
                </a:cubicBezTo>
                <a:cubicBezTo>
                  <a:pt x="2428023" y="386486"/>
                  <a:pt x="2410192" y="410861"/>
                  <a:pt x="2399136" y="439185"/>
                </a:cubicBezTo>
                <a:cubicBezTo>
                  <a:pt x="2398601" y="443217"/>
                  <a:pt x="2396711" y="446462"/>
                  <a:pt x="2393466" y="448917"/>
                </a:cubicBezTo>
                <a:cubicBezTo>
                  <a:pt x="2374279" y="472502"/>
                  <a:pt x="2361868" y="500035"/>
                  <a:pt x="2346746" y="525989"/>
                </a:cubicBezTo>
                <a:cubicBezTo>
                  <a:pt x="2328380" y="554399"/>
                  <a:pt x="2311904" y="579563"/>
                  <a:pt x="2297602" y="610340"/>
                </a:cubicBezTo>
                <a:cubicBezTo>
                  <a:pt x="2285727" y="633840"/>
                  <a:pt x="2272496" y="656550"/>
                  <a:pt x="2259265" y="679260"/>
                </a:cubicBezTo>
                <a:cubicBezTo>
                  <a:pt x="2255485" y="685749"/>
                  <a:pt x="2254950" y="689782"/>
                  <a:pt x="2255770" y="694606"/>
                </a:cubicBezTo>
                <a:cubicBezTo>
                  <a:pt x="2255235" y="698640"/>
                  <a:pt x="2258480" y="696184"/>
                  <a:pt x="2261725" y="693729"/>
                </a:cubicBezTo>
                <a:cubicBezTo>
                  <a:pt x="2265505" y="687241"/>
                  <a:pt x="2269285" y="680752"/>
                  <a:pt x="2274421" y="675054"/>
                </a:cubicBezTo>
                <a:cubicBezTo>
                  <a:pt x="2273886" y="679088"/>
                  <a:pt x="2273351" y="683121"/>
                  <a:pt x="2271461" y="686365"/>
                </a:cubicBezTo>
                <a:cubicBezTo>
                  <a:pt x="2262545" y="698553"/>
                  <a:pt x="2261761" y="715478"/>
                  <a:pt x="2246889" y="728540"/>
                </a:cubicBezTo>
                <a:cubicBezTo>
                  <a:pt x="2246889" y="728540"/>
                  <a:pt x="2244999" y="731785"/>
                  <a:pt x="2244999" y="731785"/>
                </a:cubicBezTo>
                <a:lnTo>
                  <a:pt x="2236775" y="744636"/>
                </a:lnTo>
                <a:lnTo>
                  <a:pt x="2240354" y="745169"/>
                </a:lnTo>
                <a:lnTo>
                  <a:pt x="2631790" y="73307"/>
                </a:lnTo>
                <a:lnTo>
                  <a:pt x="2698582" y="188594"/>
                </a:lnTo>
                <a:lnTo>
                  <a:pt x="2691432" y="201336"/>
                </a:lnTo>
                <a:cubicBezTo>
                  <a:pt x="2684313" y="215114"/>
                  <a:pt x="2677430" y="228486"/>
                  <a:pt x="2669192" y="241068"/>
                </a:cubicBezTo>
                <a:cubicBezTo>
                  <a:pt x="2661631" y="254045"/>
                  <a:pt x="2655961" y="263777"/>
                  <a:pt x="2648400" y="276755"/>
                </a:cubicBezTo>
                <a:cubicBezTo>
                  <a:pt x="2637060" y="296220"/>
                  <a:pt x="2627609" y="312442"/>
                  <a:pt x="2623043" y="335855"/>
                </a:cubicBezTo>
                <a:cubicBezTo>
                  <a:pt x="2619798" y="338310"/>
                  <a:pt x="2617087" y="336730"/>
                  <a:pt x="2615198" y="339974"/>
                </a:cubicBezTo>
                <a:cubicBezTo>
                  <a:pt x="2600862" y="349004"/>
                  <a:pt x="2598971" y="352248"/>
                  <a:pt x="2593051" y="374872"/>
                </a:cubicBezTo>
                <a:cubicBezTo>
                  <a:pt x="2591980" y="382939"/>
                  <a:pt x="2589020" y="394251"/>
                  <a:pt x="2583350" y="403984"/>
                </a:cubicBezTo>
                <a:cubicBezTo>
                  <a:pt x="2579034" y="414507"/>
                  <a:pt x="2577965" y="422574"/>
                  <a:pt x="2572830" y="428273"/>
                </a:cubicBezTo>
                <a:cubicBezTo>
                  <a:pt x="2560668" y="442915"/>
                  <a:pt x="2549327" y="462381"/>
                  <a:pt x="2535525" y="467377"/>
                </a:cubicBezTo>
                <a:cubicBezTo>
                  <a:pt x="2527680" y="471496"/>
                  <a:pt x="2519300" y="479650"/>
                  <a:pt x="2514984" y="490172"/>
                </a:cubicBezTo>
                <a:cubicBezTo>
                  <a:pt x="2513914" y="498241"/>
                  <a:pt x="2510134" y="504729"/>
                  <a:pt x="2506354" y="511217"/>
                </a:cubicBezTo>
                <a:cubicBezTo>
                  <a:pt x="2500683" y="520950"/>
                  <a:pt x="2498258" y="528228"/>
                  <a:pt x="2500969" y="529807"/>
                </a:cubicBezTo>
                <a:cubicBezTo>
                  <a:pt x="2501788" y="534631"/>
                  <a:pt x="2501253" y="538664"/>
                  <a:pt x="2503963" y="540244"/>
                </a:cubicBezTo>
                <a:cubicBezTo>
                  <a:pt x="2505604" y="549890"/>
                  <a:pt x="2496688" y="562078"/>
                  <a:pt x="2488842" y="566198"/>
                </a:cubicBezTo>
                <a:cubicBezTo>
                  <a:pt x="2484241" y="567862"/>
                  <a:pt x="2478287" y="568739"/>
                  <a:pt x="2474507" y="575227"/>
                </a:cubicBezTo>
                <a:cubicBezTo>
                  <a:pt x="2468836" y="584961"/>
                  <a:pt x="2465056" y="591449"/>
                  <a:pt x="2462630" y="598726"/>
                </a:cubicBezTo>
                <a:cubicBezTo>
                  <a:pt x="2459669" y="610038"/>
                  <a:pt x="2447509" y="624680"/>
                  <a:pt x="2445904" y="636782"/>
                </a:cubicBezTo>
                <a:cubicBezTo>
                  <a:pt x="2444014" y="640026"/>
                  <a:pt x="2442124" y="643271"/>
                  <a:pt x="2438877" y="645725"/>
                </a:cubicBezTo>
                <a:cubicBezTo>
                  <a:pt x="2430498" y="653879"/>
                  <a:pt x="2425897" y="655544"/>
                  <a:pt x="2421831" y="653175"/>
                </a:cubicBezTo>
                <a:cubicBezTo>
                  <a:pt x="2420477" y="652386"/>
                  <a:pt x="2415875" y="654051"/>
                  <a:pt x="2413451" y="661330"/>
                </a:cubicBezTo>
                <a:cubicBezTo>
                  <a:pt x="2411311" y="677465"/>
                  <a:pt x="2404571" y="695265"/>
                  <a:pt x="2397830" y="713065"/>
                </a:cubicBezTo>
                <a:cubicBezTo>
                  <a:pt x="2395940" y="716309"/>
                  <a:pt x="2395404" y="720343"/>
                  <a:pt x="2396760" y="721133"/>
                </a:cubicBezTo>
                <a:cubicBezTo>
                  <a:pt x="2398115" y="721922"/>
                  <a:pt x="2400005" y="718678"/>
                  <a:pt x="2403250" y="716223"/>
                </a:cubicBezTo>
                <a:cubicBezTo>
                  <a:pt x="2410811" y="703246"/>
                  <a:pt x="2425683" y="690183"/>
                  <a:pt x="2431068" y="671594"/>
                </a:cubicBezTo>
                <a:cubicBezTo>
                  <a:pt x="2432958" y="668349"/>
                  <a:pt x="2436739" y="661860"/>
                  <a:pt x="2438094" y="662650"/>
                </a:cubicBezTo>
                <a:cubicBezTo>
                  <a:pt x="2442159" y="665018"/>
                  <a:pt x="2447830" y="655286"/>
                  <a:pt x="2451610" y="648797"/>
                </a:cubicBezTo>
                <a:cubicBezTo>
                  <a:pt x="2455390" y="642308"/>
                  <a:pt x="2459990" y="640644"/>
                  <a:pt x="2460811" y="645466"/>
                </a:cubicBezTo>
                <a:cubicBezTo>
                  <a:pt x="2462166" y="646256"/>
                  <a:pt x="2459741" y="653535"/>
                  <a:pt x="2460560" y="658358"/>
                </a:cubicBezTo>
                <a:cubicBezTo>
                  <a:pt x="2464341" y="651869"/>
                  <a:pt x="2467587" y="649414"/>
                  <a:pt x="2468121" y="645381"/>
                </a:cubicBezTo>
                <a:cubicBezTo>
                  <a:pt x="2469192" y="637313"/>
                  <a:pt x="2476217" y="628370"/>
                  <a:pt x="2479997" y="621882"/>
                </a:cubicBezTo>
                <a:cubicBezTo>
                  <a:pt x="2484313" y="611359"/>
                  <a:pt x="2492159" y="607239"/>
                  <a:pt x="2496473" y="596717"/>
                </a:cubicBezTo>
                <a:cubicBezTo>
                  <a:pt x="2502679" y="582950"/>
                  <a:pt x="2506209" y="589353"/>
                  <a:pt x="2512701" y="584443"/>
                </a:cubicBezTo>
                <a:lnTo>
                  <a:pt x="2520702" y="573506"/>
                </a:lnTo>
                <a:lnTo>
                  <a:pt x="2501442" y="609650"/>
                </a:lnTo>
                <a:cubicBezTo>
                  <a:pt x="2498481" y="620962"/>
                  <a:pt x="2491456" y="629905"/>
                  <a:pt x="2483611" y="634025"/>
                </a:cubicBezTo>
                <a:cubicBezTo>
                  <a:pt x="2477119" y="638934"/>
                  <a:pt x="2474695" y="646212"/>
                  <a:pt x="2475514" y="651036"/>
                </a:cubicBezTo>
                <a:cubicBezTo>
                  <a:pt x="2477690" y="656649"/>
                  <a:pt x="2473910" y="663137"/>
                  <a:pt x="2468239" y="672870"/>
                </a:cubicBezTo>
                <a:cubicBezTo>
                  <a:pt x="2456898" y="692336"/>
                  <a:pt x="2446913" y="712591"/>
                  <a:pt x="2430151" y="728898"/>
                </a:cubicBezTo>
                <a:cubicBezTo>
                  <a:pt x="2430151" y="728898"/>
                  <a:pt x="2428261" y="732142"/>
                  <a:pt x="2428261" y="732142"/>
                </a:cubicBezTo>
                <a:cubicBezTo>
                  <a:pt x="2410715" y="765375"/>
                  <a:pt x="2389638" y="792205"/>
                  <a:pt x="2372627" y="821403"/>
                </a:cubicBezTo>
                <a:cubicBezTo>
                  <a:pt x="2368846" y="827892"/>
                  <a:pt x="2366956" y="831135"/>
                  <a:pt x="2369666" y="832714"/>
                </a:cubicBezTo>
                <a:lnTo>
                  <a:pt x="2368780" y="836607"/>
                </a:lnTo>
                <a:lnTo>
                  <a:pt x="2366873" y="825395"/>
                </a:lnTo>
                <a:cubicBezTo>
                  <a:pt x="2370654" y="818906"/>
                  <a:pt x="2376324" y="809173"/>
                  <a:pt x="2381994" y="799441"/>
                </a:cubicBezTo>
                <a:cubicBezTo>
                  <a:pt x="2385775" y="792952"/>
                  <a:pt x="2387665" y="789707"/>
                  <a:pt x="2384955" y="788128"/>
                </a:cubicBezTo>
                <a:cubicBezTo>
                  <a:pt x="2382245" y="786549"/>
                  <a:pt x="2381709" y="790583"/>
                  <a:pt x="2377929" y="797072"/>
                </a:cubicBezTo>
                <a:cubicBezTo>
                  <a:pt x="2376039" y="800316"/>
                  <a:pt x="2370904" y="806015"/>
                  <a:pt x="2371723" y="810838"/>
                </a:cubicBezTo>
                <a:cubicBezTo>
                  <a:pt x="2369299" y="818117"/>
                  <a:pt x="2365518" y="824606"/>
                  <a:pt x="2362272" y="827059"/>
                </a:cubicBezTo>
                <a:cubicBezTo>
                  <a:pt x="2355247" y="836003"/>
                  <a:pt x="2349577" y="845735"/>
                  <a:pt x="2345796" y="852224"/>
                </a:cubicBezTo>
                <a:cubicBezTo>
                  <a:pt x="2342016" y="858713"/>
                  <a:pt x="2336881" y="864412"/>
                  <a:pt x="2333635" y="866867"/>
                </a:cubicBezTo>
                <a:cubicBezTo>
                  <a:pt x="2318764" y="879929"/>
                  <a:pt x="2303892" y="892993"/>
                  <a:pt x="2290626" y="893955"/>
                </a:cubicBezTo>
                <a:cubicBezTo>
                  <a:pt x="2293052" y="886677"/>
                  <a:pt x="2294942" y="883432"/>
                  <a:pt x="2296832" y="880188"/>
                </a:cubicBezTo>
                <a:cubicBezTo>
                  <a:pt x="2308173" y="860723"/>
                  <a:pt x="2317623" y="844502"/>
                  <a:pt x="2327074" y="828280"/>
                </a:cubicBezTo>
                <a:cubicBezTo>
                  <a:pt x="2332210" y="822581"/>
                  <a:pt x="2333279" y="814513"/>
                  <a:pt x="2332460" y="809690"/>
                </a:cubicBezTo>
                <a:cubicBezTo>
                  <a:pt x="2321119" y="829155"/>
                  <a:pt x="2309778" y="848622"/>
                  <a:pt x="2298437" y="868087"/>
                </a:cubicBezTo>
                <a:cubicBezTo>
                  <a:pt x="2287096" y="887552"/>
                  <a:pt x="2274399" y="906228"/>
                  <a:pt x="2264414" y="926484"/>
                </a:cubicBezTo>
                <a:cubicBezTo>
                  <a:pt x="2254428" y="946739"/>
                  <a:pt x="2240912" y="960591"/>
                  <a:pt x="2229570" y="980057"/>
                </a:cubicBezTo>
                <a:cubicBezTo>
                  <a:pt x="2214450" y="1006011"/>
                  <a:pt x="2199328" y="1031965"/>
                  <a:pt x="2184207" y="1057919"/>
                </a:cubicBezTo>
                <a:cubicBezTo>
                  <a:pt x="2178537" y="1067652"/>
                  <a:pt x="2172045" y="1072562"/>
                  <a:pt x="2169621" y="1079840"/>
                </a:cubicBezTo>
                <a:cubicBezTo>
                  <a:pt x="2159100" y="1104128"/>
                  <a:pt x="2144514" y="1126049"/>
                  <a:pt x="2139949" y="1149462"/>
                </a:cubicBezTo>
                <a:cubicBezTo>
                  <a:pt x="2139414" y="1153496"/>
                  <a:pt x="2136169" y="1155951"/>
                  <a:pt x="2133458" y="1154372"/>
                </a:cubicBezTo>
                <a:cubicBezTo>
                  <a:pt x="2132103" y="1153583"/>
                  <a:pt x="2131283" y="1148759"/>
                  <a:pt x="2124791" y="1153668"/>
                </a:cubicBezTo>
                <a:lnTo>
                  <a:pt x="2110853" y="1173573"/>
                </a:lnTo>
                <a:lnTo>
                  <a:pt x="2124305" y="1181410"/>
                </a:lnTo>
                <a:lnTo>
                  <a:pt x="2123975" y="1182120"/>
                </a:lnTo>
                <a:cubicBezTo>
                  <a:pt x="2119125" y="1196676"/>
                  <a:pt x="2110209" y="1208865"/>
                  <a:pt x="2106714" y="1224210"/>
                </a:cubicBezTo>
                <a:cubicBezTo>
                  <a:pt x="2106714" y="1224210"/>
                  <a:pt x="2104824" y="1227454"/>
                  <a:pt x="2101578" y="1229908"/>
                </a:cubicBezTo>
                <a:cubicBezTo>
                  <a:pt x="2098333" y="1232364"/>
                  <a:pt x="2096443" y="1235608"/>
                  <a:pt x="2094553" y="1238852"/>
                </a:cubicBezTo>
                <a:cubicBezTo>
                  <a:pt x="2077006" y="1272085"/>
                  <a:pt x="2052684" y="1301368"/>
                  <a:pt x="2036493" y="1335391"/>
                </a:cubicBezTo>
                <a:cubicBezTo>
                  <a:pt x="2028933" y="1348367"/>
                  <a:pt x="2021087" y="1352487"/>
                  <a:pt x="2016771" y="1363010"/>
                </a:cubicBezTo>
                <a:cubicBezTo>
                  <a:pt x="2011101" y="1372743"/>
                  <a:pt x="2003540" y="1385720"/>
                  <a:pt x="1997870" y="1395453"/>
                </a:cubicBezTo>
                <a:cubicBezTo>
                  <a:pt x="1985174" y="1414129"/>
                  <a:pt x="1981144" y="1433508"/>
                  <a:pt x="1968982" y="1448150"/>
                </a:cubicBezTo>
                <a:cubicBezTo>
                  <a:pt x="1965202" y="1454639"/>
                  <a:pt x="1963311" y="1457883"/>
                  <a:pt x="1961422" y="1461126"/>
                </a:cubicBezTo>
                <a:cubicBezTo>
                  <a:pt x="1959531" y="1464371"/>
                  <a:pt x="1958997" y="1468406"/>
                  <a:pt x="1954396" y="1470071"/>
                </a:cubicBezTo>
                <a:cubicBezTo>
                  <a:pt x="1953042" y="1469281"/>
                  <a:pt x="1952221" y="1464458"/>
                  <a:pt x="1954111" y="1461213"/>
                </a:cubicBezTo>
                <a:cubicBezTo>
                  <a:pt x="1958426" y="1450692"/>
                  <a:pt x="1960031" y="1438590"/>
                  <a:pt x="1967592" y="1425613"/>
                </a:cubicBezTo>
                <a:cubicBezTo>
                  <a:pt x="1971372" y="1419125"/>
                  <a:pt x="1968662" y="1417545"/>
                  <a:pt x="1971087" y="1410267"/>
                </a:cubicBezTo>
                <a:cubicBezTo>
                  <a:pt x="1957570" y="1424120"/>
                  <a:pt x="1948120" y="1440341"/>
                  <a:pt x="1937314" y="1455773"/>
                </a:cubicBezTo>
                <a:cubicBezTo>
                  <a:pt x="1928399" y="1467961"/>
                  <a:pt x="1920018" y="1476115"/>
                  <a:pt x="1911102" y="1488302"/>
                </a:cubicBezTo>
                <a:cubicBezTo>
                  <a:pt x="1909212" y="1491547"/>
                  <a:pt x="1902721" y="1496456"/>
                  <a:pt x="1901902" y="1491632"/>
                </a:cubicBezTo>
                <a:cubicBezTo>
                  <a:pt x="1901081" y="1486809"/>
                  <a:pt x="1906216" y="1481110"/>
                  <a:pt x="1908106" y="1477865"/>
                </a:cubicBezTo>
                <a:cubicBezTo>
                  <a:pt x="1921337" y="1455155"/>
                  <a:pt x="1932678" y="1435690"/>
                  <a:pt x="1945909" y="1412981"/>
                </a:cubicBezTo>
                <a:cubicBezTo>
                  <a:pt x="1968591" y="1374049"/>
                  <a:pt x="1987207" y="1332748"/>
                  <a:pt x="1999869" y="1292325"/>
                </a:cubicBezTo>
                <a:cubicBezTo>
                  <a:pt x="2004719" y="1277769"/>
                  <a:pt x="2015524" y="1262337"/>
                  <a:pt x="2020375" y="1247781"/>
                </a:cubicBezTo>
                <a:cubicBezTo>
                  <a:pt x="2026580" y="1234014"/>
                  <a:pt x="2037386" y="1218583"/>
                  <a:pt x="2048192" y="1203151"/>
                </a:cubicBezTo>
                <a:cubicBezTo>
                  <a:pt x="2058464" y="1191753"/>
                  <a:pt x="2071159" y="1173077"/>
                  <a:pt x="2080610" y="1156856"/>
                </a:cubicBezTo>
                <a:lnTo>
                  <a:pt x="2080998" y="1156179"/>
                </a:lnTo>
                <a:lnTo>
                  <a:pt x="2094450" y="1164016"/>
                </a:lnTo>
                <a:lnTo>
                  <a:pt x="2103930" y="1145859"/>
                </a:lnTo>
                <a:cubicBezTo>
                  <a:pt x="2107710" y="1139371"/>
                  <a:pt x="2112025" y="1128849"/>
                  <a:pt x="2117696" y="1119116"/>
                </a:cubicBezTo>
                <a:cubicBezTo>
                  <a:pt x="2123366" y="1109382"/>
                  <a:pt x="2122012" y="1108593"/>
                  <a:pt x="2112809" y="1111923"/>
                </a:cubicBezTo>
                <a:cubicBezTo>
                  <a:pt x="2107675" y="1117622"/>
                  <a:pt x="2105249" y="1124901"/>
                  <a:pt x="2101184" y="1122533"/>
                </a:cubicBezTo>
                <a:cubicBezTo>
                  <a:pt x="2100364" y="1117709"/>
                  <a:pt x="2105499" y="1112010"/>
                  <a:pt x="2107389" y="1108765"/>
                </a:cubicBezTo>
                <a:cubicBezTo>
                  <a:pt x="2107389" y="1108765"/>
                  <a:pt x="2109279" y="1105521"/>
                  <a:pt x="2109279" y="1105521"/>
                </a:cubicBezTo>
                <a:cubicBezTo>
                  <a:pt x="2108460" y="1100698"/>
                  <a:pt x="2104679" y="1107187"/>
                  <a:pt x="2102789" y="1110431"/>
                </a:cubicBezTo>
                <a:cubicBezTo>
                  <a:pt x="2097119" y="1120164"/>
                  <a:pt x="2089558" y="1133141"/>
                  <a:pt x="2081998" y="1146117"/>
                </a:cubicBezTo>
                <a:cubicBezTo>
                  <a:pt x="2080108" y="1149362"/>
                  <a:pt x="2078217" y="1152606"/>
                  <a:pt x="2076861" y="1151816"/>
                </a:cubicBezTo>
                <a:cubicBezTo>
                  <a:pt x="2074152" y="1150238"/>
                  <a:pt x="2069551" y="1151903"/>
                  <a:pt x="2073331" y="1145414"/>
                </a:cubicBezTo>
                <a:cubicBezTo>
                  <a:pt x="2080358" y="1136471"/>
                  <a:pt x="2080072" y="1127614"/>
                  <a:pt x="2083317" y="1125159"/>
                </a:cubicBezTo>
                <a:cubicBezTo>
                  <a:pt x="2091698" y="1117006"/>
                  <a:pt x="2096548" y="1102449"/>
                  <a:pt x="2104929" y="1094296"/>
                </a:cubicBezTo>
                <a:cubicBezTo>
                  <a:pt x="2108175" y="1091841"/>
                  <a:pt x="2110065" y="1088596"/>
                  <a:pt x="2112774" y="1090175"/>
                </a:cubicBezTo>
                <a:cubicBezTo>
                  <a:pt x="2116555" y="1083687"/>
                  <a:pt x="2117090" y="1079653"/>
                  <a:pt x="2122225" y="1073954"/>
                </a:cubicBezTo>
                <a:cubicBezTo>
                  <a:pt x="2126290" y="1076323"/>
                  <a:pt x="2129001" y="1077902"/>
                  <a:pt x="2133067" y="1080271"/>
                </a:cubicBezTo>
                <a:cubicBezTo>
                  <a:pt x="2144942" y="1056771"/>
                  <a:pt x="2161705" y="1040464"/>
                  <a:pt x="2173580" y="1016964"/>
                </a:cubicBezTo>
                <a:cubicBezTo>
                  <a:pt x="2173580" y="1016964"/>
                  <a:pt x="2175470" y="1013719"/>
                  <a:pt x="2175470" y="1013719"/>
                </a:cubicBezTo>
                <a:cubicBezTo>
                  <a:pt x="2190342" y="1000657"/>
                  <a:pt x="2191126" y="983732"/>
                  <a:pt x="2200042" y="971544"/>
                </a:cubicBezTo>
                <a:cubicBezTo>
                  <a:pt x="2201932" y="968300"/>
                  <a:pt x="2202467" y="964267"/>
                  <a:pt x="2203003" y="960233"/>
                </a:cubicBezTo>
                <a:cubicBezTo>
                  <a:pt x="2197867" y="965931"/>
                  <a:pt x="2194086" y="972420"/>
                  <a:pt x="2190306" y="978908"/>
                </a:cubicBezTo>
                <a:cubicBezTo>
                  <a:pt x="2187061" y="981363"/>
                  <a:pt x="2183816" y="983818"/>
                  <a:pt x="2184351" y="979785"/>
                </a:cubicBezTo>
                <a:cubicBezTo>
                  <a:pt x="2183531" y="974961"/>
                  <a:pt x="2184066" y="970928"/>
                  <a:pt x="2187846" y="964439"/>
                </a:cubicBezTo>
                <a:cubicBezTo>
                  <a:pt x="2201077" y="941729"/>
                  <a:pt x="2214308" y="919019"/>
                  <a:pt x="2226183" y="895519"/>
                </a:cubicBezTo>
                <a:cubicBezTo>
                  <a:pt x="2240485" y="864742"/>
                  <a:pt x="2256961" y="839578"/>
                  <a:pt x="2275327" y="811168"/>
                </a:cubicBezTo>
                <a:cubicBezTo>
                  <a:pt x="2290449" y="785214"/>
                  <a:pt x="2302860" y="757681"/>
                  <a:pt x="2322047" y="734096"/>
                </a:cubicBezTo>
                <a:cubicBezTo>
                  <a:pt x="2325292" y="731641"/>
                  <a:pt x="2327182" y="728396"/>
                  <a:pt x="2327717" y="724363"/>
                </a:cubicBezTo>
                <a:cubicBezTo>
                  <a:pt x="2338773" y="696041"/>
                  <a:pt x="2356604" y="671665"/>
                  <a:pt x="2370370" y="644921"/>
                </a:cubicBezTo>
                <a:cubicBezTo>
                  <a:pt x="2379821" y="628699"/>
                  <a:pt x="2392517" y="610023"/>
                  <a:pt x="2402789" y="598626"/>
                </a:cubicBezTo>
                <a:cubicBezTo>
                  <a:pt x="2413594" y="583194"/>
                  <a:pt x="2424401" y="567763"/>
                  <a:pt x="2430606" y="553995"/>
                </a:cubicBezTo>
                <a:cubicBezTo>
                  <a:pt x="2435457" y="539440"/>
                  <a:pt x="2446262" y="524008"/>
                  <a:pt x="2451112" y="509452"/>
                </a:cubicBezTo>
                <a:cubicBezTo>
                  <a:pt x="2463773" y="469028"/>
                  <a:pt x="2482390" y="427728"/>
                  <a:pt x="2505072" y="388796"/>
                </a:cubicBezTo>
                <a:cubicBezTo>
                  <a:pt x="2518303" y="366086"/>
                  <a:pt x="2529644" y="346621"/>
                  <a:pt x="2542875" y="323911"/>
                </a:cubicBezTo>
                <a:cubicBezTo>
                  <a:pt x="2544765" y="320667"/>
                  <a:pt x="2549900" y="314968"/>
                  <a:pt x="2549079" y="310144"/>
                </a:cubicBezTo>
                <a:cubicBezTo>
                  <a:pt x="2548260" y="305321"/>
                  <a:pt x="2541769" y="310231"/>
                  <a:pt x="2539879" y="313474"/>
                </a:cubicBezTo>
                <a:cubicBezTo>
                  <a:pt x="2530963" y="325662"/>
                  <a:pt x="2522582" y="333816"/>
                  <a:pt x="2513667" y="346003"/>
                </a:cubicBezTo>
                <a:cubicBezTo>
                  <a:pt x="2502861" y="361436"/>
                  <a:pt x="2493410" y="377657"/>
                  <a:pt x="2479894" y="391510"/>
                </a:cubicBezTo>
                <a:cubicBezTo>
                  <a:pt x="2482319" y="384232"/>
                  <a:pt x="2479608" y="382653"/>
                  <a:pt x="2483389" y="376164"/>
                </a:cubicBezTo>
                <a:cubicBezTo>
                  <a:pt x="2490949" y="363187"/>
                  <a:pt x="2492554" y="351085"/>
                  <a:pt x="2496870" y="340563"/>
                </a:cubicBezTo>
                <a:cubicBezTo>
                  <a:pt x="2498760" y="337319"/>
                  <a:pt x="2497939" y="332496"/>
                  <a:pt x="2496584" y="331706"/>
                </a:cubicBezTo>
                <a:cubicBezTo>
                  <a:pt x="2491984" y="333370"/>
                  <a:pt x="2491450" y="337405"/>
                  <a:pt x="2489559" y="340650"/>
                </a:cubicBezTo>
                <a:cubicBezTo>
                  <a:pt x="2487669" y="343893"/>
                  <a:pt x="2485779" y="347138"/>
                  <a:pt x="2481999" y="353627"/>
                </a:cubicBezTo>
                <a:cubicBezTo>
                  <a:pt x="2469837" y="368268"/>
                  <a:pt x="2465807" y="387648"/>
                  <a:pt x="2453111" y="406324"/>
                </a:cubicBezTo>
                <a:cubicBezTo>
                  <a:pt x="2447440" y="416057"/>
                  <a:pt x="2439880" y="429034"/>
                  <a:pt x="2434209" y="438767"/>
                </a:cubicBezTo>
                <a:cubicBezTo>
                  <a:pt x="2429894" y="449289"/>
                  <a:pt x="2422048" y="453409"/>
                  <a:pt x="2414487" y="466386"/>
                </a:cubicBezTo>
                <a:cubicBezTo>
                  <a:pt x="2398297" y="500408"/>
                  <a:pt x="2373974" y="529693"/>
                  <a:pt x="2356428" y="562925"/>
                </a:cubicBezTo>
                <a:cubicBezTo>
                  <a:pt x="2354537" y="566169"/>
                  <a:pt x="2352648" y="569413"/>
                  <a:pt x="2349402" y="571868"/>
                </a:cubicBezTo>
                <a:cubicBezTo>
                  <a:pt x="2346156" y="574323"/>
                  <a:pt x="2344266" y="577566"/>
                  <a:pt x="2344266" y="577566"/>
                </a:cubicBezTo>
                <a:cubicBezTo>
                  <a:pt x="2340771" y="592912"/>
                  <a:pt x="2331856" y="605100"/>
                  <a:pt x="2327006" y="619657"/>
                </a:cubicBezTo>
                <a:cubicBezTo>
                  <a:pt x="2320265" y="637457"/>
                  <a:pt x="2312169" y="654467"/>
                  <a:pt x="2297833" y="663497"/>
                </a:cubicBezTo>
                <a:cubicBezTo>
                  <a:pt x="2295943" y="666741"/>
                  <a:pt x="2295943" y="666741"/>
                  <a:pt x="2294053" y="669986"/>
                </a:cubicBezTo>
                <a:cubicBezTo>
                  <a:pt x="2286492" y="682963"/>
                  <a:pt x="2277576" y="695151"/>
                  <a:pt x="2273261" y="705673"/>
                </a:cubicBezTo>
                <a:cubicBezTo>
                  <a:pt x="2263810" y="721894"/>
                  <a:pt x="2254074" y="729258"/>
                  <a:pt x="2247869" y="743024"/>
                </a:cubicBezTo>
                <a:cubicBezTo>
                  <a:pt x="2239774" y="760036"/>
                  <a:pt x="2227612" y="774677"/>
                  <a:pt x="2217626" y="794933"/>
                </a:cubicBezTo>
                <a:cubicBezTo>
                  <a:pt x="2209531" y="811944"/>
                  <a:pt x="2201435" y="828954"/>
                  <a:pt x="2193339" y="845965"/>
                </a:cubicBezTo>
                <a:cubicBezTo>
                  <a:pt x="2182819" y="870255"/>
                  <a:pt x="2169052" y="896998"/>
                  <a:pt x="2155286" y="923741"/>
                </a:cubicBezTo>
                <a:cubicBezTo>
                  <a:pt x="2143945" y="943207"/>
                  <a:pt x="2138560" y="961797"/>
                  <a:pt x="2123974" y="983717"/>
                </a:cubicBezTo>
                <a:cubicBezTo>
                  <a:pt x="2128575" y="982053"/>
                  <a:pt x="2131820" y="979598"/>
                  <a:pt x="2137491" y="969865"/>
                </a:cubicBezTo>
                <a:cubicBezTo>
                  <a:pt x="2139381" y="966621"/>
                  <a:pt x="2143161" y="960133"/>
                  <a:pt x="2146941" y="953643"/>
                </a:cubicBezTo>
                <a:cubicBezTo>
                  <a:pt x="2162348" y="936547"/>
                  <a:pt x="2176934" y="914626"/>
                  <a:pt x="2188275" y="895160"/>
                </a:cubicBezTo>
                <a:cubicBezTo>
                  <a:pt x="2197725" y="878939"/>
                  <a:pt x="2209066" y="859474"/>
                  <a:pt x="2218517" y="843252"/>
                </a:cubicBezTo>
                <a:cubicBezTo>
                  <a:pt x="2227968" y="827031"/>
                  <a:pt x="2236064" y="810021"/>
                  <a:pt x="2240094" y="790641"/>
                </a:cubicBezTo>
                <a:cubicBezTo>
                  <a:pt x="2240628" y="786606"/>
                  <a:pt x="2243054" y="779329"/>
                  <a:pt x="2246834" y="772840"/>
                </a:cubicBezTo>
                <a:cubicBezTo>
                  <a:pt x="2258711" y="749341"/>
                  <a:pt x="2273296" y="727420"/>
                  <a:pt x="2289523" y="715147"/>
                </a:cubicBezTo>
                <a:cubicBezTo>
                  <a:pt x="2297903" y="706994"/>
                  <a:pt x="2301684" y="700504"/>
                  <a:pt x="2305999" y="689983"/>
                </a:cubicBezTo>
                <a:cubicBezTo>
                  <a:pt x="2310849" y="675426"/>
                  <a:pt x="2316520" y="665693"/>
                  <a:pt x="2326791" y="654295"/>
                </a:cubicBezTo>
                <a:cubicBezTo>
                  <a:pt x="2331926" y="648596"/>
                  <a:pt x="2335707" y="642108"/>
                  <a:pt x="2338132" y="634830"/>
                </a:cubicBezTo>
                <a:cubicBezTo>
                  <a:pt x="2341092" y="623517"/>
                  <a:pt x="2353253" y="608876"/>
                  <a:pt x="2356748" y="593530"/>
                </a:cubicBezTo>
                <a:cubicBezTo>
                  <a:pt x="2357284" y="589496"/>
                  <a:pt x="2366199" y="577308"/>
                  <a:pt x="2371334" y="571609"/>
                </a:cubicBezTo>
                <a:cubicBezTo>
                  <a:pt x="2386741" y="554512"/>
                  <a:pt x="2396192" y="538291"/>
                  <a:pt x="2407532" y="518826"/>
                </a:cubicBezTo>
                <a:cubicBezTo>
                  <a:pt x="2413203" y="509092"/>
                  <a:pt x="2419409" y="495326"/>
                  <a:pt x="2427789" y="487172"/>
                </a:cubicBezTo>
                <a:cubicBezTo>
                  <a:pt x="2431035" y="484718"/>
                  <a:pt x="2432925" y="481474"/>
                  <a:pt x="2432105" y="476650"/>
                </a:cubicBezTo>
                <a:cubicBezTo>
                  <a:pt x="2427754" y="465424"/>
                  <a:pt x="2431534" y="458935"/>
                  <a:pt x="2445586" y="441050"/>
                </a:cubicBezTo>
                <a:cubicBezTo>
                  <a:pt x="2448831" y="438594"/>
                  <a:pt x="2452611" y="432106"/>
                  <a:pt x="2457212" y="430441"/>
                </a:cubicBezTo>
                <a:cubicBezTo>
                  <a:pt x="2458317" y="444121"/>
                  <a:pt x="2450222" y="461133"/>
                  <a:pt x="2438881" y="480598"/>
                </a:cubicBezTo>
                <a:cubicBezTo>
                  <a:pt x="2404858" y="538995"/>
                  <a:pt x="2368945" y="600636"/>
                  <a:pt x="2334922" y="659033"/>
                </a:cubicBezTo>
                <a:cubicBezTo>
                  <a:pt x="2323582" y="678498"/>
                  <a:pt x="2318196" y="697088"/>
                  <a:pt x="2305499" y="715764"/>
                </a:cubicBezTo>
                <a:cubicBezTo>
                  <a:pt x="2303609" y="719008"/>
                  <a:pt x="2304430" y="723832"/>
                  <a:pt x="2302540" y="727076"/>
                </a:cubicBezTo>
                <a:cubicBezTo>
                  <a:pt x="2299295" y="729531"/>
                  <a:pt x="2302004" y="731110"/>
                  <a:pt x="2303359" y="731899"/>
                </a:cubicBezTo>
                <a:cubicBezTo>
                  <a:pt x="2303359" y="731899"/>
                  <a:pt x="2304715" y="732689"/>
                  <a:pt x="2306606" y="729445"/>
                </a:cubicBezTo>
                <a:cubicBezTo>
                  <a:pt x="2310386" y="722956"/>
                  <a:pt x="2310920" y="718922"/>
                  <a:pt x="2315520" y="717257"/>
                </a:cubicBezTo>
                <a:cubicBezTo>
                  <a:pt x="2313631" y="720501"/>
                  <a:pt x="2314985" y="721290"/>
                  <a:pt x="2314985" y="721290"/>
                </a:cubicBezTo>
                <a:cubicBezTo>
                  <a:pt x="2285278" y="769165"/>
                  <a:pt x="2261527" y="816164"/>
                  <a:pt x="2229109" y="862460"/>
                </a:cubicBezTo>
                <a:cubicBezTo>
                  <a:pt x="2218302" y="877891"/>
                  <a:pt x="2208852" y="894112"/>
                  <a:pt x="2200757" y="911124"/>
                </a:cubicBezTo>
                <a:cubicBezTo>
                  <a:pt x="2192661" y="928135"/>
                  <a:pt x="2177790" y="941198"/>
                  <a:pt x="2172404" y="959788"/>
                </a:cubicBezTo>
                <a:cubicBezTo>
                  <a:pt x="2170514" y="963033"/>
                  <a:pt x="2168624" y="966276"/>
                  <a:pt x="2168624" y="966276"/>
                </a:cubicBezTo>
                <a:cubicBezTo>
                  <a:pt x="2158888" y="973640"/>
                  <a:pt x="2152682" y="987407"/>
                  <a:pt x="2145122" y="1000384"/>
                </a:cubicBezTo>
                <a:cubicBezTo>
                  <a:pt x="2133781" y="1019850"/>
                  <a:pt x="2122440" y="1039315"/>
                  <a:pt x="2109209" y="1062025"/>
                </a:cubicBezTo>
                <a:cubicBezTo>
                  <a:pt x="2105429" y="1068513"/>
                  <a:pt x="2100293" y="1074213"/>
                  <a:pt x="2095158" y="1079912"/>
                </a:cubicBezTo>
                <a:cubicBezTo>
                  <a:pt x="2090843" y="1090434"/>
                  <a:pt x="2082997" y="1094554"/>
                  <a:pt x="2078681" y="1105076"/>
                </a:cubicBezTo>
                <a:cubicBezTo>
                  <a:pt x="2074901" y="1111564"/>
                  <a:pt x="2067875" y="1120508"/>
                  <a:pt x="2063560" y="1131030"/>
                </a:cubicBezTo>
                <a:lnTo>
                  <a:pt x="2054668" y="1140144"/>
                </a:lnTo>
                <a:lnTo>
                  <a:pt x="2050556" y="1137749"/>
                </a:lnTo>
                <a:lnTo>
                  <a:pt x="2069373" y="1105085"/>
                </a:lnTo>
                <a:cubicBezTo>
                  <a:pt x="2076835" y="1094223"/>
                  <a:pt x="2085011" y="1084864"/>
                  <a:pt x="2093802" y="1079122"/>
                </a:cubicBezTo>
                <a:cubicBezTo>
                  <a:pt x="2104609" y="1063691"/>
                  <a:pt x="2106748" y="1047555"/>
                  <a:pt x="2117555" y="1032123"/>
                </a:cubicBezTo>
                <a:cubicBezTo>
                  <a:pt x="2111599" y="1032999"/>
                  <a:pt x="2112133" y="1028965"/>
                  <a:pt x="2117804" y="1019232"/>
                </a:cubicBezTo>
                <a:cubicBezTo>
                  <a:pt x="2121584" y="1012744"/>
                  <a:pt x="2123474" y="1009499"/>
                  <a:pt x="2125364" y="1006255"/>
                </a:cubicBezTo>
                <a:cubicBezTo>
                  <a:pt x="2124010" y="1005466"/>
                  <a:pt x="2122655" y="1004676"/>
                  <a:pt x="2121300" y="1003887"/>
                </a:cubicBezTo>
                <a:cubicBezTo>
                  <a:pt x="2117519" y="1010376"/>
                  <a:pt x="2113739" y="1016864"/>
                  <a:pt x="2111849" y="1020109"/>
                </a:cubicBezTo>
                <a:cubicBezTo>
                  <a:pt x="2108069" y="1026597"/>
                  <a:pt x="2106179" y="1029841"/>
                  <a:pt x="2104288" y="1033086"/>
                </a:cubicBezTo>
                <a:cubicBezTo>
                  <a:pt x="2102399" y="1036329"/>
                  <a:pt x="2099973" y="1043608"/>
                  <a:pt x="2097262" y="1042028"/>
                </a:cubicBezTo>
                <a:cubicBezTo>
                  <a:pt x="2091307" y="1042903"/>
                  <a:pt x="2096443" y="1037205"/>
                  <a:pt x="2098867" y="1029927"/>
                </a:cubicBezTo>
                <a:cubicBezTo>
                  <a:pt x="2099402" y="1025893"/>
                  <a:pt x="2096157" y="1028348"/>
                  <a:pt x="2094801" y="1027558"/>
                </a:cubicBezTo>
                <a:cubicBezTo>
                  <a:pt x="2086957" y="1031678"/>
                  <a:pt x="2081286" y="1041411"/>
                  <a:pt x="2074260" y="1050354"/>
                </a:cubicBezTo>
                <a:cubicBezTo>
                  <a:pt x="2061029" y="1073064"/>
                  <a:pt x="2051863" y="1098142"/>
                  <a:pt x="2039167" y="1116819"/>
                </a:cubicBezTo>
                <a:lnTo>
                  <a:pt x="2033037" y="1128236"/>
                </a:lnTo>
                <a:lnTo>
                  <a:pt x="2039993" y="1132289"/>
                </a:lnTo>
                <a:lnTo>
                  <a:pt x="2037530" y="1140448"/>
                </a:lnTo>
                <a:cubicBezTo>
                  <a:pt x="2035105" y="1147726"/>
                  <a:pt x="2030504" y="1149391"/>
                  <a:pt x="2029150" y="1148602"/>
                </a:cubicBezTo>
                <a:cubicBezTo>
                  <a:pt x="2025084" y="1146233"/>
                  <a:pt x="2020483" y="1147897"/>
                  <a:pt x="2012103" y="1156052"/>
                </a:cubicBezTo>
                <a:cubicBezTo>
                  <a:pt x="2008857" y="1158507"/>
                  <a:pt x="2006967" y="1161750"/>
                  <a:pt x="2005077" y="1164995"/>
                </a:cubicBezTo>
                <a:cubicBezTo>
                  <a:pt x="2003472" y="1177096"/>
                  <a:pt x="1991311" y="1191740"/>
                  <a:pt x="1988350" y="1203050"/>
                </a:cubicBezTo>
                <a:cubicBezTo>
                  <a:pt x="1985925" y="1210328"/>
                  <a:pt x="1982145" y="1216817"/>
                  <a:pt x="1976474" y="1226550"/>
                </a:cubicBezTo>
                <a:lnTo>
                  <a:pt x="1962172" y="1235558"/>
                </a:lnTo>
                <a:lnTo>
                  <a:pt x="1947025" y="1261557"/>
                </a:lnTo>
                <a:lnTo>
                  <a:pt x="1950012" y="1271969"/>
                </a:lnTo>
                <a:cubicBezTo>
                  <a:pt x="1952723" y="1273549"/>
                  <a:pt x="1950298" y="1280826"/>
                  <a:pt x="1944627" y="1290559"/>
                </a:cubicBezTo>
                <a:cubicBezTo>
                  <a:pt x="1940847" y="1297048"/>
                  <a:pt x="1937067" y="1303535"/>
                  <a:pt x="1935997" y="1311604"/>
                </a:cubicBezTo>
                <a:cubicBezTo>
                  <a:pt x="1931681" y="1322126"/>
                  <a:pt x="1923301" y="1330280"/>
                  <a:pt x="1915455" y="1334400"/>
                </a:cubicBezTo>
                <a:cubicBezTo>
                  <a:pt x="1908554" y="1336898"/>
                  <a:pt x="1902269" y="1343014"/>
                  <a:pt x="1896188" y="1350335"/>
                </a:cubicBezTo>
                <a:lnTo>
                  <a:pt x="1892665" y="1354859"/>
                </a:lnTo>
                <a:lnTo>
                  <a:pt x="1867603" y="1397877"/>
                </a:lnTo>
                <a:lnTo>
                  <a:pt x="1857930" y="1426905"/>
                </a:lnTo>
                <a:cubicBezTo>
                  <a:pt x="1852010" y="1449528"/>
                  <a:pt x="1850119" y="1452772"/>
                  <a:pt x="1835783" y="1461803"/>
                </a:cubicBezTo>
                <a:lnTo>
                  <a:pt x="1827968" y="1465906"/>
                </a:lnTo>
                <a:lnTo>
                  <a:pt x="1827911" y="1466005"/>
                </a:lnTo>
                <a:lnTo>
                  <a:pt x="1817801" y="1496953"/>
                </a:lnTo>
                <a:cubicBezTo>
                  <a:pt x="1813449" y="1506367"/>
                  <a:pt x="1808251" y="1515290"/>
                  <a:pt x="1802580" y="1525022"/>
                </a:cubicBezTo>
                <a:cubicBezTo>
                  <a:pt x="1795020" y="1537999"/>
                  <a:pt x="1789349" y="1547732"/>
                  <a:pt x="1781789" y="1560709"/>
                </a:cubicBezTo>
                <a:lnTo>
                  <a:pt x="1764803" y="1591017"/>
                </a:lnTo>
                <a:lnTo>
                  <a:pt x="1795224" y="1608740"/>
                </a:lnTo>
                <a:lnTo>
                  <a:pt x="1785900" y="1618296"/>
                </a:lnTo>
                <a:cubicBezTo>
                  <a:pt x="1781584" y="1628818"/>
                  <a:pt x="1774559" y="1637762"/>
                  <a:pt x="1770779" y="1644252"/>
                </a:cubicBezTo>
                <a:cubicBezTo>
                  <a:pt x="1766463" y="1654773"/>
                  <a:pt x="1758617" y="1658894"/>
                  <a:pt x="1754301" y="1669415"/>
                </a:cubicBezTo>
                <a:cubicBezTo>
                  <a:pt x="1749166" y="1675114"/>
                  <a:pt x="1744031" y="1680813"/>
                  <a:pt x="1740251" y="1687302"/>
                </a:cubicBezTo>
                <a:cubicBezTo>
                  <a:pt x="1727020" y="1710011"/>
                  <a:pt x="1715679" y="1729477"/>
                  <a:pt x="1704338" y="1748943"/>
                </a:cubicBezTo>
                <a:cubicBezTo>
                  <a:pt x="1696777" y="1761920"/>
                  <a:pt x="1690571" y="1775686"/>
                  <a:pt x="1680835" y="1783051"/>
                </a:cubicBezTo>
                <a:cubicBezTo>
                  <a:pt x="1680835" y="1783051"/>
                  <a:pt x="1678946" y="1786294"/>
                  <a:pt x="1677055" y="1789539"/>
                </a:cubicBezTo>
                <a:cubicBezTo>
                  <a:pt x="1671670" y="1808129"/>
                  <a:pt x="1656799" y="1821192"/>
                  <a:pt x="1648703" y="1838204"/>
                </a:cubicBezTo>
                <a:cubicBezTo>
                  <a:pt x="1640608" y="1855214"/>
                  <a:pt x="1631158" y="1871435"/>
                  <a:pt x="1620351" y="1886867"/>
                </a:cubicBezTo>
                <a:cubicBezTo>
                  <a:pt x="1587933" y="1933162"/>
                  <a:pt x="1564181" y="1980162"/>
                  <a:pt x="1534474" y="2028036"/>
                </a:cubicBezTo>
                <a:cubicBezTo>
                  <a:pt x="1534474" y="2028036"/>
                  <a:pt x="1535829" y="2028826"/>
                  <a:pt x="1533939" y="2032069"/>
                </a:cubicBezTo>
                <a:cubicBezTo>
                  <a:pt x="1538540" y="2030405"/>
                  <a:pt x="1539074" y="2026371"/>
                  <a:pt x="1542854" y="2019882"/>
                </a:cubicBezTo>
                <a:cubicBezTo>
                  <a:pt x="1544744" y="2016637"/>
                  <a:pt x="1546100" y="2017428"/>
                  <a:pt x="1546100" y="2017428"/>
                </a:cubicBezTo>
                <a:cubicBezTo>
                  <a:pt x="1547455" y="2018217"/>
                  <a:pt x="1550165" y="2019795"/>
                  <a:pt x="1546920" y="2022251"/>
                </a:cubicBezTo>
                <a:cubicBezTo>
                  <a:pt x="1545030" y="2025495"/>
                  <a:pt x="1545850" y="2030319"/>
                  <a:pt x="1543960" y="2033563"/>
                </a:cubicBezTo>
                <a:cubicBezTo>
                  <a:pt x="1531263" y="2052238"/>
                  <a:pt x="1525878" y="2070829"/>
                  <a:pt x="1514537" y="2090294"/>
                </a:cubicBezTo>
                <a:cubicBezTo>
                  <a:pt x="1480515" y="2148691"/>
                  <a:pt x="1444602" y="2210332"/>
                  <a:pt x="1410579" y="2268729"/>
                </a:cubicBezTo>
                <a:cubicBezTo>
                  <a:pt x="1399238" y="2288194"/>
                  <a:pt x="1391143" y="2305206"/>
                  <a:pt x="1392248" y="2318885"/>
                </a:cubicBezTo>
                <a:cubicBezTo>
                  <a:pt x="1396849" y="2317220"/>
                  <a:pt x="1400629" y="2310733"/>
                  <a:pt x="1403874" y="2308277"/>
                </a:cubicBezTo>
                <a:cubicBezTo>
                  <a:pt x="1417926" y="2290391"/>
                  <a:pt x="1421706" y="2283903"/>
                  <a:pt x="1417355" y="2272676"/>
                </a:cubicBezTo>
                <a:cubicBezTo>
                  <a:pt x="1416535" y="2267853"/>
                  <a:pt x="1418425" y="2264609"/>
                  <a:pt x="1421671" y="2262155"/>
                </a:cubicBezTo>
                <a:cubicBezTo>
                  <a:pt x="1430051" y="2254000"/>
                  <a:pt x="1436257" y="2240234"/>
                  <a:pt x="1441928" y="2230501"/>
                </a:cubicBezTo>
                <a:cubicBezTo>
                  <a:pt x="1453268" y="2211035"/>
                  <a:pt x="1462719" y="2194814"/>
                  <a:pt x="1478126" y="2177717"/>
                </a:cubicBezTo>
                <a:cubicBezTo>
                  <a:pt x="1483260" y="2172018"/>
                  <a:pt x="1492176" y="2159830"/>
                  <a:pt x="1492711" y="2155796"/>
                </a:cubicBezTo>
                <a:cubicBezTo>
                  <a:pt x="1496206" y="2140451"/>
                  <a:pt x="1508368" y="2125810"/>
                  <a:pt x="1511328" y="2114497"/>
                </a:cubicBezTo>
                <a:cubicBezTo>
                  <a:pt x="1513753" y="2107219"/>
                  <a:pt x="1517533" y="2100731"/>
                  <a:pt x="1522669" y="2095031"/>
                </a:cubicBezTo>
                <a:cubicBezTo>
                  <a:pt x="1532940" y="2083633"/>
                  <a:pt x="1538610" y="2073901"/>
                  <a:pt x="1543460" y="2059344"/>
                </a:cubicBezTo>
                <a:cubicBezTo>
                  <a:pt x="1547776" y="2048822"/>
                  <a:pt x="1551556" y="2042333"/>
                  <a:pt x="1559936" y="2034179"/>
                </a:cubicBezTo>
                <a:cubicBezTo>
                  <a:pt x="1576163" y="2021906"/>
                  <a:pt x="1590749" y="1999986"/>
                  <a:pt x="1602625" y="1976487"/>
                </a:cubicBezTo>
                <a:cubicBezTo>
                  <a:pt x="1606406" y="1969998"/>
                  <a:pt x="1608831" y="1962720"/>
                  <a:pt x="1609365" y="1958686"/>
                </a:cubicBezTo>
                <a:cubicBezTo>
                  <a:pt x="1613396" y="1939306"/>
                  <a:pt x="1621492" y="1922297"/>
                  <a:pt x="1630943" y="1906075"/>
                </a:cubicBezTo>
                <a:cubicBezTo>
                  <a:pt x="1640394" y="1889853"/>
                  <a:pt x="1651734" y="1870387"/>
                  <a:pt x="1661185" y="1854166"/>
                </a:cubicBezTo>
                <a:cubicBezTo>
                  <a:pt x="1672526" y="1834701"/>
                  <a:pt x="1687112" y="1812780"/>
                  <a:pt x="1702518" y="1795684"/>
                </a:cubicBezTo>
                <a:cubicBezTo>
                  <a:pt x="1706299" y="1789195"/>
                  <a:pt x="1710079" y="1782706"/>
                  <a:pt x="1711969" y="1779461"/>
                </a:cubicBezTo>
                <a:cubicBezTo>
                  <a:pt x="1717640" y="1769729"/>
                  <a:pt x="1720885" y="1767275"/>
                  <a:pt x="1725485" y="1765610"/>
                </a:cubicBezTo>
                <a:cubicBezTo>
                  <a:pt x="1710899" y="1787531"/>
                  <a:pt x="1705515" y="1806119"/>
                  <a:pt x="1694173" y="1825585"/>
                </a:cubicBezTo>
                <a:cubicBezTo>
                  <a:pt x="1680407" y="1852328"/>
                  <a:pt x="1666641" y="1879072"/>
                  <a:pt x="1656121" y="1903361"/>
                </a:cubicBezTo>
                <a:cubicBezTo>
                  <a:pt x="1648024" y="1920372"/>
                  <a:pt x="1639929" y="1937383"/>
                  <a:pt x="1631834" y="1954395"/>
                </a:cubicBezTo>
                <a:cubicBezTo>
                  <a:pt x="1621847" y="1974650"/>
                  <a:pt x="1609686" y="1989292"/>
                  <a:pt x="1601591" y="2006302"/>
                </a:cubicBezTo>
                <a:cubicBezTo>
                  <a:pt x="1595385" y="2020069"/>
                  <a:pt x="1585649" y="2027433"/>
                  <a:pt x="1576199" y="2043654"/>
                </a:cubicBezTo>
                <a:cubicBezTo>
                  <a:pt x="1571883" y="2054176"/>
                  <a:pt x="1562968" y="2066364"/>
                  <a:pt x="1555407" y="2079341"/>
                </a:cubicBezTo>
                <a:cubicBezTo>
                  <a:pt x="1553517" y="2082585"/>
                  <a:pt x="1553517" y="2082585"/>
                  <a:pt x="1551627" y="2085830"/>
                </a:cubicBezTo>
                <a:cubicBezTo>
                  <a:pt x="1537291" y="2094860"/>
                  <a:pt x="1529195" y="2111870"/>
                  <a:pt x="1522454" y="2129671"/>
                </a:cubicBezTo>
                <a:cubicBezTo>
                  <a:pt x="1517604" y="2144226"/>
                  <a:pt x="1508688" y="2156415"/>
                  <a:pt x="1505193" y="2171761"/>
                </a:cubicBezTo>
                <a:cubicBezTo>
                  <a:pt x="1505193" y="2171761"/>
                  <a:pt x="1503303" y="2175004"/>
                  <a:pt x="1500057" y="2177458"/>
                </a:cubicBezTo>
                <a:cubicBezTo>
                  <a:pt x="1496812" y="2179913"/>
                  <a:pt x="1494922" y="2183157"/>
                  <a:pt x="1493032" y="2186401"/>
                </a:cubicBezTo>
                <a:cubicBezTo>
                  <a:pt x="1475485" y="2219634"/>
                  <a:pt x="1451163" y="2248919"/>
                  <a:pt x="1434972" y="2282941"/>
                </a:cubicBezTo>
                <a:cubicBezTo>
                  <a:pt x="1427412" y="2295918"/>
                  <a:pt x="1419566" y="2300037"/>
                  <a:pt x="1415251" y="2310560"/>
                </a:cubicBezTo>
                <a:cubicBezTo>
                  <a:pt x="1409580" y="2320293"/>
                  <a:pt x="1402020" y="2333269"/>
                  <a:pt x="1396349" y="2343002"/>
                </a:cubicBezTo>
                <a:cubicBezTo>
                  <a:pt x="1383653" y="2361678"/>
                  <a:pt x="1379623" y="2381058"/>
                  <a:pt x="1367461" y="2395700"/>
                </a:cubicBezTo>
                <a:cubicBezTo>
                  <a:pt x="1363681" y="2402188"/>
                  <a:pt x="1361790" y="2405433"/>
                  <a:pt x="1359901" y="2408677"/>
                </a:cubicBezTo>
                <a:cubicBezTo>
                  <a:pt x="1358010" y="2411922"/>
                  <a:pt x="1357476" y="2415956"/>
                  <a:pt x="1352875" y="2417620"/>
                </a:cubicBezTo>
                <a:cubicBezTo>
                  <a:pt x="1351521" y="2416831"/>
                  <a:pt x="1350700" y="2412008"/>
                  <a:pt x="1352590" y="2408764"/>
                </a:cubicBezTo>
                <a:cubicBezTo>
                  <a:pt x="1356906" y="2398241"/>
                  <a:pt x="1358511" y="2386140"/>
                  <a:pt x="1366071" y="2373163"/>
                </a:cubicBezTo>
                <a:cubicBezTo>
                  <a:pt x="1369852" y="2366674"/>
                  <a:pt x="1367141" y="2365095"/>
                  <a:pt x="1369566" y="2357817"/>
                </a:cubicBezTo>
                <a:cubicBezTo>
                  <a:pt x="1356050" y="2371669"/>
                  <a:pt x="1346599" y="2387891"/>
                  <a:pt x="1335793" y="2403323"/>
                </a:cubicBezTo>
                <a:lnTo>
                  <a:pt x="1332317" y="2407638"/>
                </a:lnTo>
                <a:lnTo>
                  <a:pt x="1335070" y="2409242"/>
                </a:lnTo>
                <a:lnTo>
                  <a:pt x="1325746" y="2418798"/>
                </a:lnTo>
                <a:cubicBezTo>
                  <a:pt x="1321431" y="2429321"/>
                  <a:pt x="1314405" y="2438264"/>
                  <a:pt x="1310625" y="2444752"/>
                </a:cubicBezTo>
                <a:cubicBezTo>
                  <a:pt x="1306309" y="2455275"/>
                  <a:pt x="1298463" y="2459395"/>
                  <a:pt x="1294148" y="2469917"/>
                </a:cubicBezTo>
                <a:cubicBezTo>
                  <a:pt x="1289013" y="2475616"/>
                  <a:pt x="1283877" y="2481315"/>
                  <a:pt x="1280097" y="2487804"/>
                </a:cubicBezTo>
                <a:cubicBezTo>
                  <a:pt x="1266866" y="2510514"/>
                  <a:pt x="1255526" y="2529979"/>
                  <a:pt x="1244184" y="2549445"/>
                </a:cubicBezTo>
                <a:cubicBezTo>
                  <a:pt x="1236624" y="2562422"/>
                  <a:pt x="1230418" y="2576188"/>
                  <a:pt x="1220682" y="2583552"/>
                </a:cubicBezTo>
                <a:cubicBezTo>
                  <a:pt x="1220682" y="2583552"/>
                  <a:pt x="1218792" y="2586797"/>
                  <a:pt x="1216902" y="2590041"/>
                </a:cubicBezTo>
                <a:cubicBezTo>
                  <a:pt x="1211516" y="2608631"/>
                  <a:pt x="1196645" y="2621694"/>
                  <a:pt x="1188549" y="2638705"/>
                </a:cubicBezTo>
                <a:cubicBezTo>
                  <a:pt x="1180454" y="2655716"/>
                  <a:pt x="1171004" y="2671937"/>
                  <a:pt x="1160197" y="2687369"/>
                </a:cubicBezTo>
                <a:cubicBezTo>
                  <a:pt x="1127779" y="2733664"/>
                  <a:pt x="1104028" y="2780663"/>
                  <a:pt x="1074321" y="2828538"/>
                </a:cubicBezTo>
                <a:cubicBezTo>
                  <a:pt x="1074321" y="2828538"/>
                  <a:pt x="1075675" y="2829327"/>
                  <a:pt x="1073786" y="2832571"/>
                </a:cubicBezTo>
                <a:cubicBezTo>
                  <a:pt x="1078386" y="2830907"/>
                  <a:pt x="1078920" y="2826872"/>
                  <a:pt x="1082701" y="2820384"/>
                </a:cubicBezTo>
                <a:cubicBezTo>
                  <a:pt x="1084591" y="2817140"/>
                  <a:pt x="1085947" y="2817930"/>
                  <a:pt x="1085947" y="2817930"/>
                </a:cubicBezTo>
                <a:cubicBezTo>
                  <a:pt x="1087302" y="2818719"/>
                  <a:pt x="1090011" y="2820298"/>
                  <a:pt x="1086766" y="2822753"/>
                </a:cubicBezTo>
                <a:cubicBezTo>
                  <a:pt x="1084876" y="2825996"/>
                  <a:pt x="1085697" y="2830820"/>
                  <a:pt x="1083807" y="2834065"/>
                </a:cubicBezTo>
                <a:cubicBezTo>
                  <a:pt x="1071110" y="2852740"/>
                  <a:pt x="1065724" y="2871330"/>
                  <a:pt x="1054384" y="2890796"/>
                </a:cubicBezTo>
                <a:lnTo>
                  <a:pt x="1031395" y="2930253"/>
                </a:lnTo>
                <a:lnTo>
                  <a:pt x="1032756" y="2931046"/>
                </a:lnTo>
                <a:lnTo>
                  <a:pt x="1045781" y="2926331"/>
                </a:lnTo>
                <a:lnTo>
                  <a:pt x="1051174" y="2914998"/>
                </a:lnTo>
                <a:cubicBezTo>
                  <a:pt x="1053599" y="2907721"/>
                  <a:pt x="1057380" y="2901233"/>
                  <a:pt x="1062515" y="2895533"/>
                </a:cubicBezTo>
                <a:cubicBezTo>
                  <a:pt x="1072786" y="2884135"/>
                  <a:pt x="1078457" y="2874403"/>
                  <a:pt x="1083307" y="2859846"/>
                </a:cubicBezTo>
                <a:cubicBezTo>
                  <a:pt x="1087622" y="2849324"/>
                  <a:pt x="1091403" y="2842835"/>
                  <a:pt x="1099783" y="2834681"/>
                </a:cubicBezTo>
                <a:cubicBezTo>
                  <a:pt x="1116010" y="2822408"/>
                  <a:pt x="1130595" y="2800488"/>
                  <a:pt x="1142472" y="2776989"/>
                </a:cubicBezTo>
                <a:cubicBezTo>
                  <a:pt x="1146252" y="2770500"/>
                  <a:pt x="1148678" y="2763222"/>
                  <a:pt x="1149212" y="2759188"/>
                </a:cubicBezTo>
                <a:cubicBezTo>
                  <a:pt x="1153242" y="2739808"/>
                  <a:pt x="1161338" y="2722798"/>
                  <a:pt x="1170789" y="2706576"/>
                </a:cubicBezTo>
                <a:cubicBezTo>
                  <a:pt x="1180240" y="2690354"/>
                  <a:pt x="1191581" y="2670889"/>
                  <a:pt x="1201031" y="2654668"/>
                </a:cubicBezTo>
                <a:cubicBezTo>
                  <a:pt x="1212372" y="2635202"/>
                  <a:pt x="1226958" y="2613282"/>
                  <a:pt x="1242365" y="2596186"/>
                </a:cubicBezTo>
                <a:cubicBezTo>
                  <a:pt x="1246145" y="2589696"/>
                  <a:pt x="1249925" y="2583208"/>
                  <a:pt x="1251816" y="2579964"/>
                </a:cubicBezTo>
                <a:cubicBezTo>
                  <a:pt x="1257486" y="2570231"/>
                  <a:pt x="1260731" y="2567776"/>
                  <a:pt x="1265332" y="2566111"/>
                </a:cubicBezTo>
                <a:cubicBezTo>
                  <a:pt x="1250746" y="2588032"/>
                  <a:pt x="1245361" y="2606621"/>
                  <a:pt x="1234020" y="2626087"/>
                </a:cubicBezTo>
                <a:cubicBezTo>
                  <a:pt x="1220254" y="2652830"/>
                  <a:pt x="1206487" y="2679574"/>
                  <a:pt x="1195967" y="2703863"/>
                </a:cubicBezTo>
                <a:cubicBezTo>
                  <a:pt x="1187871" y="2720874"/>
                  <a:pt x="1179775" y="2737884"/>
                  <a:pt x="1171680" y="2754896"/>
                </a:cubicBezTo>
                <a:cubicBezTo>
                  <a:pt x="1161694" y="2775151"/>
                  <a:pt x="1149532" y="2789793"/>
                  <a:pt x="1141437" y="2806804"/>
                </a:cubicBezTo>
                <a:cubicBezTo>
                  <a:pt x="1135232" y="2820571"/>
                  <a:pt x="1125496" y="2827935"/>
                  <a:pt x="1116045" y="2844156"/>
                </a:cubicBezTo>
                <a:cubicBezTo>
                  <a:pt x="1111730" y="2854678"/>
                  <a:pt x="1102814" y="2866866"/>
                  <a:pt x="1095254" y="2879843"/>
                </a:cubicBezTo>
                <a:cubicBezTo>
                  <a:pt x="1093363" y="2883087"/>
                  <a:pt x="1093363" y="2883087"/>
                  <a:pt x="1091473" y="2886332"/>
                </a:cubicBezTo>
                <a:cubicBezTo>
                  <a:pt x="1084306" y="2890847"/>
                  <a:pt x="1078697" y="2897356"/>
                  <a:pt x="1074039" y="2904963"/>
                </a:cubicBezTo>
                <a:lnTo>
                  <a:pt x="1073006" y="2907181"/>
                </a:lnTo>
                <a:lnTo>
                  <a:pt x="1089687" y="2889798"/>
                </a:lnTo>
                <a:cubicBezTo>
                  <a:pt x="1095032" y="2888023"/>
                  <a:pt x="1099570" y="2889582"/>
                  <a:pt x="1103903" y="2889934"/>
                </a:cubicBezTo>
                <a:cubicBezTo>
                  <a:pt x="1109591" y="2891075"/>
                  <a:pt x="1116492" y="2888577"/>
                  <a:pt x="1123999" y="2884259"/>
                </a:cubicBezTo>
                <a:lnTo>
                  <a:pt x="1138141" y="2874373"/>
                </a:lnTo>
                <a:lnTo>
                  <a:pt x="1136780" y="2884633"/>
                </a:lnTo>
                <a:cubicBezTo>
                  <a:pt x="1131395" y="2903224"/>
                  <a:pt x="1123835" y="2916200"/>
                  <a:pt x="1110852" y="2926018"/>
                </a:cubicBezTo>
                <a:cubicBezTo>
                  <a:pt x="1107607" y="2928474"/>
                  <a:pt x="1104362" y="2930929"/>
                  <a:pt x="1099227" y="2936628"/>
                </a:cubicBezTo>
                <a:cubicBezTo>
                  <a:pt x="1097871" y="2935838"/>
                  <a:pt x="1094626" y="2938293"/>
                  <a:pt x="1094626" y="2938293"/>
                </a:cubicBezTo>
                <a:cubicBezTo>
                  <a:pt x="1085175" y="2954514"/>
                  <a:pt x="1073550" y="2965122"/>
                  <a:pt x="1067343" y="2978889"/>
                </a:cubicBezTo>
                <a:cubicBezTo>
                  <a:pt x="1061139" y="2992656"/>
                  <a:pt x="1054933" y="3006422"/>
                  <a:pt x="1051974" y="3017734"/>
                </a:cubicBezTo>
                <a:cubicBezTo>
                  <a:pt x="1046053" y="3040358"/>
                  <a:pt x="1040382" y="3050091"/>
                  <a:pt x="1025511" y="3063155"/>
                </a:cubicBezTo>
                <a:cubicBezTo>
                  <a:pt x="1019020" y="3068064"/>
                  <a:pt x="1015240" y="3074552"/>
                  <a:pt x="1009569" y="3084285"/>
                </a:cubicBezTo>
                <a:lnTo>
                  <a:pt x="1003223" y="3095177"/>
                </a:lnTo>
                <a:lnTo>
                  <a:pt x="999500" y="3098799"/>
                </a:lnTo>
                <a:cubicBezTo>
                  <a:pt x="994901" y="3100464"/>
                  <a:pt x="989765" y="3106163"/>
                  <a:pt x="990836" y="3098095"/>
                </a:cubicBezTo>
                <a:cubicBezTo>
                  <a:pt x="991371" y="3094062"/>
                  <a:pt x="988660" y="3092483"/>
                  <a:pt x="990550" y="3089238"/>
                </a:cubicBezTo>
                <a:cubicBezTo>
                  <a:pt x="994330" y="3082750"/>
                  <a:pt x="996756" y="3075472"/>
                  <a:pt x="1000000" y="3073017"/>
                </a:cubicBezTo>
                <a:cubicBezTo>
                  <a:pt x="1010272" y="3061619"/>
                  <a:pt x="1019187" y="3049432"/>
                  <a:pt x="1028103" y="3037244"/>
                </a:cubicBezTo>
                <a:cubicBezTo>
                  <a:pt x="1036484" y="3029091"/>
                  <a:pt x="1035128" y="3028300"/>
                  <a:pt x="1034844" y="3019444"/>
                </a:cubicBezTo>
                <a:cubicBezTo>
                  <a:pt x="1032133" y="3017864"/>
                  <a:pt x="1029958" y="3012252"/>
                  <a:pt x="1032383" y="3004974"/>
                </a:cubicBezTo>
                <a:cubicBezTo>
                  <a:pt x="1038054" y="2995241"/>
                  <a:pt x="1039123" y="2987173"/>
                  <a:pt x="1046684" y="2974195"/>
                </a:cubicBezTo>
                <a:cubicBezTo>
                  <a:pt x="1051819" y="2968496"/>
                  <a:pt x="1056135" y="2957975"/>
                  <a:pt x="1063160" y="2949031"/>
                </a:cubicBezTo>
                <a:cubicBezTo>
                  <a:pt x="1066940" y="2942542"/>
                  <a:pt x="1064231" y="2940964"/>
                  <a:pt x="1062876" y="2940174"/>
                </a:cubicBezTo>
                <a:cubicBezTo>
                  <a:pt x="1060165" y="2938595"/>
                  <a:pt x="1056920" y="2941050"/>
                  <a:pt x="1055030" y="2944295"/>
                </a:cubicBezTo>
                <a:cubicBezTo>
                  <a:pt x="1051250" y="2950783"/>
                  <a:pt x="1052605" y="2951572"/>
                  <a:pt x="1050714" y="2954817"/>
                </a:cubicBezTo>
                <a:cubicBezTo>
                  <a:pt x="1043975" y="2972617"/>
                  <a:pt x="1035057" y="2984805"/>
                  <a:pt x="1023967" y="2991378"/>
                </a:cubicBezTo>
                <a:cubicBezTo>
                  <a:pt x="1019366" y="2993044"/>
                  <a:pt x="1020437" y="2984977"/>
                  <a:pt x="1013946" y="2989886"/>
                </a:cubicBezTo>
                <a:cubicBezTo>
                  <a:pt x="1008275" y="2999619"/>
                  <a:pt x="1002604" y="3009352"/>
                  <a:pt x="996934" y="3019084"/>
                </a:cubicBezTo>
                <a:cubicBezTo>
                  <a:pt x="991799" y="3024783"/>
                  <a:pt x="988839" y="3036096"/>
                  <a:pt x="980458" y="3044249"/>
                </a:cubicBezTo>
                <a:cubicBezTo>
                  <a:pt x="970722" y="3051613"/>
                  <a:pt x="974252" y="3058016"/>
                  <a:pt x="968582" y="3067749"/>
                </a:cubicBezTo>
                <a:cubicBezTo>
                  <a:pt x="950216" y="3096157"/>
                  <a:pt x="939160" y="3124480"/>
                  <a:pt x="922684" y="3149645"/>
                </a:cubicBezTo>
                <a:cubicBezTo>
                  <a:pt x="915123" y="3162622"/>
                  <a:pt x="909453" y="3172355"/>
                  <a:pt x="901892" y="3185332"/>
                </a:cubicBezTo>
                <a:cubicBezTo>
                  <a:pt x="890551" y="3204798"/>
                  <a:pt x="881100" y="3221019"/>
                  <a:pt x="876535" y="3244432"/>
                </a:cubicBezTo>
                <a:cubicBezTo>
                  <a:pt x="873290" y="3246887"/>
                  <a:pt x="870579" y="3245308"/>
                  <a:pt x="868689" y="3248551"/>
                </a:cubicBezTo>
                <a:cubicBezTo>
                  <a:pt x="854353" y="3257581"/>
                  <a:pt x="852463" y="3260826"/>
                  <a:pt x="846543" y="3283449"/>
                </a:cubicBezTo>
                <a:cubicBezTo>
                  <a:pt x="845472" y="3291516"/>
                  <a:pt x="842512" y="3302828"/>
                  <a:pt x="836842" y="3312561"/>
                </a:cubicBezTo>
                <a:cubicBezTo>
                  <a:pt x="832526" y="3323084"/>
                  <a:pt x="831456" y="3331151"/>
                  <a:pt x="826322" y="3336850"/>
                </a:cubicBezTo>
                <a:cubicBezTo>
                  <a:pt x="814160" y="3351493"/>
                  <a:pt x="802819" y="3370958"/>
                  <a:pt x="789017" y="3375954"/>
                </a:cubicBezTo>
                <a:cubicBezTo>
                  <a:pt x="781171" y="3380074"/>
                  <a:pt x="772791" y="3388228"/>
                  <a:pt x="768476" y="3398750"/>
                </a:cubicBezTo>
                <a:cubicBezTo>
                  <a:pt x="767406" y="3406818"/>
                  <a:pt x="763626" y="3413306"/>
                  <a:pt x="759846" y="3419794"/>
                </a:cubicBezTo>
                <a:cubicBezTo>
                  <a:pt x="754175" y="3429528"/>
                  <a:pt x="751750" y="3436805"/>
                  <a:pt x="754461" y="3438385"/>
                </a:cubicBezTo>
                <a:cubicBezTo>
                  <a:pt x="755280" y="3443208"/>
                  <a:pt x="754744" y="3447242"/>
                  <a:pt x="757455" y="3448821"/>
                </a:cubicBezTo>
                <a:cubicBezTo>
                  <a:pt x="759095" y="3458467"/>
                  <a:pt x="750180" y="3470655"/>
                  <a:pt x="742334" y="3474775"/>
                </a:cubicBezTo>
                <a:cubicBezTo>
                  <a:pt x="737733" y="3476440"/>
                  <a:pt x="731779" y="3477316"/>
                  <a:pt x="727998" y="3483804"/>
                </a:cubicBezTo>
                <a:cubicBezTo>
                  <a:pt x="722328" y="3493538"/>
                  <a:pt x="718547" y="3500026"/>
                  <a:pt x="716122" y="3507303"/>
                </a:cubicBezTo>
                <a:cubicBezTo>
                  <a:pt x="713161" y="3518616"/>
                  <a:pt x="701001" y="3533258"/>
                  <a:pt x="699396" y="3545359"/>
                </a:cubicBezTo>
                <a:cubicBezTo>
                  <a:pt x="697506" y="3548604"/>
                  <a:pt x="695616" y="3551848"/>
                  <a:pt x="692369" y="3554303"/>
                </a:cubicBezTo>
                <a:cubicBezTo>
                  <a:pt x="683989" y="3562457"/>
                  <a:pt x="679389" y="3564121"/>
                  <a:pt x="675323" y="3561752"/>
                </a:cubicBezTo>
                <a:cubicBezTo>
                  <a:pt x="673968" y="3560963"/>
                  <a:pt x="669367" y="3562628"/>
                  <a:pt x="666943" y="3569907"/>
                </a:cubicBezTo>
                <a:cubicBezTo>
                  <a:pt x="664802" y="3586042"/>
                  <a:pt x="658063" y="3603842"/>
                  <a:pt x="651321" y="3621643"/>
                </a:cubicBezTo>
                <a:cubicBezTo>
                  <a:pt x="649432" y="3624886"/>
                  <a:pt x="648896" y="3628920"/>
                  <a:pt x="650252" y="3629710"/>
                </a:cubicBezTo>
                <a:cubicBezTo>
                  <a:pt x="651607" y="3630499"/>
                  <a:pt x="653497" y="3627255"/>
                  <a:pt x="656742" y="3624801"/>
                </a:cubicBezTo>
                <a:cubicBezTo>
                  <a:pt x="664302" y="3611823"/>
                  <a:pt x="679175" y="3598761"/>
                  <a:pt x="684560" y="3580171"/>
                </a:cubicBezTo>
                <a:cubicBezTo>
                  <a:pt x="686450" y="3576927"/>
                  <a:pt x="690231" y="3570438"/>
                  <a:pt x="691585" y="3571227"/>
                </a:cubicBezTo>
                <a:cubicBezTo>
                  <a:pt x="695651" y="3573596"/>
                  <a:pt x="701321" y="3563863"/>
                  <a:pt x="705102" y="3557375"/>
                </a:cubicBezTo>
                <a:cubicBezTo>
                  <a:pt x="708882" y="3550886"/>
                  <a:pt x="713481" y="3549221"/>
                  <a:pt x="714303" y="3554044"/>
                </a:cubicBezTo>
                <a:cubicBezTo>
                  <a:pt x="715657" y="3554833"/>
                  <a:pt x="713233" y="3562112"/>
                  <a:pt x="714052" y="3566935"/>
                </a:cubicBezTo>
                <a:cubicBezTo>
                  <a:pt x="717833" y="3560446"/>
                  <a:pt x="721079" y="3557992"/>
                  <a:pt x="721613" y="3553958"/>
                </a:cubicBezTo>
                <a:cubicBezTo>
                  <a:pt x="722684" y="3545890"/>
                  <a:pt x="729709" y="3536947"/>
                  <a:pt x="733489" y="3530459"/>
                </a:cubicBezTo>
                <a:cubicBezTo>
                  <a:pt x="737805" y="3519936"/>
                  <a:pt x="745651" y="3515817"/>
                  <a:pt x="749965" y="3505294"/>
                </a:cubicBezTo>
                <a:cubicBezTo>
                  <a:pt x="756171" y="3491527"/>
                  <a:pt x="759701" y="3497930"/>
                  <a:pt x="766192" y="3493020"/>
                </a:cubicBezTo>
                <a:lnTo>
                  <a:pt x="774194" y="3482083"/>
                </a:lnTo>
                <a:lnTo>
                  <a:pt x="754934" y="3518228"/>
                </a:lnTo>
                <a:cubicBezTo>
                  <a:pt x="751973" y="3529539"/>
                  <a:pt x="744948" y="3538482"/>
                  <a:pt x="737102" y="3542602"/>
                </a:cubicBezTo>
                <a:cubicBezTo>
                  <a:pt x="730611" y="3547511"/>
                  <a:pt x="728187" y="3554790"/>
                  <a:pt x="729006" y="3559613"/>
                </a:cubicBezTo>
                <a:cubicBezTo>
                  <a:pt x="731182" y="3565226"/>
                  <a:pt x="727401" y="3571714"/>
                  <a:pt x="721731" y="3581447"/>
                </a:cubicBezTo>
                <a:cubicBezTo>
                  <a:pt x="710390" y="3600913"/>
                  <a:pt x="700405" y="3621168"/>
                  <a:pt x="683643" y="3637475"/>
                </a:cubicBezTo>
                <a:cubicBezTo>
                  <a:pt x="683643" y="3637475"/>
                  <a:pt x="681752" y="3640719"/>
                  <a:pt x="681752" y="3640719"/>
                </a:cubicBezTo>
                <a:cubicBezTo>
                  <a:pt x="664207" y="3673952"/>
                  <a:pt x="643130" y="3700782"/>
                  <a:pt x="626119" y="3729980"/>
                </a:cubicBezTo>
                <a:cubicBezTo>
                  <a:pt x="622338" y="3736469"/>
                  <a:pt x="620448" y="3739713"/>
                  <a:pt x="623158" y="3741291"/>
                </a:cubicBezTo>
                <a:lnTo>
                  <a:pt x="622272" y="3745184"/>
                </a:lnTo>
                <a:lnTo>
                  <a:pt x="620365" y="3733972"/>
                </a:lnTo>
                <a:cubicBezTo>
                  <a:pt x="624146" y="3727483"/>
                  <a:pt x="629816" y="3717751"/>
                  <a:pt x="635486" y="3708018"/>
                </a:cubicBezTo>
                <a:cubicBezTo>
                  <a:pt x="639267" y="3701529"/>
                  <a:pt x="641157" y="3698284"/>
                  <a:pt x="638446" y="3696705"/>
                </a:cubicBezTo>
                <a:cubicBezTo>
                  <a:pt x="635737" y="3695126"/>
                  <a:pt x="635201" y="3699160"/>
                  <a:pt x="631421" y="3705649"/>
                </a:cubicBezTo>
                <a:cubicBezTo>
                  <a:pt x="629531" y="3708893"/>
                  <a:pt x="624396" y="3714593"/>
                  <a:pt x="625215" y="3719416"/>
                </a:cubicBezTo>
                <a:cubicBezTo>
                  <a:pt x="622791" y="3726694"/>
                  <a:pt x="619010" y="3733183"/>
                  <a:pt x="615764" y="3735637"/>
                </a:cubicBezTo>
                <a:cubicBezTo>
                  <a:pt x="608739" y="3744580"/>
                  <a:pt x="603069" y="3754313"/>
                  <a:pt x="599288" y="3760802"/>
                </a:cubicBezTo>
                <a:cubicBezTo>
                  <a:pt x="595508" y="3767291"/>
                  <a:pt x="590373" y="3772989"/>
                  <a:pt x="587127" y="3775444"/>
                </a:cubicBezTo>
                <a:cubicBezTo>
                  <a:pt x="572256" y="3788507"/>
                  <a:pt x="557384" y="3801570"/>
                  <a:pt x="544118" y="3802532"/>
                </a:cubicBezTo>
                <a:cubicBezTo>
                  <a:pt x="546544" y="3795254"/>
                  <a:pt x="548434" y="3792010"/>
                  <a:pt x="550324" y="3788765"/>
                </a:cubicBezTo>
                <a:cubicBezTo>
                  <a:pt x="561665" y="3769300"/>
                  <a:pt x="571115" y="3753079"/>
                  <a:pt x="580566" y="3736858"/>
                </a:cubicBezTo>
                <a:cubicBezTo>
                  <a:pt x="585702" y="3731158"/>
                  <a:pt x="586771" y="3723090"/>
                  <a:pt x="585952" y="3718267"/>
                </a:cubicBezTo>
                <a:cubicBezTo>
                  <a:pt x="574611" y="3737733"/>
                  <a:pt x="563270" y="3757199"/>
                  <a:pt x="551929" y="3776664"/>
                </a:cubicBezTo>
                <a:cubicBezTo>
                  <a:pt x="540588" y="3796129"/>
                  <a:pt x="527891" y="3814805"/>
                  <a:pt x="517906" y="3835061"/>
                </a:cubicBezTo>
                <a:cubicBezTo>
                  <a:pt x="507920" y="3855316"/>
                  <a:pt x="494404" y="3869168"/>
                  <a:pt x="483062" y="3888635"/>
                </a:cubicBezTo>
                <a:cubicBezTo>
                  <a:pt x="467942" y="3914588"/>
                  <a:pt x="452820" y="3940542"/>
                  <a:pt x="437699" y="3966497"/>
                </a:cubicBezTo>
                <a:cubicBezTo>
                  <a:pt x="432029" y="3976229"/>
                  <a:pt x="425537" y="3981139"/>
                  <a:pt x="423113" y="3988417"/>
                </a:cubicBezTo>
                <a:cubicBezTo>
                  <a:pt x="412592" y="4012706"/>
                  <a:pt x="398006" y="4034626"/>
                  <a:pt x="393441" y="4058040"/>
                </a:cubicBezTo>
                <a:cubicBezTo>
                  <a:pt x="392906" y="4062073"/>
                  <a:pt x="389661" y="4064529"/>
                  <a:pt x="386950" y="4062949"/>
                </a:cubicBezTo>
                <a:cubicBezTo>
                  <a:pt x="385595" y="4062160"/>
                  <a:pt x="384775" y="4057336"/>
                  <a:pt x="378283" y="4062246"/>
                </a:cubicBezTo>
                <a:lnTo>
                  <a:pt x="364345" y="4082150"/>
                </a:lnTo>
                <a:lnTo>
                  <a:pt x="377797" y="4089988"/>
                </a:lnTo>
                <a:lnTo>
                  <a:pt x="377467" y="4090698"/>
                </a:lnTo>
                <a:cubicBezTo>
                  <a:pt x="372617" y="4105254"/>
                  <a:pt x="363701" y="4117442"/>
                  <a:pt x="360206" y="4132788"/>
                </a:cubicBezTo>
                <a:cubicBezTo>
                  <a:pt x="360206" y="4132788"/>
                  <a:pt x="358316" y="4136031"/>
                  <a:pt x="355070" y="4138486"/>
                </a:cubicBezTo>
                <a:cubicBezTo>
                  <a:pt x="351825" y="4140941"/>
                  <a:pt x="349935" y="4144186"/>
                  <a:pt x="348045" y="4147429"/>
                </a:cubicBezTo>
                <a:cubicBezTo>
                  <a:pt x="330498" y="4180662"/>
                  <a:pt x="306176" y="4209946"/>
                  <a:pt x="289985" y="4243968"/>
                </a:cubicBezTo>
                <a:cubicBezTo>
                  <a:pt x="282425" y="4256945"/>
                  <a:pt x="274579" y="4261065"/>
                  <a:pt x="270263" y="4271588"/>
                </a:cubicBezTo>
                <a:lnTo>
                  <a:pt x="270244" y="4271622"/>
                </a:lnTo>
                <a:lnTo>
                  <a:pt x="268285" y="4271816"/>
                </a:lnTo>
                <a:lnTo>
                  <a:pt x="268285" y="4274984"/>
                </a:lnTo>
                <a:lnTo>
                  <a:pt x="251362" y="4304030"/>
                </a:lnTo>
                <a:cubicBezTo>
                  <a:pt x="238666" y="4322706"/>
                  <a:pt x="234636" y="4342086"/>
                  <a:pt x="222474" y="4356728"/>
                </a:cubicBezTo>
                <a:cubicBezTo>
                  <a:pt x="218694" y="4363217"/>
                  <a:pt x="216803" y="4366461"/>
                  <a:pt x="214914" y="4369705"/>
                </a:cubicBezTo>
                <a:cubicBezTo>
                  <a:pt x="213023" y="4372949"/>
                  <a:pt x="212489" y="4376984"/>
                  <a:pt x="207888" y="4378648"/>
                </a:cubicBezTo>
                <a:cubicBezTo>
                  <a:pt x="206534" y="4377859"/>
                  <a:pt x="205713" y="4373036"/>
                  <a:pt x="207603" y="4369791"/>
                </a:cubicBezTo>
                <a:cubicBezTo>
                  <a:pt x="211918" y="4359269"/>
                  <a:pt x="213523" y="4347168"/>
                  <a:pt x="221084" y="4334191"/>
                </a:cubicBezTo>
                <a:cubicBezTo>
                  <a:pt x="224864" y="4327701"/>
                  <a:pt x="222154" y="4326122"/>
                  <a:pt x="224579" y="4318845"/>
                </a:cubicBezTo>
                <a:cubicBezTo>
                  <a:pt x="211062" y="4332698"/>
                  <a:pt x="201612" y="4348919"/>
                  <a:pt x="190806" y="4364351"/>
                </a:cubicBezTo>
                <a:cubicBezTo>
                  <a:pt x="181891" y="4376539"/>
                  <a:pt x="173510" y="4384692"/>
                  <a:pt x="164594" y="4396880"/>
                </a:cubicBezTo>
                <a:cubicBezTo>
                  <a:pt x="162704" y="4400125"/>
                  <a:pt x="156213" y="4405033"/>
                  <a:pt x="155394" y="4400210"/>
                </a:cubicBezTo>
                <a:cubicBezTo>
                  <a:pt x="154573" y="4395387"/>
                  <a:pt x="159708" y="4389688"/>
                  <a:pt x="161598" y="4386443"/>
                </a:cubicBezTo>
                <a:cubicBezTo>
                  <a:pt x="174829" y="4363733"/>
                  <a:pt x="186170" y="4344268"/>
                  <a:pt x="199401" y="4321558"/>
                </a:cubicBezTo>
                <a:cubicBezTo>
                  <a:pt x="222083" y="4282626"/>
                  <a:pt x="240699" y="4241326"/>
                  <a:pt x="253361" y="4200902"/>
                </a:cubicBezTo>
                <a:lnTo>
                  <a:pt x="258335" y="4190098"/>
                </a:lnTo>
                <a:lnTo>
                  <a:pt x="273677" y="4162522"/>
                </a:lnTo>
                <a:lnTo>
                  <a:pt x="269470" y="4165911"/>
                </a:lnTo>
                <a:lnTo>
                  <a:pt x="273867" y="4156359"/>
                </a:lnTo>
                <a:lnTo>
                  <a:pt x="300733" y="4113254"/>
                </a:lnTo>
                <a:lnTo>
                  <a:pt x="299175" y="4116540"/>
                </a:lnTo>
                <a:cubicBezTo>
                  <a:pt x="298249" y="4120346"/>
                  <a:pt x="301104" y="4117663"/>
                  <a:pt x="302069" y="4118225"/>
                </a:cubicBezTo>
                <a:cubicBezTo>
                  <a:pt x="308742" y="4113423"/>
                  <a:pt x="314412" y="4103690"/>
                  <a:pt x="321048" y="4094520"/>
                </a:cubicBezTo>
                <a:lnTo>
                  <a:pt x="336294" y="4065808"/>
                </a:lnTo>
                <a:lnTo>
                  <a:pt x="347942" y="4072593"/>
                </a:lnTo>
                <a:lnTo>
                  <a:pt x="357422" y="4054436"/>
                </a:lnTo>
                <a:cubicBezTo>
                  <a:pt x="361202" y="4047948"/>
                  <a:pt x="365517" y="4037426"/>
                  <a:pt x="371188" y="4027693"/>
                </a:cubicBezTo>
                <a:cubicBezTo>
                  <a:pt x="376858" y="4017960"/>
                  <a:pt x="375504" y="4017170"/>
                  <a:pt x="366301" y="4020501"/>
                </a:cubicBezTo>
                <a:cubicBezTo>
                  <a:pt x="363734" y="4023350"/>
                  <a:pt x="361844" y="4026594"/>
                  <a:pt x="360088" y="4028830"/>
                </a:cubicBezTo>
                <a:lnTo>
                  <a:pt x="355718" y="4030671"/>
                </a:lnTo>
                <a:lnTo>
                  <a:pt x="356922" y="4028510"/>
                </a:lnTo>
                <a:lnTo>
                  <a:pt x="363164" y="4017158"/>
                </a:lnTo>
                <a:lnTo>
                  <a:pt x="361540" y="4016212"/>
                </a:lnTo>
                <a:lnTo>
                  <a:pt x="362771" y="4014098"/>
                </a:lnTo>
                <a:cubicBezTo>
                  <a:pt x="362362" y="4011687"/>
                  <a:pt x="361212" y="4012103"/>
                  <a:pt x="359928" y="4013528"/>
                </a:cubicBezTo>
                <a:lnTo>
                  <a:pt x="359092" y="4014785"/>
                </a:lnTo>
                <a:lnTo>
                  <a:pt x="358213" y="4014273"/>
                </a:lnTo>
                <a:lnTo>
                  <a:pt x="361170" y="4006402"/>
                </a:lnTo>
                <a:cubicBezTo>
                  <a:pt x="363985" y="3999351"/>
                  <a:pt x="367804" y="3997231"/>
                  <a:pt x="368769" y="3997793"/>
                </a:cubicBezTo>
                <a:cubicBezTo>
                  <a:pt x="371662" y="3999478"/>
                  <a:pt x="375482" y="3997359"/>
                  <a:pt x="383081" y="3988749"/>
                </a:cubicBezTo>
                <a:lnTo>
                  <a:pt x="384062" y="3987394"/>
                </a:lnTo>
                <a:lnTo>
                  <a:pt x="386559" y="3988848"/>
                </a:lnTo>
                <a:cubicBezTo>
                  <a:pt x="398434" y="3965348"/>
                  <a:pt x="415197" y="3949041"/>
                  <a:pt x="427072" y="3925541"/>
                </a:cubicBezTo>
                <a:cubicBezTo>
                  <a:pt x="427072" y="3925541"/>
                  <a:pt x="428962" y="3922297"/>
                  <a:pt x="428962" y="3922297"/>
                </a:cubicBezTo>
                <a:cubicBezTo>
                  <a:pt x="443834" y="3909234"/>
                  <a:pt x="444618" y="3892309"/>
                  <a:pt x="453534" y="3880121"/>
                </a:cubicBezTo>
                <a:cubicBezTo>
                  <a:pt x="455424" y="3876877"/>
                  <a:pt x="455959" y="3872844"/>
                  <a:pt x="456495" y="3868810"/>
                </a:cubicBezTo>
                <a:lnTo>
                  <a:pt x="447327" y="3882295"/>
                </a:lnTo>
                <a:lnTo>
                  <a:pt x="446343" y="3873515"/>
                </a:lnTo>
                <a:cubicBezTo>
                  <a:pt x="444414" y="3872390"/>
                  <a:pt x="447230" y="3865340"/>
                  <a:pt x="452901" y="3855607"/>
                </a:cubicBezTo>
                <a:lnTo>
                  <a:pt x="461558" y="3836666"/>
                </a:lnTo>
                <a:lnTo>
                  <a:pt x="462847" y="3834349"/>
                </a:lnTo>
                <a:lnTo>
                  <a:pt x="481291" y="3811311"/>
                </a:lnTo>
                <a:cubicBezTo>
                  <a:pt x="487020" y="3808131"/>
                  <a:pt x="492719" y="3801674"/>
                  <a:pt x="498410" y="3794125"/>
                </a:cubicBezTo>
                <a:lnTo>
                  <a:pt x="501742" y="3789489"/>
                </a:lnTo>
                <a:lnTo>
                  <a:pt x="526804" y="3746472"/>
                </a:lnTo>
                <a:lnTo>
                  <a:pt x="538035" y="3718351"/>
                </a:lnTo>
                <a:cubicBezTo>
                  <a:pt x="545518" y="3696638"/>
                  <a:pt x="547408" y="3693394"/>
                  <a:pt x="559791" y="3683226"/>
                </a:cubicBezTo>
                <a:lnTo>
                  <a:pt x="566439" y="3678442"/>
                </a:lnTo>
                <a:lnTo>
                  <a:pt x="566496" y="3678344"/>
                </a:lnTo>
                <a:lnTo>
                  <a:pt x="578311" y="3648389"/>
                </a:lnTo>
                <a:cubicBezTo>
                  <a:pt x="582907" y="3639117"/>
                  <a:pt x="588105" y="3630195"/>
                  <a:pt x="593775" y="3620462"/>
                </a:cubicBezTo>
                <a:cubicBezTo>
                  <a:pt x="601336" y="3607485"/>
                  <a:pt x="607007" y="3597751"/>
                  <a:pt x="614567" y="3584775"/>
                </a:cubicBezTo>
                <a:lnTo>
                  <a:pt x="631697" y="3554552"/>
                </a:lnTo>
                <a:lnTo>
                  <a:pt x="625494" y="3550938"/>
                </a:lnTo>
                <a:lnTo>
                  <a:pt x="626444" y="3549447"/>
                </a:lnTo>
                <a:lnTo>
                  <a:pt x="631139" y="3543583"/>
                </a:lnTo>
                <a:lnTo>
                  <a:pt x="640326" y="3527816"/>
                </a:lnTo>
                <a:lnTo>
                  <a:pt x="652972" y="3511477"/>
                </a:lnTo>
                <a:lnTo>
                  <a:pt x="649154" y="3519315"/>
                </a:lnTo>
                <a:lnTo>
                  <a:pt x="655639" y="3512310"/>
                </a:lnTo>
                <a:lnTo>
                  <a:pt x="660856" y="3503105"/>
                </a:lnTo>
                <a:lnTo>
                  <a:pt x="664784" y="3493559"/>
                </a:lnTo>
                <a:lnTo>
                  <a:pt x="684097" y="3462573"/>
                </a:lnTo>
                <a:cubicBezTo>
                  <a:pt x="688948" y="3448017"/>
                  <a:pt x="699754" y="3432585"/>
                  <a:pt x="704603" y="3418029"/>
                </a:cubicBezTo>
                <a:lnTo>
                  <a:pt x="748321" y="3320276"/>
                </a:lnTo>
                <a:lnTo>
                  <a:pt x="753804" y="3310865"/>
                </a:lnTo>
                <a:cubicBezTo>
                  <a:pt x="762290" y="3294081"/>
                  <a:pt x="771741" y="3277860"/>
                  <a:pt x="782157" y="3262201"/>
                </a:cubicBezTo>
                <a:cubicBezTo>
                  <a:pt x="813403" y="3215223"/>
                  <a:pt x="837935" y="3168679"/>
                  <a:pt x="867252" y="3120577"/>
                </a:cubicBezTo>
                <a:cubicBezTo>
                  <a:pt x="867252" y="3120577"/>
                  <a:pt x="866288" y="3120015"/>
                  <a:pt x="868177" y="3116771"/>
                </a:cubicBezTo>
                <a:cubicBezTo>
                  <a:pt x="864358" y="3118891"/>
                  <a:pt x="863433" y="3122698"/>
                  <a:pt x="859653" y="3129186"/>
                </a:cubicBezTo>
                <a:cubicBezTo>
                  <a:pt x="857763" y="3132430"/>
                  <a:pt x="856798" y="3131868"/>
                  <a:pt x="856798" y="3131868"/>
                </a:cubicBezTo>
                <a:cubicBezTo>
                  <a:pt x="855833" y="3131306"/>
                  <a:pt x="853905" y="3130182"/>
                  <a:pt x="856759" y="3127500"/>
                </a:cubicBezTo>
                <a:cubicBezTo>
                  <a:pt x="858649" y="3124256"/>
                  <a:pt x="858610" y="3119888"/>
                  <a:pt x="860500" y="3116643"/>
                </a:cubicBezTo>
                <a:cubicBezTo>
                  <a:pt x="872806" y="3097740"/>
                  <a:pt x="879363" y="3079832"/>
                  <a:pt x="890704" y="3060367"/>
                </a:cubicBezTo>
                <a:cubicBezTo>
                  <a:pt x="924727" y="3001970"/>
                  <a:pt x="960640" y="2940329"/>
                  <a:pt x="994663" y="2881932"/>
                </a:cubicBezTo>
                <a:cubicBezTo>
                  <a:pt x="1006003" y="2862467"/>
                  <a:pt x="1014489" y="2845683"/>
                  <a:pt x="1015337" y="2833141"/>
                </a:cubicBezTo>
                <a:cubicBezTo>
                  <a:pt x="1011518" y="2835261"/>
                  <a:pt x="1007738" y="2841749"/>
                  <a:pt x="1004883" y="2844432"/>
                </a:cubicBezTo>
                <a:cubicBezTo>
                  <a:pt x="991613" y="2862773"/>
                  <a:pt x="987833" y="2869261"/>
                  <a:pt x="989840" y="2879122"/>
                </a:cubicBezTo>
                <a:cubicBezTo>
                  <a:pt x="989879" y="2883491"/>
                  <a:pt x="987988" y="2886735"/>
                  <a:pt x="985133" y="2889417"/>
                </a:cubicBezTo>
                <a:cubicBezTo>
                  <a:pt x="977535" y="2898026"/>
                  <a:pt x="970938" y="2911565"/>
                  <a:pt x="965267" y="2921298"/>
                </a:cubicBezTo>
                <a:cubicBezTo>
                  <a:pt x="953927" y="2940764"/>
                  <a:pt x="944476" y="2956984"/>
                  <a:pt x="930241" y="2974765"/>
                </a:cubicBezTo>
                <a:cubicBezTo>
                  <a:pt x="925497" y="2980691"/>
                  <a:pt x="916972" y="2993106"/>
                  <a:pt x="916046" y="2996913"/>
                </a:cubicBezTo>
                <a:cubicBezTo>
                  <a:pt x="911379" y="3011576"/>
                  <a:pt x="899999" y="3026672"/>
                  <a:pt x="896258" y="3037530"/>
                </a:cubicBezTo>
                <a:cubicBezTo>
                  <a:pt x="893442" y="3044580"/>
                  <a:pt x="889662" y="3051068"/>
                  <a:pt x="884917" y="3056995"/>
                </a:cubicBezTo>
                <a:cubicBezTo>
                  <a:pt x="875427" y="3068848"/>
                  <a:pt x="869756" y="3078581"/>
                  <a:pt x="864125" y="3092682"/>
                </a:cubicBezTo>
                <a:cubicBezTo>
                  <a:pt x="859419" y="3102977"/>
                  <a:pt x="855638" y="3109466"/>
                  <a:pt x="848039" y="3118075"/>
                </a:cubicBezTo>
                <a:cubicBezTo>
                  <a:pt x="833766" y="3131486"/>
                  <a:pt x="819571" y="3153634"/>
                  <a:pt x="807304" y="3176905"/>
                </a:cubicBezTo>
                <a:cubicBezTo>
                  <a:pt x="803523" y="3183394"/>
                  <a:pt x="800707" y="3190444"/>
                  <a:pt x="799782" y="3194251"/>
                </a:cubicBezTo>
                <a:lnTo>
                  <a:pt x="778819" y="3240110"/>
                </a:lnTo>
                <a:lnTo>
                  <a:pt x="767158" y="3254581"/>
                </a:lnTo>
                <a:cubicBezTo>
                  <a:pt x="756353" y="3270013"/>
                  <a:pt x="746902" y="3286235"/>
                  <a:pt x="733386" y="3300087"/>
                </a:cubicBezTo>
                <a:lnTo>
                  <a:pt x="734392" y="3293619"/>
                </a:lnTo>
                <a:lnTo>
                  <a:pt x="756152" y="3251396"/>
                </a:lnTo>
                <a:cubicBezTo>
                  <a:pt x="764639" y="3234613"/>
                  <a:pt x="773125" y="3217830"/>
                  <a:pt x="781611" y="3201046"/>
                </a:cubicBezTo>
                <a:cubicBezTo>
                  <a:pt x="791988" y="3181018"/>
                  <a:pt x="803368" y="3165922"/>
                  <a:pt x="811854" y="3149138"/>
                </a:cubicBezTo>
                <a:cubicBezTo>
                  <a:pt x="818450" y="3135599"/>
                  <a:pt x="827014" y="3127552"/>
                  <a:pt x="836465" y="3111331"/>
                </a:cubicBezTo>
                <a:cubicBezTo>
                  <a:pt x="841171" y="3101037"/>
                  <a:pt x="849696" y="3088621"/>
                  <a:pt x="857256" y="3075644"/>
                </a:cubicBezTo>
                <a:cubicBezTo>
                  <a:pt x="859147" y="3072400"/>
                  <a:pt x="859147" y="3072400"/>
                  <a:pt x="861037" y="3069155"/>
                </a:cubicBezTo>
                <a:cubicBezTo>
                  <a:pt x="873420" y="3058988"/>
                  <a:pt x="881906" y="3042205"/>
                  <a:pt x="889428" y="3024860"/>
                </a:cubicBezTo>
                <a:cubicBezTo>
                  <a:pt x="895060" y="3010758"/>
                  <a:pt x="903585" y="2998343"/>
                  <a:pt x="908252" y="2983680"/>
                </a:cubicBezTo>
                <a:cubicBezTo>
                  <a:pt x="908252" y="2983680"/>
                  <a:pt x="910141" y="2980436"/>
                  <a:pt x="912997" y="2977754"/>
                </a:cubicBezTo>
                <a:cubicBezTo>
                  <a:pt x="915851" y="2975071"/>
                  <a:pt x="917741" y="2971828"/>
                  <a:pt x="919631" y="2968583"/>
                </a:cubicBezTo>
                <a:cubicBezTo>
                  <a:pt x="937569" y="2935579"/>
                  <a:pt x="960328" y="2905383"/>
                  <a:pt x="977300" y="2871817"/>
                </a:cubicBezTo>
                <a:cubicBezTo>
                  <a:pt x="984861" y="2858840"/>
                  <a:pt x="991535" y="2854037"/>
                  <a:pt x="996241" y="2843743"/>
                </a:cubicBezTo>
                <a:cubicBezTo>
                  <a:pt x="1001912" y="2834009"/>
                  <a:pt x="1009472" y="2821033"/>
                  <a:pt x="1015143" y="2811300"/>
                </a:cubicBezTo>
                <a:cubicBezTo>
                  <a:pt x="1027448" y="2792396"/>
                  <a:pt x="1033041" y="2773927"/>
                  <a:pt x="1044421" y="2758830"/>
                </a:cubicBezTo>
                <a:cubicBezTo>
                  <a:pt x="1048201" y="2752341"/>
                  <a:pt x="1050092" y="2749096"/>
                  <a:pt x="1051981" y="2745853"/>
                </a:cubicBezTo>
                <a:cubicBezTo>
                  <a:pt x="1053872" y="2742608"/>
                  <a:pt x="1054797" y="2738802"/>
                  <a:pt x="1058616" y="2736682"/>
                </a:cubicBezTo>
                <a:cubicBezTo>
                  <a:pt x="1059580" y="2737244"/>
                  <a:pt x="1059620" y="2741612"/>
                  <a:pt x="1057730" y="2744856"/>
                </a:cubicBezTo>
                <a:cubicBezTo>
                  <a:pt x="1053024" y="2755150"/>
                  <a:pt x="1050246" y="2766570"/>
                  <a:pt x="1042686" y="2779546"/>
                </a:cubicBezTo>
                <a:cubicBezTo>
                  <a:pt x="1038906" y="2786035"/>
                  <a:pt x="1040835" y="2787159"/>
                  <a:pt x="1038019" y="2794209"/>
                </a:cubicBezTo>
                <a:cubicBezTo>
                  <a:pt x="1050363" y="2779674"/>
                  <a:pt x="1059814" y="2763453"/>
                  <a:pt x="1070230" y="2747793"/>
                </a:cubicBezTo>
                <a:lnTo>
                  <a:pt x="1073499" y="2743358"/>
                </a:lnTo>
                <a:lnTo>
                  <a:pt x="1071539" y="2742216"/>
                </a:lnTo>
                <a:lnTo>
                  <a:pt x="1080055" y="2732188"/>
                </a:lnTo>
                <a:cubicBezTo>
                  <a:pt x="1084761" y="2721894"/>
                  <a:pt x="1091396" y="2712722"/>
                  <a:pt x="1095176" y="2706234"/>
                </a:cubicBezTo>
                <a:cubicBezTo>
                  <a:pt x="1099882" y="2695940"/>
                  <a:pt x="1106556" y="2691137"/>
                  <a:pt x="1111263" y="2680842"/>
                </a:cubicBezTo>
                <a:cubicBezTo>
                  <a:pt x="1116007" y="2674916"/>
                  <a:pt x="1120752" y="2668989"/>
                  <a:pt x="1124532" y="2662500"/>
                </a:cubicBezTo>
                <a:cubicBezTo>
                  <a:pt x="1137763" y="2639791"/>
                  <a:pt x="1149104" y="2620326"/>
                  <a:pt x="1160445" y="2600860"/>
                </a:cubicBezTo>
                <a:cubicBezTo>
                  <a:pt x="1168006" y="2587882"/>
                  <a:pt x="1174602" y="2574343"/>
                  <a:pt x="1183166" y="2566296"/>
                </a:cubicBezTo>
                <a:cubicBezTo>
                  <a:pt x="1183166" y="2566296"/>
                  <a:pt x="1185056" y="2563053"/>
                  <a:pt x="1186946" y="2559808"/>
                </a:cubicBezTo>
                <a:cubicBezTo>
                  <a:pt x="1193503" y="2541900"/>
                  <a:pt x="1206812" y="2527928"/>
                  <a:pt x="1215298" y="2511144"/>
                </a:cubicBezTo>
                <a:cubicBezTo>
                  <a:pt x="1223784" y="2494360"/>
                  <a:pt x="1233235" y="2478139"/>
                  <a:pt x="1243651" y="2462480"/>
                </a:cubicBezTo>
                <a:cubicBezTo>
                  <a:pt x="1274897" y="2415502"/>
                  <a:pt x="1299430" y="2368958"/>
                  <a:pt x="1328746" y="2320856"/>
                </a:cubicBezTo>
                <a:cubicBezTo>
                  <a:pt x="1328746" y="2320856"/>
                  <a:pt x="1327782" y="2320294"/>
                  <a:pt x="1329672" y="2317050"/>
                </a:cubicBezTo>
                <a:cubicBezTo>
                  <a:pt x="1325852" y="2319170"/>
                  <a:pt x="1324927" y="2322976"/>
                  <a:pt x="1321147" y="2329465"/>
                </a:cubicBezTo>
                <a:cubicBezTo>
                  <a:pt x="1319257" y="2332710"/>
                  <a:pt x="1318292" y="2332147"/>
                  <a:pt x="1318292" y="2332147"/>
                </a:cubicBezTo>
                <a:cubicBezTo>
                  <a:pt x="1317327" y="2331585"/>
                  <a:pt x="1315399" y="2330462"/>
                  <a:pt x="1318254" y="2327779"/>
                </a:cubicBezTo>
                <a:cubicBezTo>
                  <a:pt x="1320143" y="2324535"/>
                  <a:pt x="1320104" y="2320167"/>
                  <a:pt x="1321994" y="2316922"/>
                </a:cubicBezTo>
                <a:cubicBezTo>
                  <a:pt x="1334300" y="2298019"/>
                  <a:pt x="1340858" y="2280112"/>
                  <a:pt x="1352198" y="2260646"/>
                </a:cubicBezTo>
                <a:lnTo>
                  <a:pt x="1375187" y="2221188"/>
                </a:lnTo>
                <a:lnTo>
                  <a:pt x="1374218" y="2220624"/>
                </a:lnTo>
                <a:lnTo>
                  <a:pt x="1363405" y="2226628"/>
                </a:lnTo>
                <a:lnTo>
                  <a:pt x="1357752" y="2237809"/>
                </a:lnTo>
                <a:cubicBezTo>
                  <a:pt x="1354936" y="2244859"/>
                  <a:pt x="1351156" y="2251348"/>
                  <a:pt x="1346411" y="2257275"/>
                </a:cubicBezTo>
                <a:cubicBezTo>
                  <a:pt x="1336921" y="2269127"/>
                  <a:pt x="1331250" y="2278860"/>
                  <a:pt x="1325619" y="2292961"/>
                </a:cubicBezTo>
                <a:cubicBezTo>
                  <a:pt x="1320913" y="2303256"/>
                  <a:pt x="1317133" y="2309745"/>
                  <a:pt x="1309534" y="2318354"/>
                </a:cubicBezTo>
                <a:cubicBezTo>
                  <a:pt x="1295260" y="2331765"/>
                  <a:pt x="1281065" y="2353913"/>
                  <a:pt x="1268798" y="2377184"/>
                </a:cubicBezTo>
                <a:cubicBezTo>
                  <a:pt x="1265017" y="2383674"/>
                  <a:pt x="1262202" y="2390723"/>
                  <a:pt x="1261276" y="2394531"/>
                </a:cubicBezTo>
                <a:cubicBezTo>
                  <a:pt x="1255683" y="2413000"/>
                  <a:pt x="1247197" y="2429782"/>
                  <a:pt x="1237746" y="2446003"/>
                </a:cubicBezTo>
                <a:cubicBezTo>
                  <a:pt x="1228295" y="2462225"/>
                  <a:pt x="1216955" y="2481690"/>
                  <a:pt x="1207504" y="2497912"/>
                </a:cubicBezTo>
                <a:cubicBezTo>
                  <a:pt x="1196163" y="2517377"/>
                  <a:pt x="1181968" y="2539526"/>
                  <a:pt x="1167733" y="2557305"/>
                </a:cubicBezTo>
                <a:cubicBezTo>
                  <a:pt x="1163953" y="2563794"/>
                  <a:pt x="1160173" y="2570283"/>
                  <a:pt x="1158282" y="2573527"/>
                </a:cubicBezTo>
                <a:cubicBezTo>
                  <a:pt x="1152612" y="2583259"/>
                  <a:pt x="1149757" y="2585942"/>
                  <a:pt x="1145938" y="2588062"/>
                </a:cubicBezTo>
                <a:cubicBezTo>
                  <a:pt x="1160133" y="2565914"/>
                  <a:pt x="1166690" y="2548007"/>
                  <a:pt x="1178031" y="2528541"/>
                </a:cubicBezTo>
                <a:cubicBezTo>
                  <a:pt x="1192188" y="2502026"/>
                  <a:pt x="1206345" y="2475509"/>
                  <a:pt x="1217647" y="2451675"/>
                </a:cubicBezTo>
                <a:cubicBezTo>
                  <a:pt x="1226133" y="2434892"/>
                  <a:pt x="1234619" y="2418109"/>
                  <a:pt x="1243105" y="2401325"/>
                </a:cubicBezTo>
                <a:cubicBezTo>
                  <a:pt x="1253482" y="2381298"/>
                  <a:pt x="1264862" y="2366201"/>
                  <a:pt x="1273348" y="2349417"/>
                </a:cubicBezTo>
                <a:cubicBezTo>
                  <a:pt x="1279944" y="2335878"/>
                  <a:pt x="1288508" y="2327831"/>
                  <a:pt x="1297959" y="2311610"/>
                </a:cubicBezTo>
                <a:cubicBezTo>
                  <a:pt x="1302665" y="2301316"/>
                  <a:pt x="1311190" y="2288900"/>
                  <a:pt x="1318751" y="2275923"/>
                </a:cubicBezTo>
                <a:cubicBezTo>
                  <a:pt x="1320641" y="2272679"/>
                  <a:pt x="1320641" y="2272679"/>
                  <a:pt x="1322531" y="2269434"/>
                </a:cubicBezTo>
                <a:cubicBezTo>
                  <a:pt x="1328722" y="2264350"/>
                  <a:pt x="1333940" y="2257614"/>
                  <a:pt x="1338549" y="2249978"/>
                </a:cubicBezTo>
                <a:lnTo>
                  <a:pt x="1339638" y="2247793"/>
                </a:lnTo>
                <a:lnTo>
                  <a:pt x="1324367" y="2265997"/>
                </a:lnTo>
                <a:cubicBezTo>
                  <a:pt x="1319950" y="2268313"/>
                  <a:pt x="1316584" y="2267437"/>
                  <a:pt x="1313228" y="2267654"/>
                </a:cubicBezTo>
                <a:cubicBezTo>
                  <a:pt x="1304586" y="2266965"/>
                  <a:pt x="1290312" y="2280377"/>
                  <a:pt x="1276039" y="2293787"/>
                </a:cubicBezTo>
                <a:cubicBezTo>
                  <a:pt x="1272220" y="2295908"/>
                  <a:pt x="1269404" y="2302959"/>
                  <a:pt x="1267514" y="2306203"/>
                </a:cubicBezTo>
                <a:cubicBezTo>
                  <a:pt x="1259953" y="2319180"/>
                  <a:pt x="1253357" y="2332719"/>
                  <a:pt x="1244793" y="2340766"/>
                </a:cubicBezTo>
                <a:cubicBezTo>
                  <a:pt x="1241938" y="2343448"/>
                  <a:pt x="1240048" y="2346693"/>
                  <a:pt x="1236268" y="2353182"/>
                </a:cubicBezTo>
                <a:cubicBezTo>
                  <a:pt x="1230597" y="2362914"/>
                  <a:pt x="1224927" y="2372648"/>
                  <a:pt x="1221147" y="2379136"/>
                </a:cubicBezTo>
                <a:cubicBezTo>
                  <a:pt x="1210731" y="2394795"/>
                  <a:pt x="1202245" y="2411578"/>
                  <a:pt x="1197578" y="2426241"/>
                </a:cubicBezTo>
                <a:cubicBezTo>
                  <a:pt x="1194801" y="2437659"/>
                  <a:pt x="1186276" y="2450075"/>
                  <a:pt x="1177712" y="2458121"/>
                </a:cubicBezTo>
                <a:cubicBezTo>
                  <a:pt x="1164403" y="2472095"/>
                  <a:pt x="1151172" y="2494805"/>
                  <a:pt x="1138827" y="2509341"/>
                </a:cubicBezTo>
                <a:cubicBezTo>
                  <a:pt x="1135973" y="2512022"/>
                  <a:pt x="1109627" y="2570548"/>
                  <a:pt x="1110592" y="2571109"/>
                </a:cubicBezTo>
                <a:cubicBezTo>
                  <a:pt x="1110670" y="2579845"/>
                  <a:pt x="1104074" y="2593384"/>
                  <a:pt x="1098404" y="2603118"/>
                </a:cubicBezTo>
                <a:cubicBezTo>
                  <a:pt x="1093698" y="2613412"/>
                  <a:pt x="1085133" y="2621459"/>
                  <a:pt x="1077534" y="2630068"/>
                </a:cubicBezTo>
                <a:cubicBezTo>
                  <a:pt x="1076569" y="2629506"/>
                  <a:pt x="1075605" y="2628945"/>
                  <a:pt x="1073714" y="2632189"/>
                </a:cubicBezTo>
                <a:cubicBezTo>
                  <a:pt x="1062374" y="2651654"/>
                  <a:pt x="1050955" y="2662383"/>
                  <a:pt x="1040539" y="2678042"/>
                </a:cubicBezTo>
                <a:cubicBezTo>
                  <a:pt x="1033904" y="2687214"/>
                  <a:pt x="1035872" y="2692705"/>
                  <a:pt x="1028273" y="2701314"/>
                </a:cubicBezTo>
                <a:cubicBezTo>
                  <a:pt x="1026383" y="2704559"/>
                  <a:pt x="1016084" y="2733322"/>
                  <a:pt x="1016123" y="2737691"/>
                </a:cubicBezTo>
                <a:cubicBezTo>
                  <a:pt x="1015198" y="2741496"/>
                  <a:pt x="1014272" y="2745303"/>
                  <a:pt x="1013347" y="2749110"/>
                </a:cubicBezTo>
                <a:cubicBezTo>
                  <a:pt x="1006789" y="2767017"/>
                  <a:pt x="999229" y="2779993"/>
                  <a:pt x="987810" y="2790722"/>
                </a:cubicBezTo>
                <a:cubicBezTo>
                  <a:pt x="984955" y="2793405"/>
                  <a:pt x="982100" y="2796088"/>
                  <a:pt x="977356" y="2802014"/>
                </a:cubicBezTo>
                <a:cubicBezTo>
                  <a:pt x="976391" y="2801452"/>
                  <a:pt x="973536" y="2804135"/>
                  <a:pt x="973536" y="2804135"/>
                </a:cubicBezTo>
                <a:cubicBezTo>
                  <a:pt x="964085" y="2820356"/>
                  <a:pt x="953632" y="2831647"/>
                  <a:pt x="947035" y="2845186"/>
                </a:cubicBezTo>
                <a:cubicBezTo>
                  <a:pt x="940440" y="2858725"/>
                  <a:pt x="933843" y="2872264"/>
                  <a:pt x="930102" y="2883121"/>
                </a:cubicBezTo>
                <a:cubicBezTo>
                  <a:pt x="922619" y="2904835"/>
                  <a:pt x="916949" y="2914567"/>
                  <a:pt x="903640" y="2928541"/>
                </a:cubicBezTo>
                <a:cubicBezTo>
                  <a:pt x="897930" y="2933905"/>
                  <a:pt x="894150" y="2940393"/>
                  <a:pt x="888479" y="2950127"/>
                </a:cubicBezTo>
                <a:lnTo>
                  <a:pt x="882133" y="2961019"/>
                </a:lnTo>
                <a:lnTo>
                  <a:pt x="878758" y="2964843"/>
                </a:lnTo>
                <a:cubicBezTo>
                  <a:pt x="874939" y="2966963"/>
                  <a:pt x="870194" y="2972889"/>
                  <a:pt x="872046" y="2965277"/>
                </a:cubicBezTo>
                <a:lnTo>
                  <a:pt x="872203" y="2963832"/>
                </a:lnTo>
                <a:lnTo>
                  <a:pt x="898029" y="2919256"/>
                </a:lnTo>
                <a:lnTo>
                  <a:pt x="908922" y="2904198"/>
                </a:lnTo>
                <a:cubicBezTo>
                  <a:pt x="912722" y="2899894"/>
                  <a:pt x="914381" y="2897601"/>
                  <a:pt x="915201" y="2895363"/>
                </a:cubicBezTo>
                <a:lnTo>
                  <a:pt x="916325" y="2887675"/>
                </a:lnTo>
                <a:lnTo>
                  <a:pt x="1718820" y="1502528"/>
                </a:lnTo>
                <a:lnTo>
                  <a:pt x="1730573" y="1485239"/>
                </a:lnTo>
                <a:cubicBezTo>
                  <a:pt x="1733818" y="1482785"/>
                  <a:pt x="1737063" y="1480330"/>
                  <a:pt x="1736527" y="1484363"/>
                </a:cubicBezTo>
                <a:cubicBezTo>
                  <a:pt x="1737348" y="1489187"/>
                  <a:pt x="1736813" y="1493220"/>
                  <a:pt x="1733032" y="1499709"/>
                </a:cubicBezTo>
                <a:cubicBezTo>
                  <a:pt x="1719801" y="1522418"/>
                  <a:pt x="1706570" y="1545129"/>
                  <a:pt x="1694695" y="1568628"/>
                </a:cubicBezTo>
                <a:cubicBezTo>
                  <a:pt x="1680393" y="1599406"/>
                  <a:pt x="1663917" y="1624570"/>
                  <a:pt x="1645551" y="1652979"/>
                </a:cubicBezTo>
                <a:cubicBezTo>
                  <a:pt x="1630430" y="1678934"/>
                  <a:pt x="1618018" y="1706467"/>
                  <a:pt x="1598832" y="1730051"/>
                </a:cubicBezTo>
                <a:cubicBezTo>
                  <a:pt x="1595586" y="1732506"/>
                  <a:pt x="1593696" y="1735752"/>
                  <a:pt x="1593161" y="1739784"/>
                </a:cubicBezTo>
                <a:cubicBezTo>
                  <a:pt x="1582105" y="1768107"/>
                  <a:pt x="1564275" y="1792483"/>
                  <a:pt x="1550508" y="1819227"/>
                </a:cubicBezTo>
                <a:cubicBezTo>
                  <a:pt x="1541057" y="1835449"/>
                  <a:pt x="1528362" y="1854125"/>
                  <a:pt x="1518090" y="1865522"/>
                </a:cubicBezTo>
                <a:cubicBezTo>
                  <a:pt x="1507285" y="1880954"/>
                  <a:pt x="1496478" y="1896386"/>
                  <a:pt x="1490273" y="1910152"/>
                </a:cubicBezTo>
                <a:cubicBezTo>
                  <a:pt x="1485422" y="1924708"/>
                  <a:pt x="1474617" y="1940140"/>
                  <a:pt x="1469767" y="1954697"/>
                </a:cubicBezTo>
                <a:cubicBezTo>
                  <a:pt x="1457105" y="1995119"/>
                  <a:pt x="1438489" y="2036420"/>
                  <a:pt x="1415807" y="2075351"/>
                </a:cubicBezTo>
                <a:cubicBezTo>
                  <a:pt x="1402576" y="2098062"/>
                  <a:pt x="1391235" y="2117526"/>
                  <a:pt x="1378004" y="2140236"/>
                </a:cubicBezTo>
                <a:cubicBezTo>
                  <a:pt x="1376114" y="2143481"/>
                  <a:pt x="1370979" y="2149179"/>
                  <a:pt x="1371800" y="2154003"/>
                </a:cubicBezTo>
                <a:cubicBezTo>
                  <a:pt x="1372619" y="2158827"/>
                  <a:pt x="1379110" y="2153917"/>
                  <a:pt x="1381000" y="2150673"/>
                </a:cubicBezTo>
                <a:cubicBezTo>
                  <a:pt x="1389915" y="2138486"/>
                  <a:pt x="1398297" y="2130332"/>
                  <a:pt x="1407212" y="2118144"/>
                </a:cubicBezTo>
                <a:cubicBezTo>
                  <a:pt x="1418018" y="2102712"/>
                  <a:pt x="1427469" y="2086491"/>
                  <a:pt x="1440985" y="2072638"/>
                </a:cubicBezTo>
                <a:cubicBezTo>
                  <a:pt x="1438560" y="2079915"/>
                  <a:pt x="1441270" y="2081495"/>
                  <a:pt x="1437490" y="2087984"/>
                </a:cubicBezTo>
                <a:cubicBezTo>
                  <a:pt x="1429930" y="2100960"/>
                  <a:pt x="1428324" y="2113062"/>
                  <a:pt x="1424009" y="2123584"/>
                </a:cubicBezTo>
                <a:cubicBezTo>
                  <a:pt x="1422119" y="2126829"/>
                  <a:pt x="1422940" y="2131652"/>
                  <a:pt x="1424294" y="2132442"/>
                </a:cubicBezTo>
                <a:cubicBezTo>
                  <a:pt x="1428895" y="2130777"/>
                  <a:pt x="1429429" y="2126742"/>
                  <a:pt x="1431319" y="2123498"/>
                </a:cubicBezTo>
                <a:cubicBezTo>
                  <a:pt x="1433209" y="2120254"/>
                  <a:pt x="1435100" y="2117010"/>
                  <a:pt x="1438880" y="2110521"/>
                </a:cubicBezTo>
                <a:cubicBezTo>
                  <a:pt x="1451041" y="2095879"/>
                  <a:pt x="1455072" y="2076500"/>
                  <a:pt x="1467767" y="2057824"/>
                </a:cubicBezTo>
                <a:cubicBezTo>
                  <a:pt x="1473438" y="2048090"/>
                  <a:pt x="1480999" y="2035114"/>
                  <a:pt x="1486669" y="2025380"/>
                </a:cubicBezTo>
                <a:cubicBezTo>
                  <a:pt x="1490985" y="2014859"/>
                  <a:pt x="1498831" y="2010739"/>
                  <a:pt x="1506391" y="1997762"/>
                </a:cubicBezTo>
                <a:cubicBezTo>
                  <a:pt x="1522582" y="1963740"/>
                  <a:pt x="1546904" y="1934455"/>
                  <a:pt x="1564451" y="1901223"/>
                </a:cubicBezTo>
                <a:cubicBezTo>
                  <a:pt x="1566341" y="1897978"/>
                  <a:pt x="1568231" y="1894735"/>
                  <a:pt x="1571476" y="1892280"/>
                </a:cubicBezTo>
                <a:cubicBezTo>
                  <a:pt x="1574722" y="1889825"/>
                  <a:pt x="1576612" y="1886581"/>
                  <a:pt x="1576612" y="1886581"/>
                </a:cubicBezTo>
                <a:cubicBezTo>
                  <a:pt x="1580107" y="1871236"/>
                  <a:pt x="1589023" y="1859048"/>
                  <a:pt x="1593872" y="1844491"/>
                </a:cubicBezTo>
                <a:cubicBezTo>
                  <a:pt x="1600614" y="1826692"/>
                  <a:pt x="1608710" y="1809681"/>
                  <a:pt x="1623045" y="1800651"/>
                </a:cubicBezTo>
                <a:cubicBezTo>
                  <a:pt x="1624936" y="1797407"/>
                  <a:pt x="1624936" y="1797407"/>
                  <a:pt x="1626826" y="1794162"/>
                </a:cubicBezTo>
                <a:cubicBezTo>
                  <a:pt x="1634387" y="1781185"/>
                  <a:pt x="1643302" y="1768997"/>
                  <a:pt x="1647618" y="1758475"/>
                </a:cubicBezTo>
                <a:cubicBezTo>
                  <a:pt x="1657068" y="1742254"/>
                  <a:pt x="1666804" y="1734891"/>
                  <a:pt x="1673010" y="1721124"/>
                </a:cubicBezTo>
                <a:cubicBezTo>
                  <a:pt x="1681105" y="1704112"/>
                  <a:pt x="1693266" y="1689470"/>
                  <a:pt x="1703253" y="1669216"/>
                </a:cubicBezTo>
                <a:cubicBezTo>
                  <a:pt x="1711348" y="1652203"/>
                  <a:pt x="1719443" y="1635193"/>
                  <a:pt x="1727539" y="1618182"/>
                </a:cubicBezTo>
                <a:cubicBezTo>
                  <a:pt x="1738060" y="1593893"/>
                  <a:pt x="1751826" y="1567149"/>
                  <a:pt x="1765592" y="1540406"/>
                </a:cubicBezTo>
                <a:cubicBezTo>
                  <a:pt x="1776933" y="1520941"/>
                  <a:pt x="1782318" y="1502351"/>
                  <a:pt x="1796904" y="1480431"/>
                </a:cubicBezTo>
                <a:cubicBezTo>
                  <a:pt x="1792303" y="1482095"/>
                  <a:pt x="1789058" y="1484550"/>
                  <a:pt x="1783388" y="1494283"/>
                </a:cubicBezTo>
                <a:cubicBezTo>
                  <a:pt x="1781498" y="1497527"/>
                  <a:pt x="1777718" y="1504015"/>
                  <a:pt x="1773937" y="1510505"/>
                </a:cubicBezTo>
                <a:cubicBezTo>
                  <a:pt x="1758531" y="1527602"/>
                  <a:pt x="1743945" y="1549522"/>
                  <a:pt x="1732604" y="1568988"/>
                </a:cubicBezTo>
                <a:cubicBezTo>
                  <a:pt x="1723153" y="1585208"/>
                  <a:pt x="1711812" y="1604673"/>
                  <a:pt x="1702361" y="1620895"/>
                </a:cubicBezTo>
                <a:cubicBezTo>
                  <a:pt x="1692911" y="1637117"/>
                  <a:pt x="1684815" y="1654128"/>
                  <a:pt x="1680784" y="1673506"/>
                </a:cubicBezTo>
                <a:cubicBezTo>
                  <a:pt x="1680250" y="1677541"/>
                  <a:pt x="1677825" y="1684819"/>
                  <a:pt x="1674044" y="1691308"/>
                </a:cubicBezTo>
                <a:cubicBezTo>
                  <a:pt x="1662168" y="1714807"/>
                  <a:pt x="1647582" y="1736727"/>
                  <a:pt x="1631355" y="1749001"/>
                </a:cubicBezTo>
                <a:cubicBezTo>
                  <a:pt x="1622975" y="1757154"/>
                  <a:pt x="1619195" y="1763644"/>
                  <a:pt x="1614879" y="1774165"/>
                </a:cubicBezTo>
                <a:cubicBezTo>
                  <a:pt x="1610029" y="1788722"/>
                  <a:pt x="1604359" y="1798454"/>
                  <a:pt x="1594087" y="1809852"/>
                </a:cubicBezTo>
                <a:cubicBezTo>
                  <a:pt x="1588952" y="1815552"/>
                  <a:pt x="1585172" y="1822041"/>
                  <a:pt x="1582747" y="1829318"/>
                </a:cubicBezTo>
                <a:cubicBezTo>
                  <a:pt x="1579787" y="1840630"/>
                  <a:pt x="1567625" y="1855272"/>
                  <a:pt x="1564130" y="1870618"/>
                </a:cubicBezTo>
                <a:cubicBezTo>
                  <a:pt x="1563595" y="1874651"/>
                  <a:pt x="1554679" y="1886840"/>
                  <a:pt x="1549544" y="1892538"/>
                </a:cubicBezTo>
                <a:cubicBezTo>
                  <a:pt x="1534138" y="1909636"/>
                  <a:pt x="1524687" y="1925857"/>
                  <a:pt x="1513346" y="1945321"/>
                </a:cubicBezTo>
                <a:cubicBezTo>
                  <a:pt x="1507676" y="1955055"/>
                  <a:pt x="1501470" y="1968822"/>
                  <a:pt x="1493090" y="1976975"/>
                </a:cubicBezTo>
                <a:cubicBezTo>
                  <a:pt x="1489844" y="1979429"/>
                  <a:pt x="1487954" y="1982674"/>
                  <a:pt x="1488774" y="1987498"/>
                </a:cubicBezTo>
                <a:cubicBezTo>
                  <a:pt x="1493125" y="1998724"/>
                  <a:pt x="1489345" y="2005213"/>
                  <a:pt x="1475293" y="2023098"/>
                </a:cubicBezTo>
                <a:cubicBezTo>
                  <a:pt x="1472048" y="2025554"/>
                  <a:pt x="1468268" y="2032042"/>
                  <a:pt x="1463667" y="2033707"/>
                </a:cubicBezTo>
                <a:cubicBezTo>
                  <a:pt x="1462562" y="2020027"/>
                  <a:pt x="1470657" y="2003015"/>
                  <a:pt x="1481998" y="1983550"/>
                </a:cubicBezTo>
                <a:cubicBezTo>
                  <a:pt x="1516020" y="1925153"/>
                  <a:pt x="1551933" y="1863512"/>
                  <a:pt x="1585956" y="1805115"/>
                </a:cubicBezTo>
                <a:cubicBezTo>
                  <a:pt x="1597297" y="1785650"/>
                  <a:pt x="1602682" y="1767060"/>
                  <a:pt x="1615379" y="1748384"/>
                </a:cubicBezTo>
                <a:cubicBezTo>
                  <a:pt x="1617269" y="1745140"/>
                  <a:pt x="1616449" y="1740315"/>
                  <a:pt x="1618339" y="1737072"/>
                </a:cubicBezTo>
                <a:cubicBezTo>
                  <a:pt x="1621584" y="1734617"/>
                  <a:pt x="1618874" y="1733038"/>
                  <a:pt x="1617519" y="1732249"/>
                </a:cubicBezTo>
                <a:cubicBezTo>
                  <a:pt x="1617519" y="1732249"/>
                  <a:pt x="1616163" y="1731459"/>
                  <a:pt x="1614273" y="1734703"/>
                </a:cubicBezTo>
                <a:cubicBezTo>
                  <a:pt x="1610493" y="1741192"/>
                  <a:pt x="1609959" y="1745226"/>
                  <a:pt x="1605358" y="1746890"/>
                </a:cubicBezTo>
                <a:cubicBezTo>
                  <a:pt x="1607248" y="1743647"/>
                  <a:pt x="1605893" y="1742857"/>
                  <a:pt x="1605893" y="1742857"/>
                </a:cubicBezTo>
                <a:cubicBezTo>
                  <a:pt x="1635600" y="1694982"/>
                  <a:pt x="1659351" y="1647983"/>
                  <a:pt x="1691769" y="1601689"/>
                </a:cubicBezTo>
                <a:cubicBezTo>
                  <a:pt x="1702576" y="1586257"/>
                  <a:pt x="1712027" y="1570036"/>
                  <a:pt x="1720122" y="1553024"/>
                </a:cubicBezTo>
                <a:cubicBezTo>
                  <a:pt x="1728218" y="1536013"/>
                  <a:pt x="1743089" y="1522951"/>
                  <a:pt x="1748474" y="1504360"/>
                </a:cubicBezTo>
                <a:cubicBezTo>
                  <a:pt x="1750364" y="1501115"/>
                  <a:pt x="1752254" y="1497871"/>
                  <a:pt x="1752254" y="1497871"/>
                </a:cubicBezTo>
                <a:cubicBezTo>
                  <a:pt x="1761990" y="1490508"/>
                  <a:pt x="1768196" y="1476741"/>
                  <a:pt x="1775757" y="1463765"/>
                </a:cubicBezTo>
                <a:cubicBezTo>
                  <a:pt x="1787098" y="1444298"/>
                  <a:pt x="1798439" y="1424833"/>
                  <a:pt x="1811670" y="1402123"/>
                </a:cubicBezTo>
                <a:cubicBezTo>
                  <a:pt x="1815450" y="1395634"/>
                  <a:pt x="1820585" y="1389934"/>
                  <a:pt x="1825720" y="1384236"/>
                </a:cubicBezTo>
                <a:cubicBezTo>
                  <a:pt x="1830036" y="1373714"/>
                  <a:pt x="1837882" y="1369593"/>
                  <a:pt x="1842197" y="1359072"/>
                </a:cubicBezTo>
                <a:cubicBezTo>
                  <a:pt x="1845977" y="1352583"/>
                  <a:pt x="1853003" y="1343639"/>
                  <a:pt x="1857319" y="1333117"/>
                </a:cubicBezTo>
                <a:lnTo>
                  <a:pt x="1866211" y="1324004"/>
                </a:lnTo>
                <a:lnTo>
                  <a:pt x="1870322" y="1326399"/>
                </a:lnTo>
                <a:lnTo>
                  <a:pt x="1851506" y="1359063"/>
                </a:lnTo>
                <a:cubicBezTo>
                  <a:pt x="1844044" y="1369925"/>
                  <a:pt x="1835867" y="1379283"/>
                  <a:pt x="1827076" y="1385027"/>
                </a:cubicBezTo>
                <a:cubicBezTo>
                  <a:pt x="1816270" y="1400456"/>
                  <a:pt x="1814131" y="1416592"/>
                  <a:pt x="1803324" y="1432024"/>
                </a:cubicBezTo>
                <a:cubicBezTo>
                  <a:pt x="1809280" y="1431148"/>
                  <a:pt x="1808745" y="1435183"/>
                  <a:pt x="1803075" y="1444915"/>
                </a:cubicBezTo>
                <a:cubicBezTo>
                  <a:pt x="1799295" y="1451404"/>
                  <a:pt x="1797404" y="1454649"/>
                  <a:pt x="1795514" y="1457893"/>
                </a:cubicBezTo>
                <a:cubicBezTo>
                  <a:pt x="1796869" y="1458682"/>
                  <a:pt x="1798224" y="1459471"/>
                  <a:pt x="1799579" y="1460260"/>
                </a:cubicBezTo>
                <a:cubicBezTo>
                  <a:pt x="1803359" y="1453771"/>
                  <a:pt x="1807139" y="1447284"/>
                  <a:pt x="1809030" y="1444039"/>
                </a:cubicBezTo>
                <a:cubicBezTo>
                  <a:pt x="1812810" y="1437551"/>
                  <a:pt x="1814700" y="1434306"/>
                  <a:pt x="1816590" y="1431062"/>
                </a:cubicBezTo>
                <a:cubicBezTo>
                  <a:pt x="1818480" y="1427819"/>
                  <a:pt x="1820906" y="1420540"/>
                  <a:pt x="1823617" y="1422119"/>
                </a:cubicBezTo>
                <a:cubicBezTo>
                  <a:pt x="1829572" y="1421244"/>
                  <a:pt x="1824436" y="1426943"/>
                  <a:pt x="1822012" y="1434221"/>
                </a:cubicBezTo>
                <a:cubicBezTo>
                  <a:pt x="1821476" y="1438255"/>
                  <a:pt x="1824721" y="1435799"/>
                  <a:pt x="1826077" y="1436590"/>
                </a:cubicBezTo>
                <a:cubicBezTo>
                  <a:pt x="1833922" y="1432470"/>
                  <a:pt x="1839592" y="1422736"/>
                  <a:pt x="1846619" y="1413794"/>
                </a:cubicBezTo>
                <a:cubicBezTo>
                  <a:pt x="1859850" y="1391084"/>
                  <a:pt x="1869015" y="1366006"/>
                  <a:pt x="1881711" y="1347329"/>
                </a:cubicBezTo>
                <a:lnTo>
                  <a:pt x="1887841" y="1335911"/>
                </a:lnTo>
                <a:lnTo>
                  <a:pt x="1880885" y="1331859"/>
                </a:lnTo>
                <a:lnTo>
                  <a:pt x="1883349" y="1323699"/>
                </a:lnTo>
                <a:cubicBezTo>
                  <a:pt x="1885773" y="1316421"/>
                  <a:pt x="1890374" y="1314757"/>
                  <a:pt x="1891729" y="1315546"/>
                </a:cubicBezTo>
                <a:cubicBezTo>
                  <a:pt x="1895795" y="1317914"/>
                  <a:pt x="1900395" y="1316250"/>
                  <a:pt x="1908776" y="1308095"/>
                </a:cubicBezTo>
                <a:cubicBezTo>
                  <a:pt x="1912022" y="1305641"/>
                  <a:pt x="1913912" y="1302397"/>
                  <a:pt x="1915802" y="1299153"/>
                </a:cubicBezTo>
                <a:cubicBezTo>
                  <a:pt x="1917407" y="1287051"/>
                  <a:pt x="1929567" y="1272409"/>
                  <a:pt x="1932528" y="1261097"/>
                </a:cubicBezTo>
                <a:cubicBezTo>
                  <a:pt x="1934953" y="1253819"/>
                  <a:pt x="1938734" y="1247330"/>
                  <a:pt x="1944404" y="1237598"/>
                </a:cubicBezTo>
                <a:lnTo>
                  <a:pt x="1958707" y="1228589"/>
                </a:lnTo>
                <a:lnTo>
                  <a:pt x="1973854" y="1202591"/>
                </a:lnTo>
                <a:lnTo>
                  <a:pt x="1970866" y="1192178"/>
                </a:lnTo>
                <a:cubicBezTo>
                  <a:pt x="1968156" y="1190599"/>
                  <a:pt x="1970581" y="1183321"/>
                  <a:pt x="1976252" y="1173588"/>
                </a:cubicBezTo>
                <a:cubicBezTo>
                  <a:pt x="1980032" y="1167100"/>
                  <a:pt x="1983812" y="1160612"/>
                  <a:pt x="1984882" y="1152543"/>
                </a:cubicBezTo>
                <a:cubicBezTo>
                  <a:pt x="1989197" y="1142021"/>
                  <a:pt x="1997577" y="1133867"/>
                  <a:pt x="2005423" y="1129747"/>
                </a:cubicBezTo>
                <a:cubicBezTo>
                  <a:pt x="2012324" y="1127250"/>
                  <a:pt x="2018609" y="1121134"/>
                  <a:pt x="2024691" y="1113813"/>
                </a:cubicBezTo>
                <a:lnTo>
                  <a:pt x="2028213" y="1109288"/>
                </a:lnTo>
                <a:lnTo>
                  <a:pt x="2053276" y="1066271"/>
                </a:lnTo>
                <a:lnTo>
                  <a:pt x="2062949" y="1037242"/>
                </a:lnTo>
                <a:cubicBezTo>
                  <a:pt x="2068869" y="1014619"/>
                  <a:pt x="2070759" y="1011375"/>
                  <a:pt x="2085095" y="1002345"/>
                </a:cubicBezTo>
                <a:lnTo>
                  <a:pt x="2092910" y="998241"/>
                </a:lnTo>
                <a:lnTo>
                  <a:pt x="2092968" y="998143"/>
                </a:lnTo>
                <a:lnTo>
                  <a:pt x="2103078" y="967195"/>
                </a:lnTo>
                <a:cubicBezTo>
                  <a:pt x="2107430" y="957781"/>
                  <a:pt x="2112628" y="948859"/>
                  <a:pt x="2118298" y="939126"/>
                </a:cubicBezTo>
                <a:cubicBezTo>
                  <a:pt x="2125859" y="926149"/>
                  <a:pt x="2131530" y="916415"/>
                  <a:pt x="2139090" y="903439"/>
                </a:cubicBezTo>
                <a:lnTo>
                  <a:pt x="2156076" y="873131"/>
                </a:lnTo>
                <a:lnTo>
                  <a:pt x="2125655" y="855408"/>
                </a:lnTo>
                <a:lnTo>
                  <a:pt x="2134979" y="845851"/>
                </a:lnTo>
                <a:cubicBezTo>
                  <a:pt x="2139294" y="835329"/>
                  <a:pt x="2146320" y="826385"/>
                  <a:pt x="2150100" y="819897"/>
                </a:cubicBezTo>
                <a:cubicBezTo>
                  <a:pt x="2154416" y="809375"/>
                  <a:pt x="2162262" y="805255"/>
                  <a:pt x="2166577" y="794733"/>
                </a:cubicBezTo>
                <a:cubicBezTo>
                  <a:pt x="2171712" y="789034"/>
                  <a:pt x="2176848" y="783334"/>
                  <a:pt x="2180628" y="776846"/>
                </a:cubicBezTo>
                <a:cubicBezTo>
                  <a:pt x="2193859" y="754136"/>
                  <a:pt x="2205199" y="734671"/>
                  <a:pt x="2216541" y="715205"/>
                </a:cubicBezTo>
                <a:cubicBezTo>
                  <a:pt x="2224101" y="702227"/>
                  <a:pt x="2230307" y="688461"/>
                  <a:pt x="2240043" y="681097"/>
                </a:cubicBezTo>
                <a:cubicBezTo>
                  <a:pt x="2240043" y="681097"/>
                  <a:pt x="2241933" y="677853"/>
                  <a:pt x="2243823" y="674609"/>
                </a:cubicBezTo>
                <a:cubicBezTo>
                  <a:pt x="2249209" y="656019"/>
                  <a:pt x="2264079" y="642956"/>
                  <a:pt x="2272176" y="625945"/>
                </a:cubicBezTo>
                <a:cubicBezTo>
                  <a:pt x="2280271" y="608933"/>
                  <a:pt x="2289721" y="592712"/>
                  <a:pt x="2300528" y="577281"/>
                </a:cubicBezTo>
                <a:cubicBezTo>
                  <a:pt x="2332946" y="530985"/>
                  <a:pt x="2356697" y="483986"/>
                  <a:pt x="2386405" y="436111"/>
                </a:cubicBezTo>
                <a:cubicBezTo>
                  <a:pt x="2386405" y="436111"/>
                  <a:pt x="2385050" y="435322"/>
                  <a:pt x="2386940" y="432078"/>
                </a:cubicBezTo>
                <a:cubicBezTo>
                  <a:pt x="2382339" y="433743"/>
                  <a:pt x="2381804" y="437777"/>
                  <a:pt x="2378024" y="444265"/>
                </a:cubicBezTo>
                <a:cubicBezTo>
                  <a:pt x="2376134" y="447510"/>
                  <a:pt x="2374778" y="446720"/>
                  <a:pt x="2374778" y="446720"/>
                </a:cubicBezTo>
                <a:cubicBezTo>
                  <a:pt x="2373423" y="445930"/>
                  <a:pt x="2370714" y="444352"/>
                  <a:pt x="2373959" y="441897"/>
                </a:cubicBezTo>
                <a:cubicBezTo>
                  <a:pt x="2375849" y="438653"/>
                  <a:pt x="2375028" y="433829"/>
                  <a:pt x="2376918" y="430585"/>
                </a:cubicBezTo>
                <a:cubicBezTo>
                  <a:pt x="2389615" y="411909"/>
                  <a:pt x="2395001" y="393319"/>
                  <a:pt x="2406341" y="373854"/>
                </a:cubicBezTo>
                <a:cubicBezTo>
                  <a:pt x="2440364" y="315457"/>
                  <a:pt x="2476277" y="253816"/>
                  <a:pt x="2510300" y="195419"/>
                </a:cubicBezTo>
                <a:cubicBezTo>
                  <a:pt x="2521641" y="175954"/>
                  <a:pt x="2529736" y="158942"/>
                  <a:pt x="2528631" y="145262"/>
                </a:cubicBezTo>
                <a:cubicBezTo>
                  <a:pt x="2524030" y="146927"/>
                  <a:pt x="2520250" y="153415"/>
                  <a:pt x="2517004" y="155870"/>
                </a:cubicBezTo>
                <a:cubicBezTo>
                  <a:pt x="2502953" y="173756"/>
                  <a:pt x="2499173" y="180244"/>
                  <a:pt x="2503523" y="191471"/>
                </a:cubicBezTo>
                <a:cubicBezTo>
                  <a:pt x="2504344" y="196295"/>
                  <a:pt x="2502454" y="199539"/>
                  <a:pt x="2499208" y="201993"/>
                </a:cubicBezTo>
                <a:cubicBezTo>
                  <a:pt x="2490828" y="210147"/>
                  <a:pt x="2484622" y="223913"/>
                  <a:pt x="2478951" y="233647"/>
                </a:cubicBezTo>
                <a:cubicBezTo>
                  <a:pt x="2467610" y="253112"/>
                  <a:pt x="2458160" y="269333"/>
                  <a:pt x="2442753" y="286431"/>
                </a:cubicBezTo>
                <a:cubicBezTo>
                  <a:pt x="2437618" y="292129"/>
                  <a:pt x="2428703" y="304317"/>
                  <a:pt x="2428167" y="308351"/>
                </a:cubicBezTo>
                <a:cubicBezTo>
                  <a:pt x="2424672" y="323697"/>
                  <a:pt x="2412511" y="338338"/>
                  <a:pt x="2409551" y="349651"/>
                </a:cubicBezTo>
                <a:cubicBezTo>
                  <a:pt x="2407126" y="356929"/>
                  <a:pt x="2403346" y="363417"/>
                  <a:pt x="2398210" y="369116"/>
                </a:cubicBezTo>
                <a:cubicBezTo>
                  <a:pt x="2387939" y="380514"/>
                  <a:pt x="2382268" y="390247"/>
                  <a:pt x="2377418" y="404803"/>
                </a:cubicBezTo>
                <a:cubicBezTo>
                  <a:pt x="2373103" y="415325"/>
                  <a:pt x="2369322" y="421814"/>
                  <a:pt x="2360942" y="429968"/>
                </a:cubicBezTo>
                <a:cubicBezTo>
                  <a:pt x="2344715" y="442241"/>
                  <a:pt x="2330129" y="464162"/>
                  <a:pt x="2318253" y="487661"/>
                </a:cubicBezTo>
                <a:cubicBezTo>
                  <a:pt x="2314473" y="494150"/>
                  <a:pt x="2312047" y="501427"/>
                  <a:pt x="2311513" y="505462"/>
                </a:cubicBezTo>
                <a:cubicBezTo>
                  <a:pt x="2307482" y="524842"/>
                  <a:pt x="2299387" y="541852"/>
                  <a:pt x="2289936" y="558073"/>
                </a:cubicBezTo>
                <a:cubicBezTo>
                  <a:pt x="2280485" y="574295"/>
                  <a:pt x="2269144" y="593760"/>
                  <a:pt x="2259694" y="609981"/>
                </a:cubicBezTo>
                <a:cubicBezTo>
                  <a:pt x="2248352" y="629447"/>
                  <a:pt x="2233767" y="651368"/>
                  <a:pt x="2218360" y="668464"/>
                </a:cubicBezTo>
                <a:cubicBezTo>
                  <a:pt x="2214580" y="674953"/>
                  <a:pt x="2210800" y="681442"/>
                  <a:pt x="2208909" y="684686"/>
                </a:cubicBezTo>
                <a:cubicBezTo>
                  <a:pt x="2203239" y="694419"/>
                  <a:pt x="2199994" y="696874"/>
                  <a:pt x="2195393" y="698538"/>
                </a:cubicBezTo>
                <a:cubicBezTo>
                  <a:pt x="2209979" y="676618"/>
                  <a:pt x="2215364" y="658028"/>
                  <a:pt x="2226705" y="638562"/>
                </a:cubicBezTo>
                <a:cubicBezTo>
                  <a:pt x="2240471" y="611819"/>
                  <a:pt x="2254238" y="585076"/>
                  <a:pt x="2264758" y="560786"/>
                </a:cubicBezTo>
                <a:lnTo>
                  <a:pt x="2266296" y="557555"/>
                </a:lnTo>
                <a:lnTo>
                  <a:pt x="2371578" y="375833"/>
                </a:lnTo>
                <a:lnTo>
                  <a:pt x="2386687" y="359687"/>
                </a:lnTo>
                <a:cubicBezTo>
                  <a:pt x="2391345" y="352080"/>
                  <a:pt x="2395054" y="343378"/>
                  <a:pt x="2398425" y="334477"/>
                </a:cubicBezTo>
                <a:cubicBezTo>
                  <a:pt x="2400850" y="327199"/>
                  <a:pt x="2404291" y="320513"/>
                  <a:pt x="2407563" y="313728"/>
                </a:cubicBezTo>
                <a:lnTo>
                  <a:pt x="2407572" y="313704"/>
                </a:lnTo>
                <a:lnTo>
                  <a:pt x="2437294" y="262403"/>
                </a:lnTo>
                <a:lnTo>
                  <a:pt x="2457385" y="229773"/>
                </a:lnTo>
                <a:cubicBezTo>
                  <a:pt x="2467683" y="214045"/>
                  <a:pt x="2477811" y="198218"/>
                  <a:pt x="2485906" y="181207"/>
                </a:cubicBezTo>
                <a:cubicBezTo>
                  <a:pt x="2493467" y="168230"/>
                  <a:pt x="2501313" y="164110"/>
                  <a:pt x="2505628" y="153588"/>
                </a:cubicBezTo>
                <a:cubicBezTo>
                  <a:pt x="2511299" y="143855"/>
                  <a:pt x="2518859" y="130878"/>
                  <a:pt x="2524530" y="121145"/>
                </a:cubicBezTo>
                <a:cubicBezTo>
                  <a:pt x="2537226" y="102469"/>
                  <a:pt x="2541256" y="83089"/>
                  <a:pt x="2553417" y="68448"/>
                </a:cubicBezTo>
                <a:cubicBezTo>
                  <a:pt x="2557198" y="61959"/>
                  <a:pt x="2559088" y="58714"/>
                  <a:pt x="2560978" y="55471"/>
                </a:cubicBezTo>
                <a:cubicBezTo>
                  <a:pt x="2562868" y="52226"/>
                  <a:pt x="2563403" y="48192"/>
                  <a:pt x="2568003" y="46527"/>
                </a:cubicBezTo>
                <a:cubicBezTo>
                  <a:pt x="2569358" y="47317"/>
                  <a:pt x="2570179" y="52139"/>
                  <a:pt x="2568289" y="55384"/>
                </a:cubicBezTo>
                <a:cubicBezTo>
                  <a:pt x="2563973" y="65906"/>
                  <a:pt x="2562368" y="78008"/>
                  <a:pt x="2554808" y="90984"/>
                </a:cubicBezTo>
                <a:cubicBezTo>
                  <a:pt x="2551027" y="97474"/>
                  <a:pt x="2553738" y="99053"/>
                  <a:pt x="2551313" y="106330"/>
                </a:cubicBezTo>
                <a:cubicBezTo>
                  <a:pt x="2564829" y="92478"/>
                  <a:pt x="2574280" y="76257"/>
                  <a:pt x="2585086" y="60824"/>
                </a:cubicBezTo>
                <a:lnTo>
                  <a:pt x="2588562" y="56510"/>
                </a:lnTo>
                <a:lnTo>
                  <a:pt x="2585809" y="54906"/>
                </a:lnTo>
                <a:lnTo>
                  <a:pt x="2595132" y="45349"/>
                </a:lnTo>
                <a:close/>
                <a:moveTo>
                  <a:pt x="2589319" y="0"/>
                </a:moveTo>
                <a:lnTo>
                  <a:pt x="2600754" y="19738"/>
                </a:lnTo>
                <a:lnTo>
                  <a:pt x="2581829" y="52587"/>
                </a:lnTo>
                <a:lnTo>
                  <a:pt x="2564651" y="42579"/>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69964963"/>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userDrawn="1">
  <p:cSld name="31_Images &amp; Contents">
    <p:spTree>
      <p:nvGrpSpPr>
        <p:cNvPr id="1" name=""/>
        <p:cNvGrpSpPr/>
        <p:nvPr/>
      </p:nvGrpSpPr>
      <p:grpSpPr>
        <a:xfrm>
          <a:off x="0" y="0"/>
          <a:ext cx="0" cy="0"/>
          <a:chOff x="0" y="0"/>
          <a:chExt cx="0" cy="0"/>
        </a:xfrm>
      </p:grpSpPr>
      <p:sp>
        <p:nvSpPr>
          <p:cNvPr id="2" name="원형: 비어 있음 1">
            <a:extLst>
              <a:ext uri="{FF2B5EF4-FFF2-40B4-BE49-F238E27FC236}">
                <a16:creationId xmlns:a16="http://schemas.microsoft.com/office/drawing/2014/main" xmlns="" id="{43510F96-4E4D-4F6A-818D-E299E831CC01}"/>
              </a:ext>
            </a:extLst>
          </p:cNvPr>
          <p:cNvSpPr/>
          <p:nvPr userDrawn="1"/>
        </p:nvSpPr>
        <p:spPr>
          <a:xfrm>
            <a:off x="6392164" y="1281975"/>
            <a:ext cx="4759542" cy="4759542"/>
          </a:xfrm>
          <a:prstGeom prst="donut">
            <a:avLst>
              <a:gd name="adj" fmla="val 93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a:solidFill>
                <a:prstClr val="black"/>
              </a:solidFill>
            </a:endParaRPr>
          </a:p>
        </p:txBody>
      </p:sp>
      <p:sp>
        <p:nvSpPr>
          <p:cNvPr id="20" name="자유형: 도형 19">
            <a:extLst>
              <a:ext uri="{FF2B5EF4-FFF2-40B4-BE49-F238E27FC236}">
                <a16:creationId xmlns:a16="http://schemas.microsoft.com/office/drawing/2014/main" xmlns="" id="{586A9378-5329-4795-BD81-E4B63FD478EE}"/>
              </a:ext>
            </a:extLst>
          </p:cNvPr>
          <p:cNvSpPr>
            <a:spLocks noGrp="1"/>
          </p:cNvSpPr>
          <p:nvPr>
            <p:ph type="pic" sz="quarter" idx="10" hasCustomPrompt="1"/>
          </p:nvPr>
        </p:nvSpPr>
        <p:spPr>
          <a:xfrm>
            <a:off x="9030709" y="1366318"/>
            <a:ext cx="1822409" cy="2586876"/>
          </a:xfrm>
          <a:custGeom>
            <a:avLst/>
            <a:gdLst>
              <a:gd name="connsiteX0" fmla="*/ 863642 w 1822409"/>
              <a:gd name="connsiteY0" fmla="*/ 0 h 2586876"/>
              <a:gd name="connsiteX1" fmla="*/ 1706307 w 1822409"/>
              <a:gd name="connsiteY1" fmla="*/ 2577164 h 2586876"/>
              <a:gd name="connsiteX2" fmla="*/ 0 w 1822409"/>
              <a:gd name="connsiteY2" fmla="*/ 2586876 h 2586876"/>
            </a:gdLst>
            <a:ahLst/>
            <a:cxnLst>
              <a:cxn ang="0">
                <a:pos x="connsiteX0" y="connsiteY0"/>
              </a:cxn>
              <a:cxn ang="0">
                <a:pos x="connsiteX1" y="connsiteY1"/>
              </a:cxn>
              <a:cxn ang="0">
                <a:pos x="connsiteX2" y="connsiteY2"/>
              </a:cxn>
            </a:cxnLst>
            <a:rect l="l" t="t" r="r" b="b"/>
            <a:pathLst>
              <a:path w="1822409" h="2586876">
                <a:moveTo>
                  <a:pt x="863642" y="0"/>
                </a:moveTo>
                <a:cubicBezTo>
                  <a:pt x="1679882" y="581132"/>
                  <a:pt x="2021522" y="1626487"/>
                  <a:pt x="1706307" y="2577164"/>
                </a:cubicBezTo>
                <a:lnTo>
                  <a:pt x="0" y="25868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xmlns="" id="{417FB495-1718-4B12-A0EC-D01DB876E6E2}"/>
              </a:ext>
            </a:extLst>
          </p:cNvPr>
          <p:cNvSpPr>
            <a:spLocks noGrp="1"/>
          </p:cNvSpPr>
          <p:nvPr>
            <p:ph type="pic" sz="quarter" idx="11" hasCustomPrompt="1"/>
          </p:nvPr>
        </p:nvSpPr>
        <p:spPr>
          <a:xfrm>
            <a:off x="7118317" y="932349"/>
            <a:ext cx="2719605" cy="2144179"/>
          </a:xfrm>
          <a:custGeom>
            <a:avLst/>
            <a:gdLst>
              <a:gd name="connsiteX0" fmla="*/ 1401769 w 2719605"/>
              <a:gd name="connsiteY0" fmla="*/ 1 h 2144179"/>
              <a:gd name="connsiteX1" fmla="*/ 2719605 w 2719605"/>
              <a:gd name="connsiteY1" fmla="*/ 421978 h 2144179"/>
              <a:gd name="connsiteX2" fmla="*/ 2144640 w 2719605"/>
              <a:gd name="connsiteY2" fmla="*/ 2144179 h 2144179"/>
              <a:gd name="connsiteX3" fmla="*/ 2136701 w 2719605"/>
              <a:gd name="connsiteY3" fmla="*/ 2144179 h 2144179"/>
              <a:gd name="connsiteX4" fmla="*/ 0 w 2719605"/>
              <a:gd name="connsiteY4" fmla="*/ 480476 h 2144179"/>
              <a:gd name="connsiteX5" fmla="*/ 1401769 w 2719605"/>
              <a:gd name="connsiteY5" fmla="*/ 1 h 214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9605" h="2144179">
                <a:moveTo>
                  <a:pt x="1401769" y="1"/>
                </a:moveTo>
                <a:cubicBezTo>
                  <a:pt x="1863929" y="178"/>
                  <a:pt x="2326036" y="140289"/>
                  <a:pt x="2719605" y="421978"/>
                </a:cubicBezTo>
                <a:lnTo>
                  <a:pt x="2144640" y="2144179"/>
                </a:lnTo>
                <a:lnTo>
                  <a:pt x="2136701" y="2144179"/>
                </a:lnTo>
                <a:lnTo>
                  <a:pt x="0" y="480476"/>
                </a:lnTo>
                <a:cubicBezTo>
                  <a:pt x="412291" y="159962"/>
                  <a:pt x="907061" y="-188"/>
                  <a:pt x="1401769" y="1"/>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4" name="자유형: 도형 23">
            <a:extLst>
              <a:ext uri="{FF2B5EF4-FFF2-40B4-BE49-F238E27FC236}">
                <a16:creationId xmlns:a16="http://schemas.microsoft.com/office/drawing/2014/main" xmlns="" id="{4FE3062D-0FB9-425A-A589-68F4CEA8D726}"/>
              </a:ext>
            </a:extLst>
          </p:cNvPr>
          <p:cNvSpPr>
            <a:spLocks noGrp="1"/>
          </p:cNvSpPr>
          <p:nvPr>
            <p:ph type="pic" sz="quarter" idx="12" hasCustomPrompt="1"/>
          </p:nvPr>
        </p:nvSpPr>
        <p:spPr>
          <a:xfrm>
            <a:off x="8112013" y="4022252"/>
            <a:ext cx="2626805" cy="1570156"/>
          </a:xfrm>
          <a:custGeom>
            <a:avLst/>
            <a:gdLst>
              <a:gd name="connsiteX0" fmla="*/ 462339 w 2626805"/>
              <a:gd name="connsiteY0" fmla="*/ 1569148 h 1570156"/>
              <a:gd name="connsiteX1" fmla="*/ 483227 w 2626805"/>
              <a:gd name="connsiteY1" fmla="*/ 1569612 h 1570156"/>
              <a:gd name="connsiteX2" fmla="*/ 471294 w 2626805"/>
              <a:gd name="connsiteY2" fmla="*/ 1570156 h 1570156"/>
              <a:gd name="connsiteX3" fmla="*/ 462562 w 2626805"/>
              <a:gd name="connsiteY3" fmla="*/ 1569858 h 1570156"/>
              <a:gd name="connsiteX4" fmla="*/ 2626805 w 2626805"/>
              <a:gd name="connsiteY4" fmla="*/ 0 h 1570156"/>
              <a:gd name="connsiteX5" fmla="*/ 495284 w 2626805"/>
              <a:gd name="connsiteY5" fmla="*/ 1569062 h 1570156"/>
              <a:gd name="connsiteX6" fmla="*/ 0 w 2626805"/>
              <a:gd name="connsiteY6" fmla="*/ 14951 h 157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6805" h="1570156">
                <a:moveTo>
                  <a:pt x="462339" y="1569148"/>
                </a:moveTo>
                <a:lnTo>
                  <a:pt x="483227" y="1569612"/>
                </a:lnTo>
                <a:cubicBezTo>
                  <a:pt x="479254" y="1570099"/>
                  <a:pt x="475275" y="1570133"/>
                  <a:pt x="471294" y="1570156"/>
                </a:cubicBezTo>
                <a:lnTo>
                  <a:pt x="462562" y="1569858"/>
                </a:lnTo>
                <a:close/>
                <a:moveTo>
                  <a:pt x="2626805" y="0"/>
                </a:moveTo>
                <a:cubicBezTo>
                  <a:pt x="2323053" y="924730"/>
                  <a:pt x="1466758" y="1554229"/>
                  <a:pt x="495284" y="1569062"/>
                </a:cubicBezTo>
                <a:lnTo>
                  <a:pt x="0" y="14951"/>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6" name="자유형: 도형 25">
            <a:extLst>
              <a:ext uri="{FF2B5EF4-FFF2-40B4-BE49-F238E27FC236}">
                <a16:creationId xmlns:a16="http://schemas.microsoft.com/office/drawing/2014/main" xmlns="" id="{C4C57A6F-87E6-418B-8AAD-B2B59AF316B2}"/>
              </a:ext>
            </a:extLst>
          </p:cNvPr>
          <p:cNvSpPr>
            <a:spLocks noGrp="1"/>
          </p:cNvSpPr>
          <p:nvPr>
            <p:ph type="pic" sz="quarter" idx="14" hasCustomPrompt="1"/>
          </p:nvPr>
        </p:nvSpPr>
        <p:spPr>
          <a:xfrm>
            <a:off x="6392163" y="3145586"/>
            <a:ext cx="2195336" cy="2446823"/>
          </a:xfrm>
          <a:custGeom>
            <a:avLst/>
            <a:gdLst>
              <a:gd name="connsiteX0" fmla="*/ 1374390 w 2195336"/>
              <a:gd name="connsiteY0" fmla="*/ 0 h 2446823"/>
              <a:gd name="connsiteX1" fmla="*/ 2151590 w 2195336"/>
              <a:gd name="connsiteY1" fmla="*/ 2438716 h 2446823"/>
              <a:gd name="connsiteX2" fmla="*/ 2195126 w 2195336"/>
              <a:gd name="connsiteY2" fmla="*/ 2439683 h 2446823"/>
              <a:gd name="connsiteX3" fmla="*/ 2195336 w 2195336"/>
              <a:gd name="connsiteY3" fmla="*/ 2440337 h 2446823"/>
              <a:gd name="connsiteX4" fmla="*/ 2192990 w 2195336"/>
              <a:gd name="connsiteY4" fmla="*/ 2440444 h 2446823"/>
              <a:gd name="connsiteX5" fmla="*/ 2151693 w 2195336"/>
              <a:gd name="connsiteY5" fmla="*/ 2439035 h 2446823"/>
              <a:gd name="connsiteX6" fmla="*/ 2154077 w 2195336"/>
              <a:gd name="connsiteY6" fmla="*/ 2446517 h 2446823"/>
              <a:gd name="connsiteX7" fmla="*/ 0 w 2195336"/>
              <a:gd name="connsiteY7" fmla="*/ 1016322 h 244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5336" h="2446823">
                <a:moveTo>
                  <a:pt x="1374390" y="0"/>
                </a:moveTo>
                <a:lnTo>
                  <a:pt x="2151590" y="2438716"/>
                </a:lnTo>
                <a:lnTo>
                  <a:pt x="2195126" y="2439683"/>
                </a:lnTo>
                <a:lnTo>
                  <a:pt x="2195336" y="2440337"/>
                </a:lnTo>
                <a:lnTo>
                  <a:pt x="2192990" y="2440444"/>
                </a:lnTo>
                <a:lnTo>
                  <a:pt x="2151693" y="2439035"/>
                </a:lnTo>
                <a:lnTo>
                  <a:pt x="2154077" y="2446517"/>
                </a:lnTo>
                <a:cubicBezTo>
                  <a:pt x="1203619" y="2462028"/>
                  <a:pt x="349619" y="1887845"/>
                  <a:pt x="0" y="1016322"/>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94334192"/>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3BA6D116-08C4-4B82-9CED-6CAA135A4C41}"/>
              </a:ext>
            </a:extLst>
          </p:cNvPr>
          <p:cNvSpPr/>
          <p:nvPr userDrawn="1"/>
        </p:nvSpPr>
        <p:spPr>
          <a:xfrm>
            <a:off x="647699" y="1720158"/>
            <a:ext cx="6441164" cy="3417684"/>
          </a:xfrm>
          <a:prstGeom prst="frame">
            <a:avLst>
              <a:gd name="adj1" fmla="val 90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2" name="그림 개체 틀 5">
            <a:extLst>
              <a:ext uri="{FF2B5EF4-FFF2-40B4-BE49-F238E27FC236}">
                <a16:creationId xmlns:a16="http://schemas.microsoft.com/office/drawing/2014/main" xmlns="" id="{94D1C30F-C049-4A2E-AA78-FB452C660A0F}"/>
              </a:ext>
            </a:extLst>
          </p:cNvPr>
          <p:cNvSpPr>
            <a:spLocks noGrp="1"/>
          </p:cNvSpPr>
          <p:nvPr>
            <p:ph type="pic" sz="quarter" idx="12" hasCustomPrompt="1"/>
          </p:nvPr>
        </p:nvSpPr>
        <p:spPr>
          <a:xfrm>
            <a:off x="3612333" y="425513"/>
            <a:ext cx="3096285" cy="600697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06839966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userDrawn="1">
  <p:cSld name="34_Images &amp; Contents">
    <p:spTree>
      <p:nvGrpSpPr>
        <p:cNvPr id="1" name=""/>
        <p:cNvGrpSpPr/>
        <p:nvPr/>
      </p:nvGrpSpPr>
      <p:grpSpPr>
        <a:xfrm>
          <a:off x="0" y="0"/>
          <a:ext cx="0" cy="0"/>
          <a:chOff x="0" y="0"/>
          <a:chExt cx="0" cy="0"/>
        </a:xfrm>
      </p:grpSpPr>
      <p:sp>
        <p:nvSpPr>
          <p:cNvPr id="4" name="Rectangle 32">
            <a:extLst>
              <a:ext uri="{FF2B5EF4-FFF2-40B4-BE49-F238E27FC236}">
                <a16:creationId xmlns:a16="http://schemas.microsoft.com/office/drawing/2014/main" xmlns="" id="{B1200484-72B4-43EB-A307-AC173EECE210}"/>
              </a:ext>
            </a:extLst>
          </p:cNvPr>
          <p:cNvSpPr/>
          <p:nvPr/>
        </p:nvSpPr>
        <p:spPr>
          <a:xfrm rot="2700000">
            <a:off x="7613275" y="909332"/>
            <a:ext cx="2073280" cy="5107827"/>
          </a:xfrm>
          <a:prstGeom prst="rect">
            <a:avLst/>
          </a:prstGeom>
          <a:noFill/>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5" name="Rectangle 33">
            <a:extLst>
              <a:ext uri="{FF2B5EF4-FFF2-40B4-BE49-F238E27FC236}">
                <a16:creationId xmlns:a16="http://schemas.microsoft.com/office/drawing/2014/main" xmlns="" id="{746E5197-E35A-4AF6-8BB9-724E846289AD}"/>
              </a:ext>
            </a:extLst>
          </p:cNvPr>
          <p:cNvSpPr/>
          <p:nvPr/>
        </p:nvSpPr>
        <p:spPr>
          <a:xfrm rot="18900000">
            <a:off x="7613278" y="875086"/>
            <a:ext cx="2073279" cy="5107830"/>
          </a:xfrm>
          <a:prstGeom prst="rect">
            <a:avLst/>
          </a:prstGeom>
          <a:no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18" name="자유형: 도형 17">
            <a:extLst>
              <a:ext uri="{FF2B5EF4-FFF2-40B4-BE49-F238E27FC236}">
                <a16:creationId xmlns:a16="http://schemas.microsoft.com/office/drawing/2014/main" xmlns="" id="{5C6A544B-DEF5-42CF-B81D-EA204CF5C296}"/>
              </a:ext>
            </a:extLst>
          </p:cNvPr>
          <p:cNvSpPr>
            <a:spLocks noGrp="1"/>
          </p:cNvSpPr>
          <p:nvPr>
            <p:ph type="pic" sz="quarter" idx="10" hasCustomPrompt="1"/>
          </p:nvPr>
        </p:nvSpPr>
        <p:spPr>
          <a:xfrm>
            <a:off x="5969923" y="2050576"/>
            <a:ext cx="2565552" cy="2565552"/>
          </a:xfrm>
          <a:custGeom>
            <a:avLst/>
            <a:gdLst>
              <a:gd name="connsiteX0" fmla="*/ 1282776 w 2565552"/>
              <a:gd name="connsiteY0" fmla="*/ 0 h 2565552"/>
              <a:gd name="connsiteX1" fmla="*/ 2565552 w 2565552"/>
              <a:gd name="connsiteY1" fmla="*/ 1282777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7"/>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7" name="자유형: 도형 16">
            <a:extLst>
              <a:ext uri="{FF2B5EF4-FFF2-40B4-BE49-F238E27FC236}">
                <a16:creationId xmlns:a16="http://schemas.microsoft.com/office/drawing/2014/main" xmlns="" id="{C02AE221-A9B0-4F37-A129-07368400CD52}"/>
              </a:ext>
            </a:extLst>
          </p:cNvPr>
          <p:cNvSpPr>
            <a:spLocks noGrp="1"/>
          </p:cNvSpPr>
          <p:nvPr>
            <p:ph type="pic" sz="quarter" idx="11" hasCustomPrompt="1"/>
          </p:nvPr>
        </p:nvSpPr>
        <p:spPr>
          <a:xfrm>
            <a:off x="7370697" y="3451350"/>
            <a:ext cx="2565552" cy="2565552"/>
          </a:xfrm>
          <a:custGeom>
            <a:avLst/>
            <a:gdLst>
              <a:gd name="connsiteX0" fmla="*/ 1282775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5"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자유형: 도형 13">
            <a:extLst>
              <a:ext uri="{FF2B5EF4-FFF2-40B4-BE49-F238E27FC236}">
                <a16:creationId xmlns:a16="http://schemas.microsoft.com/office/drawing/2014/main" xmlns="" id="{E5285B70-0363-436C-AB13-3367F4E0FD78}"/>
              </a:ext>
            </a:extLst>
          </p:cNvPr>
          <p:cNvSpPr>
            <a:spLocks noGrp="1"/>
          </p:cNvSpPr>
          <p:nvPr>
            <p:ph type="pic" sz="quarter" idx="12" hasCustomPrompt="1"/>
          </p:nvPr>
        </p:nvSpPr>
        <p:spPr>
          <a:xfrm>
            <a:off x="8758182" y="2063864"/>
            <a:ext cx="2565552" cy="2565552"/>
          </a:xfrm>
          <a:custGeom>
            <a:avLst/>
            <a:gdLst>
              <a:gd name="connsiteX0" fmla="*/ 1282776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xmlns="" id="{B86ADC2A-A8A4-4EF0-8AEC-78660E2990B3}"/>
              </a:ext>
            </a:extLst>
          </p:cNvPr>
          <p:cNvSpPr>
            <a:spLocks noGrp="1"/>
          </p:cNvSpPr>
          <p:nvPr>
            <p:ph type="pic" sz="quarter" idx="13" hasCustomPrompt="1"/>
          </p:nvPr>
        </p:nvSpPr>
        <p:spPr>
          <a:xfrm>
            <a:off x="7357409" y="663092"/>
            <a:ext cx="2565552" cy="2565553"/>
          </a:xfrm>
          <a:custGeom>
            <a:avLst/>
            <a:gdLst>
              <a:gd name="connsiteX0" fmla="*/ 1282775 w 2565552"/>
              <a:gd name="connsiteY0" fmla="*/ 0 h 2565553"/>
              <a:gd name="connsiteX1" fmla="*/ 2565552 w 2565552"/>
              <a:gd name="connsiteY1" fmla="*/ 1282777 h 2565553"/>
              <a:gd name="connsiteX2" fmla="*/ 1282776 w 2565552"/>
              <a:gd name="connsiteY2" fmla="*/ 2565553 h 2565553"/>
              <a:gd name="connsiteX3" fmla="*/ 0 w 2565552"/>
              <a:gd name="connsiteY3" fmla="*/ 1282776 h 2565553"/>
            </a:gdLst>
            <a:ahLst/>
            <a:cxnLst>
              <a:cxn ang="0">
                <a:pos x="connsiteX0" y="connsiteY0"/>
              </a:cxn>
              <a:cxn ang="0">
                <a:pos x="connsiteX1" y="connsiteY1"/>
              </a:cxn>
              <a:cxn ang="0">
                <a:pos x="connsiteX2" y="connsiteY2"/>
              </a:cxn>
              <a:cxn ang="0">
                <a:pos x="connsiteX3" y="connsiteY3"/>
              </a:cxn>
            </a:cxnLst>
            <a:rect l="l" t="t" r="r" b="b"/>
            <a:pathLst>
              <a:path w="2565552" h="2565553">
                <a:moveTo>
                  <a:pt x="1282775" y="0"/>
                </a:moveTo>
                <a:lnTo>
                  <a:pt x="2565552" y="1282777"/>
                </a:lnTo>
                <a:lnTo>
                  <a:pt x="1282776" y="2565553"/>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928362500"/>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833633047"/>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18" Type="http://schemas.openxmlformats.org/officeDocument/2006/relationships/slideLayout" Target="../slideLayouts/slideLayout19.xml"/><Relationship Id="rId3" Type="http://schemas.openxmlformats.org/officeDocument/2006/relationships/slideLayout" Target="../slideLayouts/slideLayout4.xml"/><Relationship Id="rId21" Type="http://schemas.openxmlformats.org/officeDocument/2006/relationships/theme" Target="../theme/theme2.xml"/><Relationship Id="rId7" Type="http://schemas.openxmlformats.org/officeDocument/2006/relationships/slideLayout" Target="../slideLayouts/slideLayout8.xml"/><Relationship Id="rId12" Type="http://schemas.openxmlformats.org/officeDocument/2006/relationships/slideLayout" Target="../slideLayouts/slideLayout13.xml"/><Relationship Id="rId17" Type="http://schemas.openxmlformats.org/officeDocument/2006/relationships/slideLayout" Target="../slideLayouts/slideLayout18.xml"/><Relationship Id="rId2" Type="http://schemas.openxmlformats.org/officeDocument/2006/relationships/slideLayout" Target="../slideLayouts/slideLayout3.xml"/><Relationship Id="rId16" Type="http://schemas.openxmlformats.org/officeDocument/2006/relationships/slideLayout" Target="../slideLayouts/slideLayout17.xml"/><Relationship Id="rId20" Type="http://schemas.openxmlformats.org/officeDocument/2006/relationships/slideLayout" Target="../slideLayouts/slideLayout21.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5" Type="http://schemas.openxmlformats.org/officeDocument/2006/relationships/slideLayout" Target="../slideLayouts/slideLayout6.xml"/><Relationship Id="rId15" Type="http://schemas.openxmlformats.org/officeDocument/2006/relationships/slideLayout" Target="../slideLayouts/slideLayout16.xml"/><Relationship Id="rId10" Type="http://schemas.openxmlformats.org/officeDocument/2006/relationships/slideLayout" Target="../slideLayouts/slideLayout11.xml"/><Relationship Id="rId19" Type="http://schemas.openxmlformats.org/officeDocument/2006/relationships/slideLayout" Target="../slideLayouts/slideLayout20.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slideLayout" Target="../slideLayouts/slideLayout15.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2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3" Type="http://schemas.openxmlformats.org/officeDocument/2006/relationships/slideLayout" Target="../slideLayouts/slideLayout25.xml"/><Relationship Id="rId21" Type="http://schemas.openxmlformats.org/officeDocument/2006/relationships/slideLayout" Target="../slideLayouts/slideLayout43.xml"/><Relationship Id="rId7" Type="http://schemas.openxmlformats.org/officeDocument/2006/relationships/slideLayout" Target="../slideLayouts/slideLayout29.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5" Type="http://schemas.openxmlformats.org/officeDocument/2006/relationships/theme" Target="../theme/theme4.xml"/><Relationship Id="rId2" Type="http://schemas.openxmlformats.org/officeDocument/2006/relationships/slideLayout" Target="../slideLayouts/slideLayout24.xml"/><Relationship Id="rId16" Type="http://schemas.openxmlformats.org/officeDocument/2006/relationships/slideLayout" Target="../slideLayouts/slideLayout38.xml"/><Relationship Id="rId20" Type="http://schemas.openxmlformats.org/officeDocument/2006/relationships/slideLayout" Target="../slideLayouts/slideLayout42.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24" Type="http://schemas.openxmlformats.org/officeDocument/2006/relationships/slideLayout" Target="../slideLayouts/slideLayout46.xml"/><Relationship Id="rId5" Type="http://schemas.openxmlformats.org/officeDocument/2006/relationships/slideLayout" Target="../slideLayouts/slideLayout27.xml"/><Relationship Id="rId15" Type="http://schemas.openxmlformats.org/officeDocument/2006/relationships/slideLayout" Target="../slideLayouts/slideLayout37.xml"/><Relationship Id="rId23" Type="http://schemas.openxmlformats.org/officeDocument/2006/relationships/slideLayout" Target="../slideLayouts/slideLayout45.xml"/><Relationship Id="rId10" Type="http://schemas.openxmlformats.org/officeDocument/2006/relationships/slideLayout" Target="../slideLayouts/slideLayout32.xml"/><Relationship Id="rId19" Type="http://schemas.openxmlformats.org/officeDocument/2006/relationships/slideLayout" Target="../slideLayouts/slideLayout41.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slideLayout" Target="../slideLayouts/slideLayout36.xml"/><Relationship Id="rId22" Type="http://schemas.openxmlformats.org/officeDocument/2006/relationships/slideLayout" Target="../slideLayouts/slideLayout44.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47.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18" Type="http://schemas.openxmlformats.org/officeDocument/2006/relationships/theme" Target="../theme/theme6.xml"/><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17" Type="http://schemas.openxmlformats.org/officeDocument/2006/relationships/slideLayout" Target="../slideLayouts/slideLayout64.xml"/><Relationship Id="rId2" Type="http://schemas.openxmlformats.org/officeDocument/2006/relationships/slideLayout" Target="../slideLayouts/slideLayout49.xml"/><Relationship Id="rId16" Type="http://schemas.openxmlformats.org/officeDocument/2006/relationships/slideLayout" Target="../slideLayouts/slideLayout63.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10" Type="http://schemas.openxmlformats.org/officeDocument/2006/relationships/slideLayout" Target="../slideLayouts/slideLayout57.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6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3.xml"/><Relationship Id="rId13" Type="http://schemas.openxmlformats.org/officeDocument/2006/relationships/slideLayout" Target="../slideLayouts/slideLayout78.xml"/><Relationship Id="rId18" Type="http://schemas.openxmlformats.org/officeDocument/2006/relationships/slideLayout" Target="../slideLayouts/slideLayout83.xml"/><Relationship Id="rId3" Type="http://schemas.openxmlformats.org/officeDocument/2006/relationships/slideLayout" Target="../slideLayouts/slideLayout68.xml"/><Relationship Id="rId7" Type="http://schemas.openxmlformats.org/officeDocument/2006/relationships/slideLayout" Target="../slideLayouts/slideLayout72.xml"/><Relationship Id="rId12" Type="http://schemas.openxmlformats.org/officeDocument/2006/relationships/slideLayout" Target="../slideLayouts/slideLayout77.xml"/><Relationship Id="rId17" Type="http://schemas.openxmlformats.org/officeDocument/2006/relationships/slideLayout" Target="../slideLayouts/slideLayout82.xml"/><Relationship Id="rId2" Type="http://schemas.openxmlformats.org/officeDocument/2006/relationships/slideLayout" Target="../slideLayouts/slideLayout67.xml"/><Relationship Id="rId16" Type="http://schemas.openxmlformats.org/officeDocument/2006/relationships/slideLayout" Target="../slideLayouts/slideLayout81.xml"/><Relationship Id="rId1" Type="http://schemas.openxmlformats.org/officeDocument/2006/relationships/slideLayout" Target="../slideLayouts/slideLayout66.xml"/><Relationship Id="rId6" Type="http://schemas.openxmlformats.org/officeDocument/2006/relationships/slideLayout" Target="../slideLayouts/slideLayout71.xml"/><Relationship Id="rId11" Type="http://schemas.openxmlformats.org/officeDocument/2006/relationships/slideLayout" Target="../slideLayouts/slideLayout76.xml"/><Relationship Id="rId5" Type="http://schemas.openxmlformats.org/officeDocument/2006/relationships/slideLayout" Target="../slideLayouts/slideLayout70.xml"/><Relationship Id="rId15" Type="http://schemas.openxmlformats.org/officeDocument/2006/relationships/slideLayout" Target="../slideLayouts/slideLayout80.xml"/><Relationship Id="rId10" Type="http://schemas.openxmlformats.org/officeDocument/2006/relationships/slideLayout" Target="../slideLayouts/slideLayout75.xml"/><Relationship Id="rId19" Type="http://schemas.openxmlformats.org/officeDocument/2006/relationships/theme" Target="../theme/theme8.xml"/><Relationship Id="rId4" Type="http://schemas.openxmlformats.org/officeDocument/2006/relationships/slideLayout" Target="../slideLayouts/slideLayout69.xml"/><Relationship Id="rId9" Type="http://schemas.openxmlformats.org/officeDocument/2006/relationships/slideLayout" Target="../slideLayouts/slideLayout74.xml"/><Relationship Id="rId14" Type="http://schemas.openxmlformats.org/officeDocument/2006/relationships/slideLayout" Target="../slideLayouts/slideLayout7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1.xml"/><Relationship Id="rId13" Type="http://schemas.openxmlformats.org/officeDocument/2006/relationships/slideLayout" Target="../slideLayouts/slideLayout96.xml"/><Relationship Id="rId3" Type="http://schemas.openxmlformats.org/officeDocument/2006/relationships/slideLayout" Target="../slideLayouts/slideLayout86.xml"/><Relationship Id="rId7" Type="http://schemas.openxmlformats.org/officeDocument/2006/relationships/slideLayout" Target="../slideLayouts/slideLayout90.xml"/><Relationship Id="rId12" Type="http://schemas.openxmlformats.org/officeDocument/2006/relationships/slideLayout" Target="../slideLayouts/slideLayout95.xml"/><Relationship Id="rId17" Type="http://schemas.openxmlformats.org/officeDocument/2006/relationships/theme" Target="../theme/theme9.xml"/><Relationship Id="rId2" Type="http://schemas.openxmlformats.org/officeDocument/2006/relationships/slideLayout" Target="../slideLayouts/slideLayout85.xml"/><Relationship Id="rId16" Type="http://schemas.openxmlformats.org/officeDocument/2006/relationships/slideLayout" Target="../slideLayouts/slideLayout99.xml"/><Relationship Id="rId1" Type="http://schemas.openxmlformats.org/officeDocument/2006/relationships/slideLayout" Target="../slideLayouts/slideLayout84.xml"/><Relationship Id="rId6" Type="http://schemas.openxmlformats.org/officeDocument/2006/relationships/slideLayout" Target="../slideLayouts/slideLayout89.xml"/><Relationship Id="rId11" Type="http://schemas.openxmlformats.org/officeDocument/2006/relationships/slideLayout" Target="../slideLayouts/slideLayout94.xml"/><Relationship Id="rId5" Type="http://schemas.openxmlformats.org/officeDocument/2006/relationships/slideLayout" Target="../slideLayouts/slideLayout88.xml"/><Relationship Id="rId15" Type="http://schemas.openxmlformats.org/officeDocument/2006/relationships/slideLayout" Target="../slideLayouts/slideLayout98.xml"/><Relationship Id="rId10" Type="http://schemas.openxmlformats.org/officeDocument/2006/relationships/slideLayout" Target="../slideLayouts/slideLayout93.xml"/><Relationship Id="rId4" Type="http://schemas.openxmlformats.org/officeDocument/2006/relationships/slideLayout" Target="../slideLayouts/slideLayout87.xml"/><Relationship Id="rId9" Type="http://schemas.openxmlformats.org/officeDocument/2006/relationships/slideLayout" Target="../slideLayouts/slideLayout92.xml"/><Relationship Id="rId14" Type="http://schemas.openxmlformats.org/officeDocument/2006/relationships/slideLayout" Target="../slideLayouts/slideLayout97.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7.xml"/><Relationship Id="rId13" Type="http://schemas.openxmlformats.org/officeDocument/2006/relationships/slideLayout" Target="../slideLayouts/slideLayout112.xml"/><Relationship Id="rId3" Type="http://schemas.openxmlformats.org/officeDocument/2006/relationships/slideLayout" Target="../slideLayouts/slideLayout102.xml"/><Relationship Id="rId7" Type="http://schemas.openxmlformats.org/officeDocument/2006/relationships/slideLayout" Target="../slideLayouts/slideLayout106.xml"/><Relationship Id="rId12" Type="http://schemas.openxmlformats.org/officeDocument/2006/relationships/slideLayout" Target="../slideLayouts/slideLayout111.xml"/><Relationship Id="rId2" Type="http://schemas.openxmlformats.org/officeDocument/2006/relationships/slideLayout" Target="../slideLayouts/slideLayout101.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1" Type="http://schemas.openxmlformats.org/officeDocument/2006/relationships/slideLayout" Target="../slideLayouts/slideLayout110.xml"/><Relationship Id="rId5" Type="http://schemas.openxmlformats.org/officeDocument/2006/relationships/slideLayout" Target="../slideLayouts/slideLayout104.xml"/><Relationship Id="rId15" Type="http://schemas.openxmlformats.org/officeDocument/2006/relationships/theme" Target="../theme/theme10.xml"/><Relationship Id="rId10" Type="http://schemas.openxmlformats.org/officeDocument/2006/relationships/slideLayout" Target="../slideLayouts/slideLayout109.xml"/><Relationship Id="rId4" Type="http://schemas.openxmlformats.org/officeDocument/2006/relationships/slideLayout" Target="../slideLayouts/slideLayout103.xml"/><Relationship Id="rId9" Type="http://schemas.openxmlformats.org/officeDocument/2006/relationships/slideLayout" Target="../slideLayouts/slideLayout108.xml"/><Relationship Id="rId14" Type="http://schemas.openxmlformats.org/officeDocument/2006/relationships/slideLayout" Target="../slideLayouts/slideLayout113.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1.xml"/><Relationship Id="rId13" Type="http://schemas.openxmlformats.org/officeDocument/2006/relationships/slideLayout" Target="../slideLayouts/slideLayout126.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slideLayout" Target="../slideLayouts/slideLayout125.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5" Type="http://schemas.openxmlformats.org/officeDocument/2006/relationships/theme" Target="../theme/theme11.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 Id="rId14" Type="http://schemas.openxmlformats.org/officeDocument/2006/relationships/slideLayout" Target="../slideLayouts/slideLayout127.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35.xml"/><Relationship Id="rId13" Type="http://schemas.openxmlformats.org/officeDocument/2006/relationships/slideLayout" Target="../slideLayouts/slideLayout140.xml"/><Relationship Id="rId3" Type="http://schemas.openxmlformats.org/officeDocument/2006/relationships/slideLayout" Target="../slideLayouts/slideLayout130.xml"/><Relationship Id="rId7" Type="http://schemas.openxmlformats.org/officeDocument/2006/relationships/slideLayout" Target="../slideLayouts/slideLayout134.xml"/><Relationship Id="rId12" Type="http://schemas.openxmlformats.org/officeDocument/2006/relationships/slideLayout" Target="../slideLayouts/slideLayout139.xml"/><Relationship Id="rId2" Type="http://schemas.openxmlformats.org/officeDocument/2006/relationships/slideLayout" Target="../slideLayouts/slideLayout129.xml"/><Relationship Id="rId1" Type="http://schemas.openxmlformats.org/officeDocument/2006/relationships/slideLayout" Target="../slideLayouts/slideLayout128.xml"/><Relationship Id="rId6" Type="http://schemas.openxmlformats.org/officeDocument/2006/relationships/slideLayout" Target="../slideLayouts/slideLayout133.xml"/><Relationship Id="rId11" Type="http://schemas.openxmlformats.org/officeDocument/2006/relationships/slideLayout" Target="../slideLayouts/slideLayout138.xml"/><Relationship Id="rId5" Type="http://schemas.openxmlformats.org/officeDocument/2006/relationships/slideLayout" Target="../slideLayouts/slideLayout132.xml"/><Relationship Id="rId15" Type="http://schemas.openxmlformats.org/officeDocument/2006/relationships/theme" Target="../theme/theme12.xml"/><Relationship Id="rId10" Type="http://schemas.openxmlformats.org/officeDocument/2006/relationships/slideLayout" Target="../slideLayouts/slideLayout137.xml"/><Relationship Id="rId4" Type="http://schemas.openxmlformats.org/officeDocument/2006/relationships/slideLayout" Target="../slideLayouts/slideLayout131.xml"/><Relationship Id="rId9" Type="http://schemas.openxmlformats.org/officeDocument/2006/relationships/slideLayout" Target="../slideLayouts/slideLayout136.xml"/><Relationship Id="rId14" Type="http://schemas.openxmlformats.org/officeDocument/2006/relationships/slideLayout" Target="../slideLayouts/slideLayout14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49.xml"/><Relationship Id="rId13" Type="http://schemas.openxmlformats.org/officeDocument/2006/relationships/slideLayout" Target="../slideLayouts/slideLayout154.xml"/><Relationship Id="rId18" Type="http://schemas.openxmlformats.org/officeDocument/2006/relationships/slideLayout" Target="../slideLayouts/slideLayout159.xml"/><Relationship Id="rId3" Type="http://schemas.openxmlformats.org/officeDocument/2006/relationships/slideLayout" Target="../slideLayouts/slideLayout144.xml"/><Relationship Id="rId21" Type="http://schemas.openxmlformats.org/officeDocument/2006/relationships/theme" Target="../theme/theme13.xml"/><Relationship Id="rId7" Type="http://schemas.openxmlformats.org/officeDocument/2006/relationships/slideLayout" Target="../slideLayouts/slideLayout148.xml"/><Relationship Id="rId12" Type="http://schemas.openxmlformats.org/officeDocument/2006/relationships/slideLayout" Target="../slideLayouts/slideLayout153.xml"/><Relationship Id="rId17" Type="http://schemas.openxmlformats.org/officeDocument/2006/relationships/slideLayout" Target="../slideLayouts/slideLayout158.xml"/><Relationship Id="rId2" Type="http://schemas.openxmlformats.org/officeDocument/2006/relationships/slideLayout" Target="../slideLayouts/slideLayout143.xml"/><Relationship Id="rId16" Type="http://schemas.openxmlformats.org/officeDocument/2006/relationships/slideLayout" Target="../slideLayouts/slideLayout157.xml"/><Relationship Id="rId20" Type="http://schemas.openxmlformats.org/officeDocument/2006/relationships/slideLayout" Target="../slideLayouts/slideLayout161.xml"/><Relationship Id="rId1" Type="http://schemas.openxmlformats.org/officeDocument/2006/relationships/slideLayout" Target="../slideLayouts/slideLayout142.xml"/><Relationship Id="rId6" Type="http://schemas.openxmlformats.org/officeDocument/2006/relationships/slideLayout" Target="../slideLayouts/slideLayout147.xml"/><Relationship Id="rId11" Type="http://schemas.openxmlformats.org/officeDocument/2006/relationships/slideLayout" Target="../slideLayouts/slideLayout152.xml"/><Relationship Id="rId5" Type="http://schemas.openxmlformats.org/officeDocument/2006/relationships/slideLayout" Target="../slideLayouts/slideLayout146.xml"/><Relationship Id="rId15" Type="http://schemas.openxmlformats.org/officeDocument/2006/relationships/slideLayout" Target="../slideLayouts/slideLayout156.xml"/><Relationship Id="rId10" Type="http://schemas.openxmlformats.org/officeDocument/2006/relationships/slideLayout" Target="../slideLayouts/slideLayout151.xml"/><Relationship Id="rId19" Type="http://schemas.openxmlformats.org/officeDocument/2006/relationships/slideLayout" Target="../slideLayouts/slideLayout160.xml"/><Relationship Id="rId4" Type="http://schemas.openxmlformats.org/officeDocument/2006/relationships/slideLayout" Target="../slideLayouts/slideLayout145.xml"/><Relationship Id="rId9" Type="http://schemas.openxmlformats.org/officeDocument/2006/relationships/slideLayout" Target="../slideLayouts/slideLayout150.xml"/><Relationship Id="rId14" Type="http://schemas.openxmlformats.org/officeDocument/2006/relationships/slideLayout" Target="../slideLayouts/slideLayout155.xml"/></Relationships>
</file>

<file path=ppt/slideMasters/_rels/slideMaster14.xml.rels><?xml version="1.0" encoding="UTF-8" standalone="yes"?>
<Relationships xmlns="http://schemas.openxmlformats.org/package/2006/relationships"><Relationship Id="rId3" Type="http://schemas.openxmlformats.org/officeDocument/2006/relationships/theme" Target="../theme/theme14.xml"/><Relationship Id="rId2" Type="http://schemas.openxmlformats.org/officeDocument/2006/relationships/slideLayout" Target="../slideLayouts/slideLayout163.xml"/><Relationship Id="rId1" Type="http://schemas.openxmlformats.org/officeDocument/2006/relationships/slideLayout" Target="../slideLayouts/slideLayout162.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71.xml"/><Relationship Id="rId13" Type="http://schemas.openxmlformats.org/officeDocument/2006/relationships/slideLayout" Target="../slideLayouts/slideLayout176.xml"/><Relationship Id="rId18" Type="http://schemas.openxmlformats.org/officeDocument/2006/relationships/slideLayout" Target="../slideLayouts/slideLayout181.xml"/><Relationship Id="rId26" Type="http://schemas.openxmlformats.org/officeDocument/2006/relationships/theme" Target="../theme/theme15.xml"/><Relationship Id="rId3" Type="http://schemas.openxmlformats.org/officeDocument/2006/relationships/slideLayout" Target="../slideLayouts/slideLayout166.xml"/><Relationship Id="rId21" Type="http://schemas.openxmlformats.org/officeDocument/2006/relationships/slideLayout" Target="../slideLayouts/slideLayout184.xml"/><Relationship Id="rId7" Type="http://schemas.openxmlformats.org/officeDocument/2006/relationships/slideLayout" Target="../slideLayouts/slideLayout170.xml"/><Relationship Id="rId12" Type="http://schemas.openxmlformats.org/officeDocument/2006/relationships/slideLayout" Target="../slideLayouts/slideLayout175.xml"/><Relationship Id="rId17" Type="http://schemas.openxmlformats.org/officeDocument/2006/relationships/slideLayout" Target="../slideLayouts/slideLayout180.xml"/><Relationship Id="rId25" Type="http://schemas.openxmlformats.org/officeDocument/2006/relationships/slideLayout" Target="../slideLayouts/slideLayout188.xml"/><Relationship Id="rId2" Type="http://schemas.openxmlformats.org/officeDocument/2006/relationships/slideLayout" Target="../slideLayouts/slideLayout165.xml"/><Relationship Id="rId16" Type="http://schemas.openxmlformats.org/officeDocument/2006/relationships/slideLayout" Target="../slideLayouts/slideLayout179.xml"/><Relationship Id="rId20" Type="http://schemas.openxmlformats.org/officeDocument/2006/relationships/slideLayout" Target="../slideLayouts/slideLayout183.xml"/><Relationship Id="rId1" Type="http://schemas.openxmlformats.org/officeDocument/2006/relationships/slideLayout" Target="../slideLayouts/slideLayout164.xml"/><Relationship Id="rId6" Type="http://schemas.openxmlformats.org/officeDocument/2006/relationships/slideLayout" Target="../slideLayouts/slideLayout169.xml"/><Relationship Id="rId11" Type="http://schemas.openxmlformats.org/officeDocument/2006/relationships/slideLayout" Target="../slideLayouts/slideLayout174.xml"/><Relationship Id="rId24" Type="http://schemas.openxmlformats.org/officeDocument/2006/relationships/slideLayout" Target="../slideLayouts/slideLayout187.xml"/><Relationship Id="rId5" Type="http://schemas.openxmlformats.org/officeDocument/2006/relationships/slideLayout" Target="../slideLayouts/slideLayout168.xml"/><Relationship Id="rId15" Type="http://schemas.openxmlformats.org/officeDocument/2006/relationships/slideLayout" Target="../slideLayouts/slideLayout178.xml"/><Relationship Id="rId23" Type="http://schemas.openxmlformats.org/officeDocument/2006/relationships/slideLayout" Target="../slideLayouts/slideLayout186.xml"/><Relationship Id="rId10" Type="http://schemas.openxmlformats.org/officeDocument/2006/relationships/slideLayout" Target="../slideLayouts/slideLayout173.xml"/><Relationship Id="rId19" Type="http://schemas.openxmlformats.org/officeDocument/2006/relationships/slideLayout" Target="../slideLayouts/slideLayout182.xml"/><Relationship Id="rId4" Type="http://schemas.openxmlformats.org/officeDocument/2006/relationships/slideLayout" Target="../slideLayouts/slideLayout167.xml"/><Relationship Id="rId9" Type="http://schemas.openxmlformats.org/officeDocument/2006/relationships/slideLayout" Target="../slideLayouts/slideLayout172.xml"/><Relationship Id="rId14" Type="http://schemas.openxmlformats.org/officeDocument/2006/relationships/slideLayout" Target="../slideLayouts/slideLayout177.xml"/><Relationship Id="rId22" Type="http://schemas.openxmlformats.org/officeDocument/2006/relationships/slideLayout" Target="../slideLayouts/slideLayout185.xml"/></Relationships>
</file>

<file path=ppt/slideMasters/_rels/slideMaster16.xml.rels><?xml version="1.0" encoding="UTF-8" standalone="yes"?>
<Relationships xmlns="http://schemas.openxmlformats.org/package/2006/relationships"><Relationship Id="rId2" Type="http://schemas.openxmlformats.org/officeDocument/2006/relationships/theme" Target="../theme/theme16.xml"/><Relationship Id="rId1" Type="http://schemas.openxmlformats.org/officeDocument/2006/relationships/slideLayout" Target="../slideLayouts/slideLayout189.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97.xml"/><Relationship Id="rId13" Type="http://schemas.openxmlformats.org/officeDocument/2006/relationships/slideLayout" Target="../slideLayouts/slideLayout202.xml"/><Relationship Id="rId18" Type="http://schemas.openxmlformats.org/officeDocument/2006/relationships/slideLayout" Target="../slideLayouts/slideLayout207.xml"/><Relationship Id="rId26" Type="http://schemas.openxmlformats.org/officeDocument/2006/relationships/slideLayout" Target="../slideLayouts/slideLayout215.xml"/><Relationship Id="rId3" Type="http://schemas.openxmlformats.org/officeDocument/2006/relationships/slideLayout" Target="../slideLayouts/slideLayout192.xml"/><Relationship Id="rId21" Type="http://schemas.openxmlformats.org/officeDocument/2006/relationships/slideLayout" Target="../slideLayouts/slideLayout210.xml"/><Relationship Id="rId7" Type="http://schemas.openxmlformats.org/officeDocument/2006/relationships/slideLayout" Target="../slideLayouts/slideLayout196.xml"/><Relationship Id="rId12" Type="http://schemas.openxmlformats.org/officeDocument/2006/relationships/slideLayout" Target="../slideLayouts/slideLayout201.xml"/><Relationship Id="rId17" Type="http://schemas.openxmlformats.org/officeDocument/2006/relationships/slideLayout" Target="../slideLayouts/slideLayout206.xml"/><Relationship Id="rId25" Type="http://schemas.openxmlformats.org/officeDocument/2006/relationships/slideLayout" Target="../slideLayouts/slideLayout214.xml"/><Relationship Id="rId2" Type="http://schemas.openxmlformats.org/officeDocument/2006/relationships/slideLayout" Target="../slideLayouts/slideLayout191.xml"/><Relationship Id="rId16" Type="http://schemas.openxmlformats.org/officeDocument/2006/relationships/slideLayout" Target="../slideLayouts/slideLayout205.xml"/><Relationship Id="rId20" Type="http://schemas.openxmlformats.org/officeDocument/2006/relationships/slideLayout" Target="../slideLayouts/slideLayout209.xml"/><Relationship Id="rId1" Type="http://schemas.openxmlformats.org/officeDocument/2006/relationships/slideLayout" Target="../slideLayouts/slideLayout190.xml"/><Relationship Id="rId6" Type="http://schemas.openxmlformats.org/officeDocument/2006/relationships/slideLayout" Target="../slideLayouts/slideLayout195.xml"/><Relationship Id="rId11" Type="http://schemas.openxmlformats.org/officeDocument/2006/relationships/slideLayout" Target="../slideLayouts/slideLayout200.xml"/><Relationship Id="rId24" Type="http://schemas.openxmlformats.org/officeDocument/2006/relationships/slideLayout" Target="../slideLayouts/slideLayout213.xml"/><Relationship Id="rId5" Type="http://schemas.openxmlformats.org/officeDocument/2006/relationships/slideLayout" Target="../slideLayouts/slideLayout194.xml"/><Relationship Id="rId15" Type="http://schemas.openxmlformats.org/officeDocument/2006/relationships/slideLayout" Target="../slideLayouts/slideLayout204.xml"/><Relationship Id="rId23" Type="http://schemas.openxmlformats.org/officeDocument/2006/relationships/slideLayout" Target="../slideLayouts/slideLayout212.xml"/><Relationship Id="rId10" Type="http://schemas.openxmlformats.org/officeDocument/2006/relationships/slideLayout" Target="../slideLayouts/slideLayout199.xml"/><Relationship Id="rId19" Type="http://schemas.openxmlformats.org/officeDocument/2006/relationships/slideLayout" Target="../slideLayouts/slideLayout208.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14" Type="http://schemas.openxmlformats.org/officeDocument/2006/relationships/slideLayout" Target="../slideLayouts/slideLayout203.xml"/><Relationship Id="rId22" Type="http://schemas.openxmlformats.org/officeDocument/2006/relationships/slideLayout" Target="../slideLayouts/slideLayout211.xml"/><Relationship Id="rId27"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23.xml"/><Relationship Id="rId13" Type="http://schemas.openxmlformats.org/officeDocument/2006/relationships/slideLayout" Target="../slideLayouts/slideLayout228.xml"/><Relationship Id="rId3" Type="http://schemas.openxmlformats.org/officeDocument/2006/relationships/slideLayout" Target="../slideLayouts/slideLayout218.xml"/><Relationship Id="rId7" Type="http://schemas.openxmlformats.org/officeDocument/2006/relationships/slideLayout" Target="../slideLayouts/slideLayout222.xml"/><Relationship Id="rId12" Type="http://schemas.openxmlformats.org/officeDocument/2006/relationships/slideLayout" Target="../slideLayouts/slideLayout227.xml"/><Relationship Id="rId17" Type="http://schemas.openxmlformats.org/officeDocument/2006/relationships/theme" Target="../theme/theme18.xml"/><Relationship Id="rId2" Type="http://schemas.openxmlformats.org/officeDocument/2006/relationships/slideLayout" Target="../slideLayouts/slideLayout217.xml"/><Relationship Id="rId16" Type="http://schemas.openxmlformats.org/officeDocument/2006/relationships/slideLayout" Target="../slideLayouts/slideLayout231.xml"/><Relationship Id="rId1" Type="http://schemas.openxmlformats.org/officeDocument/2006/relationships/slideLayout" Target="../slideLayouts/slideLayout216.xml"/><Relationship Id="rId6" Type="http://schemas.openxmlformats.org/officeDocument/2006/relationships/slideLayout" Target="../slideLayouts/slideLayout221.xml"/><Relationship Id="rId11" Type="http://schemas.openxmlformats.org/officeDocument/2006/relationships/slideLayout" Target="../slideLayouts/slideLayout226.xml"/><Relationship Id="rId5" Type="http://schemas.openxmlformats.org/officeDocument/2006/relationships/slideLayout" Target="../slideLayouts/slideLayout220.xml"/><Relationship Id="rId15" Type="http://schemas.openxmlformats.org/officeDocument/2006/relationships/slideLayout" Target="../slideLayouts/slideLayout230.xml"/><Relationship Id="rId10" Type="http://schemas.openxmlformats.org/officeDocument/2006/relationships/slideLayout" Target="../slideLayouts/slideLayout225.xml"/><Relationship Id="rId4" Type="http://schemas.openxmlformats.org/officeDocument/2006/relationships/slideLayout" Target="../slideLayouts/slideLayout219.xml"/><Relationship Id="rId9" Type="http://schemas.openxmlformats.org/officeDocument/2006/relationships/slideLayout" Target="../slideLayouts/slideLayout224.xml"/><Relationship Id="rId14" Type="http://schemas.openxmlformats.org/officeDocument/2006/relationships/slideLayout" Target="../slideLayouts/slideLayout229.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39.xml"/><Relationship Id="rId13" Type="http://schemas.openxmlformats.org/officeDocument/2006/relationships/slideLayout" Target="../slideLayouts/slideLayout244.xml"/><Relationship Id="rId18" Type="http://schemas.openxmlformats.org/officeDocument/2006/relationships/slideLayout" Target="../slideLayouts/slideLayout249.xml"/><Relationship Id="rId3" Type="http://schemas.openxmlformats.org/officeDocument/2006/relationships/slideLayout" Target="../slideLayouts/slideLayout234.xml"/><Relationship Id="rId21" Type="http://schemas.openxmlformats.org/officeDocument/2006/relationships/slideLayout" Target="../slideLayouts/slideLayout252.xml"/><Relationship Id="rId7" Type="http://schemas.openxmlformats.org/officeDocument/2006/relationships/slideLayout" Target="../slideLayouts/slideLayout238.xml"/><Relationship Id="rId12" Type="http://schemas.openxmlformats.org/officeDocument/2006/relationships/slideLayout" Target="../slideLayouts/slideLayout243.xml"/><Relationship Id="rId17" Type="http://schemas.openxmlformats.org/officeDocument/2006/relationships/slideLayout" Target="../slideLayouts/slideLayout248.xml"/><Relationship Id="rId2" Type="http://schemas.openxmlformats.org/officeDocument/2006/relationships/slideLayout" Target="../slideLayouts/slideLayout233.xml"/><Relationship Id="rId16" Type="http://schemas.openxmlformats.org/officeDocument/2006/relationships/slideLayout" Target="../slideLayouts/slideLayout247.xml"/><Relationship Id="rId20" Type="http://schemas.openxmlformats.org/officeDocument/2006/relationships/slideLayout" Target="../slideLayouts/slideLayout251.xml"/><Relationship Id="rId1" Type="http://schemas.openxmlformats.org/officeDocument/2006/relationships/slideLayout" Target="../slideLayouts/slideLayout232.xml"/><Relationship Id="rId6" Type="http://schemas.openxmlformats.org/officeDocument/2006/relationships/slideLayout" Target="../slideLayouts/slideLayout237.xml"/><Relationship Id="rId11" Type="http://schemas.openxmlformats.org/officeDocument/2006/relationships/slideLayout" Target="../slideLayouts/slideLayout242.xml"/><Relationship Id="rId5" Type="http://schemas.openxmlformats.org/officeDocument/2006/relationships/slideLayout" Target="../slideLayouts/slideLayout236.xml"/><Relationship Id="rId15" Type="http://schemas.openxmlformats.org/officeDocument/2006/relationships/slideLayout" Target="../slideLayouts/slideLayout246.xml"/><Relationship Id="rId10" Type="http://schemas.openxmlformats.org/officeDocument/2006/relationships/slideLayout" Target="../slideLayouts/slideLayout241.xml"/><Relationship Id="rId19" Type="http://schemas.openxmlformats.org/officeDocument/2006/relationships/slideLayout" Target="../slideLayouts/slideLayout250.xml"/><Relationship Id="rId4" Type="http://schemas.openxmlformats.org/officeDocument/2006/relationships/slideLayout" Target="../slideLayouts/slideLayout235.xml"/><Relationship Id="rId9" Type="http://schemas.openxmlformats.org/officeDocument/2006/relationships/slideLayout" Target="../slideLayouts/slideLayout240.xml"/><Relationship Id="rId14" Type="http://schemas.openxmlformats.org/officeDocument/2006/relationships/slideLayout" Target="../slideLayouts/slideLayout245.xml"/><Relationship Id="rId22" Type="http://schemas.openxmlformats.org/officeDocument/2006/relationships/theme" Target="../theme/theme1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1046580"/>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1" r:id="rId11"/>
    <p:sldLayoutId id="2147484029" r:id="rId12"/>
    <p:sldLayoutId id="2147484032" r:id="rId13"/>
    <p:sldLayoutId id="2147484033" r:id="rId14"/>
    <p:sldLayoutId id="2147484034" r:id="rId15"/>
    <p:sldLayoutId id="2147484035" r:id="rId16"/>
    <p:sldLayoutId id="2147484036" r:id="rId17"/>
    <p:sldLayoutId id="2147484037" r:id="rId18"/>
    <p:sldLayoutId id="2147484038" r:id="rId19"/>
    <p:sldLayoutId id="2147484039"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5178107"/>
      </p:ext>
    </p:extLst>
  </p:cSld>
  <p:clrMap bg1="lt1" tx1="dk1" bg2="lt2" tx2="dk2" accent1="accent1" accent2="accent2" accent3="accent3" accent4="accent4" accent5="accent5" accent6="accent6" hlink="hlink" folHlink="folHlink"/>
  <p:sldLayoutIdLst>
    <p:sldLayoutId id="214748368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2093559"/>
      </p:ext>
    </p:extLst>
  </p:cSld>
  <p:clrMap bg1="lt1" tx1="dk1" bg2="lt2" tx2="dk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7" r:id="rId8"/>
    <p:sldLayoutId id="2147483758" r:id="rId9"/>
    <p:sldLayoutId id="2147483759" r:id="rId10"/>
    <p:sldLayoutId id="2147483760" r:id="rId11"/>
    <p:sldLayoutId id="2147483761" r:id="rId12"/>
    <p:sldLayoutId id="2147483762" r:id="rId13"/>
    <p:sldLayoutId id="2147483763" r:id="rId14"/>
    <p:sldLayoutId id="2147483764" r:id="rId15"/>
    <p:sldLayoutId id="2147483765" r:id="rId16"/>
    <p:sldLayoutId id="2147483766" r:id="rId17"/>
    <p:sldLayoutId id="2147483767" r:id="rId18"/>
    <p:sldLayoutId id="2147483768" r:id="rId19"/>
    <p:sldLayoutId id="2147483769" r:id="rId20"/>
    <p:sldLayoutId id="2147483770" r:id="rId21"/>
    <p:sldLayoutId id="2147483771" r:id="rId22"/>
    <p:sldLayoutId id="2147483772" r:id="rId23"/>
    <p:sldLayoutId id="2147483773" r:id="rId2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502291"/>
      </p:ext>
    </p:extLst>
  </p:cSld>
  <p:clrMap bg1="lt1" tx1="dk1" bg2="lt2" tx2="dk2" accent1="accent1" accent2="accent2" accent3="accent3" accent4="accent4" accent5="accent5" accent6="accent6" hlink="hlink" folHlink="folHlink"/>
  <p:sldLayoutIdLst>
    <p:sldLayoutId id="2147483776"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8563102"/>
      </p:ext>
    </p:extLst>
  </p:cSld>
  <p:clrMap bg1="lt1" tx1="dk1" bg2="lt2" tx2="dk2" accent1="accent1" accent2="accent2" accent3="accent3" accent4="accent4" accent5="accent5" accent6="accent6" hlink="hlink" folHlink="folHlink"/>
  <p:sldLayoutIdLst>
    <p:sldLayoutId id="2147483779" r:id="rId1"/>
    <p:sldLayoutId id="2147483780" r:id="rId2"/>
    <p:sldLayoutId id="2147483782" r:id="rId3"/>
    <p:sldLayoutId id="2147483783" r:id="rId4"/>
    <p:sldLayoutId id="2147483784" r:id="rId5"/>
    <p:sldLayoutId id="2147483785" r:id="rId6"/>
    <p:sldLayoutId id="2147483786" r:id="rId7"/>
    <p:sldLayoutId id="2147483787" r:id="rId8"/>
    <p:sldLayoutId id="2147483788" r:id="rId9"/>
    <p:sldLayoutId id="2147483789" r:id="rId10"/>
    <p:sldLayoutId id="2147483790" r:id="rId11"/>
    <p:sldLayoutId id="2147483791" r:id="rId12"/>
    <p:sldLayoutId id="2147483792" r:id="rId13"/>
    <p:sldLayoutId id="2147483793" r:id="rId14"/>
    <p:sldLayoutId id="2147483794" r:id="rId15"/>
    <p:sldLayoutId id="2147483795" r:id="rId16"/>
    <p:sldLayoutId id="2147483796" r:id="rId17"/>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5039376"/>
      </p:ext>
    </p:extLst>
  </p:cSld>
  <p:clrMap bg1="lt1" tx1="dk1" bg2="lt2" tx2="dk2" accent1="accent1" accent2="accent2" accent3="accent3" accent4="accent4" accent5="accent5" accent6="accent6" hlink="hlink" folHlink="folHlink"/>
  <p:sldLayoutIdLst>
    <p:sldLayoutId id="2147483800"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52851824"/>
      </p:ext>
    </p:extLst>
  </p:cSld>
  <p:clrMap bg1="lt1" tx1="dk1" bg2="lt2" tx2="dk2" accent1="accent1" accent2="accent2" accent3="accent3" accent4="accent4" accent5="accent5" accent6="accent6" hlink="hlink" folHlink="folHlink"/>
  <p:sldLayoutIdLst>
    <p:sldLayoutId id="2147483802" r:id="rId1"/>
    <p:sldLayoutId id="2147483803" r:id="rId2"/>
    <p:sldLayoutId id="2147483804" r:id="rId3"/>
    <p:sldLayoutId id="2147483805" r:id="rId4"/>
    <p:sldLayoutId id="2147483806" r:id="rId5"/>
    <p:sldLayoutId id="2147483807" r:id="rId6"/>
    <p:sldLayoutId id="2147483808" r:id="rId7"/>
    <p:sldLayoutId id="2147483809"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6738208"/>
      </p:ext>
    </p:extLst>
  </p:cSld>
  <p:clrMap bg1="lt1" tx1="dk1" bg2="lt2" tx2="dk2" accent1="accent1" accent2="accent2" accent3="accent3" accent4="accent4" accent5="accent5" accent6="accent6" hlink="hlink" folHlink="folHlink"/>
  <p:sldLayoutIdLst>
    <p:sldLayoutId id="2147483822" r:id="rId1"/>
    <p:sldLayoutId id="2147483823" r:id="rId2"/>
    <p:sldLayoutId id="2147483824" r:id="rId3"/>
    <p:sldLayoutId id="2147483825" r:id="rId4"/>
    <p:sldLayoutId id="2147483826" r:id="rId5"/>
    <p:sldLayoutId id="2147483827" r:id="rId6"/>
    <p:sldLayoutId id="2147483828" r:id="rId7"/>
    <p:sldLayoutId id="2147483829" r:id="rId8"/>
    <p:sldLayoutId id="2147483830" r:id="rId9"/>
    <p:sldLayoutId id="2147483831" r:id="rId10"/>
    <p:sldLayoutId id="2147483832" r:id="rId11"/>
    <p:sldLayoutId id="2147483833" r:id="rId12"/>
    <p:sldLayoutId id="2147483834" r:id="rId13"/>
    <p:sldLayoutId id="2147483835" r:id="rId14"/>
    <p:sldLayoutId id="2147483836" r:id="rId15"/>
    <p:sldLayoutId id="21474838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8943404"/>
      </p:ext>
    </p:extLst>
  </p:cSld>
  <p:clrMap bg1="lt1" tx1="dk1" bg2="lt2" tx2="dk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1381092"/>
      </p:ext>
    </p:extLst>
  </p:cSld>
  <p:clrMap bg1="lt1" tx1="dk1" bg2="lt2" tx2="dk2" accent1="accent1" accent2="accent2" accent3="accent3" accent4="accent4" accent5="accent5" accent6="accent6" hlink="hlink" folHlink="folHlink"/>
  <p:sldLayoutIdLst>
    <p:sldLayoutId id="2147483854" r:id="rId1"/>
    <p:sldLayoutId id="2147483855" r:id="rId2"/>
    <p:sldLayoutId id="2147483856" r:id="rId3"/>
    <p:sldLayoutId id="2147483857" r:id="rId4"/>
    <p:sldLayoutId id="2147483858" r:id="rId5"/>
    <p:sldLayoutId id="2147483859" r:id="rId6"/>
    <p:sldLayoutId id="2147483860" r:id="rId7"/>
    <p:sldLayoutId id="2147483861" r:id="rId8"/>
    <p:sldLayoutId id="2147483862" r:id="rId9"/>
    <p:sldLayoutId id="2147483863" r:id="rId10"/>
    <p:sldLayoutId id="2147483864" r:id="rId11"/>
    <p:sldLayoutId id="2147483865" r:id="rId12"/>
    <p:sldLayoutId id="2147483866" r:id="rId13"/>
    <p:sldLayoutId id="2147483867"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6582376"/>
      </p:ext>
    </p:extLst>
  </p:cSld>
  <p:clrMap bg1="lt1" tx1="dk1" bg2="lt2" tx2="dk2" accent1="accent1" accent2="accent2" accent3="accent3" accent4="accent4" accent5="accent5" accent6="accent6" hlink="hlink" folHlink="folHlink"/>
  <p:sldLayoutIdLst>
    <p:sldLayoutId id="2147483869" r:id="rId1"/>
    <p:sldLayoutId id="2147483870" r:id="rId2"/>
    <p:sldLayoutId id="2147483871" r:id="rId3"/>
    <p:sldLayoutId id="2147483872" r:id="rId4"/>
    <p:sldLayoutId id="2147483873" r:id="rId5"/>
    <p:sldLayoutId id="2147483874" r:id="rId6"/>
    <p:sldLayoutId id="2147483875" r:id="rId7"/>
    <p:sldLayoutId id="2147483876" r:id="rId8"/>
    <p:sldLayoutId id="2147483877" r:id="rId9"/>
    <p:sldLayoutId id="2147483878" r:id="rId10"/>
    <p:sldLayoutId id="2147483879" r:id="rId11"/>
    <p:sldLayoutId id="2147483880" r:id="rId12"/>
    <p:sldLayoutId id="2147483881" r:id="rId13"/>
    <p:sldLayoutId id="214748388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2597927"/>
      </p:ext>
    </p:extLst>
  </p:cSld>
  <p:clrMap bg1="lt1" tx1="dk1" bg2="lt2" tx2="dk2" accent1="accent1" accent2="accent2" accent3="accent3" accent4="accent4" accent5="accent5" accent6="accent6" hlink="hlink" folHlink="folHlink"/>
  <p:sldLayoutIdLst>
    <p:sldLayoutId id="2147483907" r:id="rId1"/>
    <p:sldLayoutId id="2147483908" r:id="rId2"/>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633326"/>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1" r:id="rId11"/>
    <p:sldLayoutId id="2147483922" r:id="rId12"/>
    <p:sldLayoutId id="2147483923" r:id="rId13"/>
    <p:sldLayoutId id="2147483924" r:id="rId14"/>
    <p:sldLayoutId id="2147483925" r:id="rId15"/>
    <p:sldLayoutId id="2147483926" r:id="rId16"/>
    <p:sldLayoutId id="2147483927" r:id="rId17"/>
    <p:sldLayoutId id="2147483928" r:id="rId18"/>
    <p:sldLayoutId id="2147483929" r:id="rId19"/>
    <p:sldLayoutId id="2147483930" r:id="rId20"/>
    <p:sldLayoutId id="2147483931" r:id="rId21"/>
    <p:sldLayoutId id="2147483932" r:id="rId22"/>
    <p:sldLayoutId id="2147483933" r:id="rId23"/>
    <p:sldLayoutId id="2147483934" r:id="rId24"/>
    <p:sldLayoutId id="2147483935"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0054215"/>
      </p:ext>
    </p:extLst>
  </p:cSld>
  <p:clrMap bg1="lt1" tx1="dk1" bg2="lt2" tx2="dk2" accent1="accent1" accent2="accent2" accent3="accent3" accent4="accent4" accent5="accent5" accent6="accent6" hlink="hlink" folHlink="folHlink"/>
  <p:sldLayoutIdLst>
    <p:sldLayoutId id="2147483937" r:id="rId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1464843"/>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9527331"/>
      </p:ext>
    </p:extLst>
  </p:cSld>
  <p:clrMap bg1="lt1" tx1="dk1" bg2="lt2" tx2="dk2" accent1="accent1" accent2="accent2" accent3="accent3" accent4="accent4" accent5="accent5" accent6="accent6" hlink="hlink" folHlink="folHlink"/>
  <p:sldLayoutIdLst>
    <p:sldLayoutId id="2147483966" r:id="rId1"/>
    <p:sldLayoutId id="2147483969" r:id="rId2"/>
    <p:sldLayoutId id="2147483970" r:id="rId3"/>
    <p:sldLayoutId id="2147483971" r:id="rId4"/>
    <p:sldLayoutId id="2147483972" r:id="rId5"/>
    <p:sldLayoutId id="2147483973" r:id="rId6"/>
    <p:sldLayoutId id="2147483974" r:id="rId7"/>
    <p:sldLayoutId id="2147483975" r:id="rId8"/>
    <p:sldLayoutId id="2147483976" r:id="rId9"/>
    <p:sldLayoutId id="2147483977" r:id="rId10"/>
    <p:sldLayoutId id="2147483978" r:id="rId11"/>
    <p:sldLayoutId id="2147483979" r:id="rId12"/>
    <p:sldLayoutId id="2147483980" r:id="rId13"/>
    <p:sldLayoutId id="2147483981" r:id="rId14"/>
    <p:sldLayoutId id="2147483982" r:id="rId15"/>
    <p:sldLayoutId id="2147483983" r:id="rId1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5901630"/>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 id="2147483996" r:id="rId12"/>
    <p:sldLayoutId id="2147483997" r:id="rId13"/>
    <p:sldLayoutId id="2147483998" r:id="rId14"/>
    <p:sldLayoutId id="2147483999" r:id="rId15"/>
    <p:sldLayoutId id="2147484000" r:id="rId16"/>
    <p:sldLayoutId id="2147484001" r:id="rId17"/>
    <p:sldLayoutId id="2147484002" r:id="rId18"/>
    <p:sldLayoutId id="2147484003" r:id="rId19"/>
    <p:sldLayoutId id="2147484004" r:id="rId20"/>
    <p:sldLayoutId id="2147484005" r:id="rId2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0.wmf"/><Relationship Id="rId7" Type="http://schemas.openxmlformats.org/officeDocument/2006/relationships/image" Target="../media/image84.png"/><Relationship Id="rId2" Type="http://schemas.openxmlformats.org/officeDocument/2006/relationships/image" Target="../media/image79.jpeg"/><Relationship Id="rId1" Type="http://schemas.openxmlformats.org/officeDocument/2006/relationships/slideLayout" Target="../slideLayouts/slideLayout2.xml"/><Relationship Id="rId6" Type="http://schemas.openxmlformats.org/officeDocument/2006/relationships/image" Target="../media/image83.wmf"/><Relationship Id="rId5" Type="http://schemas.openxmlformats.org/officeDocument/2006/relationships/image" Target="../media/image82.wmf"/><Relationship Id="rId4" Type="http://schemas.openxmlformats.org/officeDocument/2006/relationships/image" Target="../media/image81.wmf"/></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image" Target="../media/image88.jpeg"/><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90.png"/><Relationship Id="rId7" Type="http://schemas.openxmlformats.org/officeDocument/2006/relationships/image" Target="../media/image94.jpeg"/><Relationship Id="rId2" Type="http://schemas.openxmlformats.org/officeDocument/2006/relationships/image" Target="../media/image89.jpeg"/><Relationship Id="rId1" Type="http://schemas.openxmlformats.org/officeDocument/2006/relationships/slideLayout" Target="../slideLayouts/slideLayout12.xml"/><Relationship Id="rId6" Type="http://schemas.openxmlformats.org/officeDocument/2006/relationships/image" Target="../media/image93.jpeg"/><Relationship Id="rId5" Type="http://schemas.openxmlformats.org/officeDocument/2006/relationships/image" Target="../media/image92.jpeg"/><Relationship Id="rId4" Type="http://schemas.openxmlformats.org/officeDocument/2006/relationships/image" Target="../media/image91.jpeg"/></Relationships>
</file>

<file path=ppt/slides/_rels/slide10.xml.rels><?xml version="1.0" encoding="UTF-8" standalone="yes"?>
<Relationships xmlns="http://schemas.openxmlformats.org/package/2006/relationships"><Relationship Id="rId8" Type="http://schemas.openxmlformats.org/officeDocument/2006/relationships/hyperlink" Target="https://vi.wikipedia.org/wiki/Li%C3%AAn_X%C3%B4" TargetMode="External"/><Relationship Id="rId3" Type="http://schemas.openxmlformats.org/officeDocument/2006/relationships/hyperlink" Target="https://vi.wikipedia.org/wiki/C%C3%A1ch_m%E1%BA%A1ng_v%C3%B4_s%E1%BA%A3n" TargetMode="External"/><Relationship Id="rId7" Type="http://schemas.openxmlformats.org/officeDocument/2006/relationships/hyperlink" Target="https://vi.wikipedia.org/wiki/C%E1%BB%99ng_h%C3%B2a_X%C3%A3_h%E1%BB%99i_ch%E1%BB%A7_ngh%C4%A9a_X%C3%B4_vi%E1%BA%BFt_Li%C3%AAn_bang_Nga" TargetMode="External"/><Relationship Id="rId2" Type="http://schemas.openxmlformats.org/officeDocument/2006/relationships/image" Target="../media/image95.jpeg"/><Relationship Id="rId1" Type="http://schemas.openxmlformats.org/officeDocument/2006/relationships/slideLayout" Target="../slideLayouts/slideLayout3.xml"/><Relationship Id="rId6" Type="http://schemas.openxmlformats.org/officeDocument/2006/relationships/hyperlink" Target="https://vi.wikipedia.org/wiki/Friedrich_Engels" TargetMode="External"/><Relationship Id="rId5" Type="http://schemas.openxmlformats.org/officeDocument/2006/relationships/hyperlink" Target="https://vi.wikipedia.org/wiki/Karl_Marx" TargetMode="External"/><Relationship Id="rId4" Type="http://schemas.openxmlformats.org/officeDocument/2006/relationships/hyperlink" Target="https://vi.wikipedia.org/wiki/Nga" TargetMode="External"/><Relationship Id="rId9" Type="http://schemas.openxmlformats.org/officeDocument/2006/relationships/hyperlink" Target="https://vi.wikipedia.org/wiki/Time_(t%E1%BA%A1p_ch%C3%AD)" TargetMode="Externa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image" Target="../media/image96.jpeg"/><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1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5.xml.rels><?xml version="1.0" encoding="UTF-8" standalone="yes"?>
<Relationships xmlns="http://schemas.openxmlformats.org/package/2006/relationships"><Relationship Id="rId2" Type="http://schemas.openxmlformats.org/officeDocument/2006/relationships/image" Target="../media/image97.jpeg"/><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image" Target="../media/image98.jpeg"/><Relationship Id="rId1" Type="http://schemas.openxmlformats.org/officeDocument/2006/relationships/slideLayout" Target="../slideLayouts/slideLayout3.xml"/><Relationship Id="rId5" Type="http://schemas.openxmlformats.org/officeDocument/2006/relationships/image" Target="../media/image101.jpeg"/><Relationship Id="rId4" Type="http://schemas.openxmlformats.org/officeDocument/2006/relationships/image" Target="../media/image100.png"/></Relationships>
</file>

<file path=ppt/slides/_rels/slide19.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jpeg"/><Relationship Id="rId1" Type="http://schemas.openxmlformats.org/officeDocument/2006/relationships/slideLayout" Target="../slideLayouts/slideLayout3.xml"/><Relationship Id="rId4" Type="http://schemas.openxmlformats.org/officeDocument/2006/relationships/image" Target="../media/image104.jpeg"/></Relationships>
</file>

<file path=ppt/slides/_rels/slide20.xml.rels><?xml version="1.0" encoding="UTF-8" standalone="yes"?>
<Relationships xmlns="http://schemas.openxmlformats.org/package/2006/relationships"><Relationship Id="rId2" Type="http://schemas.openxmlformats.org/officeDocument/2006/relationships/image" Target="../media/image105.jpeg"/><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image" Target="../media/image106.jpeg"/><Relationship Id="rId1" Type="http://schemas.openxmlformats.org/officeDocument/2006/relationships/slideLayout" Target="../slideLayouts/slideLayout3.xml"/><Relationship Id="rId4" Type="http://schemas.openxmlformats.org/officeDocument/2006/relationships/image" Target="../media/image108.jpeg"/></Relationships>
</file>

<file path=ppt/slides/_rels/slide23.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hyperlink" Target="http://images.google.com.vn/imgres?imgurl=http://www.sil.si.edu/digitalcollections/hst/scientific-identity/thumbnails/TNSIL14-P003-02.jpg&amp;imgrefurl=http://www.sil.si.edu/digitalcollections/hst/scientific-identity/CF/display_results.cfm?alpha_sort=p&amp;h=240&amp;w=200&amp;sz=38&amp;hl=vi&amp;start=1&amp;tbnid=5qHM9DvEsqGgMM:&amp;tbnh=110&amp;tbnw=92&amp;prev=/images?q=William+Petty&amp;svnum=10&amp;hl=vi&amp;lr=&amp;sa=G" TargetMode="External"/><Relationship Id="rId1" Type="http://schemas.openxmlformats.org/officeDocument/2006/relationships/slideLayout" Target="../slideLayouts/slideLayout3.xml"/><Relationship Id="rId6" Type="http://schemas.openxmlformats.org/officeDocument/2006/relationships/image" Target="../media/image111.jpeg"/><Relationship Id="rId5" Type="http://schemas.openxmlformats.org/officeDocument/2006/relationships/hyperlink" Target="http://images.google.com.vn/imgres?imgurl=http://www.econ.duke.edu/Economists/Gifs/Ricardo.gif&amp;imgrefurl=http://www.econ.duke.edu/Economists/&amp;h=372&amp;w=323&amp;sz=47&amp;hl=vi&amp;start=1&amp;tbnid=IVKW2A20wod7uM:&amp;tbnh=122&amp;tbnw=106&amp;prev=/images?q=David+Ricardo&amp;svnum=10&amp;hl=vi&amp;lr=&amp;sa=G" TargetMode="External"/><Relationship Id="rId4" Type="http://schemas.openxmlformats.org/officeDocument/2006/relationships/image" Target="../media/image110.png"/></Relationships>
</file>

<file path=ppt/slides/_rels/slide24.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image" Target="../media/image115.png"/><Relationship Id="rId1" Type="http://schemas.openxmlformats.org/officeDocument/2006/relationships/slideLayout" Target="../slideLayouts/slideLayout3.xml"/><Relationship Id="rId6" Type="http://schemas.openxmlformats.org/officeDocument/2006/relationships/image" Target="../media/image119.png"/><Relationship Id="rId5" Type="http://schemas.openxmlformats.org/officeDocument/2006/relationships/image" Target="../media/image118.png"/><Relationship Id="rId4" Type="http://schemas.openxmlformats.org/officeDocument/2006/relationships/image" Target="../media/image117.jpeg"/></Relationships>
</file>

<file path=ppt/slides/_rels/slide28.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20.jpeg"/><Relationship Id="rId1" Type="http://schemas.openxmlformats.org/officeDocument/2006/relationships/slideLayout" Target="../slideLayouts/slideLayout3.xml"/><Relationship Id="rId4" Type="http://schemas.openxmlformats.org/officeDocument/2006/relationships/image" Target="../media/image122.jpeg"/></Relationships>
</file>

<file path=ppt/slides/_rels/slide29.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image" Target="../media/image123.jpe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image" Target="../media/image125.jpeg"/><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image" Target="../media/image126.jpeg"/><Relationship Id="rId1" Type="http://schemas.openxmlformats.org/officeDocument/2006/relationships/slideLayout" Target="../slideLayouts/slideLayout3.xml"/><Relationship Id="rId4" Type="http://schemas.openxmlformats.org/officeDocument/2006/relationships/image" Target="../media/image128.jpeg"/></Relationships>
</file>

<file path=ppt/slides/_rels/slide33.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image" Target="../media/image129.jpeg"/><Relationship Id="rId1" Type="http://schemas.openxmlformats.org/officeDocument/2006/relationships/slideLayout" Target="../slideLayouts/slideLayout12.xml"/><Relationship Id="rId6" Type="http://schemas.openxmlformats.org/officeDocument/2006/relationships/image" Target="../media/image133.jpeg"/><Relationship Id="rId5" Type="http://schemas.openxmlformats.org/officeDocument/2006/relationships/image" Target="../media/image132.jpeg"/><Relationship Id="rId4" Type="http://schemas.openxmlformats.org/officeDocument/2006/relationships/image" Target="../media/image131.jpeg"/></Relationships>
</file>

<file path=ppt/slides/_rels/slide34.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image" Target="../media/image134.png"/><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136.gif"/><Relationship Id="rId2" Type="http://schemas.openxmlformats.org/officeDocument/2006/relationships/image" Target="../media/image134.png"/><Relationship Id="rId1" Type="http://schemas.openxmlformats.org/officeDocument/2006/relationships/slideLayout" Target="../slideLayouts/slideLayout13.xml"/><Relationship Id="rId4" Type="http://schemas.openxmlformats.org/officeDocument/2006/relationships/image" Target="../media/image135.jpe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image" Target="../media/image137.jpeg"/><Relationship Id="rId1" Type="http://schemas.openxmlformats.org/officeDocument/2006/relationships/slideLayout" Target="../slideLayouts/slideLayout14.xml"/></Relationships>
</file>

<file path=ppt/slides/_rels/slide39.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image" Target="../media/image138.png"/><Relationship Id="rId1" Type="http://schemas.openxmlformats.org/officeDocument/2006/relationships/slideLayout" Target="../slideLayouts/slideLayout3.xml"/><Relationship Id="rId5" Type="http://schemas.openxmlformats.org/officeDocument/2006/relationships/image" Target="../media/image141.png"/><Relationship Id="rId4" Type="http://schemas.openxmlformats.org/officeDocument/2006/relationships/image" Target="../media/image140.emf"/></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image" Target="../media/image142.png"/><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145.jpeg"/><Relationship Id="rId7" Type="http://schemas.openxmlformats.org/officeDocument/2006/relationships/image" Target="../media/image149.jpeg"/><Relationship Id="rId2" Type="http://schemas.openxmlformats.org/officeDocument/2006/relationships/image" Target="../media/image144.jpeg"/><Relationship Id="rId1" Type="http://schemas.openxmlformats.org/officeDocument/2006/relationships/slideLayout" Target="../slideLayouts/slideLayout3.xml"/><Relationship Id="rId6" Type="http://schemas.openxmlformats.org/officeDocument/2006/relationships/image" Target="../media/image148.jpeg"/><Relationship Id="rId5" Type="http://schemas.openxmlformats.org/officeDocument/2006/relationships/image" Target="../media/image147.jpeg"/><Relationship Id="rId4" Type="http://schemas.openxmlformats.org/officeDocument/2006/relationships/image" Target="../media/image146.jpe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3.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7.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image" Target="../media/image151.jpeg"/><Relationship Id="rId7" Type="http://schemas.openxmlformats.org/officeDocument/2006/relationships/diagramLayout" Target="../diagrams/layout4.xml"/><Relationship Id="rId2" Type="http://schemas.openxmlformats.org/officeDocument/2006/relationships/image" Target="../media/image150.png"/><Relationship Id="rId1" Type="http://schemas.openxmlformats.org/officeDocument/2006/relationships/slideLayout" Target="../slideLayouts/slideLayout15.xml"/><Relationship Id="rId6" Type="http://schemas.openxmlformats.org/officeDocument/2006/relationships/diagramData" Target="../diagrams/data4.xml"/><Relationship Id="rId5" Type="http://schemas.openxmlformats.org/officeDocument/2006/relationships/image" Target="../media/image153.gif"/><Relationship Id="rId10" Type="http://schemas.microsoft.com/office/2007/relationships/diagramDrawing" Target="../diagrams/drawing4.xml"/><Relationship Id="rId4" Type="http://schemas.openxmlformats.org/officeDocument/2006/relationships/image" Target="../media/image152.gif"/><Relationship Id="rId9" Type="http://schemas.openxmlformats.org/officeDocument/2006/relationships/diagramColors" Target="../diagrams/colors4.xml"/></Relationships>
</file>

<file path=ppt/slides/_rels/slide48.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image" Target="../media/image154.png"/><Relationship Id="rId1" Type="http://schemas.openxmlformats.org/officeDocument/2006/relationships/slideLayout" Target="../slideLayouts/slideLayout15.xml"/><Relationship Id="rId4" Type="http://schemas.openxmlformats.org/officeDocument/2006/relationships/image" Target="../media/image156.gif"/></Relationships>
</file>

<file path=ppt/slides/_rels/slide49.xml.rels><?xml version="1.0" encoding="UTF-8" standalone="yes"?>
<Relationships xmlns="http://schemas.openxmlformats.org/package/2006/relationships"><Relationship Id="rId3" Type="http://schemas.openxmlformats.org/officeDocument/2006/relationships/image" Target="../media/image157.gif"/><Relationship Id="rId2" Type="http://schemas.openxmlformats.org/officeDocument/2006/relationships/image" Target="../media/image151.jpeg"/><Relationship Id="rId1" Type="http://schemas.openxmlformats.org/officeDocument/2006/relationships/slideLayout" Target="../slideLayouts/slideLayout15.xml"/><Relationship Id="rId6" Type="http://schemas.openxmlformats.org/officeDocument/2006/relationships/image" Target="../media/image152.gif"/><Relationship Id="rId5" Type="http://schemas.openxmlformats.org/officeDocument/2006/relationships/image" Target="../media/image158.gif"/><Relationship Id="rId4" Type="http://schemas.openxmlformats.org/officeDocument/2006/relationships/image" Target="../media/image153.gif"/></Relationships>
</file>

<file path=ppt/slides/_rels/slide50.xml.rels><?xml version="1.0" encoding="UTF-8" standalone="yes"?>
<Relationships xmlns="http://schemas.openxmlformats.org/package/2006/relationships"><Relationship Id="rId3" Type="http://schemas.openxmlformats.org/officeDocument/2006/relationships/image" Target="../media/image160.gif"/><Relationship Id="rId2" Type="http://schemas.openxmlformats.org/officeDocument/2006/relationships/image" Target="../media/image159.jpeg"/><Relationship Id="rId1" Type="http://schemas.openxmlformats.org/officeDocument/2006/relationships/slideLayout" Target="../slideLayouts/slideLayout15.xml"/><Relationship Id="rId6" Type="http://schemas.openxmlformats.org/officeDocument/2006/relationships/image" Target="../media/image163.png"/><Relationship Id="rId5" Type="http://schemas.openxmlformats.org/officeDocument/2006/relationships/image" Target="../media/image162.jpeg"/><Relationship Id="rId4" Type="http://schemas.openxmlformats.org/officeDocument/2006/relationships/image" Target="../media/image161.gif"/></Relationships>
</file>

<file path=ppt/slides/_rels/slide51.xml.rels><?xml version="1.0" encoding="UTF-8" standalone="yes"?>
<Relationships xmlns="http://schemas.openxmlformats.org/package/2006/relationships"><Relationship Id="rId2" Type="http://schemas.openxmlformats.org/officeDocument/2006/relationships/image" Target="../media/image164.png"/><Relationship Id="rId1" Type="http://schemas.openxmlformats.org/officeDocument/2006/relationships/slideLayout" Target="../slideLayouts/slideLayout15.xml"/></Relationships>
</file>

<file path=ppt/slides/_rels/slide52.xml.rels><?xml version="1.0" encoding="UTF-8" standalone="yes"?>
<Relationships xmlns="http://schemas.openxmlformats.org/package/2006/relationships"><Relationship Id="rId8" Type="http://schemas.openxmlformats.org/officeDocument/2006/relationships/image" Target="../media/image167.wmf"/><Relationship Id="rId3" Type="http://schemas.openxmlformats.org/officeDocument/2006/relationships/oleObject" Target="../embeddings/oleObject1.bin"/><Relationship Id="rId7" Type="http://schemas.openxmlformats.org/officeDocument/2006/relationships/oleObject" Target="../embeddings/oleObject3.bin"/><Relationship Id="rId2" Type="http://schemas.openxmlformats.org/officeDocument/2006/relationships/slideLayout" Target="../slideLayouts/slideLayout15.xml"/><Relationship Id="rId1" Type="http://schemas.openxmlformats.org/officeDocument/2006/relationships/vmlDrawing" Target="../drawings/vmlDrawing1.vml"/><Relationship Id="rId6" Type="http://schemas.openxmlformats.org/officeDocument/2006/relationships/image" Target="../media/image166.wmf"/><Relationship Id="rId11" Type="http://schemas.openxmlformats.org/officeDocument/2006/relationships/image" Target="../media/image169.png"/><Relationship Id="rId5" Type="http://schemas.openxmlformats.org/officeDocument/2006/relationships/oleObject" Target="../embeddings/oleObject2.bin"/><Relationship Id="rId10" Type="http://schemas.openxmlformats.org/officeDocument/2006/relationships/image" Target="../media/image122.jpeg"/><Relationship Id="rId4" Type="http://schemas.openxmlformats.org/officeDocument/2006/relationships/image" Target="../media/image165.emf"/><Relationship Id="rId9" Type="http://schemas.openxmlformats.org/officeDocument/2006/relationships/image" Target="../media/image168.gif"/></Relationships>
</file>

<file path=ppt/slides/_rels/slide53.xml.rels><?xml version="1.0" encoding="UTF-8" standalone="yes"?>
<Relationships xmlns="http://schemas.openxmlformats.org/package/2006/relationships"><Relationship Id="rId3" Type="http://schemas.openxmlformats.org/officeDocument/2006/relationships/image" Target="../media/image171.jpeg"/><Relationship Id="rId2" Type="http://schemas.openxmlformats.org/officeDocument/2006/relationships/image" Target="../media/image170.jpeg"/><Relationship Id="rId1" Type="http://schemas.openxmlformats.org/officeDocument/2006/relationships/slideLayout" Target="../slideLayouts/slideLayout15.xml"/><Relationship Id="rId5" Type="http://schemas.openxmlformats.org/officeDocument/2006/relationships/image" Target="../media/image173.jpeg"/><Relationship Id="rId4" Type="http://schemas.openxmlformats.org/officeDocument/2006/relationships/image" Target="../media/image172.png"/></Relationships>
</file>

<file path=ppt/slides/_rels/slide54.xml.rels><?xml version="1.0" encoding="UTF-8" standalone="yes"?>
<Relationships xmlns="http://schemas.openxmlformats.org/package/2006/relationships"><Relationship Id="rId8" Type="http://schemas.openxmlformats.org/officeDocument/2006/relationships/image" Target="../media/image178.gif"/><Relationship Id="rId3" Type="http://schemas.openxmlformats.org/officeDocument/2006/relationships/image" Target="../media/image174.gif"/><Relationship Id="rId7" Type="http://schemas.openxmlformats.org/officeDocument/2006/relationships/image" Target="../media/image177.gif"/><Relationship Id="rId2" Type="http://schemas.openxmlformats.org/officeDocument/2006/relationships/image" Target="../media/image156.gif"/><Relationship Id="rId1" Type="http://schemas.openxmlformats.org/officeDocument/2006/relationships/slideLayout" Target="../slideLayouts/slideLayout12.xml"/><Relationship Id="rId6" Type="http://schemas.openxmlformats.org/officeDocument/2006/relationships/image" Target="../media/image176.gif"/><Relationship Id="rId5" Type="http://schemas.openxmlformats.org/officeDocument/2006/relationships/image" Target="../media/image175.gif"/><Relationship Id="rId4" Type="http://schemas.openxmlformats.org/officeDocument/2006/relationships/image" Target="../media/image157.gif"/></Relationships>
</file>

<file path=ppt/slides/_rels/slide55.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diagramLayout" Target="../diagrams/layout5.xml"/><Relationship Id="rId7" Type="http://schemas.openxmlformats.org/officeDocument/2006/relationships/image" Target="../media/image179.png"/><Relationship Id="rId2" Type="http://schemas.openxmlformats.org/officeDocument/2006/relationships/diagramData" Target="../diagrams/data5.xml"/><Relationship Id="rId1" Type="http://schemas.openxmlformats.org/officeDocument/2006/relationships/slideLayout" Target="../slideLayouts/slideLayout12.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56.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notesSlide" Target="../notesSlides/notesSlide1.xml"/><Relationship Id="rId1" Type="http://schemas.openxmlformats.org/officeDocument/2006/relationships/slideLayout" Target="../slideLayouts/slideLayout13.xml"/><Relationship Id="rId6" Type="http://schemas.openxmlformats.org/officeDocument/2006/relationships/image" Target="../media/image181.gif"/><Relationship Id="rId5" Type="http://schemas.openxmlformats.org/officeDocument/2006/relationships/image" Target="../media/image156.gif"/><Relationship Id="rId4" Type="http://schemas.openxmlformats.org/officeDocument/2006/relationships/image" Target="../media/image154.png"/></Relationships>
</file>

<file path=ppt/slides/_rels/slide57.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image" Target="../media/image142.png"/><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image" Target="../media/image182.png"/><Relationship Id="rId1" Type="http://schemas.openxmlformats.org/officeDocument/2006/relationships/slideLayout" Target="../slideLayouts/slideLayout3.xml"/><Relationship Id="rId4" Type="http://schemas.openxmlformats.org/officeDocument/2006/relationships/image" Target="../media/image184.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2.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slideLayout" Target="../slideLayouts/slideLayout13.xml"/><Relationship Id="rId1" Type="http://schemas.openxmlformats.org/officeDocument/2006/relationships/audio" Target="file:///D:\NHAC\Symphony_No_3.wma" TargetMode="External"/></Relationships>
</file>

<file path=ppt/slides/_rels/slide63.xml.rels><?xml version="1.0" encoding="UTF-8" standalone="yes"?>
<Relationships xmlns="http://schemas.openxmlformats.org/package/2006/relationships"><Relationship Id="rId3" Type="http://schemas.openxmlformats.org/officeDocument/2006/relationships/image" Target="../media/image187.jpeg"/><Relationship Id="rId2" Type="http://schemas.openxmlformats.org/officeDocument/2006/relationships/image" Target="../media/image186.jpeg"/><Relationship Id="rId1" Type="http://schemas.openxmlformats.org/officeDocument/2006/relationships/slideLayout" Target="../slideLayouts/slideLayout3.xml"/><Relationship Id="rId4" Type="http://schemas.openxmlformats.org/officeDocument/2006/relationships/image" Target="../media/image188.png"/></Relationships>
</file>

<file path=ppt/slides/_rels/slide64.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3.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65.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15.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66.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image" Target="../media/image189.png"/><Relationship Id="rId1" Type="http://schemas.openxmlformats.org/officeDocument/2006/relationships/slideLayout" Target="../slideLayouts/slideLayout1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9.xml.rels><?xml version="1.0" encoding="UTF-8" standalone="yes"?>
<Relationships xmlns="http://schemas.openxmlformats.org/package/2006/relationships"><Relationship Id="rId3" Type="http://schemas.openxmlformats.org/officeDocument/2006/relationships/image" Target="../media/image192.png"/><Relationship Id="rId2" Type="http://schemas.openxmlformats.org/officeDocument/2006/relationships/image" Target="../media/image191.png"/><Relationship Id="rId1" Type="http://schemas.openxmlformats.org/officeDocument/2006/relationships/slideLayout" Target="../slideLayouts/slideLayout15.xml"/></Relationships>
</file>

<file path=ppt/slides/_rels/slide70.xml.rels><?xml version="1.0" encoding="UTF-8" standalone="yes"?>
<Relationships xmlns="http://schemas.openxmlformats.org/package/2006/relationships"><Relationship Id="rId2" Type="http://schemas.openxmlformats.org/officeDocument/2006/relationships/image" Target="../media/image193.png"/><Relationship Id="rId1" Type="http://schemas.openxmlformats.org/officeDocument/2006/relationships/slideLayout" Target="../slideLayouts/slideLayout15.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2.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image" Target="../media/image194.jpeg"/><Relationship Id="rId1" Type="http://schemas.openxmlformats.org/officeDocument/2006/relationships/slideLayout" Target="../slideLayouts/slideLayout15.xml"/><Relationship Id="rId4" Type="http://schemas.openxmlformats.org/officeDocument/2006/relationships/image" Target="../media/image196.jpe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4.xml.rels><?xml version="1.0" encoding="UTF-8" standalone="yes"?>
<Relationships xmlns="http://schemas.openxmlformats.org/package/2006/relationships"><Relationship Id="rId8" Type="http://schemas.openxmlformats.org/officeDocument/2006/relationships/image" Target="../media/image203.jpeg"/><Relationship Id="rId3" Type="http://schemas.openxmlformats.org/officeDocument/2006/relationships/image" Target="../media/image198.jpeg"/><Relationship Id="rId7" Type="http://schemas.openxmlformats.org/officeDocument/2006/relationships/image" Target="../media/image202.jpeg"/><Relationship Id="rId2" Type="http://schemas.openxmlformats.org/officeDocument/2006/relationships/image" Target="../media/image197.jpeg"/><Relationship Id="rId1" Type="http://schemas.openxmlformats.org/officeDocument/2006/relationships/slideLayout" Target="../slideLayouts/slideLayout15.xml"/><Relationship Id="rId6" Type="http://schemas.openxmlformats.org/officeDocument/2006/relationships/image" Target="../media/image201.jpeg"/><Relationship Id="rId5" Type="http://schemas.openxmlformats.org/officeDocument/2006/relationships/image" Target="../media/image200.jpeg"/><Relationship Id="rId4" Type="http://schemas.openxmlformats.org/officeDocument/2006/relationships/image" Target="../media/image199.jpeg"/><Relationship Id="rId9" Type="http://schemas.openxmlformats.org/officeDocument/2006/relationships/image" Target="../media/image204.jpeg"/></Relationships>
</file>

<file path=ppt/slides/_rels/slide75.xml.rels><?xml version="1.0" encoding="UTF-8" standalone="yes"?>
<Relationships xmlns="http://schemas.openxmlformats.org/package/2006/relationships"><Relationship Id="rId3" Type="http://schemas.openxmlformats.org/officeDocument/2006/relationships/image" Target="../media/image205.png"/><Relationship Id="rId2" Type="http://schemas.openxmlformats.org/officeDocument/2006/relationships/slideLayout" Target="../slideLayouts/slideLayout13.xml"/><Relationship Id="rId1" Type="http://schemas.openxmlformats.org/officeDocument/2006/relationships/video" Target="file:///F:\Tai%20lieu%20o%20C\My%20Documents\Tong%20DE%20AN%20PHIM%20ANH%20ML-2006\Nhanh%206-%20Triet%202%20-%20SINH\TU%20LIEU%20DTnhanh%206\N6-N4\07.mpg" TargetMode="External"/><Relationship Id="rId4" Type="http://schemas.openxmlformats.org/officeDocument/2006/relationships/image" Target="../media/image206.jpeg"/></Relationships>
</file>

<file path=ppt/slides/_rels/slide76.xml.rels><?xml version="1.0" encoding="UTF-8" standalone="yes"?>
<Relationships xmlns="http://schemas.openxmlformats.org/package/2006/relationships"><Relationship Id="rId3" Type="http://schemas.openxmlformats.org/officeDocument/2006/relationships/slideLayout" Target="../slideLayouts/slideLayout16.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8.png"/><Relationship Id="rId4" Type="http://schemas.openxmlformats.org/officeDocument/2006/relationships/image" Target="../media/image207.png"/></Relationships>
</file>

<file path=ppt/slides/_rels/slide77.xml.rels><?xml version="1.0" encoding="UTF-8" standalone="yes"?>
<Relationships xmlns="http://schemas.openxmlformats.org/package/2006/relationships"><Relationship Id="rId3" Type="http://schemas.openxmlformats.org/officeDocument/2006/relationships/image" Target="../media/image210.jpeg"/><Relationship Id="rId2" Type="http://schemas.openxmlformats.org/officeDocument/2006/relationships/image" Target="../media/image209.jpeg"/><Relationship Id="rId1" Type="http://schemas.openxmlformats.org/officeDocument/2006/relationships/slideLayout" Target="../slideLayouts/slideLayout12.xml"/><Relationship Id="rId4" Type="http://schemas.openxmlformats.org/officeDocument/2006/relationships/image" Target="../media/image211.jpeg"/></Relationships>
</file>

<file path=ppt/slides/_rels/slide78.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image" Target="../media/image212.jpeg"/><Relationship Id="rId1" Type="http://schemas.openxmlformats.org/officeDocument/2006/relationships/slideLayout" Target="../slideLayouts/slideLayout12.xml"/><Relationship Id="rId5" Type="http://schemas.openxmlformats.org/officeDocument/2006/relationships/image" Target="../media/image215.jpeg"/><Relationship Id="rId4" Type="http://schemas.openxmlformats.org/officeDocument/2006/relationships/image" Target="../media/image214.jpeg"/></Relationships>
</file>

<file path=ppt/slides/_rels/slide79.xml.rels><?xml version="1.0" encoding="UTF-8" standalone="yes"?>
<Relationships xmlns="http://schemas.openxmlformats.org/package/2006/relationships"><Relationship Id="rId3" Type="http://schemas.openxmlformats.org/officeDocument/2006/relationships/image" Target="../media/image216.png"/><Relationship Id="rId2" Type="http://schemas.openxmlformats.org/officeDocument/2006/relationships/slideLayout" Target="../slideLayouts/slideLayout17.xml"/><Relationship Id="rId1" Type="http://schemas.openxmlformats.org/officeDocument/2006/relationships/video" Target="file:///F:\Tai%20lieu%20o%20C\My%20Documents\Tong%20DE%20AN%20PHIM%20ANH%20ML-2006\Nhanh%206-%20Triet%202%20-%20SINH\TU%20LIEU%20DTnhanh%206\N6-N4-PHIM%20ANH\T059376A.WMV" TargetMode="External"/><Relationship Id="rId4" Type="http://schemas.openxmlformats.org/officeDocument/2006/relationships/hyperlink" Target="../N6-N4-PHIM/Seu%20dau%20do.WMV" TargetMode="External"/></Relationships>
</file>

<file path=ppt/slides/_rels/slide80.xml.rels><?xml version="1.0" encoding="UTF-8" standalone="yes"?>
<Relationships xmlns="http://schemas.openxmlformats.org/package/2006/relationships"><Relationship Id="rId3" Type="http://schemas.openxmlformats.org/officeDocument/2006/relationships/image" Target="../media/image218.jpeg"/><Relationship Id="rId2" Type="http://schemas.openxmlformats.org/officeDocument/2006/relationships/image" Target="../media/image217.jpeg"/><Relationship Id="rId1" Type="http://schemas.openxmlformats.org/officeDocument/2006/relationships/slideLayout" Target="../slideLayouts/slideLayout12.xml"/></Relationships>
</file>

<file path=ppt/slides/_rels/slide81.xml.rels><?xml version="1.0" encoding="UTF-8" standalone="yes"?>
<Relationships xmlns="http://schemas.openxmlformats.org/package/2006/relationships"><Relationship Id="rId3" Type="http://schemas.openxmlformats.org/officeDocument/2006/relationships/image" Target="../media/image219.png"/><Relationship Id="rId2" Type="http://schemas.openxmlformats.org/officeDocument/2006/relationships/image" Target="../media/image160.gif"/><Relationship Id="rId1" Type="http://schemas.openxmlformats.org/officeDocument/2006/relationships/slideLayout" Target="../slideLayouts/slideLayout12.xml"/></Relationships>
</file>

<file path=ppt/slides/_rels/slide82.xml.rels><?xml version="1.0" encoding="UTF-8" standalone="yes"?>
<Relationships xmlns="http://schemas.openxmlformats.org/package/2006/relationships"><Relationship Id="rId3" Type="http://schemas.openxmlformats.org/officeDocument/2006/relationships/slideLayout" Target="../slideLayouts/slideLayout12.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8.png"/><Relationship Id="rId4" Type="http://schemas.openxmlformats.org/officeDocument/2006/relationships/image" Target="../media/image207.png"/></Relationships>
</file>

<file path=ppt/slides/_rels/slide83.xml.rels><?xml version="1.0" encoding="UTF-8" standalone="yes"?>
<Relationships xmlns="http://schemas.openxmlformats.org/package/2006/relationships"><Relationship Id="rId3" Type="http://schemas.openxmlformats.org/officeDocument/2006/relationships/image" Target="../media/image220.gif"/><Relationship Id="rId2" Type="http://schemas.openxmlformats.org/officeDocument/2006/relationships/image" Target="../media/image153.gif"/><Relationship Id="rId1" Type="http://schemas.openxmlformats.org/officeDocument/2006/relationships/slideLayout" Target="../slideLayouts/slideLayout12.xml"/><Relationship Id="rId4" Type="http://schemas.openxmlformats.org/officeDocument/2006/relationships/image" Target="../media/image221.gif"/></Relationships>
</file>

<file path=ppt/slides/_rels/slide84.xml.rels><?xml version="1.0" encoding="UTF-8" standalone="yes"?>
<Relationships xmlns="http://schemas.openxmlformats.org/package/2006/relationships"><Relationship Id="rId3" Type="http://schemas.openxmlformats.org/officeDocument/2006/relationships/image" Target="../media/image223.gif"/><Relationship Id="rId2" Type="http://schemas.openxmlformats.org/officeDocument/2006/relationships/image" Target="../media/image222.gif"/><Relationship Id="rId1" Type="http://schemas.openxmlformats.org/officeDocument/2006/relationships/slideLayout" Target="../slideLayouts/slideLayout12.xml"/></Relationships>
</file>

<file path=ppt/slides/_rels/slide85.xml.rels><?xml version="1.0" encoding="UTF-8" standalone="yes"?>
<Relationships xmlns="http://schemas.openxmlformats.org/package/2006/relationships"><Relationship Id="rId8" Type="http://schemas.openxmlformats.org/officeDocument/2006/relationships/image" Target="../media/image229.png"/><Relationship Id="rId3" Type="http://schemas.openxmlformats.org/officeDocument/2006/relationships/image" Target="../media/image225.png"/><Relationship Id="rId7" Type="http://schemas.openxmlformats.org/officeDocument/2006/relationships/image" Target="../media/image228.png"/><Relationship Id="rId2" Type="http://schemas.openxmlformats.org/officeDocument/2006/relationships/image" Target="../media/image224.png"/><Relationship Id="rId1" Type="http://schemas.openxmlformats.org/officeDocument/2006/relationships/slideLayout" Target="../slideLayouts/slideLayout13.xml"/><Relationship Id="rId6" Type="http://schemas.openxmlformats.org/officeDocument/2006/relationships/image" Target="../media/image227.png"/><Relationship Id="rId11" Type="http://schemas.openxmlformats.org/officeDocument/2006/relationships/image" Target="../media/image232.png"/><Relationship Id="rId5" Type="http://schemas.openxmlformats.org/officeDocument/2006/relationships/image" Target="../media/image140.emf"/><Relationship Id="rId10" Type="http://schemas.openxmlformats.org/officeDocument/2006/relationships/image" Target="../media/image231.png"/><Relationship Id="rId4" Type="http://schemas.openxmlformats.org/officeDocument/2006/relationships/image" Target="../media/image226.png"/><Relationship Id="rId9" Type="http://schemas.openxmlformats.org/officeDocument/2006/relationships/image" Target="../media/image230.png"/></Relationships>
</file>

<file path=ppt/slides/_rels/slide86.xml.rels><?xml version="1.0" encoding="UTF-8" standalone="yes"?>
<Relationships xmlns="http://schemas.openxmlformats.org/package/2006/relationships"><Relationship Id="rId2" Type="http://schemas.openxmlformats.org/officeDocument/2006/relationships/image" Target="../media/image233.png"/><Relationship Id="rId1" Type="http://schemas.openxmlformats.org/officeDocument/2006/relationships/slideLayout" Target="../slideLayouts/slideLayout13.xml"/></Relationships>
</file>

<file path=ppt/slides/_rels/slide87.xml.rels><?xml version="1.0" encoding="UTF-8" standalone="yes"?>
<Relationships xmlns="http://schemas.openxmlformats.org/package/2006/relationships"><Relationship Id="rId2" Type="http://schemas.openxmlformats.org/officeDocument/2006/relationships/image" Target="../media/image234.png"/><Relationship Id="rId1" Type="http://schemas.openxmlformats.org/officeDocument/2006/relationships/slideLayout" Target="../slideLayouts/slideLayout12.xml"/></Relationships>
</file>

<file path=ppt/slides/_rels/slide88.xml.rels><?xml version="1.0" encoding="UTF-8" standalone="yes"?>
<Relationships xmlns="http://schemas.openxmlformats.org/package/2006/relationships"><Relationship Id="rId3" Type="http://schemas.openxmlformats.org/officeDocument/2006/relationships/image" Target="../media/image235.jpeg"/><Relationship Id="rId2" Type="http://schemas.openxmlformats.org/officeDocument/2006/relationships/image" Target="../media/image121.jpeg"/><Relationship Id="rId1" Type="http://schemas.openxmlformats.org/officeDocument/2006/relationships/slideLayout" Target="../slideLayouts/slideLayout13.xml"/></Relationships>
</file>

<file path=ppt/slides/_rels/slide89.xml.rels><?xml version="1.0" encoding="UTF-8" standalone="yes"?>
<Relationships xmlns="http://schemas.openxmlformats.org/package/2006/relationships"><Relationship Id="rId3" Type="http://schemas.openxmlformats.org/officeDocument/2006/relationships/image" Target="../media/image236.jpeg"/><Relationship Id="rId7" Type="http://schemas.openxmlformats.org/officeDocument/2006/relationships/image" Target="../media/image240.jpeg"/><Relationship Id="rId2" Type="http://schemas.openxmlformats.org/officeDocument/2006/relationships/slideLayout" Target="../slideLayouts/slideLayout15.xml"/><Relationship Id="rId1" Type="http://schemas.openxmlformats.org/officeDocument/2006/relationships/video" Target="file:///D:\Tulieugiangday\01227.MPG" TargetMode="External"/><Relationship Id="rId6" Type="http://schemas.openxmlformats.org/officeDocument/2006/relationships/image" Target="../media/image239.jpeg"/><Relationship Id="rId5" Type="http://schemas.openxmlformats.org/officeDocument/2006/relationships/image" Target="../media/image238.jpeg"/><Relationship Id="rId4" Type="http://schemas.openxmlformats.org/officeDocument/2006/relationships/image" Target="../media/image237.png"/></Relationships>
</file>

<file path=ppt/slides/_rels/slide90.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jpeg"/><Relationship Id="rId1" Type="http://schemas.openxmlformats.org/officeDocument/2006/relationships/slideLayout" Target="../slideLayouts/slideLayout15.xml"/></Relationships>
</file>

<file path=ppt/slides/_rels/slide91.xml.rels><?xml version="1.0" encoding="UTF-8" standalone="yes"?>
<Relationships xmlns="http://schemas.openxmlformats.org/package/2006/relationships"><Relationship Id="rId3" Type="http://schemas.openxmlformats.org/officeDocument/2006/relationships/image" Target="../media/image242.jpeg"/><Relationship Id="rId2" Type="http://schemas.openxmlformats.org/officeDocument/2006/relationships/image" Target="../media/image241.jpeg"/><Relationship Id="rId1" Type="http://schemas.openxmlformats.org/officeDocument/2006/relationships/slideLayout" Target="../slideLayouts/slideLayout13.xml"/><Relationship Id="rId5" Type="http://schemas.openxmlformats.org/officeDocument/2006/relationships/image" Target="../media/image244.jpeg"/><Relationship Id="rId4" Type="http://schemas.openxmlformats.org/officeDocument/2006/relationships/image" Target="../media/image243.png"/></Relationships>
</file>

<file path=ppt/slides/_rels/slide92.xml.rels><?xml version="1.0" encoding="UTF-8" standalone="yes"?>
<Relationships xmlns="http://schemas.openxmlformats.org/package/2006/relationships"><Relationship Id="rId8" Type="http://schemas.openxmlformats.org/officeDocument/2006/relationships/hyperlink" Target="../N6-N4-PHIM/Nole.MPG" TargetMode="External"/><Relationship Id="rId3" Type="http://schemas.openxmlformats.org/officeDocument/2006/relationships/video" Target="file:///F:\Tai%20lieu%20o%20C\My%20Documents\Tong%20DE%20AN%20PHIM%20ANH%20ML-2006\Nhanh%206-%20Triet%202%20-%20SINH\TU%20LIEU%20DTnhanh%206\N6-N4-PHIM%20ANH\Mo%20dau.mpg" TargetMode="External"/><Relationship Id="rId7" Type="http://schemas.openxmlformats.org/officeDocument/2006/relationships/image" Target="../media/image246.png"/><Relationship Id="rId2" Type="http://schemas.openxmlformats.org/officeDocument/2006/relationships/video" Target="file:///F:\Tai%20lieu%20o%20C\My%20Documents\Tong%20DE%20AN%20PHIM%20ANH%20ML-2006\Nhanh%206-%20Triet%202%20-%20SINH\TU%20LIEU%20DTnhanh%206\N6-N4-PHIM%20ANH\09005.MPG" TargetMode="External"/><Relationship Id="rId1" Type="http://schemas.openxmlformats.org/officeDocument/2006/relationships/video" Target="file:///F:\Tai%20lieu%20o%20C\My%20Documents\Tong%20DE%20AN%20PHIM%20ANH%20ML-2006\Nhanh%206-%20Triet%202%20-%20SINH\TU%20LIEU%20DTnhanh%206\N6-N4-PHIM%20ANH\Nole.MPG" TargetMode="External"/><Relationship Id="rId6" Type="http://schemas.openxmlformats.org/officeDocument/2006/relationships/image" Target="../media/image245.png"/><Relationship Id="rId5" Type="http://schemas.openxmlformats.org/officeDocument/2006/relationships/image" Target="../media/image237.png"/><Relationship Id="rId10" Type="http://schemas.openxmlformats.org/officeDocument/2006/relationships/hyperlink" Target="../N6-N4-PHIM/Bac%20Ho%20voi%20nong%20dan.MPG" TargetMode="External"/><Relationship Id="rId4" Type="http://schemas.openxmlformats.org/officeDocument/2006/relationships/slideLayout" Target="../slideLayouts/slideLayout16.xml"/><Relationship Id="rId9" Type="http://schemas.openxmlformats.org/officeDocument/2006/relationships/hyperlink" Target="../N6-N4-PHIM/HCM%20doc%20tuyen%20ngon.mpg" TargetMode="External"/></Relationships>
</file>

<file path=ppt/slides/_rels/slide93.xml.rels><?xml version="1.0" encoding="UTF-8" standalone="yes"?>
<Relationships xmlns="http://schemas.openxmlformats.org/package/2006/relationships"><Relationship Id="rId3" Type="http://schemas.openxmlformats.org/officeDocument/2006/relationships/image" Target="../media/image248.png"/><Relationship Id="rId2" Type="http://schemas.openxmlformats.org/officeDocument/2006/relationships/image" Target="../media/image247.png"/><Relationship Id="rId1" Type="http://schemas.openxmlformats.org/officeDocument/2006/relationships/slideLayout" Target="../slideLayouts/slideLayout15.xml"/><Relationship Id="rId6" Type="http://schemas.openxmlformats.org/officeDocument/2006/relationships/image" Target="../media/image250.png"/><Relationship Id="rId5" Type="http://schemas.openxmlformats.org/officeDocument/2006/relationships/image" Target="../media/image249.png"/><Relationship Id="rId4" Type="http://schemas.openxmlformats.org/officeDocument/2006/relationships/image" Target="../media/image140.emf"/></Relationships>
</file>

<file path=ppt/slides/_rels/slide94.xml.rels><?xml version="1.0" encoding="UTF-8" standalone="yes"?>
<Relationships xmlns="http://schemas.openxmlformats.org/package/2006/relationships"><Relationship Id="rId2" Type="http://schemas.openxmlformats.org/officeDocument/2006/relationships/image" Target="../media/image251.png"/><Relationship Id="rId1" Type="http://schemas.openxmlformats.org/officeDocument/2006/relationships/slideLayout" Target="../slideLayouts/slideLayout15.xml"/></Relationships>
</file>

<file path=ppt/slides/_rels/slide95.xml.rels><?xml version="1.0" encoding="UTF-8" standalone="yes"?>
<Relationships xmlns="http://schemas.openxmlformats.org/package/2006/relationships"><Relationship Id="rId2" Type="http://schemas.openxmlformats.org/officeDocument/2006/relationships/image" Target="../media/image252.jpg"/><Relationship Id="rId1" Type="http://schemas.openxmlformats.org/officeDocument/2006/relationships/slideLayout" Target="../slideLayouts/slideLayout1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7.xml.rels><?xml version="1.0" encoding="UTF-8" standalone="yes"?>
<Relationships xmlns="http://schemas.openxmlformats.org/package/2006/relationships"><Relationship Id="rId2" Type="http://schemas.openxmlformats.org/officeDocument/2006/relationships/image" Target="../media/image253.jpeg"/><Relationship Id="rId1" Type="http://schemas.openxmlformats.org/officeDocument/2006/relationships/slideLayout" Target="../slideLayouts/slideLayout15.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9.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image" Target="../media/image254.emf"/><Relationship Id="rId1" Type="http://schemas.openxmlformats.org/officeDocument/2006/relationships/slideLayout" Target="../slideLayouts/slideLayout13.xml"/><Relationship Id="rId4" Type="http://schemas.openxmlformats.org/officeDocument/2006/relationships/image" Target="../media/image256.png"/></Relationships>
</file>

<file path=ppt/slides/_rels/slide100.xml.rels><?xml version="1.0" encoding="UTF-8" standalone="yes"?>
<Relationships xmlns="http://schemas.openxmlformats.org/package/2006/relationships"><Relationship Id="rId3" Type="http://schemas.openxmlformats.org/officeDocument/2006/relationships/image" Target="../media/image258.gif"/><Relationship Id="rId2" Type="http://schemas.openxmlformats.org/officeDocument/2006/relationships/image" Target="../media/image257.gif"/><Relationship Id="rId1" Type="http://schemas.openxmlformats.org/officeDocument/2006/relationships/slideLayout" Target="../slideLayouts/slideLayout12.xml"/><Relationship Id="rId4" Type="http://schemas.openxmlformats.org/officeDocument/2006/relationships/image" Target="../media/image259.gif"/></Relationships>
</file>

<file path=ppt/slides/_rels/slide101.xml.rels><?xml version="1.0" encoding="UTF-8" standalone="yes"?>
<Relationships xmlns="http://schemas.openxmlformats.org/package/2006/relationships"><Relationship Id="rId3" Type="http://schemas.openxmlformats.org/officeDocument/2006/relationships/image" Target="../media/image261.png"/><Relationship Id="rId2" Type="http://schemas.openxmlformats.org/officeDocument/2006/relationships/image" Target="../media/image260.jpeg"/><Relationship Id="rId1" Type="http://schemas.openxmlformats.org/officeDocument/2006/relationships/slideLayout" Target="../slideLayouts/slideLayout12.xml"/><Relationship Id="rId6" Type="http://schemas.openxmlformats.org/officeDocument/2006/relationships/image" Target="../media/image264.jpeg"/><Relationship Id="rId5" Type="http://schemas.openxmlformats.org/officeDocument/2006/relationships/image" Target="../media/image263.jpeg"/><Relationship Id="rId4" Type="http://schemas.openxmlformats.org/officeDocument/2006/relationships/image" Target="../media/image262.jpe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03.xml.rels><?xml version="1.0" encoding="UTF-8" standalone="yes"?>
<Relationships xmlns="http://schemas.openxmlformats.org/package/2006/relationships"><Relationship Id="rId2" Type="http://schemas.openxmlformats.org/officeDocument/2006/relationships/image" Target="../media/image265.png"/><Relationship Id="rId1" Type="http://schemas.openxmlformats.org/officeDocument/2006/relationships/slideLayout" Target="../slideLayouts/slideLayout1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5.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image" Target="../media/image266.jpeg"/><Relationship Id="rId1" Type="http://schemas.openxmlformats.org/officeDocument/2006/relationships/slideLayout" Target="../slideLayouts/slideLayout13.xml"/><Relationship Id="rId4" Type="http://schemas.openxmlformats.org/officeDocument/2006/relationships/image" Target="../media/image268.jpe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108.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notesSlide" Target="../notesSlides/notesSlide3.xml"/><Relationship Id="rId1" Type="http://schemas.openxmlformats.org/officeDocument/2006/relationships/slideLayout" Target="../slideLayouts/slideLayout13.xml"/><Relationship Id="rId4" Type="http://schemas.openxmlformats.org/officeDocument/2006/relationships/image" Target="../media/image140.emf"/></Relationships>
</file>

<file path=ppt/slides/_rels/slide109.xml.rels><?xml version="1.0" encoding="UTF-8" standalone="yes"?>
<Relationships xmlns="http://schemas.openxmlformats.org/package/2006/relationships"><Relationship Id="rId2" Type="http://schemas.openxmlformats.org/officeDocument/2006/relationships/image" Target="../media/image270.png"/><Relationship Id="rId1" Type="http://schemas.openxmlformats.org/officeDocument/2006/relationships/slideLayout" Target="../slideLayouts/slideLayout1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2" Type="http://schemas.openxmlformats.org/officeDocument/2006/relationships/image" Target="../media/image271.jpeg"/><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2" Type="http://schemas.openxmlformats.org/officeDocument/2006/relationships/image" Target="../media/image272.jpeg"/><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3" Type="http://schemas.openxmlformats.org/officeDocument/2006/relationships/image" Target="../media/image274.png"/><Relationship Id="rId2" Type="http://schemas.openxmlformats.org/officeDocument/2006/relationships/image" Target="../media/image273.png"/><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image" Target="../media/image275.jpeg"/><Relationship Id="rId1" Type="http://schemas.openxmlformats.org/officeDocument/2006/relationships/slideLayout" Target="../slideLayouts/slideLayout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7.xml.rels><?xml version="1.0" encoding="UTF-8" standalone="yes"?>
<Relationships xmlns="http://schemas.openxmlformats.org/package/2006/relationships"><Relationship Id="rId2" Type="http://schemas.openxmlformats.org/officeDocument/2006/relationships/image" Target="../media/image265.png"/><Relationship Id="rId1" Type="http://schemas.openxmlformats.org/officeDocument/2006/relationships/slideLayout" Target="../slideLayouts/slideLayout1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0.xml.rels><?xml version="1.0" encoding="UTF-8" standalone="yes"?>
<Relationships xmlns="http://schemas.openxmlformats.org/package/2006/relationships"><Relationship Id="rId3" Type="http://schemas.openxmlformats.org/officeDocument/2006/relationships/image" Target="../media/image277.jpeg"/><Relationship Id="rId2" Type="http://schemas.openxmlformats.org/officeDocument/2006/relationships/hyperlink" Target="http://images.google.com.vn/imgres?imgurl=http://sieunhanh.vn/upload/sinh%20vien%20KHTN.jpg&amp;imgrefurl=http://pth.hce.edu.vn/forum/viewthread.php?forum_id=19&amp;thread_id=1531&amp;usg=__ga31FbmBvW8Ui7d352bsyy1df4o=&amp;h=300&amp;w=400&amp;sz=33&amp;hl=vi&amp;start=21&amp;um=1&amp;tbnid=rjqP-Hy_vTThSM:&amp;tbnh=93&amp;tbnw=124&amp;prev=/images?q=sinh+vien&amp;ndsp=20&amp;hl=vi&amp;sa=N&amp;start=20&amp;um=1" TargetMode="External"/><Relationship Id="rId1" Type="http://schemas.openxmlformats.org/officeDocument/2006/relationships/slideLayout" Target="../slideLayouts/slideLayout13.xml"/><Relationship Id="rId5" Type="http://schemas.openxmlformats.org/officeDocument/2006/relationships/image" Target="../media/image278.jpeg"/><Relationship Id="rId4" Type="http://schemas.openxmlformats.org/officeDocument/2006/relationships/hyperlink" Target="http://images.google.com.vn/imgres?imgurl=http://www.hcmute.edu.vn/fckeditor/editor/filemanager/connectors/Uploads/image/TN_23_5_a.jpg&amp;imgrefurl=http://www.hcmute.edu.vn/TinChiTiet.aspx?MaTin=172&amp;MaKND=2&amp;MaLCD=27&amp;MaNN=1&amp;usg=__vA6tpb8NQ8o_kD172LVy7bwsmq4=&amp;h=728&amp;w=1000&amp;sz=288&amp;hl=vi&amp;start=151&amp;um=1&amp;tbnid=GIU0f5HEW-_n0M:&amp;tbnh=108&amp;tbnw=149&amp;prev=/images?q=sinh+vien&amp;ndsp=20&amp;hl=vi&amp;sa=N&amp;start=140&amp;um=1" TargetMode="External"/></Relationships>
</file>

<file path=ppt/slides/_rels/slide121.xml.rels><?xml version="1.0" encoding="UTF-8" standalone="yes"?>
<Relationships xmlns="http://schemas.openxmlformats.org/package/2006/relationships"><Relationship Id="rId3" Type="http://schemas.openxmlformats.org/officeDocument/2006/relationships/image" Target="../media/image280.jpeg"/><Relationship Id="rId2" Type="http://schemas.openxmlformats.org/officeDocument/2006/relationships/image" Target="../media/image279.jpeg"/><Relationship Id="rId1" Type="http://schemas.openxmlformats.org/officeDocument/2006/relationships/slideLayout" Target="../slideLayouts/slideLayout1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3.xml.rels><?xml version="1.0" encoding="UTF-8" standalone="yes"?>
<Relationships xmlns="http://schemas.openxmlformats.org/package/2006/relationships"><Relationship Id="rId3" Type="http://schemas.openxmlformats.org/officeDocument/2006/relationships/image" Target="../media/image282.jpeg"/><Relationship Id="rId2" Type="http://schemas.openxmlformats.org/officeDocument/2006/relationships/image" Target="../media/image281.png"/><Relationship Id="rId1" Type="http://schemas.openxmlformats.org/officeDocument/2006/relationships/slideLayout" Target="../slideLayouts/slideLayout12.xml"/><Relationship Id="rId5" Type="http://schemas.openxmlformats.org/officeDocument/2006/relationships/image" Target="../media/image284.jpeg"/><Relationship Id="rId4" Type="http://schemas.openxmlformats.org/officeDocument/2006/relationships/image" Target="../media/image283.jpg"/></Relationships>
</file>

<file path=ppt/slides/_rels/slide124.xml.rels><?xml version="1.0" encoding="UTF-8" standalone="yes"?>
<Relationships xmlns="http://schemas.openxmlformats.org/package/2006/relationships"><Relationship Id="rId2" Type="http://schemas.openxmlformats.org/officeDocument/2006/relationships/image" Target="../media/image285.png"/><Relationship Id="rId1" Type="http://schemas.openxmlformats.org/officeDocument/2006/relationships/slideLayout" Target="../slideLayouts/slideLayout1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6.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13.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0.xml.rels><?xml version="1.0" encoding="UTF-8" standalone="yes"?>
<Relationships xmlns="http://schemas.openxmlformats.org/package/2006/relationships"><Relationship Id="rId2" Type="http://schemas.openxmlformats.org/officeDocument/2006/relationships/image" Target="../media/image286.png"/><Relationship Id="rId1" Type="http://schemas.openxmlformats.org/officeDocument/2006/relationships/slideLayout" Target="../slideLayouts/slideLayout1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132.xml.rels><?xml version="1.0" encoding="UTF-8" standalone="yes"?>
<Relationships xmlns="http://schemas.openxmlformats.org/package/2006/relationships"><Relationship Id="rId3" Type="http://schemas.openxmlformats.org/officeDocument/2006/relationships/image" Target="../media/image288.png"/><Relationship Id="rId2" Type="http://schemas.openxmlformats.org/officeDocument/2006/relationships/image" Target="../media/image287.png"/><Relationship Id="rId1" Type="http://schemas.openxmlformats.org/officeDocument/2006/relationships/slideLayout" Target="../slideLayouts/slideLayout13.xml"/><Relationship Id="rId4" Type="http://schemas.openxmlformats.org/officeDocument/2006/relationships/image" Target="../media/image289.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136.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image" Target="../media/image290.jpeg"/><Relationship Id="rId1" Type="http://schemas.openxmlformats.org/officeDocument/2006/relationships/slideLayout" Target="../slideLayouts/slideLayout13.xml"/><Relationship Id="rId5" Type="http://schemas.openxmlformats.org/officeDocument/2006/relationships/image" Target="../media/image293.gif"/><Relationship Id="rId4" Type="http://schemas.openxmlformats.org/officeDocument/2006/relationships/image" Target="../media/image292.wmf"/></Relationships>
</file>

<file path=ppt/slides/_rels/slide137.xml.rels><?xml version="1.0" encoding="UTF-8" standalone="yes"?>
<Relationships xmlns="http://schemas.openxmlformats.org/package/2006/relationships"><Relationship Id="rId2" Type="http://schemas.openxmlformats.org/officeDocument/2006/relationships/image" Target="../media/image265.png"/><Relationship Id="rId1" Type="http://schemas.openxmlformats.org/officeDocument/2006/relationships/slideLayout" Target="../slideLayouts/slideLayout1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139.xml.rels><?xml version="1.0" encoding="UTF-8" standalone="yes"?>
<Relationships xmlns="http://schemas.openxmlformats.org/package/2006/relationships"><Relationship Id="rId3" Type="http://schemas.openxmlformats.org/officeDocument/2006/relationships/hyperlink" Target="http://www.glitter-graphics.com/" TargetMode="External"/><Relationship Id="rId2" Type="http://schemas.openxmlformats.org/officeDocument/2006/relationships/image" Target="../media/image294.gif"/><Relationship Id="rId1" Type="http://schemas.openxmlformats.org/officeDocument/2006/relationships/slideLayout" Target="../slideLayouts/slideLayout13.xml"/><Relationship Id="rId4" Type="http://schemas.openxmlformats.org/officeDocument/2006/relationships/image" Target="../media/image295.gif"/></Relationships>
</file>

<file path=ppt/slides/_rels/slide140.xml.rels><?xml version="1.0" encoding="UTF-8" standalone="yes"?>
<Relationships xmlns="http://schemas.openxmlformats.org/package/2006/relationships"><Relationship Id="rId2" Type="http://schemas.openxmlformats.org/officeDocument/2006/relationships/image" Target="../media/image296.gif"/><Relationship Id="rId1" Type="http://schemas.openxmlformats.org/officeDocument/2006/relationships/slideLayout" Target="../slideLayouts/slideLayout12.xml"/></Relationships>
</file>

<file path=ppt/slides/_rels/slide141.xml.rels><?xml version="1.0" encoding="UTF-8" standalone="yes"?>
<Relationships xmlns="http://schemas.openxmlformats.org/package/2006/relationships"><Relationship Id="rId8" Type="http://schemas.openxmlformats.org/officeDocument/2006/relationships/image" Target="../media/image303.jpeg"/><Relationship Id="rId3" Type="http://schemas.openxmlformats.org/officeDocument/2006/relationships/image" Target="../media/image298.png"/><Relationship Id="rId7" Type="http://schemas.openxmlformats.org/officeDocument/2006/relationships/image" Target="../media/image302.png"/><Relationship Id="rId2" Type="http://schemas.openxmlformats.org/officeDocument/2006/relationships/image" Target="../media/image297.jpeg"/><Relationship Id="rId1" Type="http://schemas.openxmlformats.org/officeDocument/2006/relationships/slideLayout" Target="../slideLayouts/slideLayout12.xml"/><Relationship Id="rId6" Type="http://schemas.openxmlformats.org/officeDocument/2006/relationships/image" Target="../media/image301.jpeg"/><Relationship Id="rId5" Type="http://schemas.openxmlformats.org/officeDocument/2006/relationships/image" Target="../media/image300.png"/><Relationship Id="rId4" Type="http://schemas.openxmlformats.org/officeDocument/2006/relationships/image" Target="../media/image299.png"/><Relationship Id="rId9" Type="http://schemas.openxmlformats.org/officeDocument/2006/relationships/image" Target="../media/image304.png"/></Relationships>
</file>

<file path=ppt/slides/_rels/slide142.xml.rels><?xml version="1.0" encoding="UTF-8" standalone="yes"?>
<Relationships xmlns="http://schemas.openxmlformats.org/package/2006/relationships"><Relationship Id="rId8" Type="http://schemas.openxmlformats.org/officeDocument/2006/relationships/image" Target="../media/image307.png"/><Relationship Id="rId3" Type="http://schemas.openxmlformats.org/officeDocument/2006/relationships/image" Target="../media/image305.png"/><Relationship Id="rId7" Type="http://schemas.openxmlformats.org/officeDocument/2006/relationships/image" Target="../media/image304.png"/><Relationship Id="rId2" Type="http://schemas.openxmlformats.org/officeDocument/2006/relationships/image" Target="../media/image297.jpeg"/><Relationship Id="rId1" Type="http://schemas.openxmlformats.org/officeDocument/2006/relationships/slideLayout" Target="../slideLayouts/slideLayout12.xml"/><Relationship Id="rId6" Type="http://schemas.openxmlformats.org/officeDocument/2006/relationships/image" Target="../media/image301.jpeg"/><Relationship Id="rId5" Type="http://schemas.openxmlformats.org/officeDocument/2006/relationships/image" Target="../media/image299.png"/><Relationship Id="rId4" Type="http://schemas.openxmlformats.org/officeDocument/2006/relationships/image" Target="../media/image306.png"/></Relationships>
</file>

<file path=ppt/slides/_rels/slide143.xml.rels><?xml version="1.0" encoding="UTF-8" standalone="yes"?>
<Relationships xmlns="http://schemas.openxmlformats.org/package/2006/relationships"><Relationship Id="rId8" Type="http://schemas.openxmlformats.org/officeDocument/2006/relationships/image" Target="../media/image314.png"/><Relationship Id="rId3" Type="http://schemas.openxmlformats.org/officeDocument/2006/relationships/image" Target="../media/image309.jpeg"/><Relationship Id="rId7" Type="http://schemas.openxmlformats.org/officeDocument/2006/relationships/image" Target="../media/image313.jpeg"/><Relationship Id="rId2" Type="http://schemas.openxmlformats.org/officeDocument/2006/relationships/image" Target="../media/image308.jpeg"/><Relationship Id="rId1" Type="http://schemas.openxmlformats.org/officeDocument/2006/relationships/slideLayout" Target="../slideLayouts/slideLayout12.xml"/><Relationship Id="rId6" Type="http://schemas.openxmlformats.org/officeDocument/2006/relationships/image" Target="../media/image312.jpeg"/><Relationship Id="rId5" Type="http://schemas.openxmlformats.org/officeDocument/2006/relationships/image" Target="../media/image311.png"/><Relationship Id="rId4" Type="http://schemas.openxmlformats.org/officeDocument/2006/relationships/image" Target="../media/image310.jpeg"/><Relationship Id="rId9" Type="http://schemas.openxmlformats.org/officeDocument/2006/relationships/image" Target="../media/image315.jpeg"/></Relationships>
</file>

<file path=ppt/slides/_rels/slide144.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19.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7.xml.rels><?xml version="1.0" encoding="UTF-8" standalone="yes"?>
<Relationships xmlns="http://schemas.openxmlformats.org/package/2006/relationships"><Relationship Id="rId3" Type="http://schemas.openxmlformats.org/officeDocument/2006/relationships/image" Target="../media/image316.gif"/><Relationship Id="rId2" Type="http://schemas.openxmlformats.org/officeDocument/2006/relationships/slide" Target="slide10.xml"/><Relationship Id="rId1" Type="http://schemas.openxmlformats.org/officeDocument/2006/relationships/slideLayout" Target="../slideLayouts/slideLayout12.xml"/></Relationships>
</file>

<file path=ppt/slides/_rels/slide148.xml.rels><?xml version="1.0" encoding="UTF-8" standalone="yes"?>
<Relationships xmlns="http://schemas.openxmlformats.org/package/2006/relationships"><Relationship Id="rId8" Type="http://schemas.openxmlformats.org/officeDocument/2006/relationships/image" Target="../media/image312.jpeg"/><Relationship Id="rId3" Type="http://schemas.openxmlformats.org/officeDocument/2006/relationships/image" Target="../media/image299.png"/><Relationship Id="rId7" Type="http://schemas.openxmlformats.org/officeDocument/2006/relationships/image" Target="../media/image317.jpeg"/><Relationship Id="rId2" Type="http://schemas.openxmlformats.org/officeDocument/2006/relationships/image" Target="../media/image297.jpeg"/><Relationship Id="rId1" Type="http://schemas.openxmlformats.org/officeDocument/2006/relationships/slideLayout" Target="../slideLayouts/slideLayout12.xml"/><Relationship Id="rId6" Type="http://schemas.openxmlformats.org/officeDocument/2006/relationships/slide" Target="slide16.xml"/><Relationship Id="rId11" Type="http://schemas.openxmlformats.org/officeDocument/2006/relationships/image" Target="../media/image318.jpeg"/><Relationship Id="rId5" Type="http://schemas.openxmlformats.org/officeDocument/2006/relationships/image" Target="../media/image304.png"/><Relationship Id="rId10" Type="http://schemas.openxmlformats.org/officeDocument/2006/relationships/image" Target="../media/image313.jpeg"/><Relationship Id="rId4" Type="http://schemas.openxmlformats.org/officeDocument/2006/relationships/image" Target="../media/image301.jpeg"/><Relationship Id="rId9" Type="http://schemas.openxmlformats.org/officeDocument/2006/relationships/image" Target="../media/image314.png"/></Relationships>
</file>

<file path=ppt/slides/_rels/slide149.xml.rels><?xml version="1.0" encoding="UTF-8" standalone="yes"?>
<Relationships xmlns="http://schemas.openxmlformats.org/package/2006/relationships"><Relationship Id="rId2" Type="http://schemas.openxmlformats.org/officeDocument/2006/relationships/image" Target="../media/image319.jpeg"/><Relationship Id="rId1" Type="http://schemas.openxmlformats.org/officeDocument/2006/relationships/slideLayout" Target="../slideLayouts/slideLayout20.xml"/></Relationships>
</file>

<file path=ppt/slides/_rels/slide150.xml.rels><?xml version="1.0" encoding="UTF-8" standalone="yes"?>
<Relationships xmlns="http://schemas.openxmlformats.org/package/2006/relationships"><Relationship Id="rId3" Type="http://schemas.openxmlformats.org/officeDocument/2006/relationships/image" Target="../media/image316.gif"/><Relationship Id="rId2" Type="http://schemas.openxmlformats.org/officeDocument/2006/relationships/slide" Target="slide10.xml"/><Relationship Id="rId1" Type="http://schemas.openxmlformats.org/officeDocument/2006/relationships/slideLayout" Target="../slideLayouts/slideLayout12.xml"/></Relationships>
</file>

<file path=ppt/slides/_rels/slide151.xml.rels><?xml version="1.0" encoding="UTF-8" standalone="yes"?>
<Relationships xmlns="http://schemas.openxmlformats.org/package/2006/relationships"><Relationship Id="rId8" Type="http://schemas.openxmlformats.org/officeDocument/2006/relationships/image" Target="../media/image314.png"/><Relationship Id="rId3" Type="http://schemas.openxmlformats.org/officeDocument/2006/relationships/image" Target="../media/image307.png"/><Relationship Id="rId7" Type="http://schemas.openxmlformats.org/officeDocument/2006/relationships/image" Target="../media/image309.jpeg"/><Relationship Id="rId2" Type="http://schemas.openxmlformats.org/officeDocument/2006/relationships/image" Target="../media/image306.png"/><Relationship Id="rId1" Type="http://schemas.openxmlformats.org/officeDocument/2006/relationships/slideLayout" Target="../slideLayouts/slideLayout12.xml"/><Relationship Id="rId6" Type="http://schemas.openxmlformats.org/officeDocument/2006/relationships/image" Target="../media/image308.jpeg"/><Relationship Id="rId5" Type="http://schemas.openxmlformats.org/officeDocument/2006/relationships/image" Target="../media/image297.jpeg"/><Relationship Id="rId4" Type="http://schemas.openxmlformats.org/officeDocument/2006/relationships/image" Target="../media/image305.png"/></Relationships>
</file>

<file path=ppt/slides/_rels/slide152.xml.rels><?xml version="1.0" encoding="UTF-8" standalone="yes"?>
<Relationships xmlns="http://schemas.openxmlformats.org/package/2006/relationships"><Relationship Id="rId2" Type="http://schemas.openxmlformats.org/officeDocument/2006/relationships/image" Target="../media/image320.jpeg"/><Relationship Id="rId1" Type="http://schemas.openxmlformats.org/officeDocument/2006/relationships/slideLayout" Target="../slideLayouts/slideLayout13.xml"/></Relationships>
</file>

<file path=ppt/slides/_rels/slide153.xml.rels><?xml version="1.0" encoding="UTF-8" standalone="yes"?>
<Relationships xmlns="http://schemas.openxmlformats.org/package/2006/relationships"><Relationship Id="rId8" Type="http://schemas.openxmlformats.org/officeDocument/2006/relationships/image" Target="../media/image314.png"/><Relationship Id="rId13" Type="http://schemas.openxmlformats.org/officeDocument/2006/relationships/image" Target="../media/image325.gif"/><Relationship Id="rId3" Type="http://schemas.openxmlformats.org/officeDocument/2006/relationships/image" Target="../media/image307.png"/><Relationship Id="rId7" Type="http://schemas.openxmlformats.org/officeDocument/2006/relationships/image" Target="../media/image309.jpeg"/><Relationship Id="rId12" Type="http://schemas.openxmlformats.org/officeDocument/2006/relationships/image" Target="../media/image324.png"/><Relationship Id="rId2" Type="http://schemas.openxmlformats.org/officeDocument/2006/relationships/image" Target="../media/image306.png"/><Relationship Id="rId1" Type="http://schemas.openxmlformats.org/officeDocument/2006/relationships/slideLayout" Target="../slideLayouts/slideLayout12.xml"/><Relationship Id="rId6" Type="http://schemas.openxmlformats.org/officeDocument/2006/relationships/image" Target="../media/image308.jpeg"/><Relationship Id="rId11" Type="http://schemas.openxmlformats.org/officeDocument/2006/relationships/image" Target="../media/image323.png"/><Relationship Id="rId5" Type="http://schemas.openxmlformats.org/officeDocument/2006/relationships/image" Target="../media/image297.jpeg"/><Relationship Id="rId10" Type="http://schemas.openxmlformats.org/officeDocument/2006/relationships/image" Target="../media/image322.jpeg"/><Relationship Id="rId4" Type="http://schemas.openxmlformats.org/officeDocument/2006/relationships/image" Target="../media/image305.png"/><Relationship Id="rId9" Type="http://schemas.openxmlformats.org/officeDocument/2006/relationships/image" Target="../media/image321.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156.xml.rels><?xml version="1.0" encoding="UTF-8" standalone="yes"?>
<Relationships xmlns="http://schemas.openxmlformats.org/package/2006/relationships"><Relationship Id="rId3" Type="http://schemas.openxmlformats.org/officeDocument/2006/relationships/image" Target="../media/image316.gif"/><Relationship Id="rId2" Type="http://schemas.openxmlformats.org/officeDocument/2006/relationships/notesSlide" Target="../notesSlides/notesSlide8.xml"/><Relationship Id="rId1" Type="http://schemas.openxmlformats.org/officeDocument/2006/relationships/slideLayout" Target="../slideLayouts/slideLayout12.xml"/><Relationship Id="rId5" Type="http://schemas.openxmlformats.org/officeDocument/2006/relationships/image" Target="../media/image327.jpeg"/><Relationship Id="rId4" Type="http://schemas.openxmlformats.org/officeDocument/2006/relationships/image" Target="../media/image326.jpeg"/></Relationships>
</file>

<file path=ppt/slides/_rels/slide157.xml.rels><?xml version="1.0" encoding="UTF-8" standalone="yes"?>
<Relationships xmlns="http://schemas.openxmlformats.org/package/2006/relationships"><Relationship Id="rId3" Type="http://schemas.openxmlformats.org/officeDocument/2006/relationships/image" Target="../media/image329.png"/><Relationship Id="rId2" Type="http://schemas.openxmlformats.org/officeDocument/2006/relationships/image" Target="../media/image328.png"/><Relationship Id="rId1" Type="http://schemas.openxmlformats.org/officeDocument/2006/relationships/slideLayout" Target="../slideLayouts/slideLayout12.xml"/></Relationships>
</file>

<file path=ppt/slides/_rels/slide158.xml.rels><?xml version="1.0" encoding="UTF-8" standalone="yes"?>
<Relationships xmlns="http://schemas.openxmlformats.org/package/2006/relationships"><Relationship Id="rId3" Type="http://schemas.openxmlformats.org/officeDocument/2006/relationships/image" Target="../media/image331.jpeg"/><Relationship Id="rId2" Type="http://schemas.openxmlformats.org/officeDocument/2006/relationships/image" Target="../media/image330.png"/><Relationship Id="rId1" Type="http://schemas.openxmlformats.org/officeDocument/2006/relationships/slideLayout" Target="../slideLayouts/slideLayout13.xml"/><Relationship Id="rId4" Type="http://schemas.openxmlformats.org/officeDocument/2006/relationships/image" Target="../media/image332.jpeg"/></Relationships>
</file>

<file path=ppt/slides/_rels/slide159.xml.rels><?xml version="1.0" encoding="UTF-8" standalone="yes"?>
<Relationships xmlns="http://schemas.openxmlformats.org/package/2006/relationships"><Relationship Id="rId3" Type="http://schemas.openxmlformats.org/officeDocument/2006/relationships/image" Target="../media/image334.jpeg"/><Relationship Id="rId2" Type="http://schemas.openxmlformats.org/officeDocument/2006/relationships/image" Target="../media/image333.jpeg"/><Relationship Id="rId1" Type="http://schemas.openxmlformats.org/officeDocument/2006/relationships/slideLayout" Target="../slideLayouts/slideLayout12.xml"/><Relationship Id="rId5" Type="http://schemas.openxmlformats.org/officeDocument/2006/relationships/image" Target="../media/image336.jpeg"/><Relationship Id="rId4" Type="http://schemas.openxmlformats.org/officeDocument/2006/relationships/image" Target="../media/image335.jpeg"/></Relationships>
</file>

<file path=ppt/slides/_rels/slide160.xml.rels><?xml version="1.0" encoding="UTF-8" standalone="yes"?>
<Relationships xmlns="http://schemas.openxmlformats.org/package/2006/relationships"><Relationship Id="rId3" Type="http://schemas.openxmlformats.org/officeDocument/2006/relationships/image" Target="../media/image338.jpeg"/><Relationship Id="rId2" Type="http://schemas.openxmlformats.org/officeDocument/2006/relationships/image" Target="../media/image337.jpeg"/><Relationship Id="rId1" Type="http://schemas.openxmlformats.org/officeDocument/2006/relationships/slideLayout" Target="../slideLayouts/slideLayout12.xml"/><Relationship Id="rId6" Type="http://schemas.openxmlformats.org/officeDocument/2006/relationships/image" Target="../media/image341.jpeg"/><Relationship Id="rId5" Type="http://schemas.openxmlformats.org/officeDocument/2006/relationships/image" Target="../media/image340.jpeg"/><Relationship Id="rId4" Type="http://schemas.openxmlformats.org/officeDocument/2006/relationships/image" Target="../media/image339.jpe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3.xml.rels><?xml version="1.0" encoding="UTF-8" standalone="yes"?>
<Relationships xmlns="http://schemas.openxmlformats.org/package/2006/relationships"><Relationship Id="rId2" Type="http://schemas.openxmlformats.org/officeDocument/2006/relationships/image" Target="../media/image342.jpeg"/><Relationship Id="rId1" Type="http://schemas.openxmlformats.org/officeDocument/2006/relationships/slideLayout" Target="../slideLayouts/slideLayout1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5.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12.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166.xml.rels><?xml version="1.0" encoding="UTF-8" standalone="yes"?>
<Relationships xmlns="http://schemas.openxmlformats.org/package/2006/relationships"><Relationship Id="rId3" Type="http://schemas.openxmlformats.org/officeDocument/2006/relationships/image" Target="../media/image344.gif"/><Relationship Id="rId2" Type="http://schemas.openxmlformats.org/officeDocument/2006/relationships/image" Target="../media/image343.png"/><Relationship Id="rId1" Type="http://schemas.openxmlformats.org/officeDocument/2006/relationships/slideLayout" Target="../slideLayouts/slideLayout12.xml"/><Relationship Id="rId4" Type="http://schemas.openxmlformats.org/officeDocument/2006/relationships/image" Target="../media/image345.png"/></Relationships>
</file>

<file path=ppt/slides/_rels/slide167.xml.rels><?xml version="1.0" encoding="UTF-8" standalone="yes"?>
<Relationships xmlns="http://schemas.openxmlformats.org/package/2006/relationships"><Relationship Id="rId3" Type="http://schemas.openxmlformats.org/officeDocument/2006/relationships/image" Target="../media/image347.jpeg"/><Relationship Id="rId2" Type="http://schemas.openxmlformats.org/officeDocument/2006/relationships/image" Target="../media/image346.jpeg"/><Relationship Id="rId1" Type="http://schemas.openxmlformats.org/officeDocument/2006/relationships/slideLayout" Target="../slideLayouts/slideLayout12.xml"/><Relationship Id="rId6" Type="http://schemas.openxmlformats.org/officeDocument/2006/relationships/image" Target="../media/image348.jpeg"/><Relationship Id="rId5" Type="http://schemas.openxmlformats.org/officeDocument/2006/relationships/hyperlink" Target="http://images.google.com.vn/imgres?imgurl=http://www.khoahoc.com.vn/photos/Image/2006/02/19/_h5n117020.jpg&amp;imgrefurl=http://www.khoahoc.com.vn/view.asp?Cat_ID=6&amp;news_id=3527&amp;h=180&amp;w=256&amp;sz=6&amp;hl=vi&amp;start=2&amp;tbnid=hcQEhequB81vIM:&amp;tbnh=78&amp;tbnw=111&amp;prev=/images?q=tr%E1%BB%A9ng+g%C3%A0&amp;svnum=10&amp;hl=vi&amp;lr=" TargetMode="External"/><Relationship Id="rId4" Type="http://schemas.openxmlformats.org/officeDocument/2006/relationships/image" Target="../media/image297.jpe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9.xml.rels><?xml version="1.0" encoding="UTF-8" standalone="yes"?>
<Relationships xmlns="http://schemas.openxmlformats.org/package/2006/relationships"><Relationship Id="rId3" Type="http://schemas.openxmlformats.org/officeDocument/2006/relationships/image" Target="../media/image350.png"/><Relationship Id="rId2" Type="http://schemas.openxmlformats.org/officeDocument/2006/relationships/image" Target="../media/image349.jpeg"/><Relationship Id="rId1" Type="http://schemas.openxmlformats.org/officeDocument/2006/relationships/slideLayout" Target="../slideLayouts/slideLayout1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1.xml.rels><?xml version="1.0" encoding="UTF-8" standalone="yes"?>
<Relationships xmlns="http://schemas.openxmlformats.org/package/2006/relationships"><Relationship Id="rId3" Type="http://schemas.openxmlformats.org/officeDocument/2006/relationships/image" Target="../media/image352.jpeg"/><Relationship Id="rId2" Type="http://schemas.openxmlformats.org/officeDocument/2006/relationships/image" Target="../media/image351.png"/><Relationship Id="rId1" Type="http://schemas.openxmlformats.org/officeDocument/2006/relationships/slideLayout" Target="../slideLayouts/slideLayout1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173.xml.rels><?xml version="1.0" encoding="UTF-8" standalone="yes"?>
<Relationships xmlns="http://schemas.openxmlformats.org/package/2006/relationships"><Relationship Id="rId3" Type="http://schemas.openxmlformats.org/officeDocument/2006/relationships/image" Target="../media/image354.png"/><Relationship Id="rId2" Type="http://schemas.openxmlformats.org/officeDocument/2006/relationships/image" Target="../media/image353.png"/><Relationship Id="rId1" Type="http://schemas.openxmlformats.org/officeDocument/2006/relationships/slideLayout" Target="../slideLayouts/slideLayout21.xml"/><Relationship Id="rId6" Type="http://schemas.openxmlformats.org/officeDocument/2006/relationships/image" Target="../media/image357.png"/><Relationship Id="rId5" Type="http://schemas.openxmlformats.org/officeDocument/2006/relationships/image" Target="../media/image356.png"/><Relationship Id="rId4" Type="http://schemas.openxmlformats.org/officeDocument/2006/relationships/image" Target="../media/image355.png"/></Relationships>
</file>

<file path=ppt/slides/_rels/slide174.xml.rels><?xml version="1.0" encoding="UTF-8" standalone="yes"?>
<Relationships xmlns="http://schemas.openxmlformats.org/package/2006/relationships"><Relationship Id="rId2" Type="http://schemas.openxmlformats.org/officeDocument/2006/relationships/image" Target="../media/image358.jpeg"/><Relationship Id="rId1" Type="http://schemas.openxmlformats.org/officeDocument/2006/relationships/slideLayout" Target="../slideLayouts/slideLayout15.xml"/></Relationships>
</file>

<file path=ppt/slides/_rels/slide175.xml.rels><?xml version="1.0" encoding="UTF-8" standalone="yes"?>
<Relationships xmlns="http://schemas.openxmlformats.org/package/2006/relationships"><Relationship Id="rId2" Type="http://schemas.openxmlformats.org/officeDocument/2006/relationships/image" Target="../media/image359.jpeg"/><Relationship Id="rId1" Type="http://schemas.openxmlformats.org/officeDocument/2006/relationships/slideLayout" Target="../slideLayouts/slideLayout15.xml"/></Relationships>
</file>

<file path=ppt/slides/_rels/slide176.xml.rels><?xml version="1.0" encoding="UTF-8" standalone="yes"?>
<Relationships xmlns="http://schemas.openxmlformats.org/package/2006/relationships"><Relationship Id="rId2" Type="http://schemas.openxmlformats.org/officeDocument/2006/relationships/image" Target="../media/image199.jpeg"/><Relationship Id="rId1" Type="http://schemas.openxmlformats.org/officeDocument/2006/relationships/slideLayout" Target="../slideLayouts/slideLayout15.xml"/></Relationships>
</file>

<file path=ppt/slides/_rels/slide177.xml.rels><?xml version="1.0" encoding="UTF-8" standalone="yes"?>
<Relationships xmlns="http://schemas.openxmlformats.org/package/2006/relationships"><Relationship Id="rId3" Type="http://schemas.openxmlformats.org/officeDocument/2006/relationships/image" Target="../media/image360.jpeg"/><Relationship Id="rId2" Type="http://schemas.openxmlformats.org/officeDocument/2006/relationships/image" Target="../media/image199.jpeg"/><Relationship Id="rId1" Type="http://schemas.openxmlformats.org/officeDocument/2006/relationships/slideLayout" Target="../slideLayouts/slideLayout12.xml"/><Relationship Id="rId5" Type="http://schemas.openxmlformats.org/officeDocument/2006/relationships/image" Target="../media/image362.png"/><Relationship Id="rId4" Type="http://schemas.openxmlformats.org/officeDocument/2006/relationships/image" Target="../media/image361.jpeg"/></Relationships>
</file>

<file path=ppt/slides/_rels/slide178.xml.rels><?xml version="1.0" encoding="UTF-8" standalone="yes"?>
<Relationships xmlns="http://schemas.openxmlformats.org/package/2006/relationships"><Relationship Id="rId3" Type="http://schemas.openxmlformats.org/officeDocument/2006/relationships/image" Target="../media/image363.jpeg"/><Relationship Id="rId2" Type="http://schemas.openxmlformats.org/officeDocument/2006/relationships/slideLayout" Target="../slideLayouts/slideLayout12.xml"/><Relationship Id="rId1" Type="http://schemas.openxmlformats.org/officeDocument/2006/relationships/video" Target="file:///F:\TAI%20LIEU%20PHIM%20TRUNG%20QUOC\My%20Documents\Tong%20DE%20AN%20PHIM%20ANH%20ML-2006-2\Nhanh%206-%20Triet%202%20-%20SINH\NHANH-6-DAFM-06\N6-N4-PHIM\DaiHoiDang_VI.mpg" TargetMode="External"/><Relationship Id="rId6" Type="http://schemas.openxmlformats.org/officeDocument/2006/relationships/image" Target="../media/image366.png"/><Relationship Id="rId5" Type="http://schemas.openxmlformats.org/officeDocument/2006/relationships/image" Target="../media/image365.jpeg"/><Relationship Id="rId4" Type="http://schemas.openxmlformats.org/officeDocument/2006/relationships/image" Target="../media/image364.jpeg"/></Relationships>
</file>

<file path=ppt/slides/_rels/slide179.xml.rels><?xml version="1.0" encoding="UTF-8" standalone="yes"?>
<Relationships xmlns="http://schemas.openxmlformats.org/package/2006/relationships"><Relationship Id="rId3" Type="http://schemas.openxmlformats.org/officeDocument/2006/relationships/image" Target="../media/image367.jpeg"/><Relationship Id="rId2" Type="http://schemas.openxmlformats.org/officeDocument/2006/relationships/image" Target="../media/image241.jpeg"/><Relationship Id="rId1" Type="http://schemas.openxmlformats.org/officeDocument/2006/relationships/slideLayout" Target="../slideLayouts/slideLayout12.xml"/><Relationship Id="rId4" Type="http://schemas.openxmlformats.org/officeDocument/2006/relationships/image" Target="../media/image364.jpeg"/></Relationships>
</file>

<file path=ppt/slides/_rels/slide180.xml.rels><?xml version="1.0" encoding="UTF-8" standalone="yes"?>
<Relationships xmlns="http://schemas.openxmlformats.org/package/2006/relationships"><Relationship Id="rId3" Type="http://schemas.openxmlformats.org/officeDocument/2006/relationships/image" Target="../media/image218.jpeg"/><Relationship Id="rId2" Type="http://schemas.openxmlformats.org/officeDocument/2006/relationships/image" Target="../media/image368.jpeg"/><Relationship Id="rId1" Type="http://schemas.openxmlformats.org/officeDocument/2006/relationships/slideLayout" Target="../slideLayouts/slideLayout12.xml"/><Relationship Id="rId4" Type="http://schemas.openxmlformats.org/officeDocument/2006/relationships/image" Target="../media/image369.jpe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3.xml.rels><?xml version="1.0" encoding="UTF-8" standalone="yes"?>
<Relationships xmlns="http://schemas.openxmlformats.org/package/2006/relationships"><Relationship Id="rId3" Type="http://schemas.openxmlformats.org/officeDocument/2006/relationships/image" Target="../media/image371.jpeg"/><Relationship Id="rId2" Type="http://schemas.openxmlformats.org/officeDocument/2006/relationships/image" Target="../media/image370.jpeg"/><Relationship Id="rId1" Type="http://schemas.openxmlformats.org/officeDocument/2006/relationships/slideLayout" Target="../slideLayouts/slideLayout12.xml"/><Relationship Id="rId5" Type="http://schemas.openxmlformats.org/officeDocument/2006/relationships/image" Target="../media/image372.jpeg"/><Relationship Id="rId4" Type="http://schemas.openxmlformats.org/officeDocument/2006/relationships/image" Target="../media/image364.jpeg"/></Relationships>
</file>

<file path=ppt/slides/_rels/slide184.xml.rels><?xml version="1.0" encoding="UTF-8" standalone="yes"?>
<Relationships xmlns="http://schemas.openxmlformats.org/package/2006/relationships"><Relationship Id="rId3" Type="http://schemas.openxmlformats.org/officeDocument/2006/relationships/image" Target="../media/image374.jpeg"/><Relationship Id="rId7" Type="http://schemas.openxmlformats.org/officeDocument/2006/relationships/image" Target="../media/image378.jpeg"/><Relationship Id="rId2" Type="http://schemas.openxmlformats.org/officeDocument/2006/relationships/image" Target="../media/image373.jpeg"/><Relationship Id="rId1" Type="http://schemas.openxmlformats.org/officeDocument/2006/relationships/slideLayout" Target="../slideLayouts/slideLayout13.xml"/><Relationship Id="rId6" Type="http://schemas.openxmlformats.org/officeDocument/2006/relationships/image" Target="../media/image377.png"/><Relationship Id="rId5" Type="http://schemas.openxmlformats.org/officeDocument/2006/relationships/image" Target="../media/image376.png"/><Relationship Id="rId4" Type="http://schemas.openxmlformats.org/officeDocument/2006/relationships/image" Target="../media/image375.jpeg"/></Relationships>
</file>

<file path=ppt/slides/_rels/slide185.xml.rels><?xml version="1.0" encoding="UTF-8" standalone="yes"?>
<Relationships xmlns="http://schemas.openxmlformats.org/package/2006/relationships"><Relationship Id="rId3" Type="http://schemas.openxmlformats.org/officeDocument/2006/relationships/image" Target="../media/image380.jpeg"/><Relationship Id="rId2" Type="http://schemas.openxmlformats.org/officeDocument/2006/relationships/image" Target="../media/image379.jpeg"/><Relationship Id="rId1" Type="http://schemas.openxmlformats.org/officeDocument/2006/relationships/slideLayout" Target="../slideLayouts/slideLayout13.xml"/><Relationship Id="rId6" Type="http://schemas.openxmlformats.org/officeDocument/2006/relationships/image" Target="../media/image383.png"/><Relationship Id="rId5" Type="http://schemas.openxmlformats.org/officeDocument/2006/relationships/image" Target="../media/image382.jpeg"/><Relationship Id="rId4" Type="http://schemas.openxmlformats.org/officeDocument/2006/relationships/image" Target="../media/image381.jpe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7.xml.rels><?xml version="1.0" encoding="UTF-8" standalone="yes"?>
<Relationships xmlns="http://schemas.openxmlformats.org/package/2006/relationships"><Relationship Id="rId3" Type="http://schemas.openxmlformats.org/officeDocument/2006/relationships/image" Target="../media/image384.jpeg"/><Relationship Id="rId7" Type="http://schemas.openxmlformats.org/officeDocument/2006/relationships/hyperlink" Target="../N6-N4-PHIM/GP%20SAIGON.wmv" TargetMode="External"/><Relationship Id="rId2" Type="http://schemas.openxmlformats.org/officeDocument/2006/relationships/slideLayout" Target="../slideLayouts/slideLayout12.xml"/><Relationship Id="rId1" Type="http://schemas.openxmlformats.org/officeDocument/2006/relationships/video" Target="file:///F:\My%20Documents\BGDT%20ML-2005\eLSDCSVN%20(E)\eLSDCSVN\DaiHoiDang_VI.mpg" TargetMode="External"/><Relationship Id="rId6" Type="http://schemas.openxmlformats.org/officeDocument/2006/relationships/image" Target="../media/image366.png"/><Relationship Id="rId5" Type="http://schemas.openxmlformats.org/officeDocument/2006/relationships/image" Target="../media/image361.jpeg"/><Relationship Id="rId4" Type="http://schemas.openxmlformats.org/officeDocument/2006/relationships/image" Target="../media/image360.jpeg"/></Relationships>
</file>

<file path=ppt/slides/_rels/slide188.xml.rels><?xml version="1.0" encoding="UTF-8" standalone="yes"?>
<Relationships xmlns="http://schemas.openxmlformats.org/package/2006/relationships"><Relationship Id="rId3" Type="http://schemas.openxmlformats.org/officeDocument/2006/relationships/image" Target="../media/image386.png"/><Relationship Id="rId7" Type="http://schemas.openxmlformats.org/officeDocument/2006/relationships/image" Target="../media/image390.png"/><Relationship Id="rId2" Type="http://schemas.openxmlformats.org/officeDocument/2006/relationships/image" Target="../media/image385.jpeg"/><Relationship Id="rId1" Type="http://schemas.openxmlformats.org/officeDocument/2006/relationships/slideLayout" Target="../slideLayouts/slideLayout13.xml"/><Relationship Id="rId6" Type="http://schemas.openxmlformats.org/officeDocument/2006/relationships/image" Target="../media/image389.jpeg"/><Relationship Id="rId5" Type="http://schemas.openxmlformats.org/officeDocument/2006/relationships/image" Target="../media/image388.png"/><Relationship Id="rId4" Type="http://schemas.openxmlformats.org/officeDocument/2006/relationships/image" Target="../media/image387.png"/></Relationships>
</file>

<file path=ppt/slides/_rels/slide189.xml.rels><?xml version="1.0" encoding="UTF-8" standalone="yes"?>
<Relationships xmlns="http://schemas.openxmlformats.org/package/2006/relationships"><Relationship Id="rId3" Type="http://schemas.openxmlformats.org/officeDocument/2006/relationships/image" Target="../media/image392.png"/><Relationship Id="rId2" Type="http://schemas.openxmlformats.org/officeDocument/2006/relationships/image" Target="../media/image391.png"/><Relationship Id="rId1" Type="http://schemas.openxmlformats.org/officeDocument/2006/relationships/slideLayout" Target="../slideLayouts/slideLayout13.xml"/><Relationship Id="rId5" Type="http://schemas.openxmlformats.org/officeDocument/2006/relationships/image" Target="../media/image394.jpeg"/><Relationship Id="rId4" Type="http://schemas.openxmlformats.org/officeDocument/2006/relationships/image" Target="../media/image393.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1.xml.rels><?xml version="1.0" encoding="UTF-8" standalone="yes"?>
<Relationships xmlns="http://schemas.openxmlformats.org/package/2006/relationships"><Relationship Id="rId3" Type="http://schemas.openxmlformats.org/officeDocument/2006/relationships/image" Target="../media/image396.png"/><Relationship Id="rId7" Type="http://schemas.openxmlformats.org/officeDocument/2006/relationships/image" Target="../media/image400.png"/><Relationship Id="rId2" Type="http://schemas.openxmlformats.org/officeDocument/2006/relationships/image" Target="../media/image395.jpeg"/><Relationship Id="rId1" Type="http://schemas.openxmlformats.org/officeDocument/2006/relationships/slideLayout" Target="../slideLayouts/slideLayout13.xml"/><Relationship Id="rId6" Type="http://schemas.openxmlformats.org/officeDocument/2006/relationships/image" Target="../media/image399.png"/><Relationship Id="rId5" Type="http://schemas.openxmlformats.org/officeDocument/2006/relationships/image" Target="../media/image398.png"/><Relationship Id="rId4" Type="http://schemas.openxmlformats.org/officeDocument/2006/relationships/image" Target="../media/image397.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5.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15.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196.xml.rels><?xml version="1.0" encoding="UTF-8" standalone="yes"?>
<Relationships xmlns="http://schemas.openxmlformats.org/package/2006/relationships"><Relationship Id="rId3" Type="http://schemas.openxmlformats.org/officeDocument/2006/relationships/image" Target="../media/image401.jpeg"/><Relationship Id="rId2" Type="http://schemas.openxmlformats.org/officeDocument/2006/relationships/slideLayout" Target="../slideLayouts/slideLayout15.xml"/><Relationship Id="rId1" Type="http://schemas.openxmlformats.org/officeDocument/2006/relationships/video" Target="file:///F:\TAI%20LIEU%20PHIM%20TRUNG%20QUOC\My%20Documents\Tong%20DE%20AN%20PHIM%20ANH%20ML-2006-2\Nhanh%206-%20Triet%202%20-%20SINH\NHANH-6-DAFM-06\N6-N4-PHIM\Kham%20pha%20vu%20tru.WMV" TargetMode="External"/><Relationship Id="rId5" Type="http://schemas.openxmlformats.org/officeDocument/2006/relationships/image" Target="../media/image403.jpeg"/><Relationship Id="rId4" Type="http://schemas.openxmlformats.org/officeDocument/2006/relationships/image" Target="../media/image402.png"/></Relationships>
</file>

<file path=ppt/slides/_rels/slide197.xml.rels><?xml version="1.0" encoding="UTF-8" standalone="yes"?>
<Relationships xmlns="http://schemas.openxmlformats.org/package/2006/relationships"><Relationship Id="rId3" Type="http://schemas.openxmlformats.org/officeDocument/2006/relationships/image" Target="../media/image370.jpeg"/><Relationship Id="rId2" Type="http://schemas.openxmlformats.org/officeDocument/2006/relationships/image" Target="../media/image404.jpeg"/><Relationship Id="rId1" Type="http://schemas.openxmlformats.org/officeDocument/2006/relationships/slideLayout" Target="../slideLayouts/slideLayout12.xml"/><Relationship Id="rId4" Type="http://schemas.openxmlformats.org/officeDocument/2006/relationships/image" Target="../media/image199.jpeg"/></Relationships>
</file>

<file path=ppt/slides/_rels/slide198.xml.rels><?xml version="1.0" encoding="UTF-8" standalone="yes"?>
<Relationships xmlns="http://schemas.openxmlformats.org/package/2006/relationships"><Relationship Id="rId3" Type="http://schemas.openxmlformats.org/officeDocument/2006/relationships/image" Target="../media/image405.jpeg"/><Relationship Id="rId2" Type="http://schemas.openxmlformats.org/officeDocument/2006/relationships/slideLayout" Target="../slideLayouts/slideLayout12.xml"/><Relationship Id="rId1" Type="http://schemas.openxmlformats.org/officeDocument/2006/relationships/video" Target="file:///F:\TAI%20LIEU%20PHIM%20TRUNG%20QUOC\My%20Documents\Tong%20DE%20AN%20PHIM%20ANH%20ML-2006-2\Nhanh%206-%20Triet%202%20-%20SINH\NHANH-6-DAFM-06\N6-N4-PHIM\Ban%20tinh%20co.WMV" TargetMode="External"/><Relationship Id="rId6" Type="http://schemas.openxmlformats.org/officeDocument/2006/relationships/image" Target="../media/image408.png"/><Relationship Id="rId5" Type="http://schemas.openxmlformats.org/officeDocument/2006/relationships/image" Target="../media/image407.jpeg"/><Relationship Id="rId4" Type="http://schemas.openxmlformats.org/officeDocument/2006/relationships/image" Target="../media/image406.jpeg"/></Relationships>
</file>

<file path=ppt/slides/_rels/slide199.xml.rels><?xml version="1.0" encoding="UTF-8" standalone="yes"?>
<Relationships xmlns="http://schemas.openxmlformats.org/package/2006/relationships"><Relationship Id="rId3" Type="http://schemas.openxmlformats.org/officeDocument/2006/relationships/image" Target="../media/image410.jpeg"/><Relationship Id="rId2" Type="http://schemas.openxmlformats.org/officeDocument/2006/relationships/image" Target="../media/image409.jpeg"/><Relationship Id="rId1" Type="http://schemas.openxmlformats.org/officeDocument/2006/relationships/slideLayout" Target="../slideLayouts/slideLayout12.xml"/><Relationship Id="rId4" Type="http://schemas.openxmlformats.org/officeDocument/2006/relationships/image" Target="../media/image411.jpeg"/></Relationships>
</file>

<file path=ppt/slides/_rels/slide200.xml.rels><?xml version="1.0" encoding="UTF-8" standalone="yes"?>
<Relationships xmlns="http://schemas.openxmlformats.org/package/2006/relationships"><Relationship Id="rId3" Type="http://schemas.openxmlformats.org/officeDocument/2006/relationships/image" Target="../media/image412.png"/><Relationship Id="rId7" Type="http://schemas.openxmlformats.org/officeDocument/2006/relationships/image" Target="../media/image416.png"/><Relationship Id="rId2" Type="http://schemas.openxmlformats.org/officeDocument/2006/relationships/slideLayout" Target="../slideLayouts/slideLayout12.xml"/><Relationship Id="rId1" Type="http://schemas.openxmlformats.org/officeDocument/2006/relationships/video" Target="file:///F:\TAI%20LIEU%20BAI%20GIANG%20TQ\My%20Documents\Tong%20DE%20AN%20PHIM%20ANH%20ML-2006-2\Nhanh%206-%20Triet%202%20-%20SINH\NHANH-6-DAFM-06\N6-N4-PHIM\Chien%20thang%20phat%20xit.WMV" TargetMode="External"/><Relationship Id="rId6" Type="http://schemas.openxmlformats.org/officeDocument/2006/relationships/image" Target="../media/image415.jpeg"/><Relationship Id="rId5" Type="http://schemas.openxmlformats.org/officeDocument/2006/relationships/image" Target="../media/image414.jpeg"/><Relationship Id="rId4" Type="http://schemas.openxmlformats.org/officeDocument/2006/relationships/image" Target="../media/image413.png"/></Relationships>
</file>

<file path=ppt/slides/_rels/slide201.xml.rels><?xml version="1.0" encoding="UTF-8" standalone="yes"?>
<Relationships xmlns="http://schemas.openxmlformats.org/package/2006/relationships"><Relationship Id="rId3" Type="http://schemas.openxmlformats.org/officeDocument/2006/relationships/image" Target="../media/image418.jpeg"/><Relationship Id="rId2" Type="http://schemas.openxmlformats.org/officeDocument/2006/relationships/image" Target="../media/image417.png"/><Relationship Id="rId1" Type="http://schemas.openxmlformats.org/officeDocument/2006/relationships/slideLayout" Target="../slideLayouts/slideLayout12.xml"/><Relationship Id="rId5" Type="http://schemas.openxmlformats.org/officeDocument/2006/relationships/image" Target="../media/image420.png"/><Relationship Id="rId4" Type="http://schemas.openxmlformats.org/officeDocument/2006/relationships/image" Target="../media/image419.jpeg"/></Relationships>
</file>

<file path=ppt/slides/_rels/slide202.xml.rels><?xml version="1.0" encoding="UTF-8" standalone="yes"?>
<Relationships xmlns="http://schemas.openxmlformats.org/package/2006/relationships"><Relationship Id="rId3" Type="http://schemas.openxmlformats.org/officeDocument/2006/relationships/image" Target="../media/image422.png"/><Relationship Id="rId2" Type="http://schemas.openxmlformats.org/officeDocument/2006/relationships/image" Target="../media/image421.jpeg"/><Relationship Id="rId1" Type="http://schemas.openxmlformats.org/officeDocument/2006/relationships/slideLayout" Target="../slideLayouts/slideLayout12.xml"/><Relationship Id="rId4" Type="http://schemas.openxmlformats.org/officeDocument/2006/relationships/image" Target="../media/image423.png"/></Relationships>
</file>

<file path=ppt/slides/_rels/slide203.xml.rels><?xml version="1.0" encoding="UTF-8" standalone="yes"?>
<Relationships xmlns="http://schemas.openxmlformats.org/package/2006/relationships"><Relationship Id="rId2" Type="http://schemas.openxmlformats.org/officeDocument/2006/relationships/image" Target="../media/image424.png"/><Relationship Id="rId1" Type="http://schemas.openxmlformats.org/officeDocument/2006/relationships/slideLayout" Target="../slideLayouts/slideLayout15.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06.xml.rels><?xml version="1.0" encoding="UTF-8" standalone="yes"?>
<Relationships xmlns="http://schemas.openxmlformats.org/package/2006/relationships"><Relationship Id="rId2" Type="http://schemas.openxmlformats.org/officeDocument/2006/relationships/image" Target="../media/image425.jpeg"/><Relationship Id="rId1" Type="http://schemas.openxmlformats.org/officeDocument/2006/relationships/slideLayout" Target="../slideLayouts/slideLayout15.xml"/></Relationships>
</file>

<file path=ppt/slides/_rels/slide207.xml.rels><?xml version="1.0" encoding="UTF-8" standalone="yes"?>
<Relationships xmlns="http://schemas.openxmlformats.org/package/2006/relationships"><Relationship Id="rId2" Type="http://schemas.openxmlformats.org/officeDocument/2006/relationships/image" Target="../media/image426.png"/><Relationship Id="rId1" Type="http://schemas.openxmlformats.org/officeDocument/2006/relationships/slideLayout" Target="../slideLayouts/slideLayout15.xml"/></Relationships>
</file>

<file path=ppt/slides/_rels/slide208.xml.rels><?xml version="1.0" encoding="UTF-8" standalone="yes"?>
<Relationships xmlns="http://schemas.openxmlformats.org/package/2006/relationships"><Relationship Id="rId3" Type="http://schemas.openxmlformats.org/officeDocument/2006/relationships/image" Target="../media/image428.jpeg"/><Relationship Id="rId7" Type="http://schemas.openxmlformats.org/officeDocument/2006/relationships/image" Target="../media/image432.png"/><Relationship Id="rId2" Type="http://schemas.openxmlformats.org/officeDocument/2006/relationships/image" Target="../media/image427.png"/><Relationship Id="rId1" Type="http://schemas.openxmlformats.org/officeDocument/2006/relationships/slideLayout" Target="../slideLayouts/slideLayout13.xml"/><Relationship Id="rId6" Type="http://schemas.openxmlformats.org/officeDocument/2006/relationships/image" Target="../media/image431.png"/><Relationship Id="rId5" Type="http://schemas.openxmlformats.org/officeDocument/2006/relationships/image" Target="../media/image430.png"/><Relationship Id="rId4" Type="http://schemas.openxmlformats.org/officeDocument/2006/relationships/image" Target="../media/image429.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11.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433.jpeg"/><Relationship Id="rId1" Type="http://schemas.openxmlformats.org/officeDocument/2006/relationships/slideLayout" Target="../slideLayouts/slideLayout15.xml"/></Relationships>
</file>

<file path=ppt/slides/_rels/slide212.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433.jpeg"/><Relationship Id="rId1" Type="http://schemas.openxmlformats.org/officeDocument/2006/relationships/slideLayout" Target="../slideLayouts/slideLayout15.xml"/></Relationships>
</file>

<file path=ppt/slides/_rels/slide213.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433.jpeg"/><Relationship Id="rId1" Type="http://schemas.openxmlformats.org/officeDocument/2006/relationships/slideLayout" Target="../slideLayouts/slideLayout15.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16.xml.rels><?xml version="1.0" encoding="UTF-8" standalone="yes"?>
<Relationships xmlns="http://schemas.openxmlformats.org/package/2006/relationships"><Relationship Id="rId2" Type="http://schemas.openxmlformats.org/officeDocument/2006/relationships/image" Target="../media/image434.jpeg"/><Relationship Id="rId1" Type="http://schemas.openxmlformats.org/officeDocument/2006/relationships/slideLayout" Target="../slideLayouts/slideLayout15.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1.xml.rels><?xml version="1.0" encoding="UTF-8" standalone="yes"?>
<Relationships xmlns="http://schemas.openxmlformats.org/package/2006/relationships"><Relationship Id="rId2" Type="http://schemas.openxmlformats.org/officeDocument/2006/relationships/image" Target="../media/image435.pn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xmlns=""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a16="http://schemas.microsoft.com/office/drawing/2014/main" xmlns=""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a16="http://schemas.microsoft.com/office/drawing/2014/main" xmlns=""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800" b="1" dirty="0">
                <a:solidFill>
                  <a:schemeClr val="bg1"/>
                </a:solidFill>
                <a:latin typeface="Times New Roman" pitchFamily="18" charset="0"/>
                <a:ea typeface="Calibri" pitchFamily="34" charset="0"/>
                <a:cs typeface="Times New Roman" pitchFamily="18" charset="0"/>
              </a:rPr>
              <a:t>TRƯỜNG CAO ĐẲNG LÝ TỰ TRỌNG TP.HỒ CHÍ MINH</a:t>
            </a:r>
          </a:p>
          <a:p>
            <a:pPr algn="ctr">
              <a:defRPr/>
            </a:pPr>
            <a:r>
              <a:rPr lang="en-US" altLang="en-US" sz="2800" b="1" dirty="0">
                <a:solidFill>
                  <a:schemeClr val="bg1"/>
                </a:solidFill>
                <a:latin typeface="Times New Roman" pitchFamily="18" charset="0"/>
                <a:ea typeface="Calibri" pitchFamily="34" charset="0"/>
                <a:cs typeface="Times New Roman" pitchFamily="18" charset="0"/>
              </a:rPr>
              <a:t>KHOA LÝ LUẬN CHÍNH TRỊ</a:t>
            </a:r>
            <a:endParaRPr lang="en-US" altLang="en-US" sz="2800" dirty="0">
              <a:solidFill>
                <a:schemeClr val="bg1"/>
              </a:solidFill>
              <a:latin typeface="Times New Roman" pitchFamily="18" charset="0"/>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147012" y="2038207"/>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4400" b="1" dirty="0" smtClean="0">
                <a:solidFill>
                  <a:srgbClr val="008000"/>
                </a:solidFill>
                <a:latin typeface="Arial" panose="020B0604020202020204" pitchFamily="34" charset="0"/>
                <a:cs typeface="Arial" panose="020B0604020202020204" pitchFamily="34" charset="0"/>
              </a:rPr>
              <a:t>GIÁO DỤC CHÍNH TRỊ </a:t>
            </a:r>
            <a:endParaRPr lang="en-US" altLang="en-US" sz="4400" dirty="0">
              <a:solidFill>
                <a:srgbClr val="008000"/>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2784865" y="4109947"/>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41329" y="2938276"/>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a:t>
            </a:r>
            <a:r>
              <a:rPr lang="vi-VN" sz="2700" kern="10" dirty="0" smtClean="0">
                <a:ln w="9525">
                  <a:solidFill>
                    <a:srgbClr val="000000"/>
                  </a:solidFill>
                  <a:round/>
                  <a:headEnd/>
                  <a:tailEnd/>
                </a:ln>
                <a:solidFill>
                  <a:srgbClr val="00FF00"/>
                </a:solidFill>
                <a:latin typeface="Arial Đen"/>
              </a:rPr>
              <a:t>TRANG</a:t>
            </a:r>
            <a:endParaRPr lang="en-US" sz="2700" kern="10" dirty="0" smtClean="0">
              <a:ln w="9525">
                <a:solidFill>
                  <a:srgbClr val="000000"/>
                </a:solidFill>
                <a:round/>
                <a:headEnd/>
                <a:tailEnd/>
              </a:ln>
              <a:solidFill>
                <a:srgbClr val="00FF00"/>
              </a:solidFill>
              <a:latin typeface="Arial Đen"/>
            </a:endParaRPr>
          </a:p>
          <a:p>
            <a:pPr algn="ctr"/>
            <a:r>
              <a:rPr lang="en-US" sz="2700" kern="10" smtClean="0">
                <a:ln w="9525">
                  <a:solidFill>
                    <a:srgbClr val="000000"/>
                  </a:solidFill>
                  <a:round/>
                  <a:headEnd/>
                  <a:tailEnd/>
                </a:ln>
                <a:solidFill>
                  <a:srgbClr val="00FF00"/>
                </a:solidFill>
                <a:latin typeface="Arial Đen"/>
              </a:rPr>
              <a:t>039.8073873</a:t>
            </a:r>
            <a:endParaRPr lang="en-US" sz="2700" kern="10" dirty="0">
              <a:ln w="9525">
                <a:solidFill>
                  <a:srgbClr val="000000"/>
                </a:solidFill>
                <a:round/>
                <a:headEnd/>
                <a:tailEnd/>
              </a:ln>
              <a:solidFill>
                <a:srgbClr val="00FF00"/>
              </a:solidFill>
              <a:latin typeface="Arial Đen"/>
            </a:endParaRPr>
          </a:p>
        </p:txBody>
      </p:sp>
      <p:pic>
        <p:nvPicPr>
          <p:cNvPr id="23" name="Picture 22"/>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0285378" y="75309"/>
            <a:ext cx="1906622" cy="128985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par>
                                <p:cTn id="30" presetID="42"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1500"/>
                                        <p:tgtEl>
                                          <p:spTgt spid="23"/>
                                        </p:tgtEl>
                                      </p:cBhvr>
                                    </p:animEffect>
                                    <p:anim calcmode="lin" valueType="num">
                                      <p:cBhvr>
                                        <p:cTn id="33" dur="1500" fill="hold"/>
                                        <p:tgtEl>
                                          <p:spTgt spid="23"/>
                                        </p:tgtEl>
                                        <p:attrNameLst>
                                          <p:attrName>ppt_x</p:attrName>
                                        </p:attrNameLst>
                                      </p:cBhvr>
                                      <p:tavLst>
                                        <p:tav tm="0">
                                          <p:val>
                                            <p:strVal val="#ppt_x"/>
                                          </p:val>
                                        </p:tav>
                                        <p:tav tm="100000">
                                          <p:val>
                                            <p:strVal val="#ppt_x"/>
                                          </p:val>
                                        </p:tav>
                                      </p:tavLst>
                                    </p:anim>
                                    <p:anim calcmode="lin" valueType="num">
                                      <p:cBhvr>
                                        <p:cTn id="34" dur="1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341872" y="1690414"/>
            <a:ext cx="7455191"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8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 name="Round Same Side Corner Rectangle 1"/>
          <p:cNvSpPr/>
          <p:nvPr/>
        </p:nvSpPr>
        <p:spPr>
          <a:xfrm rot="16200000">
            <a:off x="1325520" y="1298276"/>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2406650" y="3304388"/>
            <a:ext cx="7405689"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FF0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1365451" y="29146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2406650" y="4931268"/>
            <a:ext cx="792147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33CC"/>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1365451" y="4540743"/>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00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83979" name="TextBox 28671"/>
          <p:cNvSpPr txBox="1">
            <a:spLocks noChangeArrowheads="1"/>
          </p:cNvSpPr>
          <p:nvPr/>
        </p:nvSpPr>
        <p:spPr bwMode="auto">
          <a:xfrm>
            <a:off x="1465447" y="229080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01</a:t>
            </a:r>
          </a:p>
        </p:txBody>
      </p:sp>
      <p:sp>
        <p:nvSpPr>
          <p:cNvPr id="83980" name="TextBox 41"/>
          <p:cNvSpPr txBox="1">
            <a:spLocks noChangeArrowheads="1"/>
          </p:cNvSpPr>
          <p:nvPr/>
        </p:nvSpPr>
        <p:spPr bwMode="auto">
          <a:xfrm>
            <a:off x="1132002" y="1870360"/>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1" name="TextBox 42"/>
          <p:cNvSpPr txBox="1">
            <a:spLocks noChangeArrowheads="1"/>
          </p:cNvSpPr>
          <p:nvPr/>
        </p:nvSpPr>
        <p:spPr bwMode="auto">
          <a:xfrm>
            <a:off x="1462687" y="3882518"/>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02</a:t>
            </a:r>
          </a:p>
        </p:txBody>
      </p:sp>
      <p:sp>
        <p:nvSpPr>
          <p:cNvPr id="83982" name="TextBox 43"/>
          <p:cNvSpPr txBox="1">
            <a:spLocks noChangeArrowheads="1"/>
          </p:cNvSpPr>
          <p:nvPr/>
        </p:nvSpPr>
        <p:spPr bwMode="auto">
          <a:xfrm>
            <a:off x="1121473" y="3538634"/>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3" name="TextBox 44"/>
          <p:cNvSpPr txBox="1">
            <a:spLocks noChangeArrowheads="1"/>
          </p:cNvSpPr>
          <p:nvPr/>
        </p:nvSpPr>
        <p:spPr bwMode="auto">
          <a:xfrm>
            <a:off x="1484462" y="5569186"/>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03</a:t>
            </a:r>
          </a:p>
        </p:txBody>
      </p:sp>
      <p:sp>
        <p:nvSpPr>
          <p:cNvPr id="83984" name="TextBox 45"/>
          <p:cNvSpPr txBox="1">
            <a:spLocks noChangeArrowheads="1"/>
          </p:cNvSpPr>
          <p:nvPr/>
        </p:nvSpPr>
        <p:spPr bwMode="auto">
          <a:xfrm>
            <a:off x="1245597" y="5159868"/>
            <a:ext cx="1296987" cy="400050"/>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5" name="Rectangle 46"/>
          <p:cNvSpPr>
            <a:spLocks noChangeArrowheads="1"/>
          </p:cNvSpPr>
          <p:nvPr/>
        </p:nvSpPr>
        <p:spPr bwMode="auto">
          <a:xfrm>
            <a:off x="2956302" y="2096624"/>
            <a:ext cx="622633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err="1">
                <a:solidFill>
                  <a:srgbClr val="660066"/>
                </a:solidFill>
              </a:rPr>
              <a:t>Khái</a:t>
            </a:r>
            <a:r>
              <a:rPr lang="en-US" sz="2800" b="1" dirty="0">
                <a:solidFill>
                  <a:srgbClr val="660066"/>
                </a:solidFill>
              </a:rPr>
              <a:t> </a:t>
            </a:r>
            <a:r>
              <a:rPr lang="en-US" sz="2800" b="1" dirty="0" err="1">
                <a:solidFill>
                  <a:srgbClr val="660066"/>
                </a:solidFill>
              </a:rPr>
              <a:t>niệm</a:t>
            </a:r>
            <a:r>
              <a:rPr lang="en-US" sz="2800" b="1" dirty="0">
                <a:solidFill>
                  <a:srgbClr val="660066"/>
                </a:solidFill>
              </a:rPr>
              <a:t> </a:t>
            </a:r>
            <a:r>
              <a:rPr lang="vi-VN" sz="2800" b="1" dirty="0">
                <a:solidFill>
                  <a:srgbClr val="660066"/>
                </a:solidFill>
              </a:rPr>
              <a:t>Chủ nghĩa Mác – </a:t>
            </a:r>
            <a:r>
              <a:rPr lang="vi-VN" sz="2800" b="1" dirty="0" smtClean="0">
                <a:solidFill>
                  <a:srgbClr val="660066"/>
                </a:solidFill>
              </a:rPr>
              <a:t>Lênin</a:t>
            </a:r>
            <a:endParaRPr lang="en-US" sz="2800" b="1" dirty="0">
              <a:solidFill>
                <a:srgbClr val="660066"/>
              </a:solidFill>
            </a:endParaRPr>
          </a:p>
        </p:txBody>
      </p:sp>
      <p:sp>
        <p:nvSpPr>
          <p:cNvPr id="83986" name="Rectangle 47"/>
          <p:cNvSpPr>
            <a:spLocks noChangeArrowheads="1"/>
          </p:cNvSpPr>
          <p:nvPr/>
        </p:nvSpPr>
        <p:spPr bwMode="auto">
          <a:xfrm>
            <a:off x="3097233" y="3452286"/>
            <a:ext cx="594447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sz="2800" b="1" dirty="0">
                <a:solidFill>
                  <a:srgbClr val="D60093"/>
                </a:solidFill>
              </a:rPr>
              <a:t>Một số nội dung cơ bản của chủ nghĩa Mác -</a:t>
            </a:r>
            <a:r>
              <a:rPr lang="en-US" sz="2800" b="1" dirty="0">
                <a:solidFill>
                  <a:srgbClr val="D60093"/>
                </a:solidFill>
              </a:rPr>
              <a:t> </a:t>
            </a:r>
            <a:r>
              <a:rPr lang="vi-VN" sz="2800" b="1" dirty="0" smtClean="0">
                <a:solidFill>
                  <a:srgbClr val="D60093"/>
                </a:solidFill>
              </a:rPr>
              <a:t>Lênin</a:t>
            </a:r>
            <a:endParaRPr lang="en-US" altLang="en-US" sz="2800" dirty="0">
              <a:solidFill>
                <a:srgbClr val="4A4644"/>
              </a:solidFill>
            </a:endParaRPr>
          </a:p>
        </p:txBody>
      </p:sp>
      <p:sp>
        <p:nvSpPr>
          <p:cNvPr id="83987" name="Rectangle 48"/>
          <p:cNvSpPr>
            <a:spLocks noChangeArrowheads="1"/>
          </p:cNvSpPr>
          <p:nvPr/>
        </p:nvSpPr>
        <p:spPr bwMode="auto">
          <a:xfrm>
            <a:off x="3110574" y="5114122"/>
            <a:ext cx="606683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pt-BR" sz="2800" b="1" dirty="0">
                <a:solidFill>
                  <a:srgbClr val="CC3300"/>
                </a:solidFill>
              </a:rPr>
              <a:t>Vai trò nền tảng tư tưởng, kim chỉ nam của chủ nghĩa Mác - </a:t>
            </a:r>
            <a:r>
              <a:rPr lang="pt-BR" sz="2800" b="1" dirty="0" smtClean="0">
                <a:solidFill>
                  <a:srgbClr val="CC3300"/>
                </a:solidFill>
              </a:rPr>
              <a:t>Lênin</a:t>
            </a:r>
            <a:endParaRPr lang="en-US" altLang="en-US" sz="2800" dirty="0">
              <a:solidFill>
                <a:srgbClr val="4A4644"/>
              </a:solidFill>
            </a:endParaRPr>
          </a:p>
        </p:txBody>
      </p:sp>
      <p:sp>
        <p:nvSpPr>
          <p:cNvPr id="83988" name="Rectangle 4"/>
          <p:cNvSpPr>
            <a:spLocks noChangeArrowheads="1"/>
          </p:cNvSpPr>
          <p:nvPr/>
        </p:nvSpPr>
        <p:spPr bwMode="auto">
          <a:xfrm>
            <a:off x="2406650" y="188914"/>
            <a:ext cx="7462838"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BÀI 1</a:t>
            </a:r>
          </a:p>
          <a:p>
            <a:pPr algn="ctr" eaLnBrk="1" hangingPunct="1">
              <a:spcBef>
                <a:spcPct val="0"/>
              </a:spcBef>
              <a:buFontTx/>
              <a:buNone/>
            </a:pPr>
            <a:r>
              <a:rPr lang="en-US" altLang="en-US" sz="2800" b="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KHÁI QUÁT VỀ CHỦ NGHĨA MÁC – LÊNIN</a:t>
            </a:r>
            <a:endPar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endParaRPr>
          </a:p>
        </p:txBody>
      </p:sp>
      <p:grpSp>
        <p:nvGrpSpPr>
          <p:cNvPr id="83989" name="Group 21"/>
          <p:cNvGrpSpPr>
            <a:grpSpLocks/>
          </p:cNvGrpSpPr>
          <p:nvPr/>
        </p:nvGrpSpPr>
        <p:grpSpPr bwMode="auto">
          <a:xfrm>
            <a:off x="1" y="1222374"/>
            <a:ext cx="11990230" cy="82552"/>
            <a:chOff x="240" y="544"/>
            <a:chExt cx="5627" cy="32"/>
          </a:xfrm>
        </p:grpSpPr>
        <p:sp>
          <p:nvSpPr>
            <p:cNvPr id="83990" name="Line 7"/>
            <p:cNvSpPr>
              <a:spLocks noChangeShapeType="1"/>
            </p:cNvSpPr>
            <p:nvPr/>
          </p:nvSpPr>
          <p:spPr bwMode="auto">
            <a:xfrm>
              <a:off x="240" y="576"/>
              <a:ext cx="2688" cy="0"/>
            </a:xfrm>
            <a:prstGeom prst="line">
              <a:avLst/>
            </a:prstGeom>
            <a:noFill/>
            <a:ln w="1270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991" name="Line 8"/>
            <p:cNvSpPr>
              <a:spLocks noChangeShapeType="1"/>
            </p:cNvSpPr>
            <p:nvPr/>
          </p:nvSpPr>
          <p:spPr bwMode="auto">
            <a:xfrm flipV="1">
              <a:off x="240" y="544"/>
              <a:ext cx="5627"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276522545"/>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328958" y="322473"/>
            <a:ext cx="11642502" cy="606844"/>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smtClean="0">
                <a:solidFill>
                  <a:srgbClr val="660066"/>
                </a:solidFill>
              </a:rPr>
              <a:t>I</a:t>
            </a:r>
            <a:r>
              <a:rPr lang="vi-VN" sz="2800" b="1" smtClean="0">
                <a:solidFill>
                  <a:srgbClr val="660066"/>
                </a:solidFill>
              </a:rPr>
              <a:t>. </a:t>
            </a:r>
            <a:r>
              <a:rPr lang="en-US" sz="2800" b="1" smtClean="0">
                <a:solidFill>
                  <a:srgbClr val="660066"/>
                </a:solidFill>
              </a:rPr>
              <a:t>Khái niệm chủ nghĩa Mác- Lênin</a:t>
            </a:r>
            <a:endParaRPr lang="en-US" sz="2800" dirty="0">
              <a:solidFill>
                <a:srgbClr val="660066"/>
              </a:solidFill>
            </a:endParaRPr>
          </a:p>
        </p:txBody>
      </p:sp>
      <p:grpSp>
        <p:nvGrpSpPr>
          <p:cNvPr id="4" name="Group 21"/>
          <p:cNvGrpSpPr>
            <a:grpSpLocks/>
          </p:cNvGrpSpPr>
          <p:nvPr/>
        </p:nvGrpSpPr>
        <p:grpSpPr bwMode="auto">
          <a:xfrm>
            <a:off x="36145" y="1174794"/>
            <a:ext cx="12096301" cy="24903"/>
            <a:chOff x="240" y="576"/>
            <a:chExt cx="5689" cy="4"/>
          </a:xfrm>
        </p:grpSpPr>
        <p:sp>
          <p:nvSpPr>
            <p:cNvPr id="5"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 name="Group 3"/>
          <p:cNvGrpSpPr>
            <a:grpSpLocks/>
          </p:cNvGrpSpPr>
          <p:nvPr/>
        </p:nvGrpSpPr>
        <p:grpSpPr bwMode="auto">
          <a:xfrm>
            <a:off x="1197735" y="1926582"/>
            <a:ext cx="1585117" cy="1550713"/>
            <a:chOff x="1110" y="2656"/>
            <a:chExt cx="1549" cy="1351"/>
          </a:xfrm>
          <a:solidFill>
            <a:srgbClr val="0033CC"/>
          </a:solidFill>
        </p:grpSpPr>
        <p:sp>
          <p:nvSpPr>
            <p:cNvPr id="8"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9"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0"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1" name="Text Box 13"/>
          <p:cNvSpPr txBox="1">
            <a:spLocks noChangeArrowheads="1"/>
          </p:cNvSpPr>
          <p:nvPr/>
        </p:nvSpPr>
        <p:spPr bwMode="gray">
          <a:xfrm>
            <a:off x="1748079" y="2453528"/>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a:solidFill>
                  <a:schemeClr val="bg1"/>
                </a:solidFill>
              </a:rPr>
              <a:t>1</a:t>
            </a:r>
            <a:r>
              <a:rPr lang="en-US" sz="2800" b="1" dirty="0" smtClean="0">
                <a:solidFill>
                  <a:schemeClr val="bg1"/>
                </a:solidFill>
              </a:rPr>
              <a:t>.</a:t>
            </a:r>
            <a:endParaRPr lang="en-US" sz="2800" b="1" dirty="0">
              <a:solidFill>
                <a:schemeClr val="bg1"/>
              </a:solidFill>
            </a:endParaRPr>
          </a:p>
        </p:txBody>
      </p:sp>
      <p:sp>
        <p:nvSpPr>
          <p:cNvPr id="12" name="Text Box 12"/>
          <p:cNvSpPr txBox="1">
            <a:spLocks noChangeArrowheads="1"/>
          </p:cNvSpPr>
          <p:nvPr/>
        </p:nvSpPr>
        <p:spPr bwMode="auto">
          <a:xfrm>
            <a:off x="2848344" y="2417675"/>
            <a:ext cx="86621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vi-VN" sz="2400" b="1" dirty="0">
                <a:solidFill>
                  <a:srgbClr val="0000CC"/>
                </a:solidFill>
              </a:rPr>
              <a:t>Khái niệm </a:t>
            </a:r>
            <a:r>
              <a:rPr lang="en-US" sz="2400" b="1" dirty="0" err="1" smtClean="0">
                <a:solidFill>
                  <a:srgbClr val="0000CC"/>
                </a:solidFill>
              </a:rPr>
              <a:t>và</a:t>
            </a:r>
            <a:r>
              <a:rPr lang="en-US" sz="2400" b="1" dirty="0" smtClean="0">
                <a:solidFill>
                  <a:srgbClr val="0000CC"/>
                </a:solidFill>
              </a:rPr>
              <a:t> </a:t>
            </a:r>
            <a:r>
              <a:rPr lang="en-US" sz="2400" b="1" dirty="0" err="1" smtClean="0">
                <a:solidFill>
                  <a:srgbClr val="0000CC"/>
                </a:solidFill>
              </a:rPr>
              <a:t>nguồn</a:t>
            </a:r>
            <a:r>
              <a:rPr lang="en-US" sz="2400" b="1" dirty="0" smtClean="0">
                <a:solidFill>
                  <a:srgbClr val="0000CC"/>
                </a:solidFill>
              </a:rPr>
              <a:t> </a:t>
            </a:r>
            <a:r>
              <a:rPr lang="en-US" sz="2400" b="1" dirty="0" err="1" smtClean="0">
                <a:solidFill>
                  <a:srgbClr val="0000CC"/>
                </a:solidFill>
              </a:rPr>
              <a:t>gốc</a:t>
            </a:r>
            <a:r>
              <a:rPr lang="en-US" sz="2400" b="1" dirty="0" smtClean="0">
                <a:solidFill>
                  <a:srgbClr val="0000CC"/>
                </a:solidFill>
              </a:rPr>
              <a:t> </a:t>
            </a:r>
            <a:r>
              <a:rPr lang="en-US" sz="2400" b="1" dirty="0" err="1" smtClean="0">
                <a:solidFill>
                  <a:srgbClr val="0000CC"/>
                </a:solidFill>
              </a:rPr>
              <a:t>hình</a:t>
            </a:r>
            <a:r>
              <a:rPr lang="en-US" sz="2400" b="1" dirty="0" smtClean="0">
                <a:solidFill>
                  <a:srgbClr val="0000CC"/>
                </a:solidFill>
              </a:rPr>
              <a:t> </a:t>
            </a:r>
            <a:r>
              <a:rPr lang="en-US" sz="2400" b="1" dirty="0" err="1" smtClean="0">
                <a:solidFill>
                  <a:srgbClr val="0000CC"/>
                </a:solidFill>
              </a:rPr>
              <a:t>thành</a:t>
            </a:r>
            <a:r>
              <a:rPr lang="en-US" sz="2400" b="1" dirty="0" smtClean="0">
                <a:solidFill>
                  <a:srgbClr val="0000CC"/>
                </a:solidFill>
              </a:rPr>
              <a:t> </a:t>
            </a:r>
            <a:r>
              <a:rPr lang="vi-VN" sz="2400" b="1" dirty="0" smtClean="0">
                <a:solidFill>
                  <a:srgbClr val="0000CC"/>
                </a:solidFill>
              </a:rPr>
              <a:t>chủ </a:t>
            </a:r>
            <a:r>
              <a:rPr lang="vi-VN" sz="2400" b="1" dirty="0">
                <a:solidFill>
                  <a:srgbClr val="0000CC"/>
                </a:solidFill>
              </a:rPr>
              <a:t>nghĩa Mác</a:t>
            </a:r>
            <a:r>
              <a:rPr lang="en-US" sz="2400" b="1" dirty="0">
                <a:solidFill>
                  <a:srgbClr val="0000CC"/>
                </a:solidFill>
              </a:rPr>
              <a:t> </a:t>
            </a:r>
            <a:r>
              <a:rPr lang="vi-VN" sz="2400" b="1" dirty="0">
                <a:solidFill>
                  <a:srgbClr val="0000CC"/>
                </a:solidFill>
              </a:rPr>
              <a:t>- Lênin  </a:t>
            </a:r>
            <a:endParaRPr lang="en-US" sz="2400" dirty="0">
              <a:solidFill>
                <a:srgbClr val="0000CC"/>
              </a:solidFill>
            </a:endParaRPr>
          </a:p>
        </p:txBody>
      </p:sp>
      <p:sp>
        <p:nvSpPr>
          <p:cNvPr id="13" name="Line 11"/>
          <p:cNvSpPr>
            <a:spLocks noChangeShapeType="1"/>
          </p:cNvSpPr>
          <p:nvPr/>
        </p:nvSpPr>
        <p:spPr bwMode="auto">
          <a:xfrm>
            <a:off x="2418997" y="3496911"/>
            <a:ext cx="8978806" cy="19408"/>
          </a:xfrm>
          <a:prstGeom prst="line">
            <a:avLst/>
          </a:prstGeom>
          <a:noFill/>
          <a:ln w="25400">
            <a:solidFill>
              <a:srgbClr val="0000CC"/>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 name="Group 3"/>
          <p:cNvGrpSpPr>
            <a:grpSpLocks/>
          </p:cNvGrpSpPr>
          <p:nvPr/>
        </p:nvGrpSpPr>
        <p:grpSpPr bwMode="auto">
          <a:xfrm>
            <a:off x="1184432" y="4087875"/>
            <a:ext cx="1585117" cy="1550713"/>
            <a:chOff x="1110" y="2656"/>
            <a:chExt cx="1549" cy="1351"/>
          </a:xfrm>
          <a:solidFill>
            <a:srgbClr val="D60093"/>
          </a:solidFill>
        </p:grpSpPr>
        <p:sp>
          <p:nvSpPr>
            <p:cNvPr id="15"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6"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7"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8" name="Text Box 13"/>
          <p:cNvSpPr txBox="1">
            <a:spLocks noChangeArrowheads="1"/>
          </p:cNvSpPr>
          <p:nvPr/>
        </p:nvSpPr>
        <p:spPr bwMode="gray">
          <a:xfrm>
            <a:off x="1734776" y="4614821"/>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smtClean="0">
                <a:solidFill>
                  <a:schemeClr val="bg1"/>
                </a:solidFill>
              </a:rPr>
              <a:t>2.</a:t>
            </a:r>
            <a:endParaRPr lang="en-US" sz="2800" b="1" dirty="0">
              <a:solidFill>
                <a:schemeClr val="bg1"/>
              </a:solidFill>
            </a:endParaRPr>
          </a:p>
        </p:txBody>
      </p:sp>
      <p:sp>
        <p:nvSpPr>
          <p:cNvPr id="19" name="Text Box 26"/>
          <p:cNvSpPr txBox="1">
            <a:spLocks noChangeArrowheads="1"/>
          </p:cNvSpPr>
          <p:nvPr/>
        </p:nvSpPr>
        <p:spPr bwMode="auto">
          <a:xfrm>
            <a:off x="2670287" y="4561850"/>
            <a:ext cx="810232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400" b="1" dirty="0" err="1" smtClean="0">
                <a:solidFill>
                  <a:srgbClr val="D60093"/>
                </a:solidFill>
              </a:rPr>
              <a:t>Các</a:t>
            </a:r>
            <a:r>
              <a:rPr lang="en-US" sz="2400" b="1" dirty="0" smtClean="0">
                <a:solidFill>
                  <a:srgbClr val="D60093"/>
                </a:solidFill>
              </a:rPr>
              <a:t> </a:t>
            </a:r>
            <a:r>
              <a:rPr lang="en-US" sz="2400" b="1" dirty="0" err="1" smtClean="0">
                <a:solidFill>
                  <a:srgbClr val="D60093"/>
                </a:solidFill>
              </a:rPr>
              <a:t>giai</a:t>
            </a:r>
            <a:r>
              <a:rPr lang="en-US" sz="2400" b="1" dirty="0" smtClean="0">
                <a:solidFill>
                  <a:srgbClr val="D60093"/>
                </a:solidFill>
              </a:rPr>
              <a:t> </a:t>
            </a:r>
            <a:r>
              <a:rPr lang="en-US" sz="2400" b="1" dirty="0" err="1" smtClean="0">
                <a:solidFill>
                  <a:srgbClr val="D60093"/>
                </a:solidFill>
              </a:rPr>
              <a:t>đoạn</a:t>
            </a:r>
            <a:r>
              <a:rPr lang="en-US" sz="2400" b="1" dirty="0" smtClean="0">
                <a:solidFill>
                  <a:srgbClr val="D60093"/>
                </a:solidFill>
              </a:rPr>
              <a:t> </a:t>
            </a:r>
            <a:r>
              <a:rPr lang="en-US" sz="2400" b="1" dirty="0" err="1" smtClean="0">
                <a:solidFill>
                  <a:srgbClr val="D60093"/>
                </a:solidFill>
              </a:rPr>
              <a:t>phát</a:t>
            </a:r>
            <a:r>
              <a:rPr lang="en-US" sz="2400" b="1" dirty="0" smtClean="0">
                <a:solidFill>
                  <a:srgbClr val="D60093"/>
                </a:solidFill>
              </a:rPr>
              <a:t> </a:t>
            </a:r>
            <a:r>
              <a:rPr lang="en-US" sz="2400" b="1" dirty="0" err="1" smtClean="0">
                <a:solidFill>
                  <a:srgbClr val="D60093"/>
                </a:solidFill>
              </a:rPr>
              <a:t>triển</a:t>
            </a:r>
            <a:r>
              <a:rPr lang="en-US" sz="2400" b="1" dirty="0" smtClean="0">
                <a:solidFill>
                  <a:srgbClr val="D60093"/>
                </a:solidFill>
              </a:rPr>
              <a:t> </a:t>
            </a:r>
            <a:r>
              <a:rPr lang="en-US" sz="2400" b="1" dirty="0" err="1">
                <a:solidFill>
                  <a:srgbClr val="D60093"/>
                </a:solidFill>
              </a:rPr>
              <a:t>của</a:t>
            </a:r>
            <a:r>
              <a:rPr lang="en-US" sz="2400" b="1" dirty="0">
                <a:solidFill>
                  <a:srgbClr val="D60093"/>
                </a:solidFill>
              </a:rPr>
              <a:t> </a:t>
            </a:r>
            <a:r>
              <a:rPr lang="en-US" sz="2400" b="1" dirty="0" err="1">
                <a:solidFill>
                  <a:srgbClr val="D60093"/>
                </a:solidFill>
              </a:rPr>
              <a:t>chủ</a:t>
            </a:r>
            <a:r>
              <a:rPr lang="en-US" sz="2400" b="1" dirty="0">
                <a:solidFill>
                  <a:srgbClr val="D60093"/>
                </a:solidFill>
              </a:rPr>
              <a:t> </a:t>
            </a:r>
            <a:r>
              <a:rPr lang="en-US" sz="2400" b="1" dirty="0" err="1">
                <a:solidFill>
                  <a:srgbClr val="D60093"/>
                </a:solidFill>
              </a:rPr>
              <a:t>nghĩa</a:t>
            </a:r>
            <a:r>
              <a:rPr lang="en-US" sz="2400" b="1" dirty="0">
                <a:solidFill>
                  <a:srgbClr val="D60093"/>
                </a:solidFill>
              </a:rPr>
              <a:t> </a:t>
            </a:r>
            <a:r>
              <a:rPr lang="en-US" sz="2400" b="1" dirty="0" err="1">
                <a:solidFill>
                  <a:srgbClr val="D60093"/>
                </a:solidFill>
              </a:rPr>
              <a:t>Mác</a:t>
            </a:r>
            <a:r>
              <a:rPr lang="en-US" sz="2400" b="1" dirty="0">
                <a:solidFill>
                  <a:srgbClr val="D60093"/>
                </a:solidFill>
              </a:rPr>
              <a:t> – </a:t>
            </a:r>
            <a:r>
              <a:rPr lang="en-US" sz="2400" b="1" dirty="0" err="1">
                <a:solidFill>
                  <a:srgbClr val="D60093"/>
                </a:solidFill>
              </a:rPr>
              <a:t>Lê</a:t>
            </a:r>
            <a:r>
              <a:rPr lang="en-US" sz="2400" b="1" dirty="0">
                <a:solidFill>
                  <a:srgbClr val="D60093"/>
                </a:solidFill>
              </a:rPr>
              <a:t> </a:t>
            </a:r>
            <a:r>
              <a:rPr lang="en-US" sz="2400" b="1" dirty="0" err="1">
                <a:solidFill>
                  <a:srgbClr val="D60093"/>
                </a:solidFill>
              </a:rPr>
              <a:t>nin</a:t>
            </a:r>
            <a:endParaRPr lang="en-US" sz="2400" dirty="0">
              <a:solidFill>
                <a:srgbClr val="D60093"/>
              </a:solidFill>
            </a:endParaRPr>
          </a:p>
        </p:txBody>
      </p:sp>
      <p:sp>
        <p:nvSpPr>
          <p:cNvPr id="20" name="Line 25"/>
          <p:cNvSpPr>
            <a:spLocks noChangeShapeType="1"/>
          </p:cNvSpPr>
          <p:nvPr/>
        </p:nvSpPr>
        <p:spPr bwMode="auto">
          <a:xfrm>
            <a:off x="2511381" y="5550932"/>
            <a:ext cx="8886422" cy="87656"/>
          </a:xfrm>
          <a:prstGeom prst="line">
            <a:avLst/>
          </a:prstGeom>
          <a:noFill/>
          <a:ln w="25400">
            <a:solidFill>
              <a:srgbClr val="D60093"/>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extLst>
      <p:ext uri="{BB962C8B-B14F-4D97-AF65-F5344CB8AC3E}">
        <p14:creationId xmlns:p14="http://schemas.microsoft.com/office/powerpoint/2010/main" val="81934585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5123108" y="213061"/>
            <a:ext cx="6646595" cy="3772145"/>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err="1">
                <a:solidFill>
                  <a:schemeClr val="bg1"/>
                </a:solidFill>
                <a:latin typeface="+mj-lt"/>
                <a:cs typeface="Times New Roman" pitchFamily="18" charset="0"/>
              </a:rPr>
              <a:t>Chủ</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nghĩa</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Mác</a:t>
            </a:r>
            <a:r>
              <a:rPr lang="en-US" sz="3600" b="1" dirty="0">
                <a:solidFill>
                  <a:schemeClr val="bg1"/>
                </a:solidFill>
                <a:latin typeface="+mj-lt"/>
                <a:cs typeface="Times New Roman" pitchFamily="18" charset="0"/>
              </a:rPr>
              <a:t> </a:t>
            </a:r>
            <a:endParaRPr lang="en-US" sz="3600" b="1" dirty="0" smtClean="0">
              <a:solidFill>
                <a:schemeClr val="bg1"/>
              </a:solidFill>
              <a:latin typeface="+mj-lt"/>
              <a:cs typeface="Times New Roman" pitchFamily="18" charset="0"/>
            </a:endParaRPr>
          </a:p>
          <a:p>
            <a:pPr algn="ctr">
              <a:defRPr/>
            </a:pPr>
            <a:r>
              <a:rPr lang="en-US" sz="3600" b="1" dirty="0" smtClean="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Lênin</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là</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gì</a:t>
            </a:r>
            <a:r>
              <a:rPr lang="en-US" sz="3600" b="1" dirty="0">
                <a:solidFill>
                  <a:schemeClr val="bg1"/>
                </a:solidFill>
                <a:latin typeface="+mj-lt"/>
                <a:cs typeface="Times New Roman" pitchFamily="18" charset="0"/>
              </a:rPr>
              <a:t>?</a:t>
            </a:r>
            <a:endParaRPr lang="en-US" sz="3600" b="1" dirty="0">
              <a:solidFill>
                <a:schemeClr val="bg1"/>
              </a:solidFill>
              <a:latin typeface="+mj-lt"/>
              <a:cs typeface="Times New Roman" pitchFamily="18" charset="0"/>
            </a:endParaRPr>
          </a:p>
        </p:txBody>
      </p:sp>
      <p:pic>
        <p:nvPicPr>
          <p:cNvPr id="1030" name="Picture 6" descr="Cách đặt câu hỏi đúng: Tư duy của người thành cô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456" y="2556456"/>
            <a:ext cx="4492044" cy="2857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27139445"/>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dáº¥u h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99998" y="1366526"/>
            <a:ext cx="4032448" cy="4896544"/>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662670" y="1532585"/>
            <a:ext cx="8249509" cy="3670477"/>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smtClean="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1.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do </a:t>
            </a:r>
            <a:r>
              <a:rPr lang="en-US" sz="2400" b="1" dirty="0" err="1">
                <a:solidFill>
                  <a:schemeClr val="bg1"/>
                </a:solidFill>
                <a:ea typeface="Tahoma" pitchFamily="34" charset="0"/>
                <a:cs typeface="Times New Roman" pitchFamily="18" charset="0"/>
              </a:rPr>
              <a:t>ai</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sáng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lập</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rPr>
              <a:t>2</a:t>
            </a:r>
            <a:r>
              <a:rPr lang="vi-VN" sz="2400" dirty="0" smtClean="0">
                <a:solidFill>
                  <a:schemeClr val="bg1"/>
                </a:solidFill>
              </a:rPr>
              <a:t>.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Mác</a:t>
            </a:r>
            <a:r>
              <a:rPr lang="en-US" sz="2400" b="1" dirty="0" smtClean="0">
                <a:solidFill>
                  <a:schemeClr val="bg1"/>
                </a:solidFill>
                <a:ea typeface="Tahoma" pitchFamily="34" charset="0"/>
                <a:cs typeface="Times New Roman" pitchFamily="18" charset="0"/>
              </a:rPr>
              <a:t> </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là sản phẩm của giai cấp nào</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3. Tại sao không gọi là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 Ăngghen</a:t>
            </a:r>
            <a:r>
              <a:rPr lang="en-US" sz="2400" b="1" dirty="0" smtClean="0">
                <a:solidFill>
                  <a:schemeClr val="bg1"/>
                </a:solidFill>
                <a:ea typeface="Tahoma" pitchFamily="34" charset="0"/>
                <a:cs typeface="Times New Roman" pitchFamily="18" charset="0"/>
              </a:rPr>
              <a:t> -  </a:t>
            </a:r>
            <a:r>
              <a:rPr lang="en-US" sz="2400" b="1" dirty="0" err="1" smtClean="0">
                <a:solidFill>
                  <a:schemeClr val="bg1"/>
                </a:solidFill>
                <a:ea typeface="Tahoma" pitchFamily="34" charset="0"/>
                <a:cs typeface="Times New Roman" pitchFamily="18" charset="0"/>
              </a:rPr>
              <a:t>Lênin</a:t>
            </a:r>
            <a:r>
              <a:rPr lang="en-US" sz="2400" b="1" dirty="0" smtClean="0">
                <a:solidFill>
                  <a:schemeClr val="bg1"/>
                </a:solidFill>
                <a:ea typeface="Tahoma" pitchFamily="34" charset="0"/>
                <a:cs typeface="Times New Roman" pitchFamily="18" charset="0"/>
              </a:rPr>
              <a:t>?</a:t>
            </a:r>
            <a:endParaRPr lang="vi-VN" sz="24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sp>
        <p:nvSpPr>
          <p:cNvPr id="5" name="Text Box 12"/>
          <p:cNvSpPr txBox="1">
            <a:spLocks noChangeArrowheads="1"/>
          </p:cNvSpPr>
          <p:nvPr/>
        </p:nvSpPr>
        <p:spPr bwMode="auto">
          <a:xfrm>
            <a:off x="373487" y="362960"/>
            <a:ext cx="1114022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800" b="1" dirty="0" smtClean="0">
                <a:solidFill>
                  <a:srgbClr val="0000CC"/>
                </a:solidFill>
              </a:rPr>
              <a:t>1. </a:t>
            </a:r>
            <a:r>
              <a:rPr lang="vi-VN" sz="2800" b="1" dirty="0" smtClean="0">
                <a:solidFill>
                  <a:srgbClr val="0000CC"/>
                </a:solidFill>
              </a:rPr>
              <a:t>Khái </a:t>
            </a:r>
            <a:r>
              <a:rPr lang="vi-VN" sz="2800" b="1" dirty="0">
                <a:solidFill>
                  <a:srgbClr val="0000CC"/>
                </a:solidFill>
              </a:rPr>
              <a:t>niệm </a:t>
            </a:r>
            <a:r>
              <a:rPr lang="en-US" sz="2800" b="1" dirty="0" err="1" smtClean="0">
                <a:solidFill>
                  <a:srgbClr val="0000CC"/>
                </a:solidFill>
              </a:rPr>
              <a:t>và</a:t>
            </a:r>
            <a:r>
              <a:rPr lang="en-US" sz="2800" b="1" dirty="0" smtClean="0">
                <a:solidFill>
                  <a:srgbClr val="0000CC"/>
                </a:solidFill>
              </a:rPr>
              <a:t> </a:t>
            </a:r>
            <a:r>
              <a:rPr lang="en-US" sz="2800" b="1" dirty="0" err="1" smtClean="0">
                <a:solidFill>
                  <a:srgbClr val="0000CC"/>
                </a:solidFill>
              </a:rPr>
              <a:t>nguồn</a:t>
            </a:r>
            <a:r>
              <a:rPr lang="en-US" sz="2800" b="1" dirty="0" smtClean="0">
                <a:solidFill>
                  <a:srgbClr val="0000CC"/>
                </a:solidFill>
              </a:rPr>
              <a:t> </a:t>
            </a:r>
            <a:r>
              <a:rPr lang="en-US" sz="2800" b="1" dirty="0" err="1" smtClean="0">
                <a:solidFill>
                  <a:srgbClr val="0000CC"/>
                </a:solidFill>
              </a:rPr>
              <a:t>gốc</a:t>
            </a:r>
            <a:r>
              <a:rPr lang="en-US" sz="2800" b="1" dirty="0" smtClean="0">
                <a:solidFill>
                  <a:srgbClr val="0000CC"/>
                </a:solidFill>
              </a:rPr>
              <a:t> </a:t>
            </a:r>
            <a:r>
              <a:rPr lang="en-US" sz="2800" b="1" dirty="0" err="1" smtClean="0">
                <a:solidFill>
                  <a:srgbClr val="0000CC"/>
                </a:solidFill>
              </a:rPr>
              <a:t>hình</a:t>
            </a:r>
            <a:r>
              <a:rPr lang="en-US" sz="2800" b="1" dirty="0" smtClean="0">
                <a:solidFill>
                  <a:srgbClr val="0000CC"/>
                </a:solidFill>
              </a:rPr>
              <a:t> </a:t>
            </a:r>
            <a:r>
              <a:rPr lang="en-US" sz="2800" b="1" dirty="0" err="1" smtClean="0">
                <a:solidFill>
                  <a:srgbClr val="0000CC"/>
                </a:solidFill>
              </a:rPr>
              <a:t>thành</a:t>
            </a:r>
            <a:r>
              <a:rPr lang="en-US" sz="2800" b="1" dirty="0" smtClean="0">
                <a:solidFill>
                  <a:srgbClr val="0000CC"/>
                </a:solidFill>
              </a:rPr>
              <a:t> </a:t>
            </a:r>
            <a:r>
              <a:rPr lang="vi-VN" sz="2800" b="1" dirty="0" smtClean="0">
                <a:solidFill>
                  <a:srgbClr val="0000CC"/>
                </a:solidFill>
              </a:rPr>
              <a:t>chủ </a:t>
            </a:r>
            <a:r>
              <a:rPr lang="vi-VN" sz="2800" b="1" dirty="0">
                <a:solidFill>
                  <a:srgbClr val="0000CC"/>
                </a:solidFill>
              </a:rPr>
              <a:t>nghĩa Mác</a:t>
            </a:r>
            <a:r>
              <a:rPr lang="en-US" sz="2800" b="1" dirty="0">
                <a:solidFill>
                  <a:srgbClr val="0000CC"/>
                </a:solidFill>
              </a:rPr>
              <a:t> </a:t>
            </a:r>
            <a:r>
              <a:rPr lang="vi-VN" sz="2800" b="1" dirty="0">
                <a:solidFill>
                  <a:srgbClr val="0000CC"/>
                </a:solidFill>
              </a:rPr>
              <a:t>- Lênin  </a:t>
            </a:r>
            <a:endParaRPr lang="en-US" sz="2800" dirty="0">
              <a:solidFill>
                <a:srgbClr val="0000CC"/>
              </a:solidFill>
            </a:endParaRPr>
          </a:p>
        </p:txBody>
      </p:sp>
      <p:grpSp>
        <p:nvGrpSpPr>
          <p:cNvPr id="6" name="Group 21"/>
          <p:cNvGrpSpPr>
            <a:grpSpLocks/>
          </p:cNvGrpSpPr>
          <p:nvPr/>
        </p:nvGrpSpPr>
        <p:grpSpPr bwMode="auto">
          <a:xfrm>
            <a:off x="36145" y="1174794"/>
            <a:ext cx="12096301" cy="24903"/>
            <a:chOff x="240" y="576"/>
            <a:chExt cx="5689" cy="4"/>
          </a:xfrm>
        </p:grpSpPr>
        <p:sp>
          <p:nvSpPr>
            <p:cNvPr id="7"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4823533"/>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900633" y="286407"/>
            <a:ext cx="2074607" cy="584775"/>
          </a:xfrm>
          <a:prstGeom prst="rect">
            <a:avLst/>
          </a:prstGeom>
          <a:solidFill>
            <a:srgbClr val="0033CC"/>
          </a:solidFill>
        </p:spPr>
        <p:txBody>
          <a:bodyPr wrap="none">
            <a:spAutoFit/>
          </a:bodyPr>
          <a:lstStyle/>
          <a:p>
            <a:r>
              <a:rPr lang="en-US" altLang="en-US" sz="3200" dirty="0">
                <a:solidFill>
                  <a:schemeClr val="bg1"/>
                </a:solidFill>
                <a:cs typeface="Times New Roman" pitchFamily="18" charset="0"/>
              </a:rPr>
              <a:t> </a:t>
            </a:r>
            <a:r>
              <a:rPr lang="en-US" altLang="en-US" sz="3200" b="1" dirty="0" err="1">
                <a:solidFill>
                  <a:schemeClr val="bg1"/>
                </a:solidFill>
                <a:cs typeface="Times New Roman" pitchFamily="18" charset="0"/>
              </a:rPr>
              <a:t>Các</a:t>
            </a:r>
            <a:r>
              <a:rPr lang="en-US" altLang="en-US" sz="3200" b="1" dirty="0">
                <a:solidFill>
                  <a:schemeClr val="bg1"/>
                </a:solidFill>
                <a:cs typeface="Times New Roman" pitchFamily="18" charset="0"/>
              </a:rPr>
              <a:t> </a:t>
            </a:r>
            <a:r>
              <a:rPr lang="en-US" altLang="en-US" sz="3200" b="1" dirty="0" err="1">
                <a:solidFill>
                  <a:schemeClr val="bg1"/>
                </a:solidFill>
                <a:cs typeface="Times New Roman" pitchFamily="18" charset="0"/>
              </a:rPr>
              <a:t>Mác</a:t>
            </a:r>
            <a:r>
              <a:rPr lang="en-US" altLang="en-US" sz="3200" b="1" dirty="0">
                <a:solidFill>
                  <a:schemeClr val="bg1"/>
                </a:solidFill>
                <a:cs typeface="Times New Roman" pitchFamily="18" charset="0"/>
              </a:rPr>
              <a:t> </a:t>
            </a:r>
            <a:endParaRPr lang="en-US" sz="3200" b="1" dirty="0">
              <a:solidFill>
                <a:schemeClr val="bg1"/>
              </a:solidFill>
            </a:endParaRPr>
          </a:p>
        </p:txBody>
      </p:sp>
      <p:pic>
        <p:nvPicPr>
          <p:cNvPr id="4"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5520" y="1124744"/>
            <a:ext cx="4168080"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Box 3"/>
          <p:cNvSpPr txBox="1">
            <a:spLocks noChangeArrowheads="1"/>
          </p:cNvSpPr>
          <p:nvPr/>
        </p:nvSpPr>
        <p:spPr bwMode="auto">
          <a:xfrm>
            <a:off x="6400799" y="1397388"/>
            <a:ext cx="5074277"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just" eaLnBrk="1" hangingPunct="1">
              <a:spcBef>
                <a:spcPct val="50000"/>
              </a:spcBef>
            </a:pPr>
            <a:r>
              <a:rPr lang="en-US" altLang="en-US" sz="2400" dirty="0" smtClean="0">
                <a:solidFill>
                  <a:srgbClr val="000099"/>
                </a:solidFill>
                <a:latin typeface="+mn-lt"/>
                <a:cs typeface="Times New Roman" pitchFamily="18" charset="0"/>
              </a:rPr>
              <a:t>- </a:t>
            </a:r>
            <a:r>
              <a:rPr lang="en-US" altLang="en-US" sz="2400" b="1" dirty="0" err="1" smtClean="0">
                <a:solidFill>
                  <a:srgbClr val="C00000"/>
                </a:solidFill>
                <a:latin typeface="+mn-lt"/>
                <a:cs typeface="Times New Roman" pitchFamily="18" charset="0"/>
              </a:rPr>
              <a:t>Nhà</a:t>
            </a:r>
            <a:r>
              <a:rPr lang="en-US" altLang="en-US" sz="2400" b="1" dirty="0" smtClean="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triết</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lí</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luận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vĩ</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đại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người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Đức</a:t>
            </a: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lãnh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tụ</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thiên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tài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của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cấp</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vô</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sản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và</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dân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lao</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động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thế</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giới</a:t>
            </a:r>
            <a:r>
              <a:rPr lang="en-US" altLang="en-US" sz="2400" dirty="0" smtClean="0">
                <a:solidFill>
                  <a:srgbClr val="000099"/>
                </a:solidFill>
                <a:latin typeface="+mn-lt"/>
                <a:cs typeface="Times New Roman" pitchFamily="18" charset="0"/>
              </a:rPr>
              <a:t>.</a:t>
            </a:r>
          </a:p>
          <a:p>
            <a:pPr algn="just" eaLnBrk="1" hangingPunct="1">
              <a:spcBef>
                <a:spcPct val="50000"/>
              </a:spcBef>
              <a:buFont typeface="Arial" pitchFamily="34" charset="0"/>
              <a:buChar char="-"/>
            </a:pPr>
            <a:r>
              <a:rPr lang="en-US" altLang="en-US" sz="2400" dirty="0" smtClean="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trình</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nổi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tiếng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nhất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là</a:t>
            </a:r>
            <a:r>
              <a:rPr lang="en-US" altLang="en-US" sz="2400" dirty="0">
                <a:solidFill>
                  <a:srgbClr val="000099"/>
                </a:solidFill>
                <a:latin typeface="+mn-lt"/>
                <a:cs typeface="Times New Roman" pitchFamily="18" charset="0"/>
              </a:rPr>
              <a:t> </a:t>
            </a:r>
            <a:r>
              <a:rPr lang="en-US" altLang="en-US" sz="2400" b="1" dirty="0">
                <a:solidFill>
                  <a:srgbClr val="FF00FF"/>
                </a:solidFill>
                <a:latin typeface="+mn-lt"/>
                <a:cs typeface="Times New Roman" pitchFamily="18" charset="0"/>
              </a:rPr>
              <a:t>“</a:t>
            </a:r>
            <a:r>
              <a:rPr lang="en-US" altLang="en-US" sz="2400" b="1" dirty="0" err="1">
                <a:solidFill>
                  <a:srgbClr val="FF00FF"/>
                </a:solidFill>
                <a:latin typeface="+mn-lt"/>
                <a:cs typeface="Times New Roman" pitchFamily="18" charset="0"/>
              </a:rPr>
              <a:t>Bộ</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tư</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bản</a:t>
            </a:r>
            <a:r>
              <a:rPr lang="en-US" altLang="en-US" sz="2400" b="1" dirty="0">
                <a:solidFill>
                  <a:srgbClr val="FF00FF"/>
                </a:solidFill>
                <a:latin typeface="+mn-lt"/>
                <a:cs typeface="Times New Roman" pitchFamily="18" charset="0"/>
              </a:rPr>
              <a:t>” </a:t>
            </a:r>
            <a:r>
              <a:rPr lang="en-US" altLang="en-US" sz="2400" dirty="0">
                <a:solidFill>
                  <a:srgbClr val="000099"/>
                </a:solidFill>
                <a:latin typeface="+mn-lt"/>
                <a:cs typeface="Times New Roman" pitchFamily="18" charset="0"/>
              </a:rPr>
              <a:t>(1864 -1876).</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mất</a:t>
            </a:r>
            <a:r>
              <a:rPr lang="en-US" altLang="en-US" sz="2400" dirty="0">
                <a:solidFill>
                  <a:srgbClr val="000099"/>
                </a:solidFill>
                <a:latin typeface="+mn-lt"/>
                <a:cs typeface="Times New Roman" pitchFamily="18" charset="0"/>
              </a:rPr>
              <a:t> </a:t>
            </a:r>
            <a:r>
              <a:rPr lang="en-US" altLang="en-US" sz="2400" b="1" dirty="0" smtClean="0">
                <a:solidFill>
                  <a:srgbClr val="800000"/>
                </a:solidFill>
                <a:latin typeface="+mn-lt"/>
                <a:cs typeface="Times New Roman" pitchFamily="18" charset="0"/>
              </a:rPr>
              <a:t>14/3/1883,</a:t>
            </a:r>
            <a:r>
              <a:rPr lang="en-US" altLang="en-US" sz="2400" dirty="0" smtClean="0">
                <a:solidFill>
                  <a:srgbClr val="000099"/>
                </a:solidFill>
                <a:latin typeface="+mn-lt"/>
                <a:cs typeface="Times New Roman" pitchFamily="18" charset="0"/>
              </a:rPr>
              <a:t> </a:t>
            </a:r>
            <a:r>
              <a:rPr lang="en-US" altLang="en-US" sz="2400" dirty="0">
                <a:solidFill>
                  <a:srgbClr val="000099"/>
                </a:solidFill>
                <a:latin typeface="+mn-lt"/>
                <a:cs typeface="Times New Roman" pitchFamily="18" charset="0"/>
              </a:rPr>
              <a:t>an </a:t>
            </a:r>
            <a:r>
              <a:rPr lang="en-US" altLang="en-US" sz="2400" dirty="0" err="1">
                <a:solidFill>
                  <a:srgbClr val="000099"/>
                </a:solidFill>
                <a:latin typeface="+mn-lt"/>
                <a:cs typeface="Times New Roman" pitchFamily="18" charset="0"/>
              </a:rPr>
              <a:t>táng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tại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nghĩa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trang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Hai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ghết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Luân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Đôn</a:t>
            </a:r>
            <a:r>
              <a:rPr lang="en-US" altLang="en-US" sz="2400" dirty="0">
                <a:solidFill>
                  <a:srgbClr val="000099"/>
                </a:solidFill>
                <a:latin typeface="+mn-lt"/>
                <a:cs typeface="Times New Roman" pitchFamily="18" charset="0"/>
              </a:rPr>
              <a:t>).</a:t>
            </a:r>
            <a:endParaRPr lang="en-US" altLang="en-US" sz="2400" dirty="0">
              <a:solidFill>
                <a:schemeClr val="tx2"/>
              </a:solidFill>
              <a:cs typeface="Times New Roman" pitchFamily="18" charset="0"/>
            </a:endParaRPr>
          </a:p>
        </p:txBody>
      </p:sp>
      <p:sp>
        <p:nvSpPr>
          <p:cNvPr id="6" name="Text Box 10"/>
          <p:cNvSpPr txBox="1">
            <a:spLocks noChangeArrowheads="1"/>
          </p:cNvSpPr>
          <p:nvPr/>
        </p:nvSpPr>
        <p:spPr bwMode="auto">
          <a:xfrm>
            <a:off x="2530822" y="5608996"/>
            <a:ext cx="26574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vi-VN" altLang="en-US" b="1" dirty="0">
                <a:latin typeface="Arial" panose="020B0604020202020204" pitchFamily="34" charset="0"/>
              </a:rPr>
              <a:t>C.Mác</a:t>
            </a:r>
          </a:p>
          <a:p>
            <a:pPr eaLnBrk="1" hangingPunct="1"/>
            <a:r>
              <a:rPr lang="en-US" altLang="en-US" b="1" dirty="0">
                <a:latin typeface="Arial" panose="020B0604020202020204" pitchFamily="34" charset="0"/>
              </a:rPr>
              <a:t>5/5/1818 - 14/3/1883</a:t>
            </a:r>
            <a:r>
              <a:rPr lang="vi-VN" altLang="en-US" b="1" dirty="0">
                <a:latin typeface="Arial" panose="020B0604020202020204" pitchFamily="34" charset="0"/>
              </a:rPr>
              <a:t>) </a:t>
            </a:r>
          </a:p>
          <a:p>
            <a:pPr eaLnBrk="1" hangingPunct="1"/>
            <a:endParaRPr lang="vi-VN" altLang="en-US" b="1" dirty="0">
              <a:latin typeface="Arial" panose="020B0604020202020204" pitchFamily="34" charset="0"/>
            </a:endParaRPr>
          </a:p>
        </p:txBody>
      </p:sp>
    </p:spTree>
    <p:extLst>
      <p:ext uri="{BB962C8B-B14F-4D97-AF65-F5344CB8AC3E}">
        <p14:creationId xmlns:p14="http://schemas.microsoft.com/office/powerpoint/2010/main" val="2531010397"/>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37313" y="275876"/>
            <a:ext cx="5178021" cy="523220"/>
          </a:xfrm>
          <a:prstGeom prst="rect">
            <a:avLst/>
          </a:prstGeom>
        </p:spPr>
        <p:txBody>
          <a:bodyPr wrap="none">
            <a:spAutoFit/>
          </a:bodyPr>
          <a:lstStyle/>
          <a:p>
            <a:r>
              <a:rPr lang="en-US" altLang="en-US" sz="2800" b="1" dirty="0">
                <a:solidFill>
                  <a:srgbClr val="800000"/>
                </a:solidFill>
                <a:cs typeface="Times New Roman" pitchFamily="18" charset="0"/>
              </a:rPr>
              <a:t>3 </a:t>
            </a:r>
            <a:r>
              <a:rPr lang="en-US" altLang="en-US" sz="2800" b="1" dirty="0" err="1">
                <a:solidFill>
                  <a:srgbClr val="800000"/>
                </a:solidFill>
                <a:cs typeface="Times New Roman" pitchFamily="18" charset="0"/>
              </a:rPr>
              <a:t>cống</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hiến</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vĩ</a:t>
            </a:r>
            <a:r>
              <a:rPr lang="en-US" altLang="en-US" sz="2800" b="1" dirty="0">
                <a:solidFill>
                  <a:srgbClr val="800000"/>
                </a:solidFill>
                <a:cs typeface="Times New Roman" pitchFamily="18" charset="0"/>
              </a:rPr>
              <a:t> </a:t>
            </a:r>
            <a:r>
              <a:rPr lang="vi-VN" altLang="en-US" sz="2800" b="1" dirty="0">
                <a:solidFill>
                  <a:srgbClr val="800000"/>
                </a:solidFill>
                <a:cs typeface="Times New Roman" pitchFamily="18" charset="0"/>
              </a:rPr>
              <a:t>đ</a:t>
            </a:r>
            <a:r>
              <a:rPr lang="en-US" altLang="en-US" sz="2800" b="1" dirty="0" err="1">
                <a:solidFill>
                  <a:srgbClr val="800000"/>
                </a:solidFill>
                <a:cs typeface="Times New Roman" pitchFamily="18" charset="0"/>
              </a:rPr>
              <a:t>ại</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của</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C.Mác</a:t>
            </a:r>
            <a:endParaRPr lang="en-US" sz="2800" b="1" dirty="0">
              <a:solidFill>
                <a:srgbClr val="800000"/>
              </a:solidFill>
            </a:endParaRPr>
          </a:p>
        </p:txBody>
      </p:sp>
      <p:sp>
        <p:nvSpPr>
          <p:cNvPr id="4" name="Text Box 4"/>
          <p:cNvSpPr txBox="1">
            <a:spLocks noChangeArrowheads="1"/>
          </p:cNvSpPr>
          <p:nvPr/>
        </p:nvSpPr>
        <p:spPr bwMode="auto">
          <a:xfrm>
            <a:off x="4559121" y="1337701"/>
            <a:ext cx="742574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marL="457200" indent="-457200">
              <a:spcBef>
                <a:spcPct val="50000"/>
              </a:spcBef>
              <a:buFont typeface="Wingdings" panose="05000000000000000000" pitchFamily="2" charset="2"/>
              <a:buChar char="§"/>
            </a:pPr>
            <a:r>
              <a:rPr lang="en-US" altLang="en-US" sz="2800" b="1" u="sng" dirty="0" err="1">
                <a:solidFill>
                  <a:srgbClr val="CC0066"/>
                </a:solidFill>
                <a:latin typeface="+mn-lt"/>
                <a:cs typeface="Times New Roman" pitchFamily="18" charset="0"/>
              </a:rPr>
              <a:t>Cống</a:t>
            </a:r>
            <a:r>
              <a:rPr lang="en-US" altLang="en-US" sz="2800" b="1" u="sng" dirty="0">
                <a:solidFill>
                  <a:srgbClr val="CC0066"/>
                </a:solidFill>
                <a:latin typeface="+mn-lt"/>
                <a:cs typeface="Times New Roman" pitchFamily="18" charset="0"/>
              </a:rPr>
              <a:t> </a:t>
            </a:r>
            <a:r>
              <a:rPr lang="en-US" altLang="en-US" sz="2800" b="1" u="sng" dirty="0" err="1">
                <a:solidFill>
                  <a:srgbClr val="CC0066"/>
                </a:solidFill>
                <a:latin typeface="+mn-lt"/>
                <a:cs typeface="Times New Roman" pitchFamily="18" charset="0"/>
              </a:rPr>
              <a:t>hiến</a:t>
            </a:r>
            <a:r>
              <a:rPr lang="en-US" altLang="en-US" sz="2800" b="1" u="sng" dirty="0">
                <a:solidFill>
                  <a:srgbClr val="CC0066"/>
                </a:solidFill>
                <a:latin typeface="+mn-lt"/>
                <a:cs typeface="Times New Roman" pitchFamily="18" charset="0"/>
              </a:rPr>
              <a:t> 1</a:t>
            </a:r>
            <a:r>
              <a:rPr lang="en-US" altLang="en-US" sz="2800" dirty="0">
                <a:solidFill>
                  <a:srgbClr val="CC0066"/>
                </a:solidFill>
                <a:latin typeface="+mn-lt"/>
                <a:cs typeface="Times New Roman" pitchFamily="18" charset="0"/>
              </a:rPr>
              <a:t>: </a:t>
            </a:r>
            <a:r>
              <a:rPr lang="en-US" altLang="en-US" sz="2800" dirty="0" err="1">
                <a:solidFill>
                  <a:srgbClr val="000099"/>
                </a:solidFill>
                <a:latin typeface="+mn-lt"/>
                <a:cs typeface="Times New Roman" pitchFamily="18" charset="0"/>
              </a:rPr>
              <a:t>Tìm</a:t>
            </a:r>
            <a:r>
              <a:rPr lang="en-US" altLang="en-US" sz="2800" dirty="0">
                <a:solidFill>
                  <a:srgbClr val="000099"/>
                </a:solidFill>
                <a:latin typeface="+mn-lt"/>
                <a:cs typeface="Times New Roman" pitchFamily="18" charset="0"/>
              </a:rPr>
              <a:t> </a:t>
            </a:r>
            <a:r>
              <a:rPr lang="en-US" altLang="en-US" sz="2800" dirty="0" err="1">
                <a:solidFill>
                  <a:srgbClr val="000099"/>
                </a:solidFill>
                <a:latin typeface="+mn-lt"/>
                <a:cs typeface="Times New Roman" pitchFamily="18" charset="0"/>
              </a:rPr>
              <a:t>ra</a:t>
            </a:r>
            <a:r>
              <a:rPr lang="en-US" altLang="en-US" sz="2800" dirty="0">
                <a:solidFill>
                  <a:srgbClr val="000099"/>
                </a:solidFill>
                <a:latin typeface="+mn-lt"/>
                <a:cs typeface="Times New Roman" pitchFamily="18" charset="0"/>
              </a:rPr>
              <a:t> </a:t>
            </a:r>
            <a:r>
              <a:rPr lang="en-US" altLang="en-US" sz="2800" b="1" u="sng" dirty="0" err="1">
                <a:solidFill>
                  <a:srgbClr val="FF0000"/>
                </a:solidFill>
                <a:latin typeface="+mn-lt"/>
                <a:cs typeface="Times New Roman" pitchFamily="18" charset="0"/>
              </a:rPr>
              <a:t>quy</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luật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phát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triển</a:t>
            </a:r>
            <a:r>
              <a:rPr lang="en-US" altLang="en-US" sz="2800" b="1" u="sng" dirty="0">
                <a:solidFill>
                  <a:srgbClr val="FF0000"/>
                </a:solidFill>
                <a:latin typeface="+mn-lt"/>
                <a:cs typeface="Times New Roman" pitchFamily="18" charset="0"/>
              </a:rPr>
              <a:t> </a:t>
            </a:r>
            <a:r>
              <a:rPr lang="en-US" altLang="en-US" sz="2800" b="1" dirty="0" err="1">
                <a:solidFill>
                  <a:srgbClr val="000099"/>
                </a:solidFill>
                <a:latin typeface="+mn-lt"/>
                <a:cs typeface="Times New Roman" pitchFamily="18" charset="0"/>
              </a:rPr>
              <a:t>của</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lịch</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sử</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loài</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ng</a:t>
            </a:r>
            <a:r>
              <a:rPr lang="vi-VN" altLang="en-US" sz="2800" b="1" dirty="0">
                <a:solidFill>
                  <a:srgbClr val="000099"/>
                </a:solidFill>
                <a:latin typeface="+mn-lt"/>
                <a:cs typeface="Times New Roman" pitchFamily="18" charset="0"/>
              </a:rPr>
              <a:t>ư</a:t>
            </a:r>
            <a:r>
              <a:rPr lang="en-US" altLang="en-US" sz="2800" b="1" dirty="0" err="1">
                <a:solidFill>
                  <a:srgbClr val="000099"/>
                </a:solidFill>
                <a:latin typeface="+mn-lt"/>
                <a:cs typeface="Times New Roman" pitchFamily="18" charset="0"/>
              </a:rPr>
              <a:t>ời</a:t>
            </a:r>
            <a:r>
              <a:rPr lang="en-US" altLang="en-US" sz="2800" dirty="0">
                <a:solidFill>
                  <a:srgbClr val="000099"/>
                </a:solidFill>
                <a:latin typeface="+mn-lt"/>
                <a:cs typeface="Times New Roman" pitchFamily="18" charset="0"/>
              </a:rPr>
              <a:t>.</a:t>
            </a:r>
          </a:p>
        </p:txBody>
      </p:sp>
      <p:sp>
        <p:nvSpPr>
          <p:cNvPr id="5" name="Rectangle 4"/>
          <p:cNvSpPr/>
          <p:nvPr/>
        </p:nvSpPr>
        <p:spPr>
          <a:xfrm>
            <a:off x="4559121" y="2737028"/>
            <a:ext cx="7289442" cy="1384995"/>
          </a:xfrm>
          <a:prstGeom prst="rect">
            <a:avLst/>
          </a:prstGeom>
        </p:spPr>
        <p:txBody>
          <a:bodyPr wrap="square">
            <a:spAutoFit/>
          </a:bodyPr>
          <a:lstStyle/>
          <a:p>
            <a:pPr marL="285750" indent="-285750" algn="just">
              <a:buFont typeface="Wingdings" panose="05000000000000000000" pitchFamily="2" charset="2"/>
              <a:buChar char="§"/>
            </a:pPr>
            <a:r>
              <a:rPr lang="en-US" altLang="en-US" sz="2800" b="1" u="sng" dirty="0" err="1">
                <a:solidFill>
                  <a:srgbClr val="CC0066"/>
                </a:solidFill>
                <a:cs typeface="Times New Roman" pitchFamily="18" charset="0"/>
              </a:rPr>
              <a:t>Cống</a:t>
            </a:r>
            <a:r>
              <a:rPr lang="en-US" altLang="en-US" sz="2800" b="1" u="sng" dirty="0">
                <a:solidFill>
                  <a:srgbClr val="CC0066"/>
                </a:solidFill>
                <a:cs typeface="Times New Roman" pitchFamily="18" charset="0"/>
              </a:rPr>
              <a:t> </a:t>
            </a:r>
            <a:r>
              <a:rPr lang="en-US" altLang="en-US" sz="2800" b="1" u="sng" dirty="0" err="1">
                <a:solidFill>
                  <a:srgbClr val="CC0066"/>
                </a:solidFill>
                <a:cs typeface="Times New Roman" pitchFamily="18" charset="0"/>
              </a:rPr>
              <a:t>hiến</a:t>
            </a:r>
            <a:r>
              <a:rPr lang="en-US" altLang="en-US" sz="2800" b="1" u="sng" dirty="0">
                <a:solidFill>
                  <a:srgbClr val="CC0066"/>
                </a:solidFill>
                <a:cs typeface="Times New Roman" pitchFamily="18" charset="0"/>
              </a:rPr>
              <a:t> 2</a:t>
            </a:r>
            <a:r>
              <a:rPr lang="en-US" altLang="en-US" sz="2800" b="1" dirty="0">
                <a:solidFill>
                  <a:srgbClr val="CC0066"/>
                </a:solidFill>
                <a:cs typeface="Times New Roman" pitchFamily="18" charset="0"/>
              </a:rPr>
              <a:t>: </a:t>
            </a:r>
            <a:r>
              <a:rPr lang="en-US" altLang="en-US" sz="2800" dirty="0" err="1">
                <a:solidFill>
                  <a:srgbClr val="996600"/>
                </a:solidFill>
                <a:cs typeface="Times New Roman" pitchFamily="18" charset="0"/>
              </a:rPr>
              <a:t>Tìm</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ra</a:t>
            </a:r>
            <a:r>
              <a:rPr lang="en-US" altLang="en-US" sz="2800" dirty="0">
                <a:solidFill>
                  <a:srgbClr val="996600"/>
                </a:solidFill>
                <a:cs typeface="Times New Roman" pitchFamily="18" charset="0"/>
              </a:rPr>
              <a:t> </a:t>
            </a:r>
            <a:r>
              <a:rPr lang="en-US" altLang="en-US" sz="2800" b="1" u="sng" dirty="0" err="1">
                <a:solidFill>
                  <a:srgbClr val="008000"/>
                </a:solidFill>
                <a:cs typeface="Times New Roman" pitchFamily="18" charset="0"/>
              </a:rPr>
              <a:t>quy</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luật</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vận</a:t>
            </a:r>
            <a:r>
              <a:rPr lang="en-US" altLang="en-US" sz="2800" b="1" u="sng" dirty="0">
                <a:solidFill>
                  <a:srgbClr val="008000"/>
                </a:solidFill>
                <a:cs typeface="Times New Roman" pitchFamily="18" charset="0"/>
              </a:rPr>
              <a:t> </a:t>
            </a:r>
            <a:r>
              <a:rPr lang="vi-VN" altLang="en-US" sz="2800" b="1" u="sng" dirty="0">
                <a:solidFill>
                  <a:srgbClr val="008000"/>
                </a:solidFill>
                <a:cs typeface="Times New Roman" pitchFamily="18" charset="0"/>
              </a:rPr>
              <a:t>đ</a:t>
            </a:r>
            <a:r>
              <a:rPr lang="en-US" altLang="en-US" sz="2800" b="1" u="sng" dirty="0" err="1">
                <a:solidFill>
                  <a:srgbClr val="008000"/>
                </a:solidFill>
                <a:cs typeface="Times New Roman" pitchFamily="18" charset="0"/>
              </a:rPr>
              <a:t>ộng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riêng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của</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ph</a:t>
            </a:r>
            <a:r>
              <a:rPr lang="vi-VN" altLang="en-US" sz="2800" b="1" u="sng" dirty="0">
                <a:solidFill>
                  <a:srgbClr val="008000"/>
                </a:solidFill>
                <a:cs typeface="Times New Roman" pitchFamily="18" charset="0"/>
              </a:rPr>
              <a:t>ươ</a:t>
            </a:r>
            <a:r>
              <a:rPr lang="en-US" altLang="en-US" sz="2800" b="1" u="sng" dirty="0" err="1">
                <a:solidFill>
                  <a:srgbClr val="008000"/>
                </a:solidFill>
                <a:cs typeface="Times New Roman" pitchFamily="18" charset="0"/>
              </a:rPr>
              <a:t>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thức</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sản</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xuất</a:t>
            </a:r>
            <a:r>
              <a:rPr lang="en-US" altLang="en-US" sz="2800" b="1" u="sng" dirty="0">
                <a:solidFill>
                  <a:srgbClr val="008000"/>
                </a:solidFill>
                <a:cs typeface="Times New Roman" pitchFamily="18" charset="0"/>
              </a:rPr>
              <a:t> TBCN </a:t>
            </a:r>
            <a:r>
              <a:rPr lang="en-US" altLang="en-US" sz="2800" dirty="0" smtClean="0">
                <a:solidFill>
                  <a:srgbClr val="996600"/>
                </a:solidFill>
                <a:cs typeface="Times New Roman" pitchFamily="18" charset="0"/>
              </a:rPr>
              <a:t> </a:t>
            </a:r>
            <a:r>
              <a:rPr lang="en-US" altLang="en-US" sz="2800" dirty="0" err="1">
                <a:solidFill>
                  <a:srgbClr val="996600"/>
                </a:solidFill>
                <a:cs typeface="Times New Roman" pitchFamily="18" charset="0"/>
              </a:rPr>
              <a:t>và</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xã</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hội</a:t>
            </a:r>
            <a:r>
              <a:rPr lang="en-US" altLang="en-US" sz="2800" dirty="0">
                <a:solidFill>
                  <a:srgbClr val="996600"/>
                </a:solidFill>
                <a:cs typeface="Times New Roman" pitchFamily="18" charset="0"/>
              </a:rPr>
              <a:t> t</a:t>
            </a:r>
            <a:r>
              <a:rPr lang="vi-VN" altLang="en-US" sz="2800" dirty="0">
                <a:solidFill>
                  <a:srgbClr val="996600"/>
                </a:solidFill>
                <a:cs typeface="Times New Roman" pitchFamily="18" charset="0"/>
              </a:rPr>
              <a:t>ư</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sản</a:t>
            </a:r>
            <a:r>
              <a:rPr lang="en-US" altLang="en-US" sz="2800" dirty="0">
                <a:solidFill>
                  <a:srgbClr val="996600"/>
                </a:solidFill>
                <a:cs typeface="Times New Roman" pitchFamily="18" charset="0"/>
              </a:rPr>
              <a:t> do </a:t>
            </a:r>
            <a:r>
              <a:rPr lang="en-US" altLang="en-US" sz="2800" dirty="0" err="1">
                <a:solidFill>
                  <a:srgbClr val="996600"/>
                </a:solidFill>
                <a:cs typeface="Times New Roman" pitchFamily="18" charset="0"/>
              </a:rPr>
              <a:t>ph</a:t>
            </a:r>
            <a:r>
              <a:rPr lang="vi-VN" altLang="en-US" sz="2800" dirty="0">
                <a:solidFill>
                  <a:srgbClr val="996600"/>
                </a:solidFill>
                <a:cs typeface="Times New Roman" pitchFamily="18" charset="0"/>
              </a:rPr>
              <a:t>ươ</a:t>
            </a:r>
            <a:r>
              <a:rPr lang="en-US" altLang="en-US" sz="2800" dirty="0" err="1">
                <a:solidFill>
                  <a:srgbClr val="996600"/>
                </a:solidFill>
                <a:cs typeface="Times New Roman" pitchFamily="18" charset="0"/>
              </a:rPr>
              <a:t>ng</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thức</a:t>
            </a:r>
            <a:r>
              <a:rPr lang="en-US" altLang="en-US" sz="2800" dirty="0">
                <a:solidFill>
                  <a:srgbClr val="996600"/>
                </a:solidFill>
                <a:cs typeface="Times New Roman" pitchFamily="18" charset="0"/>
              </a:rPr>
              <a:t>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ó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ẻ </a:t>
            </a:r>
            <a:r>
              <a:rPr lang="en-US" altLang="en-US" sz="2800" dirty="0" err="1">
                <a:solidFill>
                  <a:srgbClr val="996600"/>
                </a:solidFill>
                <a:cs typeface="Times New Roman" pitchFamily="18" charset="0"/>
              </a:rPr>
              <a:t>ra.</a:t>
            </a:r>
            <a:endParaRPr lang="en-US" sz="2800" dirty="0">
              <a:solidFill>
                <a:srgbClr val="996600"/>
              </a:solidFill>
            </a:endParaRPr>
          </a:p>
        </p:txBody>
      </p:sp>
      <p:sp>
        <p:nvSpPr>
          <p:cNvPr id="6" name="Rectangle 5"/>
          <p:cNvSpPr/>
          <p:nvPr/>
        </p:nvSpPr>
        <p:spPr>
          <a:xfrm>
            <a:off x="4559121" y="4639689"/>
            <a:ext cx="7425744" cy="1384995"/>
          </a:xfrm>
          <a:prstGeom prst="rect">
            <a:avLst/>
          </a:prstGeom>
        </p:spPr>
        <p:txBody>
          <a:bodyPr wrap="square">
            <a:spAutoFit/>
          </a:bodyPr>
          <a:lstStyle/>
          <a:p>
            <a:pPr marL="457200" indent="-457200" algn="just">
              <a:buFont typeface="Wingdings" panose="05000000000000000000" pitchFamily="2" charset="2"/>
              <a:buChar char="§"/>
            </a:pPr>
            <a:r>
              <a:rPr lang="en-US" altLang="en-US" sz="2800" b="1" dirty="0" err="1">
                <a:solidFill>
                  <a:srgbClr val="CC0066"/>
                </a:solidFill>
                <a:cs typeface="Times New Roman" pitchFamily="18" charset="0"/>
              </a:rPr>
              <a:t>Cống</a:t>
            </a:r>
            <a:r>
              <a:rPr lang="en-US" altLang="en-US" sz="2800" b="1" dirty="0">
                <a:solidFill>
                  <a:srgbClr val="CC0066"/>
                </a:solidFill>
                <a:cs typeface="Times New Roman" pitchFamily="18" charset="0"/>
              </a:rPr>
              <a:t> </a:t>
            </a:r>
            <a:r>
              <a:rPr lang="en-US" altLang="en-US" sz="2800" b="1" dirty="0" err="1">
                <a:solidFill>
                  <a:srgbClr val="CC0066"/>
                </a:solidFill>
                <a:cs typeface="Times New Roman" pitchFamily="18" charset="0"/>
              </a:rPr>
              <a:t>hiến</a:t>
            </a:r>
            <a:r>
              <a:rPr lang="en-US" altLang="en-US" sz="2800" b="1" dirty="0">
                <a:solidFill>
                  <a:srgbClr val="CC0066"/>
                </a:solidFill>
                <a:cs typeface="Times New Roman" pitchFamily="18" charset="0"/>
              </a:rPr>
              <a:t> 3</a:t>
            </a:r>
            <a:r>
              <a:rPr lang="en-US" altLang="en-US" sz="2800" b="1" dirty="0">
                <a:solidFill>
                  <a:srgbClr val="C00000"/>
                </a:solidFill>
                <a:cs typeface="Times New Roman" pitchFamily="18" charset="0"/>
              </a:rPr>
              <a: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Kết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hợp</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giữa</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lý</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luận</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và</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thực</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tiễn</a:t>
            </a:r>
            <a:r>
              <a:rPr lang="en-US" altLang="en-US" sz="2800" dirty="0">
                <a:solidFill>
                  <a:srgbClr val="006600"/>
                </a:solidFill>
                <a:cs typeface="Times New Roman" pitchFamily="18" charset="0"/>
              </a:rPr>
              <a:t>, </a:t>
            </a:r>
            <a:r>
              <a:rPr lang="en-US" altLang="en-US" sz="2800" b="1" u="sng" dirty="0" err="1">
                <a:solidFill>
                  <a:srgbClr val="7030A0"/>
                </a:solidFill>
                <a:cs typeface="Times New Roman" pitchFamily="18" charset="0"/>
              </a:rPr>
              <a:t>biến</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lý</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thuyết</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thành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hoạt</a:t>
            </a:r>
            <a:r>
              <a:rPr lang="en-US" altLang="en-US" sz="2800" b="1" u="sng" dirty="0">
                <a:solidFill>
                  <a:srgbClr val="7030A0"/>
                </a:solidFill>
                <a:cs typeface="Times New Roman" pitchFamily="18" charset="0"/>
              </a:rPr>
              <a:t> </a:t>
            </a:r>
            <a:r>
              <a:rPr lang="vi-VN" altLang="en-US" sz="2800" b="1" u="sng" dirty="0">
                <a:solidFill>
                  <a:srgbClr val="7030A0"/>
                </a:solidFill>
                <a:cs typeface="Times New Roman" pitchFamily="18" charset="0"/>
              </a:rPr>
              <a:t>đ</a:t>
            </a:r>
            <a:r>
              <a:rPr lang="en-US" altLang="en-US" sz="2800" b="1" u="sng" dirty="0" err="1">
                <a:solidFill>
                  <a:srgbClr val="7030A0"/>
                </a:solidFill>
                <a:cs typeface="Times New Roman" pitchFamily="18" charset="0"/>
              </a:rPr>
              <a:t>ộng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dirty="0">
                <a:solidFill>
                  <a:srgbClr val="006600"/>
                </a:solidFill>
                <a:cs typeface="Times New Roman" pitchFamily="18" charset="0"/>
              </a:rPr>
              <a:t>.</a:t>
            </a:r>
            <a:endParaRPr lang="en-US" sz="2800" dirty="0">
              <a:solidFill>
                <a:srgbClr val="006600"/>
              </a:solidFill>
            </a:endParaRPr>
          </a:p>
        </p:txBody>
      </p:sp>
      <p:pic>
        <p:nvPicPr>
          <p:cNvPr id="7"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4601" y="1337701"/>
            <a:ext cx="3929822"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79354693"/>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952445" y="399495"/>
            <a:ext cx="3575247" cy="523220"/>
          </a:xfrm>
          <a:prstGeom prst="rect">
            <a:avLst/>
          </a:prstGeom>
          <a:solidFill>
            <a:srgbClr val="0033CC"/>
          </a:solidFill>
        </p:spPr>
        <p:txBody>
          <a:bodyPr wrap="square">
            <a:spAutoFit/>
          </a:bodyPr>
          <a:lstStyle/>
          <a:p>
            <a:pPr algn="ctr"/>
            <a:r>
              <a:rPr lang="en-US" altLang="en-US" sz="2800" b="1" dirty="0" err="1">
                <a:solidFill>
                  <a:schemeClr val="bg1"/>
                </a:solidFill>
                <a:cs typeface="Times New Roman" pitchFamily="18" charset="0"/>
              </a:rPr>
              <a:t>Phri-đích</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Ăng</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ghen</a:t>
            </a:r>
            <a:r>
              <a:rPr lang="en-US" altLang="en-US" sz="2800" b="1" dirty="0">
                <a:solidFill>
                  <a:schemeClr val="bg1"/>
                </a:solidFill>
                <a:cs typeface="Times New Roman" pitchFamily="18" charset="0"/>
              </a:rPr>
              <a:t> </a:t>
            </a:r>
          </a:p>
        </p:txBody>
      </p:sp>
      <p:pic>
        <p:nvPicPr>
          <p:cNvPr id="4" name="Picture 4" descr="F Ang - ghen (Friedrich Engel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89184" y="661105"/>
            <a:ext cx="4553272" cy="4104079"/>
          </a:xfrm>
          <a:prstGeom prst="rect">
            <a:avLst/>
          </a:prstGeom>
          <a:noFill/>
          <a:ln/>
        </p:spPr>
      </p:pic>
      <p:sp>
        <p:nvSpPr>
          <p:cNvPr id="5" name="Rectangle 6"/>
          <p:cNvSpPr>
            <a:spLocks noChangeArrowheads="1"/>
          </p:cNvSpPr>
          <p:nvPr/>
        </p:nvSpPr>
        <p:spPr bwMode="auto">
          <a:xfrm>
            <a:off x="1011529" y="4924023"/>
            <a:ext cx="3124200" cy="609600"/>
          </a:xfrm>
          <a:prstGeom prst="rect">
            <a:avLst/>
          </a:prstGeom>
          <a:solidFill>
            <a:schemeClr val="bg1"/>
          </a:solidFill>
          <a:ln w="9525" cmpd="sng">
            <a:solidFill>
              <a:schemeClr val="bg1"/>
            </a:solidFill>
            <a:miter lim="800000"/>
            <a:headEnd/>
            <a:tailEnd/>
          </a:ln>
        </p:spPr>
        <p:txBody>
          <a:bodyPr wrap="none" anchor="ct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a:r>
              <a:rPr lang="en-US" altLang="en-US" dirty="0" err="1">
                <a:latin typeface="+mn-lt"/>
                <a:cs typeface="Times New Roman" pitchFamily="18" charset="0"/>
              </a:rPr>
              <a:t>Phri-đích</a:t>
            </a:r>
            <a:r>
              <a:rPr lang="en-US" altLang="en-US" dirty="0">
                <a:latin typeface="+mn-lt"/>
                <a:cs typeface="Times New Roman" pitchFamily="18" charset="0"/>
              </a:rPr>
              <a:t> </a:t>
            </a:r>
            <a:r>
              <a:rPr lang="en-US" altLang="en-US" dirty="0" err="1">
                <a:latin typeface="+mn-lt"/>
                <a:cs typeface="Times New Roman" pitchFamily="18" charset="0"/>
              </a:rPr>
              <a:t>Ăng</a:t>
            </a:r>
            <a:r>
              <a:rPr lang="en-US" altLang="en-US" dirty="0">
                <a:latin typeface="+mn-lt"/>
                <a:cs typeface="Times New Roman" pitchFamily="18" charset="0"/>
              </a:rPr>
              <a:t> </a:t>
            </a:r>
            <a:r>
              <a:rPr lang="en-US" altLang="en-US" dirty="0" err="1">
                <a:latin typeface="+mn-lt"/>
                <a:cs typeface="Times New Roman" pitchFamily="18" charset="0"/>
              </a:rPr>
              <a:t>ghen</a:t>
            </a:r>
            <a:endParaRPr lang="en-US" altLang="en-US" dirty="0">
              <a:latin typeface="+mn-lt"/>
              <a:cs typeface="Times New Roman" pitchFamily="18" charset="0"/>
            </a:endParaRPr>
          </a:p>
          <a:p>
            <a:pPr algn="ctr"/>
            <a:r>
              <a:rPr lang="en-US" altLang="en-US" dirty="0">
                <a:latin typeface="+mn-lt"/>
                <a:cs typeface="Times New Roman" pitchFamily="18" charset="0"/>
              </a:rPr>
              <a:t> (28/11/1820 – 5/8/1895</a:t>
            </a:r>
            <a:r>
              <a:rPr lang="en-US" altLang="en-US" dirty="0" smtClean="0">
                <a:latin typeface="+mn-lt"/>
                <a:cs typeface="Times New Roman" pitchFamily="18" charset="0"/>
              </a:rPr>
              <a:t>)</a:t>
            </a:r>
            <a:endParaRPr lang="en-US" altLang="en-US" dirty="0">
              <a:latin typeface="+mn-lt"/>
              <a:cs typeface="Times New Roman" pitchFamily="18" charset="0"/>
            </a:endParaRPr>
          </a:p>
        </p:txBody>
      </p:sp>
      <p:sp>
        <p:nvSpPr>
          <p:cNvPr id="6" name="Rectangle 3"/>
          <p:cNvSpPr>
            <a:spLocks noGrp="1" noChangeArrowheads="1"/>
          </p:cNvSpPr>
          <p:nvPr>
            <p:ph type="body" sz="half" idx="4294967295"/>
          </p:nvPr>
        </p:nvSpPr>
        <p:spPr>
          <a:xfrm>
            <a:off x="5009882" y="1383899"/>
            <a:ext cx="6748529" cy="4104079"/>
          </a:xfrm>
          <a:prstGeom prst="rect">
            <a:avLst/>
          </a:prstGeom>
        </p:spPr>
        <p:txBody>
          <a:bodyPr/>
          <a:lstStyle/>
          <a:p>
            <a:pPr algn="just" eaLnBrk="1" hangingPunct="1">
              <a:lnSpc>
                <a:spcPct val="90000"/>
              </a:lnSpc>
              <a:buFontTx/>
              <a:buNone/>
            </a:pPr>
            <a:r>
              <a:rPr lang="en-US" altLang="en-US" dirty="0">
                <a:solidFill>
                  <a:schemeClr val="tx2"/>
                </a:solidFill>
                <a:cs typeface="Times New Roman" pitchFamily="18" charset="0"/>
              </a:rPr>
              <a:t>-</a:t>
            </a:r>
            <a:r>
              <a:rPr lang="en-US" altLang="en-US" sz="2000" dirty="0">
                <a:solidFill>
                  <a:schemeClr val="tx2"/>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D60093"/>
                </a:solidFill>
                <a:cs typeface="Times New Roman" pitchFamily="18" charset="0"/>
              </a:rPr>
              <a:t>nhà</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triết</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học</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lí</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luận</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chính</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trị</a:t>
            </a:r>
            <a:r>
              <a:rPr lang="en-US" altLang="en-US" b="1" dirty="0">
                <a:solidFill>
                  <a:srgbClr val="D60093"/>
                </a:solidFill>
                <a:cs typeface="Times New Roman" pitchFamily="18" charset="0"/>
              </a:rPr>
              <a:t> </a:t>
            </a:r>
            <a:r>
              <a:rPr lang="en-US" altLang="en-US" dirty="0" err="1">
                <a:solidFill>
                  <a:srgbClr val="000099"/>
                </a:solidFill>
                <a:cs typeface="Times New Roman" pitchFamily="18" charset="0"/>
              </a:rPr>
              <a:t>xuất</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sắc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người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Đức</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C00000"/>
                </a:solidFill>
                <a:cs typeface="Times New Roman" pitchFamily="18" charset="0"/>
              </a:rPr>
              <a:t>nhà</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hoạt</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động</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cách</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mạng</a:t>
            </a:r>
            <a:r>
              <a:rPr lang="en-US" altLang="en-US" b="1" dirty="0">
                <a:solidFill>
                  <a:srgbClr val="C00000"/>
                </a:solidFill>
                <a:cs typeface="Times New Roman" pitchFamily="18" charset="0"/>
              </a:rPr>
              <a:t> </a:t>
            </a:r>
            <a:r>
              <a:rPr lang="en-US" altLang="en-US" dirty="0" err="1">
                <a:solidFill>
                  <a:srgbClr val="000099"/>
                </a:solidFill>
                <a:cs typeface="Times New Roman" pitchFamily="18" charset="0"/>
              </a:rPr>
              <a:t>nổi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tiếng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phong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trào</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công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nhân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thế</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giới</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7030A0"/>
                </a:solidFill>
                <a:cs typeface="Times New Roman" pitchFamily="18" charset="0"/>
              </a:rPr>
              <a:t>bạn</a:t>
            </a:r>
            <a:r>
              <a:rPr lang="en-US" altLang="en-US" b="1" dirty="0">
                <a:solidFill>
                  <a:srgbClr val="7030A0"/>
                </a:solidFill>
                <a:cs typeface="Times New Roman" pitchFamily="18" charset="0"/>
              </a:rPr>
              <a:t> </a:t>
            </a:r>
            <a:r>
              <a:rPr lang="en-US" altLang="en-US" b="1" dirty="0" err="1">
                <a:solidFill>
                  <a:srgbClr val="7030A0"/>
                </a:solidFill>
                <a:cs typeface="Times New Roman" pitchFamily="18" charset="0"/>
              </a:rPr>
              <a:t>thân</a:t>
            </a:r>
            <a:r>
              <a:rPr lang="en-US" altLang="en-US" b="1" dirty="0">
                <a:solidFill>
                  <a:srgbClr val="7030A0"/>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cùng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soạn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thảo</a:t>
            </a:r>
            <a:r>
              <a:rPr lang="en-US" altLang="en-US" dirty="0">
                <a:solidFill>
                  <a:srgbClr val="000099"/>
                </a:solidFill>
                <a:cs typeface="Times New Roman" pitchFamily="18" charset="0"/>
              </a:rPr>
              <a:t> </a:t>
            </a:r>
            <a:r>
              <a:rPr lang="en-US" altLang="en-US" b="1" dirty="0">
                <a:solidFill>
                  <a:srgbClr val="008000"/>
                </a:solidFill>
                <a:cs typeface="Times New Roman" pitchFamily="18" charset="0"/>
              </a:rPr>
              <a:t>“</a:t>
            </a:r>
            <a:r>
              <a:rPr lang="en-US" altLang="en-US" b="1" dirty="0" err="1">
                <a:solidFill>
                  <a:srgbClr val="008000"/>
                </a:solidFill>
                <a:cs typeface="Times New Roman" pitchFamily="18" charset="0"/>
              </a:rPr>
              <a:t>Tuyên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ngôn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Đảng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cộng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sản</a:t>
            </a:r>
            <a:r>
              <a:rPr lang="en-US" altLang="en-US" b="1" dirty="0" smtClean="0">
                <a:solidFill>
                  <a:srgbClr val="008000"/>
                </a:solidFill>
                <a:cs typeface="Times New Roman" pitchFamily="18" charset="0"/>
              </a:rPr>
              <a:t>”.</a:t>
            </a:r>
            <a:endParaRPr lang="en-US" altLang="en-US" sz="2000" b="1" dirty="0">
              <a:solidFill>
                <a:srgbClr val="008000"/>
              </a:solidFill>
              <a:cs typeface="Times New Roman" pitchFamily="18" charset="0"/>
            </a:endParaRPr>
          </a:p>
        </p:txBody>
      </p:sp>
    </p:spTree>
    <p:extLst>
      <p:ext uri="{BB962C8B-B14F-4D97-AF65-F5344CB8AC3E}">
        <p14:creationId xmlns:p14="http://schemas.microsoft.com/office/powerpoint/2010/main" val="3016960854"/>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Satin-01"/>
          <p:cNvPicPr>
            <a:picLocks noGrp="1" noChangeAspect="1" noChangeArrowheads="1"/>
          </p:cNvPicPr>
          <p:nvPr>
            <p:ph type="body" idx="4294967295"/>
          </p:nvPr>
        </p:nvPicPr>
        <p:blipFill>
          <a:blip r:embed="rId2">
            <a:extLst>
              <a:ext uri="{28A0092B-C50C-407E-A947-70E740481C1C}">
                <a14:useLocalDpi xmlns:a14="http://schemas.microsoft.com/office/drawing/2010/main" val="0"/>
              </a:ext>
            </a:extLst>
          </a:blip>
          <a:srcRect/>
          <a:stretch>
            <a:fillRect/>
          </a:stretch>
        </p:blipFill>
        <p:spPr>
          <a:xfrm>
            <a:off x="1524000" y="0"/>
            <a:ext cx="9144000" cy="6858000"/>
          </a:xfrm>
          <a:prstGeom prst="rect">
            <a:avLst/>
          </a:prstGeom>
          <a:noFill/>
          <a:ln/>
        </p:spPr>
      </p:pic>
      <p:sp>
        <p:nvSpPr>
          <p:cNvPr id="9219" name="Rectangle 3"/>
          <p:cNvSpPr>
            <a:spLocks noChangeArrowheads="1"/>
          </p:cNvSpPr>
          <p:nvPr/>
        </p:nvSpPr>
        <p:spPr bwMode="auto">
          <a:xfrm>
            <a:off x="2895601" y="152401"/>
            <a:ext cx="6589713" cy="523875"/>
          </a:xfrm>
          <a:prstGeom prst="rect">
            <a:avLst/>
          </a:prstGeom>
          <a:noFill/>
          <a:ln w="76200" cmpd="sng">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eaLnBrk="1" hangingPunct="1"/>
            <a:r>
              <a:rPr lang="en-US" altLang="en-US" sz="2800">
                <a:solidFill>
                  <a:srgbClr val="3333FF"/>
                </a:solidFill>
                <a:cs typeface="Times New Roman" pitchFamily="18" charset="0"/>
              </a:rPr>
              <a:t>TÌNH BẠN GIỮA MÁC VÀ ĂNG GHEN</a:t>
            </a:r>
          </a:p>
        </p:txBody>
      </p:sp>
      <p:pic>
        <p:nvPicPr>
          <p:cNvPr id="9220"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0" y="762000"/>
            <a:ext cx="6248400" cy="586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1" name="Picture 9" descr="200197557-0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1066800"/>
            <a:ext cx="44958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2" name="Picture 10" descr="BudamarxengStatue of Marx and Engels in the Statue Park, Budapes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990600"/>
            <a:ext cx="678180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3" name="Picture 11" descr="gf"/>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2800" y="1143000"/>
            <a:ext cx="6248400" cy="537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4" name="Picture 12" descr="Cac_Mac_va_Ang-ghe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79576" y="990600"/>
            <a:ext cx="7778824" cy="5601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840314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0" presetClass="entr" presetSubtype="0" fill="hold" grpId="0" nodeType="clickEffect">
                                  <p:stCondLst>
                                    <p:cond delay="0"/>
                                  </p:stCondLst>
                                  <p:childTnLst>
                                    <p:set>
                                      <p:cBhvr>
                                        <p:cTn id="6" dur="1" fill="hold">
                                          <p:stCondLst>
                                            <p:cond delay="0"/>
                                          </p:stCondLst>
                                        </p:cTn>
                                        <p:tgtEl>
                                          <p:spTgt spid="9219"/>
                                        </p:tgtEl>
                                        <p:attrNameLst>
                                          <p:attrName>style.visibility</p:attrName>
                                        </p:attrNameLst>
                                      </p:cBhvr>
                                      <p:to>
                                        <p:strVal val="visible"/>
                                      </p:to>
                                    </p:set>
                                    <p:animEffect transition="in" filter="fade">
                                      <p:cBhvr>
                                        <p:cTn id="7" dur="800" decel="100000"/>
                                        <p:tgtEl>
                                          <p:spTgt spid="9219"/>
                                        </p:tgtEl>
                                      </p:cBhvr>
                                    </p:animEffect>
                                    <p:anim calcmode="lin" valueType="num">
                                      <p:cBhvr>
                                        <p:cTn id="8" dur="800" decel="100000" fill="hold"/>
                                        <p:tgtEl>
                                          <p:spTgt spid="9219"/>
                                        </p:tgtEl>
                                        <p:attrNameLst>
                                          <p:attrName>style.rotation</p:attrName>
                                        </p:attrNameLst>
                                      </p:cBhvr>
                                      <p:tavLst>
                                        <p:tav tm="0">
                                          <p:val>
                                            <p:fltVal val="-90"/>
                                          </p:val>
                                        </p:tav>
                                        <p:tav tm="100000">
                                          <p:val>
                                            <p:fltVal val="0"/>
                                          </p:val>
                                        </p:tav>
                                      </p:tavLst>
                                    </p:anim>
                                    <p:anim calcmode="lin" valueType="num">
                                      <p:cBhvr>
                                        <p:cTn id="9" dur="800" decel="100000" fill="hold"/>
                                        <p:tgtEl>
                                          <p:spTgt spid="9219"/>
                                        </p:tgtEl>
                                        <p:attrNameLst>
                                          <p:attrName>ppt_x</p:attrName>
                                        </p:attrNameLst>
                                      </p:cBhvr>
                                      <p:tavLst>
                                        <p:tav tm="0">
                                          <p:val>
                                            <p:strVal val="#ppt_x+0.4"/>
                                          </p:val>
                                        </p:tav>
                                        <p:tav tm="100000">
                                          <p:val>
                                            <p:strVal val="#ppt_x-0.05"/>
                                          </p:val>
                                        </p:tav>
                                      </p:tavLst>
                                    </p:anim>
                                    <p:anim calcmode="lin" valueType="num">
                                      <p:cBhvr>
                                        <p:cTn id="10" dur="800" decel="100000" fill="hold"/>
                                        <p:tgtEl>
                                          <p:spTgt spid="921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21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219"/>
                                        </p:tgtEl>
                                        <p:attrNameLst>
                                          <p:attrName>ppt_y</p:attrName>
                                        </p:attrNameLst>
                                      </p:cBhvr>
                                      <p:tavLst>
                                        <p:tav tm="0">
                                          <p:val>
                                            <p:strVal val="#ppt_y+0.1"/>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nodeType="clickEffect">
                                  <p:stCondLst>
                                    <p:cond delay="0"/>
                                  </p:stCondLst>
                                  <p:childTnLst>
                                    <p:set>
                                      <p:cBhvr>
                                        <p:cTn id="16" dur="1" fill="hold">
                                          <p:stCondLst>
                                            <p:cond delay="0"/>
                                          </p:stCondLst>
                                        </p:cTn>
                                        <p:tgtEl>
                                          <p:spTgt spid="9220"/>
                                        </p:tgtEl>
                                        <p:attrNameLst>
                                          <p:attrName>style.visibility</p:attrName>
                                        </p:attrNameLst>
                                      </p:cBhvr>
                                      <p:to>
                                        <p:strVal val="visible"/>
                                      </p:to>
                                    </p:set>
                                    <p:anim calcmode="lin" valueType="num">
                                      <p:cBhvr additive="base">
                                        <p:cTn id="17" dur="1000" fill="hold"/>
                                        <p:tgtEl>
                                          <p:spTgt spid="9220"/>
                                        </p:tgtEl>
                                        <p:attrNameLst>
                                          <p:attrName>ppt_x</p:attrName>
                                        </p:attrNameLst>
                                      </p:cBhvr>
                                      <p:tavLst>
                                        <p:tav tm="0">
                                          <p:val>
                                            <p:strVal val="#ppt_x"/>
                                          </p:val>
                                        </p:tav>
                                        <p:tav tm="100000">
                                          <p:val>
                                            <p:strVal val="#ppt_x"/>
                                          </p:val>
                                        </p:tav>
                                      </p:tavLst>
                                    </p:anim>
                                    <p:anim calcmode="lin" valueType="num">
                                      <p:cBhvr additive="base">
                                        <p:cTn id="18" dur="1000" fill="hold"/>
                                        <p:tgtEl>
                                          <p:spTgt spid="9220"/>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9221"/>
                                        </p:tgtEl>
                                        <p:attrNameLst>
                                          <p:attrName>style.visibility</p:attrName>
                                        </p:attrNameLst>
                                      </p:cBhvr>
                                      <p:to>
                                        <p:strVal val="visible"/>
                                      </p:to>
                                    </p:set>
                                    <p:anim calcmode="lin" valueType="num">
                                      <p:cBhvr additive="base">
                                        <p:cTn id="23" dur="500" fill="hold"/>
                                        <p:tgtEl>
                                          <p:spTgt spid="9221"/>
                                        </p:tgtEl>
                                        <p:attrNameLst>
                                          <p:attrName>ppt_x</p:attrName>
                                        </p:attrNameLst>
                                      </p:cBhvr>
                                      <p:tavLst>
                                        <p:tav tm="0">
                                          <p:val>
                                            <p:strVal val="#ppt_x"/>
                                          </p:val>
                                        </p:tav>
                                        <p:tav tm="100000">
                                          <p:val>
                                            <p:strVal val="#ppt_x"/>
                                          </p:val>
                                        </p:tav>
                                      </p:tavLst>
                                    </p:anim>
                                    <p:anim calcmode="lin" valueType="num">
                                      <p:cBhvr additive="base">
                                        <p:cTn id="24" dur="500" fill="hold"/>
                                        <p:tgtEl>
                                          <p:spTgt spid="9221"/>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19" presetClass="entr" presetSubtype="10" fill="hold" nodeType="clickEffect">
                                  <p:stCondLst>
                                    <p:cond delay="0"/>
                                  </p:stCondLst>
                                  <p:childTnLst>
                                    <p:set>
                                      <p:cBhvr>
                                        <p:cTn id="28" dur="1" fill="hold">
                                          <p:stCondLst>
                                            <p:cond delay="0"/>
                                          </p:stCondLst>
                                        </p:cTn>
                                        <p:tgtEl>
                                          <p:spTgt spid="9222"/>
                                        </p:tgtEl>
                                        <p:attrNameLst>
                                          <p:attrName>style.visibility</p:attrName>
                                        </p:attrNameLst>
                                      </p:cBhvr>
                                      <p:to>
                                        <p:strVal val="visible"/>
                                      </p:to>
                                    </p:set>
                                    <p:anim calcmode="lin" valueType="num">
                                      <p:cBhvr>
                                        <p:cTn id="29" dur="5000" fill="hold"/>
                                        <p:tgtEl>
                                          <p:spTgt spid="9222"/>
                                        </p:tgtEl>
                                        <p:attrNameLst>
                                          <p:attrName>ppt_w</p:attrName>
                                        </p:attrNameLst>
                                      </p:cBhvr>
                                      <p:tavLst>
                                        <p:tav tm="0" fmla="#ppt_w*sin(2.5*pi*$)">
                                          <p:val>
                                            <p:fltVal val="0"/>
                                          </p:val>
                                        </p:tav>
                                        <p:tav tm="100000">
                                          <p:val>
                                            <p:fltVal val="1"/>
                                          </p:val>
                                        </p:tav>
                                      </p:tavLst>
                                    </p:anim>
                                    <p:anim calcmode="lin" valueType="num">
                                      <p:cBhvr>
                                        <p:cTn id="30" dur="5000" fill="hold"/>
                                        <p:tgtEl>
                                          <p:spTgt spid="9222"/>
                                        </p:tgtEl>
                                        <p:attrNameLst>
                                          <p:attrName>ppt_h</p:attrName>
                                        </p:attrNameLst>
                                      </p:cBhvr>
                                      <p:tavLst>
                                        <p:tav tm="0">
                                          <p:val>
                                            <p:strVal val="#ppt_h"/>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nodeType="clickEffect">
                                  <p:stCondLst>
                                    <p:cond delay="0"/>
                                  </p:stCondLst>
                                  <p:childTnLst>
                                    <p:set>
                                      <p:cBhvr>
                                        <p:cTn id="34" dur="1" fill="hold">
                                          <p:stCondLst>
                                            <p:cond delay="0"/>
                                          </p:stCondLst>
                                        </p:cTn>
                                        <p:tgtEl>
                                          <p:spTgt spid="9223"/>
                                        </p:tgtEl>
                                        <p:attrNameLst>
                                          <p:attrName>style.visibility</p:attrName>
                                        </p:attrNameLst>
                                      </p:cBhvr>
                                      <p:to>
                                        <p:strVal val="visible"/>
                                      </p:to>
                                    </p:set>
                                    <p:animEffect transition="in" filter="wheel(4)">
                                      <p:cBhvr>
                                        <p:cTn id="35" dur="2000"/>
                                        <p:tgtEl>
                                          <p:spTgt spid="922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9224"/>
                                        </p:tgtEl>
                                        <p:attrNameLst>
                                          <p:attrName>style.visibility</p:attrName>
                                        </p:attrNameLst>
                                      </p:cBhvr>
                                      <p:to>
                                        <p:strVal val="visible"/>
                                      </p:to>
                                    </p:set>
                                    <p:animEffect transition="in" filter="wheel(4)">
                                      <p:cBhvr>
                                        <p:cTn id="40" dur="2000"/>
                                        <p:tgtEl>
                                          <p:spTgt spid="9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animBg="1"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106539" y="260648"/>
            <a:ext cx="1647309" cy="523220"/>
          </a:xfrm>
          <a:prstGeom prst="rect">
            <a:avLst/>
          </a:prstGeom>
        </p:spPr>
        <p:txBody>
          <a:bodyPr wrap="none">
            <a:spAutoFit/>
          </a:bodyPr>
          <a:lstStyle/>
          <a:p>
            <a:pPr algn="ctr" eaLnBrk="1" hangingPunct="1"/>
            <a:r>
              <a:rPr lang="vi-VN" altLang="en-US" sz="2800" b="1" dirty="0">
                <a:solidFill>
                  <a:srgbClr val="FF0000"/>
                </a:solidFill>
              </a:rPr>
              <a:t>V.I.Lênin</a:t>
            </a:r>
            <a:endParaRPr lang="en-US" altLang="en-US" sz="2800" b="1" dirty="0">
              <a:solidFill>
                <a:srgbClr val="FF0000"/>
              </a:solidFill>
            </a:endParaRPr>
          </a:p>
        </p:txBody>
      </p:sp>
      <p:pic>
        <p:nvPicPr>
          <p:cNvPr id="4" name="Picture 8" descr="lenin-photo30"/>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7528105" y="1124744"/>
            <a:ext cx="4268943" cy="4175919"/>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11"/>
          <p:cNvSpPr txBox="1">
            <a:spLocks noChangeArrowheads="1"/>
          </p:cNvSpPr>
          <p:nvPr/>
        </p:nvSpPr>
        <p:spPr bwMode="auto">
          <a:xfrm>
            <a:off x="7528104" y="5422871"/>
            <a:ext cx="4268943" cy="707886"/>
          </a:xfrm>
          <a:prstGeom prst="rect">
            <a:avLst/>
          </a:prstGeom>
          <a:solidFill>
            <a:schemeClr val="bg1"/>
          </a:solidFill>
          <a:ln>
            <a:noFill/>
          </a:ln>
          <a:effectLs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pPr>
            <a:r>
              <a:rPr lang="vi-VN" altLang="en-US" sz="2000" b="1" dirty="0"/>
              <a:t>V.I. Lênin</a:t>
            </a:r>
            <a:endParaRPr lang="en-US" altLang="en-US" sz="2000" b="1" dirty="0"/>
          </a:p>
          <a:p>
            <a:pPr algn="ctr" eaLnBrk="1" hangingPunct="1">
              <a:spcBef>
                <a:spcPct val="0"/>
              </a:spcBef>
              <a:buFontTx/>
              <a:buNone/>
            </a:pPr>
            <a:r>
              <a:rPr lang="de-DE" altLang="en-US" sz="2000" dirty="0"/>
              <a:t>(22/4/1870 - 21/l/1924</a:t>
            </a:r>
            <a:r>
              <a:rPr lang="de-DE" altLang="en-US" sz="2000" dirty="0" smtClean="0"/>
              <a:t>)</a:t>
            </a:r>
            <a:endParaRPr lang="vi-VN" altLang="en-US" sz="2000" dirty="0"/>
          </a:p>
        </p:txBody>
      </p:sp>
      <p:sp>
        <p:nvSpPr>
          <p:cNvPr id="2" name="Rectangle 1"/>
          <p:cNvSpPr/>
          <p:nvPr/>
        </p:nvSpPr>
        <p:spPr>
          <a:xfrm>
            <a:off x="371086" y="1124744"/>
            <a:ext cx="6776689" cy="1200329"/>
          </a:xfrm>
          <a:prstGeom prst="rect">
            <a:avLst/>
          </a:prstGeom>
          <a:solidFill>
            <a:srgbClr val="00CCFF"/>
          </a:solidFill>
        </p:spPr>
        <p:txBody>
          <a:bodyPr wrap="square">
            <a:spAutoFit/>
          </a:bodyPr>
          <a:lstStyle/>
          <a:p>
            <a:pPr marL="342900" indent="-342900" algn="just">
              <a:buFont typeface="Wingdings" panose="05000000000000000000" pitchFamily="2" charset="2"/>
              <a:buChar char="Ø"/>
            </a:pP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ãnh </a:t>
            </a:r>
            <a:r>
              <a:rPr lang="vi-VN" sz="2400" dirty="0">
                <a:solidFill>
                  <a:schemeClr val="bg1"/>
                </a:solidFill>
                <a:latin typeface="Arial" panose="020B0604020202020204" pitchFamily="34" charset="0"/>
              </a:rPr>
              <a:t>tụ của phong trào </a:t>
            </a:r>
            <a:r>
              <a:rPr lang="vi-VN" sz="2400" dirty="0">
                <a:solidFill>
                  <a:schemeClr val="bg1"/>
                </a:solidFill>
                <a:latin typeface="Arial" panose="020B0604020202020204" pitchFamily="34" charset="0"/>
                <a:hlinkClick r:id="rId3" tooltip="Cách mạng vô sản"/>
              </a:rPr>
              <a:t>cách mạng vô sản</a:t>
            </a:r>
            <a:r>
              <a:rPr lang="vi-VN" sz="2400" dirty="0">
                <a:solidFill>
                  <a:schemeClr val="bg1"/>
                </a:solidFill>
                <a:latin typeface="Arial" panose="020B0604020202020204" pitchFamily="34" charset="0"/>
              </a:rPr>
              <a:t> </a:t>
            </a:r>
            <a:r>
              <a:rPr lang="vi-VN" sz="2400" dirty="0">
                <a:solidFill>
                  <a:schemeClr val="bg1"/>
                </a:solidFill>
                <a:latin typeface="Arial" panose="020B0604020202020204" pitchFamily="34" charset="0"/>
                <a:hlinkClick r:id="rId4" tooltip="Nga"/>
              </a:rPr>
              <a:t>Nga</a:t>
            </a:r>
            <a:r>
              <a:rPr lang="vi-VN" sz="2400" dirty="0">
                <a:solidFill>
                  <a:schemeClr val="bg1"/>
                </a:solidFill>
                <a:latin typeface="Arial" panose="020B0604020202020204" pitchFamily="34" charset="0"/>
              </a:rPr>
              <a:t>, người phát triển học thuyết của </a:t>
            </a:r>
            <a:r>
              <a:rPr lang="vi-VN" sz="2400" dirty="0">
                <a:solidFill>
                  <a:schemeClr val="bg1"/>
                </a:solidFill>
                <a:latin typeface="Arial" panose="020B0604020202020204" pitchFamily="34" charset="0"/>
                <a:hlinkClick r:id="rId5" tooltip="Karl Marx"/>
              </a:rPr>
              <a:t>Karl Marx</a:t>
            </a:r>
            <a:r>
              <a:rPr lang="vi-VN" sz="2400" dirty="0">
                <a:solidFill>
                  <a:schemeClr val="bg1"/>
                </a:solidFill>
                <a:latin typeface="Arial" panose="020B0604020202020204" pitchFamily="34" charset="0"/>
              </a:rPr>
              <a:t> và </a:t>
            </a:r>
            <a:r>
              <a:rPr lang="vi-VN" sz="2400" u="sng" dirty="0">
                <a:solidFill>
                  <a:schemeClr val="bg1"/>
                </a:solidFill>
                <a:latin typeface="Arial" panose="020B0604020202020204" pitchFamily="34" charset="0"/>
                <a:hlinkClick r:id="rId6"/>
              </a:rPr>
              <a:t>Friedrich Engels</a:t>
            </a:r>
            <a:endParaRPr lang="en-US" sz="2400" dirty="0">
              <a:solidFill>
                <a:schemeClr val="bg1"/>
              </a:solidFill>
            </a:endParaRPr>
          </a:p>
        </p:txBody>
      </p:sp>
      <p:sp>
        <p:nvSpPr>
          <p:cNvPr id="7" name="Rectangle 6"/>
          <p:cNvSpPr/>
          <p:nvPr/>
        </p:nvSpPr>
        <p:spPr>
          <a:xfrm>
            <a:off x="366176" y="2665949"/>
            <a:ext cx="6781599" cy="1569660"/>
          </a:xfrm>
          <a:prstGeom prst="rect">
            <a:avLst/>
          </a:prstGeom>
          <a:solidFill>
            <a:srgbClr val="FF00FF"/>
          </a:solidFill>
        </p:spPr>
        <p:txBody>
          <a:bodyPr wrap="square">
            <a:spAutoFit/>
          </a:bodyPr>
          <a:lstStyle/>
          <a:p>
            <a:pPr marL="285750" indent="-285750" algn="just">
              <a:buFont typeface="Wingdings" panose="05000000000000000000" pitchFamily="2" charset="2"/>
              <a:buChar char="Ø"/>
            </a:pPr>
            <a:r>
              <a:rPr lang="vi-VN" dirty="0">
                <a:solidFill>
                  <a:schemeClr val="bg1"/>
                </a:solidFill>
                <a:latin typeface="Arial" panose="020B0604020202020204" pitchFamily="34" charset="0"/>
              </a:rPr>
              <a:t> </a:t>
            </a: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à </a:t>
            </a:r>
            <a:r>
              <a:rPr lang="vi-VN" sz="2400" dirty="0">
                <a:solidFill>
                  <a:schemeClr val="bg1"/>
                </a:solidFill>
                <a:latin typeface="Arial" panose="020B0604020202020204" pitchFamily="34" charset="0"/>
              </a:rPr>
              <a:t>người đứng đầu chính phủ của </a:t>
            </a:r>
            <a:r>
              <a:rPr lang="vi-VN" sz="2400" dirty="0">
                <a:solidFill>
                  <a:schemeClr val="bg1"/>
                </a:solidFill>
                <a:latin typeface="Arial" panose="020B0604020202020204" pitchFamily="34" charset="0"/>
                <a:hlinkClick r:id="rId7" tooltip="Cộng hòa Xã hội chủ nghĩa Xô viết Liên bang Nga"/>
              </a:rPr>
              <a:t>Cộng hòa </a:t>
            </a:r>
            <a:r>
              <a:rPr lang="vi-VN" sz="2400" dirty="0" smtClean="0">
                <a:solidFill>
                  <a:schemeClr val="bg1"/>
                </a:solidFill>
                <a:latin typeface="Arial" panose="020B0604020202020204" pitchFamily="34" charset="0"/>
                <a:hlinkClick r:id="rId7" tooltip="Cộng hòa Xã hội chủ nghĩa Xô viết Liên bang Nga"/>
              </a:rPr>
              <a:t>X</a:t>
            </a:r>
            <a:r>
              <a:rPr lang="en-US" sz="2400" dirty="0" smtClean="0">
                <a:solidFill>
                  <a:schemeClr val="bg1"/>
                </a:solidFill>
                <a:latin typeface="Arial" panose="020B0604020202020204" pitchFamily="34" charset="0"/>
                <a:hlinkClick r:id="rId7" tooltip="Cộng hòa Xã hội chủ nghĩa Xô viết Liên bang Nga"/>
              </a:rPr>
              <a:t>HCN</a:t>
            </a:r>
            <a:r>
              <a:rPr lang="vi-VN" sz="2400" dirty="0" smtClean="0">
                <a:solidFill>
                  <a:schemeClr val="bg1"/>
                </a:solidFill>
                <a:latin typeface="Arial" panose="020B0604020202020204" pitchFamily="34" charset="0"/>
                <a:hlinkClick r:id="rId7" tooltip="Cộng hòa Xã hội chủ nghĩa Xô viết Liên bang Nga"/>
              </a:rPr>
              <a:t> </a:t>
            </a:r>
            <a:r>
              <a:rPr lang="vi-VN" sz="2400" dirty="0">
                <a:solidFill>
                  <a:schemeClr val="bg1"/>
                </a:solidFill>
                <a:latin typeface="Arial" panose="020B0604020202020204" pitchFamily="34" charset="0"/>
                <a:hlinkClick r:id="rId7" tooltip="Cộng hòa Xã hội chủ nghĩa Xô viết Liên bang Nga"/>
              </a:rPr>
              <a:t>Xô viết Liên bang Nga</a:t>
            </a:r>
            <a:r>
              <a:rPr lang="vi-VN" sz="2400" dirty="0">
                <a:solidFill>
                  <a:schemeClr val="bg1"/>
                </a:solidFill>
                <a:latin typeface="Arial" panose="020B0604020202020204" pitchFamily="34" charset="0"/>
              </a:rPr>
              <a:t> từ năm 1917 đến năm 1924 và của </a:t>
            </a:r>
            <a:r>
              <a:rPr lang="vi-VN" sz="2400" dirty="0">
                <a:solidFill>
                  <a:schemeClr val="bg1"/>
                </a:solidFill>
                <a:latin typeface="Arial" panose="020B0604020202020204" pitchFamily="34" charset="0"/>
                <a:hlinkClick r:id="rId8" tooltip="Liên Xô"/>
              </a:rPr>
              <a:t>Liên Xô</a:t>
            </a:r>
            <a:r>
              <a:rPr lang="vi-VN" sz="2400" dirty="0">
                <a:solidFill>
                  <a:schemeClr val="bg1"/>
                </a:solidFill>
                <a:latin typeface="Arial" panose="020B0604020202020204" pitchFamily="34" charset="0"/>
              </a:rPr>
              <a:t> từ năm 1922 đến năm 1924.</a:t>
            </a:r>
            <a:endParaRPr lang="en-US" sz="2400" dirty="0">
              <a:solidFill>
                <a:schemeClr val="bg1"/>
              </a:solidFill>
            </a:endParaRPr>
          </a:p>
        </p:txBody>
      </p:sp>
      <p:sp>
        <p:nvSpPr>
          <p:cNvPr id="8" name="Rectangle 7"/>
          <p:cNvSpPr/>
          <p:nvPr/>
        </p:nvSpPr>
        <p:spPr>
          <a:xfrm>
            <a:off x="366176" y="4576485"/>
            <a:ext cx="6781599" cy="1200329"/>
          </a:xfrm>
          <a:prstGeom prst="rect">
            <a:avLst/>
          </a:prstGeom>
          <a:solidFill>
            <a:srgbClr val="996633"/>
          </a:solidFill>
        </p:spPr>
        <p:txBody>
          <a:bodyPr wrap="square">
            <a:spAutoFit/>
          </a:bodyPr>
          <a:lstStyle/>
          <a:p>
            <a:pPr marL="285750" indent="-285750">
              <a:buFont typeface="Wingdings" panose="05000000000000000000" pitchFamily="2" charset="2"/>
              <a:buChar char="Ø"/>
            </a:pPr>
            <a:r>
              <a:rPr lang="vi-VN" sz="2400" dirty="0" smtClean="0">
                <a:solidFill>
                  <a:schemeClr val="bg1"/>
                </a:solidFill>
                <a:latin typeface="Arial" panose="020B0604020202020204" pitchFamily="34" charset="0"/>
              </a:rPr>
              <a:t> Ông được </a:t>
            </a:r>
            <a:r>
              <a:rPr lang="vi-VN" sz="2400" dirty="0" smtClean="0">
                <a:solidFill>
                  <a:schemeClr val="bg1"/>
                </a:solidFill>
                <a:latin typeface="Arial" panose="020B0604020202020204" pitchFamily="34" charset="0"/>
                <a:hlinkClick r:id="rId9" tooltip="Time (tạp chí)"/>
              </a:rPr>
              <a:t>tạp chí Time</a:t>
            </a:r>
            <a:r>
              <a:rPr lang="vi-VN" sz="2400" dirty="0" smtClean="0">
                <a:solidFill>
                  <a:schemeClr val="bg1"/>
                </a:solidFill>
                <a:latin typeface="Arial" panose="020B0604020202020204" pitchFamily="34" charset="0"/>
              </a:rPr>
              <a:t> đánh giá là một trong 100 nhân vật có ảnh hưởng nhất đến lịch sử thế giới trong thế kỷ 20</a:t>
            </a:r>
            <a:endParaRPr lang="en-US" sz="2400" dirty="0">
              <a:solidFill>
                <a:schemeClr val="bg1"/>
              </a:solidFill>
            </a:endParaRPr>
          </a:p>
        </p:txBody>
      </p:sp>
    </p:spTree>
    <p:extLst>
      <p:ext uri="{BB962C8B-B14F-4D97-AF65-F5344CB8AC3E}">
        <p14:creationId xmlns:p14="http://schemas.microsoft.com/office/powerpoint/2010/main" val="1569418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074598" y="476429"/>
            <a:ext cx="3462338" cy="460375"/>
          </a:xfrm>
          <a:prstGeom prst="rect">
            <a:avLst/>
          </a:prstGeom>
          <a:ln>
            <a:solidFill>
              <a:srgbClr val="660066"/>
            </a:solidFill>
          </a:ln>
        </p:spPr>
        <p:txBody>
          <a:bodyPr wrap="none">
            <a:spAutoFit/>
          </a:bodyPr>
          <a:lstStyle/>
          <a:p>
            <a:pPr>
              <a:defRPr/>
            </a:pPr>
            <a:r>
              <a:rPr lang="en-US" sz="2400" b="1" dirty="0">
                <a:solidFill>
                  <a:srgbClr val="008000"/>
                </a:solidFill>
                <a:latin typeface="+mj-lt"/>
                <a:cs typeface="Times New Roman" pitchFamily="18" charset="0"/>
              </a:rPr>
              <a:t>C</a:t>
            </a:r>
            <a:r>
              <a:rPr lang="vi-VN" sz="2400" b="1" dirty="0">
                <a:solidFill>
                  <a:srgbClr val="008000"/>
                </a:solidFill>
                <a:latin typeface="+mj-lt"/>
                <a:cs typeface="Times New Roman" pitchFamily="18" charset="0"/>
              </a:rPr>
              <a:t>hủ nghĩa Mác- Lênin </a:t>
            </a:r>
            <a:endParaRPr lang="en-US" sz="2400" dirty="0">
              <a:solidFill>
                <a:srgbClr val="008000"/>
              </a:solidFill>
              <a:latin typeface="+mj-lt"/>
            </a:endParaRPr>
          </a:p>
        </p:txBody>
      </p:sp>
      <p:sp>
        <p:nvSpPr>
          <p:cNvPr id="4" name="Rectangle 2"/>
          <p:cNvSpPr>
            <a:spLocks noChangeArrowheads="1"/>
          </p:cNvSpPr>
          <p:nvPr/>
        </p:nvSpPr>
        <p:spPr bwMode="auto">
          <a:xfrm>
            <a:off x="1919289" y="1522279"/>
            <a:ext cx="960730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err="1">
                <a:solidFill>
                  <a:srgbClr val="6600CC"/>
                </a:solidFill>
                <a:latin typeface="+mj-lt"/>
              </a:rPr>
              <a:t>Là</a:t>
            </a:r>
            <a:r>
              <a:rPr lang="en-US" altLang="en-US" sz="2400" dirty="0">
                <a:solidFill>
                  <a:srgbClr val="6600CC"/>
                </a:solidFill>
                <a:latin typeface="+mj-lt"/>
              </a:rPr>
              <a:t> </a:t>
            </a:r>
            <a:r>
              <a:rPr lang="vi-VN" altLang="en-US" sz="2400" b="1" u="sng" dirty="0">
                <a:solidFill>
                  <a:srgbClr val="CC0000"/>
                </a:solidFill>
                <a:latin typeface="+mj-lt"/>
              </a:rPr>
              <a:t>hệ thống lý luận thống nhất </a:t>
            </a:r>
            <a:r>
              <a:rPr lang="vi-VN" altLang="en-US" sz="2400" dirty="0">
                <a:solidFill>
                  <a:srgbClr val="6600CC"/>
                </a:solidFill>
                <a:latin typeface="+mj-lt"/>
              </a:rPr>
              <a:t>được cấu thành từ </a:t>
            </a:r>
            <a:r>
              <a:rPr lang="vi-VN" altLang="en-US" sz="2400" b="1" u="sng" dirty="0">
                <a:solidFill>
                  <a:srgbClr val="6600CC"/>
                </a:solidFill>
                <a:latin typeface="+mj-lt"/>
              </a:rPr>
              <a:t>ba bộ phận</a:t>
            </a:r>
            <a:r>
              <a:rPr lang="vi-VN" altLang="en-US" sz="2400" dirty="0">
                <a:solidFill>
                  <a:srgbClr val="6600CC"/>
                </a:solidFill>
                <a:latin typeface="+mj-lt"/>
              </a:rPr>
              <a:t> lý luận cơ bản là Triết học Mác – Lênin, Kinh tế chính trị học Mác – Lênin và </a:t>
            </a:r>
            <a:r>
              <a:rPr lang="en-US" altLang="en-US" sz="2400" dirty="0">
                <a:solidFill>
                  <a:srgbClr val="6600CC"/>
                </a:solidFill>
                <a:latin typeface="+mj-lt"/>
              </a:rPr>
              <a:t>CNXH</a:t>
            </a:r>
            <a:r>
              <a:rPr lang="vi-VN" altLang="en-US" sz="2400" dirty="0">
                <a:solidFill>
                  <a:srgbClr val="6600CC"/>
                </a:solidFill>
                <a:latin typeface="+mj-lt"/>
              </a:rPr>
              <a:t> khoa học</a:t>
            </a:r>
            <a:endParaRPr lang="en-US" altLang="en-US" sz="2400" dirty="0">
              <a:solidFill>
                <a:srgbClr val="6600CC"/>
              </a:solidFill>
              <a:latin typeface="+mj-lt"/>
            </a:endParaRPr>
          </a:p>
        </p:txBody>
      </p:sp>
      <p:sp>
        <p:nvSpPr>
          <p:cNvPr id="5" name="Rectangle 3"/>
          <p:cNvSpPr>
            <a:spLocks noChangeArrowheads="1"/>
          </p:cNvSpPr>
          <p:nvPr/>
        </p:nvSpPr>
        <p:spPr bwMode="auto">
          <a:xfrm>
            <a:off x="2016326" y="3307904"/>
            <a:ext cx="966481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a:solidFill>
                  <a:srgbClr val="663300"/>
                </a:solidFill>
                <a:latin typeface="+mj-lt"/>
              </a:rPr>
              <a:t>L</a:t>
            </a:r>
            <a:r>
              <a:rPr lang="vi-VN" altLang="en-US" sz="2400" dirty="0">
                <a:solidFill>
                  <a:srgbClr val="663300"/>
                </a:solidFill>
                <a:latin typeface="+mj-lt"/>
              </a:rPr>
              <a:t>à hệ thống lý luận khoa học thống nhất về </a:t>
            </a:r>
            <a:r>
              <a:rPr lang="vi-VN" altLang="en-US" sz="2400" b="1" u="sng" dirty="0">
                <a:solidFill>
                  <a:srgbClr val="CC0000"/>
                </a:solidFill>
                <a:latin typeface="+mj-lt"/>
              </a:rPr>
              <a:t>mục tiêu, con đường, biện pháp, lực lượng</a:t>
            </a:r>
            <a:r>
              <a:rPr lang="vi-VN" altLang="en-US" sz="2400" dirty="0">
                <a:solidFill>
                  <a:srgbClr val="CC0000"/>
                </a:solidFill>
                <a:latin typeface="+mj-lt"/>
              </a:rPr>
              <a:t> </a:t>
            </a:r>
            <a:r>
              <a:rPr lang="vi-VN" altLang="en-US" sz="2400" dirty="0">
                <a:solidFill>
                  <a:srgbClr val="663300"/>
                </a:solidFill>
                <a:latin typeface="+mj-lt"/>
              </a:rPr>
              <a:t>thực hiện sự nghiệp gi</a:t>
            </a:r>
            <a:r>
              <a:rPr lang="en-US" altLang="en-US" sz="2400" dirty="0" err="1">
                <a:solidFill>
                  <a:srgbClr val="663300"/>
                </a:solidFill>
                <a:latin typeface="+mj-lt"/>
              </a:rPr>
              <a:t>ải</a:t>
            </a:r>
            <a:r>
              <a:rPr lang="vi-VN" altLang="en-US" sz="2400" dirty="0">
                <a:solidFill>
                  <a:srgbClr val="663300"/>
                </a:solidFill>
                <a:latin typeface="+mj-lt"/>
              </a:rPr>
              <a:t> phóng </a:t>
            </a:r>
            <a:r>
              <a:rPr lang="en-US" altLang="en-US" sz="2400" dirty="0">
                <a:solidFill>
                  <a:srgbClr val="663300"/>
                </a:solidFill>
                <a:latin typeface="+mj-lt"/>
              </a:rPr>
              <a:t>GCCN</a:t>
            </a:r>
            <a:r>
              <a:rPr lang="vi-VN" altLang="en-US" sz="2400" dirty="0">
                <a:solidFill>
                  <a:srgbClr val="663300"/>
                </a:solidFill>
                <a:latin typeface="+mj-lt"/>
              </a:rPr>
              <a:t>,nhân dân lao động </a:t>
            </a:r>
            <a:endParaRPr lang="en-US" altLang="en-US" sz="2400" dirty="0">
              <a:solidFill>
                <a:srgbClr val="663300"/>
              </a:solidFill>
              <a:latin typeface="+mj-lt"/>
            </a:endParaRPr>
          </a:p>
        </p:txBody>
      </p:sp>
      <p:sp>
        <p:nvSpPr>
          <p:cNvPr id="6" name="Rectangle 4"/>
          <p:cNvSpPr>
            <a:spLocks noChangeArrowheads="1"/>
          </p:cNvSpPr>
          <p:nvPr/>
        </p:nvSpPr>
        <p:spPr bwMode="auto">
          <a:xfrm>
            <a:off x="1991519" y="4877225"/>
            <a:ext cx="993431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defRPr/>
            </a:pPr>
            <a:r>
              <a:rPr lang="vi-VN" altLang="en-US" sz="2400" b="1" dirty="0">
                <a:solidFill>
                  <a:srgbClr val="008000"/>
                </a:solidFill>
                <a:latin typeface="+mj-lt"/>
              </a:rPr>
              <a:t>nhằm </a:t>
            </a:r>
            <a:r>
              <a:rPr lang="vi-VN" altLang="en-US" sz="2400" b="1" u="sng" dirty="0">
                <a:solidFill>
                  <a:srgbClr val="008000"/>
                </a:solidFill>
                <a:latin typeface="+mj-lt"/>
              </a:rPr>
              <a:t>giải phóng con người</a:t>
            </a:r>
            <a:r>
              <a:rPr lang="vi-VN" altLang="en-US" sz="2400" b="1" dirty="0">
                <a:solidFill>
                  <a:srgbClr val="008000"/>
                </a:solidFill>
                <a:latin typeface="+mj-lt"/>
              </a:rPr>
              <a:t>, </a:t>
            </a:r>
            <a:r>
              <a:rPr lang="vi-VN" altLang="en-US" sz="2400" b="1" u="sng" dirty="0">
                <a:solidFill>
                  <a:srgbClr val="008000"/>
                </a:solidFill>
                <a:latin typeface="+mj-lt"/>
              </a:rPr>
              <a:t>xây dựng thành công </a:t>
            </a:r>
            <a:r>
              <a:rPr lang="en-US" altLang="en-US" sz="2400" b="1" u="sng" dirty="0">
                <a:solidFill>
                  <a:srgbClr val="008000"/>
                </a:solidFill>
                <a:latin typeface="+mj-lt"/>
              </a:rPr>
              <a:t>CNXH</a:t>
            </a:r>
            <a:r>
              <a:rPr lang="vi-VN" altLang="en-US" sz="2400" b="1" dirty="0">
                <a:solidFill>
                  <a:srgbClr val="008000"/>
                </a:solidFill>
                <a:latin typeface="+mj-lt"/>
              </a:rPr>
              <a:t> và </a:t>
            </a:r>
            <a:r>
              <a:rPr lang="en-US" altLang="en-US" sz="2400" b="1" u="sng" dirty="0">
                <a:solidFill>
                  <a:srgbClr val="008000"/>
                </a:solidFill>
                <a:latin typeface="+mj-lt"/>
              </a:rPr>
              <a:t>CNCS</a:t>
            </a:r>
            <a:r>
              <a:rPr lang="vi-VN" altLang="en-US" sz="2400" b="1" dirty="0">
                <a:solidFill>
                  <a:srgbClr val="008000"/>
                </a:solidFill>
                <a:latin typeface="+mj-lt"/>
              </a:rPr>
              <a:t>.</a:t>
            </a:r>
            <a:endParaRPr lang="en-US" altLang="en-US" sz="2400" b="1" dirty="0">
              <a:solidFill>
                <a:srgbClr val="008000"/>
              </a:solidFill>
              <a:latin typeface="+mj-lt"/>
            </a:endParaRPr>
          </a:p>
        </p:txBody>
      </p:sp>
    </p:spTree>
    <p:extLst>
      <p:ext uri="{BB962C8B-B14F-4D97-AF65-F5344CB8AC3E}">
        <p14:creationId xmlns:p14="http://schemas.microsoft.com/office/powerpoint/2010/main" val="108487125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1668"/>
            <a:ext cx="2356834" cy="2885563"/>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5634194" y="772254"/>
            <a:ext cx="2498725" cy="795606"/>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Tahoma" pitchFamily="34" charset="0"/>
              </a:rPr>
              <a:t>Chủ</a:t>
            </a:r>
            <a:r>
              <a:rPr lang="en-US" sz="2400" b="1" dirty="0">
                <a:solidFill>
                  <a:schemeClr val="bg1"/>
                </a:solidFill>
                <a:latin typeface="Tahoma" pitchFamily="34" charset="0"/>
              </a:rPr>
              <a:t> </a:t>
            </a:r>
            <a:r>
              <a:rPr lang="en-US" sz="2400" b="1" dirty="0" err="1">
                <a:solidFill>
                  <a:schemeClr val="bg1"/>
                </a:solidFill>
                <a:latin typeface="Tahoma" pitchFamily="34" charset="0"/>
              </a:rPr>
              <a:t>nghĩa</a:t>
            </a:r>
            <a:r>
              <a:rPr lang="en-US" sz="2400" b="1" dirty="0">
                <a:solidFill>
                  <a:schemeClr val="bg1"/>
                </a:solidFill>
                <a:latin typeface="Tahoma" pitchFamily="34" charset="0"/>
              </a:rPr>
              <a:t> </a:t>
            </a:r>
          </a:p>
          <a:p>
            <a:pPr algn="ctr">
              <a:defRPr/>
            </a:pPr>
            <a:r>
              <a:rPr lang="en-US" sz="2400" b="1" dirty="0" err="1">
                <a:solidFill>
                  <a:schemeClr val="bg1"/>
                </a:solidFill>
                <a:latin typeface="Tahoma" pitchFamily="34" charset="0"/>
              </a:rPr>
              <a:t>Mác</a:t>
            </a:r>
            <a:r>
              <a:rPr lang="en-US" sz="2400" b="1" dirty="0">
                <a:solidFill>
                  <a:schemeClr val="bg1"/>
                </a:solidFill>
                <a:latin typeface="Tahoma" pitchFamily="34" charset="0"/>
              </a:rPr>
              <a:t> - </a:t>
            </a:r>
            <a:r>
              <a:rPr lang="en-US" sz="2400" b="1" dirty="0" err="1">
                <a:solidFill>
                  <a:schemeClr val="bg1"/>
                </a:solidFill>
                <a:latin typeface="Tahoma" pitchFamily="34" charset="0"/>
              </a:rPr>
              <a:t>Lênin</a:t>
            </a:r>
            <a:endParaRPr lang="en-US" sz="2400" b="1" dirty="0">
              <a:solidFill>
                <a:schemeClr val="bg1"/>
              </a:solidFill>
              <a:latin typeface="Tahoma" pitchFamily="34" charset="0"/>
            </a:endParaRPr>
          </a:p>
        </p:txBody>
      </p:sp>
      <p:sp>
        <p:nvSpPr>
          <p:cNvPr id="5" name="Rounded Rectangle 4"/>
          <p:cNvSpPr/>
          <p:nvPr/>
        </p:nvSpPr>
        <p:spPr>
          <a:xfrm>
            <a:off x="2407092" y="2492782"/>
            <a:ext cx="2508250" cy="1068898"/>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rgbClr val="F8F8F8"/>
                </a:solidFill>
                <a:latin typeface="Tahoma" pitchFamily="34" charset="0"/>
              </a:rPr>
              <a:t>Triết</a:t>
            </a:r>
            <a:r>
              <a:rPr lang="en-US" sz="3200" b="1" dirty="0">
                <a:solidFill>
                  <a:srgbClr val="F8F8F8"/>
                </a:solidFill>
                <a:latin typeface="Tahoma" pitchFamily="34" charset="0"/>
              </a:rPr>
              <a:t> </a:t>
            </a:r>
            <a:r>
              <a:rPr lang="en-US" sz="3200" b="1" dirty="0" err="1">
                <a:solidFill>
                  <a:srgbClr val="F8F8F8"/>
                </a:solidFill>
                <a:latin typeface="Tahoma" pitchFamily="34" charset="0"/>
              </a:rPr>
              <a:t>học</a:t>
            </a:r>
            <a:endParaRPr lang="en-US" sz="3200" b="1" dirty="0">
              <a:solidFill>
                <a:srgbClr val="F8F8F8"/>
              </a:solidFill>
              <a:latin typeface="Tahoma" pitchFamily="34" charset="0"/>
            </a:endParaRPr>
          </a:p>
        </p:txBody>
      </p:sp>
      <p:sp>
        <p:nvSpPr>
          <p:cNvPr id="6" name="Rounded Rectangle 5"/>
          <p:cNvSpPr/>
          <p:nvPr/>
        </p:nvSpPr>
        <p:spPr>
          <a:xfrm>
            <a:off x="5634194" y="2492782"/>
            <a:ext cx="2498725" cy="106889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8F8F8"/>
                </a:solidFill>
                <a:latin typeface="Tahoma" pitchFamily="34" charset="0"/>
              </a:rPr>
              <a:t>Kinh</a:t>
            </a:r>
            <a:r>
              <a:rPr lang="en-US" sz="2800" b="1" dirty="0">
                <a:solidFill>
                  <a:srgbClr val="F8F8F8"/>
                </a:solidFill>
                <a:latin typeface="Tahoma" pitchFamily="34" charset="0"/>
              </a:rPr>
              <a:t> </a:t>
            </a:r>
            <a:r>
              <a:rPr lang="en-US" sz="2800" b="1" dirty="0" err="1">
                <a:solidFill>
                  <a:srgbClr val="F8F8F8"/>
                </a:solidFill>
                <a:latin typeface="Tahoma" pitchFamily="34" charset="0"/>
              </a:rPr>
              <a:t>tế</a:t>
            </a:r>
            <a:r>
              <a:rPr lang="en-US" sz="2800" b="1" dirty="0">
                <a:solidFill>
                  <a:srgbClr val="F8F8F8"/>
                </a:solidFill>
                <a:latin typeface="Tahoma" pitchFamily="34" charset="0"/>
              </a:rPr>
              <a:t> </a:t>
            </a:r>
            <a:r>
              <a:rPr lang="en-US" sz="2800" b="1" dirty="0" err="1">
                <a:solidFill>
                  <a:srgbClr val="F8F8F8"/>
                </a:solidFill>
                <a:latin typeface="Tahoma" pitchFamily="34" charset="0"/>
              </a:rPr>
              <a:t>chính</a:t>
            </a:r>
            <a:r>
              <a:rPr lang="en-US" sz="2800" b="1" dirty="0">
                <a:solidFill>
                  <a:srgbClr val="F8F8F8"/>
                </a:solidFill>
                <a:latin typeface="Tahoma" pitchFamily="34" charset="0"/>
              </a:rPr>
              <a:t> </a:t>
            </a:r>
            <a:r>
              <a:rPr lang="en-US" sz="2800" b="1" dirty="0" err="1">
                <a:solidFill>
                  <a:srgbClr val="F8F8F8"/>
                </a:solidFill>
                <a:latin typeface="Tahoma" pitchFamily="34" charset="0"/>
              </a:rPr>
              <a:t>trị</a:t>
            </a:r>
            <a:endParaRPr lang="en-US" sz="2800" b="1" dirty="0">
              <a:solidFill>
                <a:srgbClr val="F8F8F8"/>
              </a:solidFill>
              <a:latin typeface="Tahoma" pitchFamily="34" charset="0"/>
            </a:endParaRPr>
          </a:p>
        </p:txBody>
      </p:sp>
      <p:sp>
        <p:nvSpPr>
          <p:cNvPr id="7" name="Rounded Rectangle 6"/>
          <p:cNvSpPr/>
          <p:nvPr/>
        </p:nvSpPr>
        <p:spPr>
          <a:xfrm>
            <a:off x="8851771" y="2492782"/>
            <a:ext cx="2447925" cy="106889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8F8F8"/>
                </a:solidFill>
                <a:latin typeface="Tahoma" pitchFamily="34" charset="0"/>
              </a:rPr>
              <a:t>CNXH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b="1" dirty="0">
              <a:solidFill>
                <a:srgbClr val="F8F8F8"/>
              </a:solidFill>
              <a:latin typeface="Tahoma" pitchFamily="34" charset="0"/>
            </a:endParaRPr>
          </a:p>
        </p:txBody>
      </p:sp>
      <p:sp>
        <p:nvSpPr>
          <p:cNvPr id="8" name="Rectangle 7"/>
          <p:cNvSpPr/>
          <p:nvPr/>
        </p:nvSpPr>
        <p:spPr>
          <a:xfrm>
            <a:off x="2181828" y="4954048"/>
            <a:ext cx="9117867" cy="1200329"/>
          </a:xfrm>
          <a:prstGeom prst="rect">
            <a:avLst/>
          </a:prstGeom>
          <a:ln>
            <a:solidFill>
              <a:srgbClr val="FF3300"/>
            </a:solidFill>
          </a:ln>
        </p:spPr>
        <p:txBody>
          <a:bodyPr wrap="square">
            <a:spAutoFit/>
          </a:bodyPr>
          <a:lstStyle/>
          <a:p>
            <a:pPr algn="ctr"/>
            <a:r>
              <a:rPr lang="en-US" sz="2400" b="1">
                <a:solidFill>
                  <a:srgbClr val="FF0000"/>
                </a:solidFill>
              </a:rPr>
              <a:t>Cung cấp</a:t>
            </a:r>
            <a:r>
              <a:rPr lang="en-US" sz="2400">
                <a:solidFill>
                  <a:srgbClr val="000099"/>
                </a:solidFill>
              </a:rPr>
              <a:t> cho chúng ta </a:t>
            </a:r>
            <a:r>
              <a:rPr lang="en-US" sz="2400" b="1">
                <a:solidFill>
                  <a:srgbClr val="FF0066"/>
                </a:solidFill>
              </a:rPr>
              <a:t>thế giới quan</a:t>
            </a:r>
            <a:r>
              <a:rPr lang="en-US" sz="2400">
                <a:solidFill>
                  <a:srgbClr val="000099"/>
                </a:solidFill>
              </a:rPr>
              <a:t>, </a:t>
            </a:r>
            <a:r>
              <a:rPr lang="en-US" sz="2400" b="1">
                <a:solidFill>
                  <a:srgbClr val="FF0066"/>
                </a:solidFill>
              </a:rPr>
              <a:t>nhân sinh quan </a:t>
            </a:r>
            <a:r>
              <a:rPr lang="en-US" sz="2400">
                <a:solidFill>
                  <a:srgbClr val="000099"/>
                </a:solidFill>
              </a:rPr>
              <a:t>và</a:t>
            </a:r>
            <a:r>
              <a:rPr lang="en-US" sz="2400" b="1">
                <a:solidFill>
                  <a:srgbClr val="660066"/>
                </a:solidFill>
              </a:rPr>
              <a:t> phương pháp luận </a:t>
            </a:r>
            <a:r>
              <a:rPr lang="en-US" sz="2400">
                <a:solidFill>
                  <a:srgbClr val="000099"/>
                </a:solidFill>
              </a:rPr>
              <a:t>chung nhất để </a:t>
            </a:r>
            <a:r>
              <a:rPr lang="en-US" sz="2400" b="1" u="sng">
                <a:solidFill>
                  <a:srgbClr val="C00000"/>
                </a:solidFill>
              </a:rPr>
              <a:t>tiếp cận</a:t>
            </a:r>
            <a:r>
              <a:rPr lang="en-US" sz="2400">
                <a:solidFill>
                  <a:srgbClr val="000099"/>
                </a:solidFill>
              </a:rPr>
              <a:t> các </a:t>
            </a:r>
            <a:r>
              <a:rPr lang="en-US" sz="2400" b="1">
                <a:solidFill>
                  <a:srgbClr val="996600"/>
                </a:solidFill>
              </a:rPr>
              <a:t>khoa học chuyên ngành</a:t>
            </a:r>
            <a:r>
              <a:rPr lang="en-US" sz="2400">
                <a:solidFill>
                  <a:srgbClr val="000099"/>
                </a:solidFill>
              </a:rPr>
              <a:t> được đào tạo.</a:t>
            </a:r>
          </a:p>
        </p:txBody>
      </p:sp>
      <p:cxnSp>
        <p:nvCxnSpPr>
          <p:cNvPr id="11" name="Straight Connector 10"/>
          <p:cNvCxnSpPr/>
          <p:nvPr/>
        </p:nvCxnSpPr>
        <p:spPr>
          <a:xfrm>
            <a:off x="3661217" y="966495"/>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661217" y="966495"/>
            <a:ext cx="0" cy="1526287"/>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8132919" y="923916"/>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a:endCxn id="7" idx="0"/>
          </p:cNvCxnSpPr>
          <p:nvPr/>
        </p:nvCxnSpPr>
        <p:spPr>
          <a:xfrm>
            <a:off x="10075733" y="900079"/>
            <a:ext cx="1" cy="1592703"/>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858964" y="180976"/>
            <a:ext cx="8124825" cy="461963"/>
          </a:xfrm>
          <a:prstGeom prst="rect">
            <a:avLst/>
          </a:prstGeom>
        </p:spPr>
        <p:txBody>
          <a:bodyPr>
            <a:spAutoFit/>
          </a:bodyPr>
          <a:lstStyle/>
          <a:p>
            <a:pPr algn="ctr">
              <a:defRPr/>
            </a:pPr>
            <a:r>
              <a:rPr lang="en-US" sz="2400" b="1" kern="0" dirty="0" smtClean="0">
                <a:solidFill>
                  <a:srgbClr val="FF0000"/>
                </a:solidFill>
                <a:latin typeface="+mj-lt"/>
              </a:rPr>
              <a:t>Ba </a:t>
            </a:r>
            <a:r>
              <a:rPr lang="en-US" sz="2400" b="1" kern="0" dirty="0" err="1">
                <a:solidFill>
                  <a:srgbClr val="FF0000"/>
                </a:solidFill>
                <a:latin typeface="+mj-lt"/>
              </a:rPr>
              <a:t>bộ</a:t>
            </a:r>
            <a:r>
              <a:rPr lang="en-US" sz="2400" b="1" kern="0" dirty="0">
                <a:solidFill>
                  <a:srgbClr val="FF0000"/>
                </a:solidFill>
                <a:latin typeface="+mj-lt"/>
              </a:rPr>
              <a:t> </a:t>
            </a:r>
            <a:r>
              <a:rPr lang="en-US" sz="2400" b="1" kern="0" dirty="0" err="1">
                <a:solidFill>
                  <a:srgbClr val="FF0000"/>
                </a:solidFill>
                <a:latin typeface="+mj-lt"/>
              </a:rPr>
              <a:t>phận</a:t>
            </a:r>
            <a:r>
              <a:rPr lang="en-US" sz="2400" b="1" kern="0" dirty="0">
                <a:solidFill>
                  <a:srgbClr val="FF0000"/>
                </a:solidFill>
                <a:latin typeface="+mj-lt"/>
              </a:rPr>
              <a:t> </a:t>
            </a:r>
            <a:r>
              <a:rPr lang="en-US" sz="2400" b="1" kern="0" dirty="0" err="1">
                <a:solidFill>
                  <a:srgbClr val="FF0000"/>
                </a:solidFill>
                <a:latin typeface="+mj-lt"/>
              </a:rPr>
              <a:t>cấu</a:t>
            </a:r>
            <a:r>
              <a:rPr lang="en-US" sz="2400" b="1" kern="0" dirty="0">
                <a:solidFill>
                  <a:srgbClr val="FF0000"/>
                </a:solidFill>
                <a:latin typeface="+mj-lt"/>
              </a:rPr>
              <a:t> </a:t>
            </a:r>
            <a:r>
              <a:rPr lang="en-US" sz="2400" b="1" kern="0" dirty="0" err="1">
                <a:solidFill>
                  <a:srgbClr val="FF0000"/>
                </a:solidFill>
                <a:latin typeface="+mj-lt"/>
              </a:rPr>
              <a:t>thành</a:t>
            </a:r>
            <a:r>
              <a:rPr lang="en-US" sz="2400" b="1" kern="0" dirty="0">
                <a:solidFill>
                  <a:srgbClr val="FF0000"/>
                </a:solidFill>
                <a:latin typeface="+mj-lt"/>
              </a:rPr>
              <a:t> </a:t>
            </a:r>
            <a:r>
              <a:rPr lang="en-US" sz="2400" b="1" kern="0" dirty="0" err="1">
                <a:solidFill>
                  <a:srgbClr val="FF0000"/>
                </a:solidFill>
                <a:latin typeface="+mj-lt"/>
              </a:rPr>
              <a:t>của</a:t>
            </a:r>
            <a:r>
              <a:rPr lang="en-US" sz="2400" b="1" kern="0" dirty="0">
                <a:solidFill>
                  <a:srgbClr val="FF0000"/>
                </a:solidFill>
                <a:latin typeface="+mj-lt"/>
              </a:rPr>
              <a:t> </a:t>
            </a:r>
            <a:r>
              <a:rPr lang="en-US" sz="2400" b="1" kern="0" dirty="0" err="1">
                <a:solidFill>
                  <a:srgbClr val="FF0000"/>
                </a:solidFill>
                <a:latin typeface="+mj-lt"/>
              </a:rPr>
              <a:t>chủ</a:t>
            </a:r>
            <a:r>
              <a:rPr lang="en-US" sz="2400" b="1" kern="0" dirty="0">
                <a:solidFill>
                  <a:srgbClr val="FF0000"/>
                </a:solidFill>
                <a:latin typeface="+mj-lt"/>
              </a:rPr>
              <a:t> </a:t>
            </a:r>
            <a:r>
              <a:rPr lang="en-US" sz="2400" b="1" kern="0" dirty="0" err="1">
                <a:solidFill>
                  <a:srgbClr val="FF0000"/>
                </a:solidFill>
                <a:latin typeface="+mj-lt"/>
              </a:rPr>
              <a:t>nghĩa</a:t>
            </a:r>
            <a:r>
              <a:rPr lang="en-US" sz="2400" b="1" kern="0" dirty="0">
                <a:solidFill>
                  <a:srgbClr val="FF0000"/>
                </a:solidFill>
                <a:latin typeface="+mj-lt"/>
              </a:rPr>
              <a:t> </a:t>
            </a:r>
            <a:r>
              <a:rPr lang="en-US" sz="2400" b="1" kern="0" dirty="0" err="1">
                <a:solidFill>
                  <a:srgbClr val="FF0000"/>
                </a:solidFill>
                <a:latin typeface="+mj-lt"/>
              </a:rPr>
              <a:t>Mác</a:t>
            </a:r>
            <a:r>
              <a:rPr lang="en-US" sz="2400" b="1" kern="0" dirty="0">
                <a:solidFill>
                  <a:srgbClr val="FF0000"/>
                </a:solidFill>
                <a:latin typeface="+mj-lt"/>
              </a:rPr>
              <a:t> – </a:t>
            </a:r>
            <a:r>
              <a:rPr lang="en-US" sz="2400" b="1" kern="0" dirty="0" err="1">
                <a:solidFill>
                  <a:srgbClr val="FF0000"/>
                </a:solidFill>
                <a:latin typeface="+mj-lt"/>
              </a:rPr>
              <a:t>Lê</a:t>
            </a:r>
            <a:r>
              <a:rPr lang="en-US" sz="2400" b="1" kern="0" dirty="0">
                <a:solidFill>
                  <a:srgbClr val="FF0000"/>
                </a:solidFill>
                <a:latin typeface="+mj-lt"/>
              </a:rPr>
              <a:t> </a:t>
            </a:r>
            <a:r>
              <a:rPr lang="en-US" sz="2400" b="1" kern="0" dirty="0" err="1">
                <a:solidFill>
                  <a:srgbClr val="FF0000"/>
                </a:solidFill>
                <a:latin typeface="+mj-lt"/>
              </a:rPr>
              <a:t>nin</a:t>
            </a:r>
            <a:endParaRPr lang="en-US" sz="2400" kern="0" dirty="0">
              <a:solidFill>
                <a:srgbClr val="FF0000"/>
              </a:solidFill>
              <a:latin typeface="+mj-lt"/>
            </a:endParaRPr>
          </a:p>
        </p:txBody>
      </p:sp>
    </p:spTree>
    <p:extLst>
      <p:ext uri="{BB962C8B-B14F-4D97-AF65-F5344CB8AC3E}">
        <p14:creationId xmlns:p14="http://schemas.microsoft.com/office/powerpoint/2010/main" val="1547814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nvGraphicFramePr>
        <p:xfrm>
          <a:off x="1847410" y="332570"/>
          <a:ext cx="8497180" cy="591583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06603254"/>
      </p:ext>
    </p:extLst>
  </p:cSld>
  <p:clrMapOvr>
    <a:masterClrMapping/>
  </p:clrMapOvr>
  <p:transition>
    <p:wedg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nvGraphicFramePr>
        <p:xfrm>
          <a:off x="1991430" y="260560"/>
          <a:ext cx="8209140" cy="58328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5" name="Straight Connector 4"/>
          <p:cNvCxnSpPr/>
          <p:nvPr/>
        </p:nvCxnSpPr>
        <p:spPr>
          <a:xfrm>
            <a:off x="4151313" y="5876925"/>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a:off x="4800601" y="4005263"/>
            <a:ext cx="3743325" cy="0"/>
          </a:xfrm>
          <a:prstGeom prst="line">
            <a:avLst/>
          </a:prstGeom>
          <a:ln>
            <a:solidFill>
              <a:srgbClr val="FF3300"/>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5591175" y="2060575"/>
            <a:ext cx="2089150" cy="0"/>
          </a:xfrm>
          <a:prstGeom prst="line">
            <a:avLst/>
          </a:prstGeom>
          <a:ln>
            <a:solidFill>
              <a:srgbClr val="D60093"/>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374911098"/>
      </p:ext>
    </p:extLst>
  </p:cSld>
  <p:clrMapOvr>
    <a:masterClrMapping/>
  </p:clrMapOvr>
  <p:transition>
    <p:wedg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30" name="Group 1"/>
          <p:cNvGrpSpPr>
            <a:grpSpLocks/>
          </p:cNvGrpSpPr>
          <p:nvPr/>
        </p:nvGrpSpPr>
        <p:grpSpPr bwMode="auto">
          <a:xfrm>
            <a:off x="3648076" y="260350"/>
            <a:ext cx="5184775" cy="1081088"/>
            <a:chOff x="3024419" y="2241311"/>
            <a:chExt cx="2592360" cy="1494207"/>
          </a:xfrm>
        </p:grpSpPr>
        <p:sp>
          <p:nvSpPr>
            <p:cNvPr id="3" name="Rounded Rectangle 2"/>
            <p:cNvSpPr/>
            <p:nvPr/>
          </p:nvSpPr>
          <p:spPr>
            <a:xfrm>
              <a:off x="3024419" y="2241311"/>
              <a:ext cx="2592360" cy="1494207"/>
            </a:xfrm>
            <a:prstGeom prst="roundRect">
              <a:avLst/>
            </a:prstGeom>
            <a:solidFill>
              <a:srgbClr val="008000"/>
            </a:solidFill>
          </p:spPr>
          <p:style>
            <a:lnRef idx="2">
              <a:schemeClr val="lt1">
                <a:hueOff val="0"/>
                <a:satOff val="0"/>
                <a:lumOff val="0"/>
                <a:alphaOff val="0"/>
              </a:schemeClr>
            </a:lnRef>
            <a:fillRef idx="1">
              <a:scrgbClr r="0" g="0" b="0"/>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4" name="Rounded Rectangle 4"/>
            <p:cNvSpPr/>
            <p:nvPr/>
          </p:nvSpPr>
          <p:spPr>
            <a:xfrm>
              <a:off x="3097443" y="2313718"/>
              <a:ext cx="2446312" cy="1349393"/>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137160" tIns="137160" rIns="137160" bIns="137160" spcCol="1270" anchor="ctr"/>
            <a:lstStyle/>
            <a:p>
              <a:pPr algn="ctr" defTabSz="1600200">
                <a:lnSpc>
                  <a:spcPct val="90000"/>
                </a:lnSpc>
                <a:spcAft>
                  <a:spcPct val="35000"/>
                </a:spcAft>
                <a:defRPr/>
              </a:pPr>
              <a:r>
                <a:rPr lang="en-US" sz="3600" b="1" dirty="0">
                  <a:solidFill>
                    <a:srgbClr val="F8F8F8"/>
                  </a:solidFill>
                  <a:latin typeface="Tahoma" pitchFamily="34" charset="0"/>
                </a:rPr>
                <a:t>CNXH </a:t>
              </a:r>
              <a:r>
                <a:rPr lang="en-US" sz="3600" b="1" dirty="0" err="1">
                  <a:solidFill>
                    <a:srgbClr val="F8F8F8"/>
                  </a:solidFill>
                  <a:latin typeface="Tahoma" pitchFamily="34" charset="0"/>
                </a:rPr>
                <a:t>khoa</a:t>
              </a:r>
              <a:r>
                <a:rPr lang="en-US" sz="3600" b="1" dirty="0">
                  <a:solidFill>
                    <a:srgbClr val="F8F8F8"/>
                  </a:solidFill>
                  <a:latin typeface="Tahoma" pitchFamily="34" charset="0"/>
                </a:rPr>
                <a:t> </a:t>
              </a:r>
              <a:r>
                <a:rPr lang="en-US" sz="3600" b="1" dirty="0" err="1">
                  <a:solidFill>
                    <a:srgbClr val="F8F8F8"/>
                  </a:solidFill>
                  <a:latin typeface="Tahoma" pitchFamily="34" charset="0"/>
                </a:rPr>
                <a:t>học</a:t>
              </a:r>
              <a:endParaRPr lang="en-US" sz="3600" dirty="0"/>
            </a:p>
          </p:txBody>
        </p:sp>
      </p:grpSp>
      <p:sp>
        <p:nvSpPr>
          <p:cNvPr id="5" name="Rectangle 4"/>
          <p:cNvSpPr/>
          <p:nvPr/>
        </p:nvSpPr>
        <p:spPr>
          <a:xfrm>
            <a:off x="5951538" y="2497139"/>
            <a:ext cx="4392612" cy="1570037"/>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en-US" sz="2400">
                <a:solidFill>
                  <a:srgbClr val="0000CC"/>
                </a:solidFill>
                <a:latin typeface="Arial" panose="020B0604020202020204" pitchFamily="34" charset="0"/>
                <a:cs typeface="Calibri" panose="020F0502020204030204" pitchFamily="34" charset="0"/>
              </a:rPr>
              <a:t>N</a:t>
            </a:r>
            <a:r>
              <a:rPr lang="vi-VN" sz="2400">
                <a:solidFill>
                  <a:srgbClr val="0000CC"/>
                </a:solidFill>
                <a:latin typeface="Arial" panose="020B0604020202020204" pitchFamily="34" charset="0"/>
                <a:cs typeface="Calibri" panose="020F0502020204030204" pitchFamily="34" charset="0"/>
              </a:rPr>
              <a:t>ghiên cứu </a:t>
            </a:r>
            <a:r>
              <a:rPr lang="vi-VN" sz="2400">
                <a:solidFill>
                  <a:srgbClr val="CC3300"/>
                </a:solidFill>
                <a:latin typeface="Arial" panose="020B0604020202020204" pitchFamily="34" charset="0"/>
                <a:cs typeface="Calibri" panose="020F0502020204030204" pitchFamily="34" charset="0"/>
              </a:rPr>
              <a:t>những quy luật chuyển biến từ xã hội tư bản chủ nghĩa lên xã hội xã hội chủ nghĩa</a:t>
            </a:r>
            <a:r>
              <a:rPr lang="vi-VN" sz="2400">
                <a:solidFill>
                  <a:srgbClr val="0000CC"/>
                </a:solidFill>
                <a:latin typeface="Arial" panose="020B0604020202020204" pitchFamily="34" charset="0"/>
                <a:cs typeface="Calibri" panose="020F0502020204030204" pitchFamily="34" charset="0"/>
              </a:rPr>
              <a:t>. </a:t>
            </a:r>
            <a:endParaRPr lang="en-US" sz="2400">
              <a:solidFill>
                <a:srgbClr val="0000CC"/>
              </a:solidFill>
              <a:latin typeface="Arial" panose="020B0604020202020204" pitchFamily="34" charset="0"/>
            </a:endParaRPr>
          </a:p>
        </p:txBody>
      </p:sp>
      <p:pic>
        <p:nvPicPr>
          <p:cNvPr id="99332" name="Picture 2" descr="Giáo Trình Chủ Nghĩa Xã Hội Khoa Học | Tiki.v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3388" y="1844675"/>
            <a:ext cx="4032250" cy="446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5951538" y="4797426"/>
            <a:ext cx="4387850" cy="830263"/>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vi-VN" sz="2400">
                <a:solidFill>
                  <a:srgbClr val="0000CC"/>
                </a:solidFill>
                <a:latin typeface="Arial" panose="020B0604020202020204" pitchFamily="34" charset="0"/>
                <a:cs typeface="Calibri" panose="020F0502020204030204" pitchFamily="34" charset="0"/>
              </a:rPr>
              <a:t>Phương hướng để xây dựng xã hội mới</a:t>
            </a:r>
            <a:endParaRPr lang="en-US" sz="2400">
              <a:solidFill>
                <a:srgbClr val="0000CC"/>
              </a:solidFill>
              <a:latin typeface="Arial" panose="020B0604020202020204" pitchFamily="34" charset="0"/>
            </a:endParaRPr>
          </a:p>
        </p:txBody>
      </p:sp>
    </p:spTree>
    <p:extLst>
      <p:ext uri="{BB962C8B-B14F-4D97-AF65-F5344CB8AC3E}">
        <p14:creationId xmlns:p14="http://schemas.microsoft.com/office/powerpoint/2010/main" val="1885192166"/>
      </p:ext>
    </p:extLst>
  </p:cSld>
  <p:clrMapOvr>
    <a:masterClrMapping/>
  </p:clrMapOvr>
  <p:transition>
    <p:wedg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6"/>
          <p:cNvGrpSpPr>
            <a:grpSpLocks/>
          </p:cNvGrpSpPr>
          <p:nvPr/>
        </p:nvGrpSpPr>
        <p:grpSpPr bwMode="auto">
          <a:xfrm>
            <a:off x="4156772" y="1987883"/>
            <a:ext cx="3952875" cy="3671961"/>
            <a:chOff x="1655" y="1647"/>
            <a:chExt cx="2490" cy="2327"/>
          </a:xfrm>
          <a:solidFill>
            <a:srgbClr val="008000"/>
          </a:solidFill>
        </p:grpSpPr>
        <p:sp>
          <p:nvSpPr>
            <p:cNvPr id="9" name="Freeform 8">
              <a:extLst/>
            </p:cNvPr>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sp>
          <p:nvSpPr>
            <p:cNvPr id="10" name="Freeform 9">
              <a:extLst/>
            </p:cNvPr>
            <p:cNvSpPr>
              <a:spLocks/>
            </p:cNvSpPr>
            <p:nvPr/>
          </p:nvSpPr>
          <p:spPr bwMode="gray">
            <a:xfrm rot="7200000">
              <a:off x="2695"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1" name="Group 12"/>
            <p:cNvGrpSpPr>
              <a:grpSpLocks/>
            </p:cNvGrpSpPr>
            <p:nvPr/>
          </p:nvGrpSpPr>
          <p:grpSpPr bwMode="auto">
            <a:xfrm>
              <a:off x="1712" y="1647"/>
              <a:ext cx="1480" cy="1302"/>
              <a:chOff x="1712" y="1389"/>
              <a:chExt cx="1480" cy="1302"/>
            </a:xfrm>
            <a:grpFill/>
          </p:grpSpPr>
          <p:sp>
            <p:nvSpPr>
              <p:cNvPr id="21" name="AutoShape 7"/>
              <p:cNvSpPr>
                <a:spLocks noChangeArrowheads="1"/>
              </p:cNvSpPr>
              <p:nvPr/>
            </p:nvSpPr>
            <p:spPr bwMode="gray">
              <a:xfrm rot="-9000000">
                <a:off x="1712" y="2311"/>
                <a:ext cx="908" cy="382"/>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22" name="Freeform 23"/>
              <p:cNvSpPr>
                <a:spLocks/>
              </p:cNvSpPr>
              <p:nvPr/>
            </p:nvSpPr>
            <p:spPr bwMode="gray">
              <a:xfrm rot="7200000">
                <a:off x="1961" y="1810"/>
                <a:ext cx="948" cy="508"/>
              </a:xfrm>
              <a:custGeom>
                <a:avLst/>
                <a:gdLst>
                  <a:gd name="T0" fmla="*/ 1708374 w 750"/>
                  <a:gd name="T1" fmla="*/ 0 h 378"/>
                  <a:gd name="T2" fmla="*/ 0 w 750"/>
                  <a:gd name="T3" fmla="*/ 0 h 378"/>
                  <a:gd name="T4" fmla="*/ 5483 w 750"/>
                  <a:gd name="T5" fmla="*/ 3348547 h 378"/>
                  <a:gd name="T6" fmla="*/ 63698 w 750"/>
                  <a:gd name="T7" fmla="*/ 6515995 h 378"/>
                  <a:gd name="T8" fmla="*/ 1708374 w 750"/>
                  <a:gd name="T9" fmla="*/ 6515995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3" name="Freeform 24"/>
              <p:cNvSpPr>
                <a:spLocks/>
              </p:cNvSpPr>
              <p:nvPr/>
            </p:nvSpPr>
            <p:spPr bwMode="gray">
              <a:xfrm rot="7200000">
                <a:off x="2637" y="1226"/>
                <a:ext cx="392" cy="718"/>
              </a:xfrm>
              <a:custGeom>
                <a:avLst/>
                <a:gdLst>
                  <a:gd name="T0" fmla="*/ 2 w 495"/>
                  <a:gd name="T1" fmla="*/ 1 h 971"/>
                  <a:gd name="T2" fmla="*/ 2 w 495"/>
                  <a:gd name="T3" fmla="*/ 1 h 971"/>
                  <a:gd name="T4" fmla="*/ 2 w 495"/>
                  <a:gd name="T5" fmla="*/ 1 h 971"/>
                  <a:gd name="T6" fmla="*/ 2 w 495"/>
                  <a:gd name="T7" fmla="*/ 1 h 971"/>
                  <a:gd name="T8" fmla="*/ 2 w 495"/>
                  <a:gd name="T9" fmla="*/ 1 h 971"/>
                  <a:gd name="T10" fmla="*/ 2 w 495"/>
                  <a:gd name="T11" fmla="*/ 1 h 971"/>
                  <a:gd name="T12" fmla="*/ 2 w 495"/>
                  <a:gd name="T13" fmla="*/ 1 h 971"/>
                  <a:gd name="T14" fmla="*/ 2 w 495"/>
                  <a:gd name="T15" fmla="*/ 1 h 971"/>
                  <a:gd name="T16" fmla="*/ 2 w 495"/>
                  <a:gd name="T17" fmla="*/ 1 h 971"/>
                  <a:gd name="T18" fmla="*/ 2 w 495"/>
                  <a:gd name="T19" fmla="*/ 1 h 971"/>
                  <a:gd name="T20" fmla="*/ 2 w 495"/>
                  <a:gd name="T21" fmla="*/ 1 h 971"/>
                  <a:gd name="T22" fmla="*/ 2 w 495"/>
                  <a:gd name="T23" fmla="*/ 1 h 971"/>
                  <a:gd name="T24" fmla="*/ 2 w 495"/>
                  <a:gd name="T25" fmla="*/ 1 h 971"/>
                  <a:gd name="T26" fmla="*/ 2 w 495"/>
                  <a:gd name="T27" fmla="*/ 1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1 h 971"/>
                  <a:gd name="T46" fmla="*/ 2 w 495"/>
                  <a:gd name="T47" fmla="*/ 1 h 971"/>
                  <a:gd name="T48" fmla="*/ 2 w 495"/>
                  <a:gd name="T49" fmla="*/ 1 h 971"/>
                  <a:gd name="T50" fmla="*/ 2 w 495"/>
                  <a:gd name="T51" fmla="*/ 1 h 971"/>
                  <a:gd name="T52" fmla="*/ 2 w 495"/>
                  <a:gd name="T53" fmla="*/ 1 h 971"/>
                  <a:gd name="T54" fmla="*/ 2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sp>
          <p:nvSpPr>
            <p:cNvPr id="12" name="Freeform 11">
              <a:extLst/>
            </p:cNvPr>
            <p:cNvSpPr>
              <a:spLocks/>
            </p:cNvSpPr>
            <p:nvPr/>
          </p:nvSpPr>
          <p:spPr bwMode="gray">
            <a:xfrm rot="14400000">
              <a:off x="2767"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3" name="Group 14"/>
            <p:cNvGrpSpPr>
              <a:grpSpLocks/>
            </p:cNvGrpSpPr>
            <p:nvPr/>
          </p:nvGrpSpPr>
          <p:grpSpPr bwMode="auto">
            <a:xfrm>
              <a:off x="2849" y="2249"/>
              <a:ext cx="1296" cy="1381"/>
              <a:chOff x="2854" y="1996"/>
              <a:chExt cx="1296" cy="1381"/>
            </a:xfrm>
            <a:grpFill/>
          </p:grpSpPr>
          <p:sp>
            <p:nvSpPr>
              <p:cNvPr id="18" name="AutoShape 12"/>
              <p:cNvSpPr>
                <a:spLocks noChangeArrowheads="1"/>
              </p:cNvSpPr>
              <p:nvPr/>
            </p:nvSpPr>
            <p:spPr bwMode="gray">
              <a:xfrm rot="-1800000">
                <a:off x="2854" y="1996"/>
                <a:ext cx="906" cy="380"/>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9" name="Freeform 20"/>
              <p:cNvSpPr>
                <a:spLocks/>
              </p:cNvSpPr>
              <p:nvPr/>
            </p:nvSpPr>
            <p:spPr bwMode="gray">
              <a:xfrm rot="-7200000">
                <a:off x="3102" y="2371"/>
                <a:ext cx="948" cy="507"/>
              </a:xfrm>
              <a:custGeom>
                <a:avLst/>
                <a:gdLst>
                  <a:gd name="T0" fmla="*/ 1708374 w 750"/>
                  <a:gd name="T1" fmla="*/ 0 h 378"/>
                  <a:gd name="T2" fmla="*/ 0 w 750"/>
                  <a:gd name="T3" fmla="*/ 0 h 378"/>
                  <a:gd name="T4" fmla="*/ 5483 w 750"/>
                  <a:gd name="T5" fmla="*/ 3130999 h 378"/>
                  <a:gd name="T6" fmla="*/ 63698 w 750"/>
                  <a:gd name="T7" fmla="*/ 6101037 h 378"/>
                  <a:gd name="T8" fmla="*/ 1708374 w 750"/>
                  <a:gd name="T9" fmla="*/ 6101037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0" name="Freeform 21"/>
              <p:cNvSpPr>
                <a:spLocks/>
              </p:cNvSpPr>
              <p:nvPr/>
            </p:nvSpPr>
            <p:spPr bwMode="gray">
              <a:xfrm rot="-7200000">
                <a:off x="3618" y="2845"/>
                <a:ext cx="346" cy="718"/>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a:p>
            </p:txBody>
          </p:sp>
        </p:grpSp>
        <p:grpSp>
          <p:nvGrpSpPr>
            <p:cNvPr id="14" name="Group 15"/>
            <p:cNvGrpSpPr>
              <a:grpSpLocks/>
            </p:cNvGrpSpPr>
            <p:nvPr/>
          </p:nvGrpSpPr>
          <p:grpSpPr bwMode="auto">
            <a:xfrm>
              <a:off x="1655" y="3095"/>
              <a:ext cx="1571" cy="879"/>
              <a:chOff x="1655" y="2837"/>
              <a:chExt cx="1571" cy="879"/>
            </a:xfrm>
            <a:grpFill/>
          </p:grpSpPr>
          <p:sp>
            <p:nvSpPr>
              <p:cNvPr id="15" name="Freeform 16"/>
              <p:cNvSpPr>
                <a:spLocks/>
              </p:cNvSpPr>
              <p:nvPr/>
            </p:nvSpPr>
            <p:spPr bwMode="gray">
              <a:xfrm>
                <a:off x="1655" y="2837"/>
                <a:ext cx="366" cy="692"/>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16" name="AutoShape 17"/>
              <p:cNvSpPr>
                <a:spLocks noChangeArrowheads="1"/>
              </p:cNvSpPr>
              <p:nvPr/>
            </p:nvSpPr>
            <p:spPr bwMode="gray">
              <a:xfrm rot="5400000">
                <a:off x="2589" y="3080"/>
                <a:ext cx="872" cy="403"/>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7" name="Freeform 18"/>
              <p:cNvSpPr>
                <a:spLocks/>
              </p:cNvSpPr>
              <p:nvPr/>
            </p:nvSpPr>
            <p:spPr bwMode="gray">
              <a:xfrm>
                <a:off x="1985" y="3040"/>
                <a:ext cx="1005" cy="489"/>
              </a:xfrm>
              <a:custGeom>
                <a:avLst/>
                <a:gdLst>
                  <a:gd name="T0" fmla="*/ 11739426 w 750"/>
                  <a:gd name="T1" fmla="*/ 0 h 378"/>
                  <a:gd name="T2" fmla="*/ 0 w 750"/>
                  <a:gd name="T3" fmla="*/ 0 h 378"/>
                  <a:gd name="T4" fmla="*/ 31550 w 750"/>
                  <a:gd name="T5" fmla="*/ 948920 h 378"/>
                  <a:gd name="T6" fmla="*/ 439477 w 750"/>
                  <a:gd name="T7" fmla="*/ 1853859 h 378"/>
                  <a:gd name="T8" fmla="*/ 11739426 w 750"/>
                  <a:gd name="T9" fmla="*/ 1853859 h 378"/>
                  <a:gd name="T10" fmla="*/ 11739426 w 750"/>
                  <a:gd name="T11" fmla="*/ 0 h 378"/>
                  <a:gd name="T12" fmla="*/ 11739426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solidFill>
                    <a:srgbClr val="7030A0"/>
                  </a:solidFill>
                </a:endParaRPr>
              </a:p>
            </p:txBody>
          </p:sp>
        </p:grpSp>
      </p:grpSp>
      <p:sp>
        <p:nvSpPr>
          <p:cNvPr id="24" name="Text Box 21">
            <a:extLst/>
          </p:cNvPr>
          <p:cNvSpPr txBox="1">
            <a:spLocks noChangeArrowheads="1"/>
          </p:cNvSpPr>
          <p:nvPr/>
        </p:nvSpPr>
        <p:spPr bwMode="auto">
          <a:xfrm>
            <a:off x="3955939" y="1054343"/>
            <a:ext cx="403244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ĐIỀU KIỆN </a:t>
            </a:r>
          </a:p>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KINH TẾ - XÃ HỘI</a:t>
            </a:r>
          </a:p>
        </p:txBody>
      </p:sp>
      <p:sp>
        <p:nvSpPr>
          <p:cNvPr id="25" name="Text Box 19">
            <a:extLst/>
          </p:cNvPr>
          <p:cNvSpPr txBox="1">
            <a:spLocks noChangeArrowheads="1"/>
          </p:cNvSpPr>
          <p:nvPr/>
        </p:nvSpPr>
        <p:spPr bwMode="auto">
          <a:xfrm>
            <a:off x="1356629" y="4712630"/>
            <a:ext cx="290565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3333CC"/>
                </a:solidFill>
                <a:latin typeface="+mn-lt"/>
                <a:cs typeface="Times New Roman" panose="02020603050405020304" pitchFamily="18" charset="0"/>
              </a:rPr>
              <a:t>TIỀN ĐỀ KHOA HỌC TỰ NHIÊN</a:t>
            </a:r>
          </a:p>
        </p:txBody>
      </p:sp>
      <p:sp>
        <p:nvSpPr>
          <p:cNvPr id="26" name="Text Box 20">
            <a:extLst/>
          </p:cNvPr>
          <p:cNvSpPr txBox="1">
            <a:spLocks noChangeArrowheads="1"/>
          </p:cNvSpPr>
          <p:nvPr/>
        </p:nvSpPr>
        <p:spPr bwMode="auto">
          <a:xfrm>
            <a:off x="8004137" y="4700762"/>
            <a:ext cx="209728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006600"/>
                </a:solidFill>
                <a:latin typeface="+mn-lt"/>
                <a:cs typeface="Times New Roman" panose="02020603050405020304" pitchFamily="18" charset="0"/>
              </a:rPr>
              <a:t>TIỀN ĐỀ </a:t>
            </a:r>
            <a:endParaRPr lang="en-US" sz="2400" b="1" dirty="0" smtClean="0">
              <a:solidFill>
                <a:srgbClr val="006600"/>
              </a:solidFill>
              <a:latin typeface="+mn-lt"/>
              <a:cs typeface="Times New Roman" panose="02020603050405020304" pitchFamily="18" charset="0"/>
            </a:endParaRPr>
          </a:p>
          <a:p>
            <a:pPr algn="ctr">
              <a:defRPr/>
            </a:pPr>
            <a:r>
              <a:rPr lang="en-US" sz="2400" b="1" dirty="0" smtClean="0">
                <a:solidFill>
                  <a:srgbClr val="006600"/>
                </a:solidFill>
                <a:latin typeface="+mn-lt"/>
                <a:cs typeface="Times New Roman" panose="02020603050405020304" pitchFamily="18" charset="0"/>
              </a:rPr>
              <a:t>LÝ </a:t>
            </a:r>
            <a:r>
              <a:rPr lang="en-US" sz="2400" b="1" dirty="0">
                <a:solidFill>
                  <a:srgbClr val="006600"/>
                </a:solidFill>
                <a:latin typeface="+mn-lt"/>
                <a:cs typeface="Times New Roman" panose="02020603050405020304" pitchFamily="18" charset="0"/>
              </a:rPr>
              <a:t>LUẬN</a:t>
            </a:r>
          </a:p>
        </p:txBody>
      </p:sp>
      <p:sp>
        <p:nvSpPr>
          <p:cNvPr id="31" name="TextBox 1"/>
          <p:cNvSpPr txBox="1">
            <a:spLocks noChangeArrowheads="1"/>
          </p:cNvSpPr>
          <p:nvPr/>
        </p:nvSpPr>
        <p:spPr bwMode="auto">
          <a:xfrm>
            <a:off x="1854066" y="348840"/>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err="1" smtClean="0">
                <a:solidFill>
                  <a:srgbClr val="660066"/>
                </a:solidFill>
                <a:latin typeface="+mn-lt"/>
                <a:cs typeface="Times New Roman" charset="0"/>
              </a:rPr>
              <a:t>Nguồn</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gốc</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hình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thành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chủ</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nghĩa</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pitchFamily="18" charset="0"/>
              </a:rPr>
              <a:t>Mác</a:t>
            </a:r>
            <a:r>
              <a:rPr lang="en-US" sz="2600" dirty="0" smtClean="0">
                <a:solidFill>
                  <a:srgbClr val="660066"/>
                </a:solidFill>
                <a:latin typeface="+mn-lt"/>
                <a:cs typeface="Times New Roman" pitchFamily="18" charset="0"/>
              </a:rPr>
              <a:t> </a:t>
            </a:r>
            <a:r>
              <a:rPr lang="en-US" sz="2600" dirty="0">
                <a:solidFill>
                  <a:srgbClr val="660066"/>
                </a:solidFill>
                <a:latin typeface="+mn-lt"/>
                <a:cs typeface="Times New Roman" pitchFamily="18" charset="0"/>
              </a:rPr>
              <a:t>- </a:t>
            </a:r>
            <a:r>
              <a:rPr lang="en-US" sz="2600" dirty="0" err="1">
                <a:solidFill>
                  <a:srgbClr val="660066"/>
                </a:solidFill>
                <a:latin typeface="+mn-lt"/>
                <a:cs typeface="Times New Roman" pitchFamily="18" charset="0"/>
              </a:rPr>
              <a:t>Lênin</a:t>
            </a:r>
            <a:endParaRPr lang="en-US" sz="2600" dirty="0">
              <a:solidFill>
                <a:srgbClr val="660066"/>
              </a:solidFill>
              <a:latin typeface="+mn-lt"/>
              <a:cs typeface="Times New Roman" pitchFamily="18" charset="0"/>
            </a:endParaRPr>
          </a:p>
        </p:txBody>
      </p:sp>
    </p:spTree>
    <p:extLst>
      <p:ext uri="{BB962C8B-B14F-4D97-AF65-F5344CB8AC3E}">
        <p14:creationId xmlns:p14="http://schemas.microsoft.com/office/powerpoint/2010/main" val="2780767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barn(inVertical)">
                                      <p:cBhvr>
                                        <p:cTn id="14" dur="500"/>
                                        <p:tgtEl>
                                          <p:spTgt spid="2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wipe(down)">
                                      <p:cBhvr>
                                        <p:cTn id="19" dur="500"/>
                                        <p:tgtEl>
                                          <p:spTgt spid="25"/>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grpId="0" nodeType="clickEffect">
                                  <p:stCondLst>
                                    <p:cond delay="0"/>
                                  </p:stCondLst>
                                  <p:childTnLst>
                                    <p:set>
                                      <p:cBhvr>
                                        <p:cTn id="23" dur="1" fill="hold">
                                          <p:stCondLst>
                                            <p:cond delay="0"/>
                                          </p:stCondLst>
                                        </p:cTn>
                                        <p:tgtEl>
                                          <p:spTgt spid="26"/>
                                        </p:tgtEl>
                                        <p:attrNameLst>
                                          <p:attrName>style.visibility</p:attrName>
                                        </p:attrNameLst>
                                      </p:cBhvr>
                                      <p:to>
                                        <p:strVal val="visible"/>
                                      </p:to>
                                    </p:set>
                                    <p:animEffect transition="in" filter="barn(inVertical)">
                                      <p:cBhvr>
                                        <p:cTn id="2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0" y="422343"/>
            <a:ext cx="56626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ts val="600"/>
              </a:spcBef>
            </a:pP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Điều</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kiện</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kinh</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tế</a:t>
            </a:r>
            <a:r>
              <a:rPr lang="en-US" altLang="en-US" sz="2800" b="1" i="1" dirty="0">
                <a:solidFill>
                  <a:srgbClr val="7030A0"/>
                </a:solidFill>
                <a:latin typeface="Times New Roman" panose="02020603050405020304" pitchFamily="18" charset="0"/>
                <a:cs typeface="Times New Roman" panose="02020603050405020304" pitchFamily="18" charset="0"/>
              </a:rPr>
              <a:t> - </a:t>
            </a:r>
            <a:r>
              <a:rPr lang="en-US" altLang="en-US" sz="2800" b="1" i="1" dirty="0" err="1">
                <a:solidFill>
                  <a:srgbClr val="7030A0"/>
                </a:solidFill>
                <a:latin typeface="Times New Roman" panose="02020603050405020304" pitchFamily="18" charset="0"/>
                <a:cs typeface="Times New Roman" panose="02020603050405020304" pitchFamily="18" charset="0"/>
              </a:rPr>
              <a:t>xã</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hội</a:t>
            </a:r>
            <a:endParaRPr lang="en-US" altLang="en-US" sz="2800" dirty="0">
              <a:solidFill>
                <a:srgbClr val="7030A0"/>
              </a:solidFill>
              <a:cs typeface="Times New Roman" panose="02020603050405020304" pitchFamily="18" charset="0"/>
            </a:endParaRPr>
          </a:p>
        </p:txBody>
      </p:sp>
      <p:sp>
        <p:nvSpPr>
          <p:cNvPr id="4" name="AutoShape 4"/>
          <p:cNvSpPr>
            <a:spLocks noChangeArrowheads="1"/>
          </p:cNvSpPr>
          <p:nvPr/>
        </p:nvSpPr>
        <p:spPr bwMode="auto">
          <a:xfrm>
            <a:off x="3090997" y="1415000"/>
            <a:ext cx="5670550" cy="881063"/>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3200" b="1" dirty="0" err="1">
                <a:solidFill>
                  <a:srgbClr val="C00000"/>
                </a:solidFill>
                <a:latin typeface="+mj-lt"/>
              </a:rPr>
              <a:t>Điều</a:t>
            </a:r>
            <a:r>
              <a:rPr lang="en-US" sz="3200" b="1" dirty="0">
                <a:solidFill>
                  <a:srgbClr val="C00000"/>
                </a:solidFill>
                <a:latin typeface="+mj-lt"/>
              </a:rPr>
              <a:t> </a:t>
            </a:r>
            <a:r>
              <a:rPr lang="en-US" sz="3200" b="1" dirty="0" err="1">
                <a:solidFill>
                  <a:srgbClr val="C00000"/>
                </a:solidFill>
                <a:latin typeface="+mj-lt"/>
              </a:rPr>
              <a:t>kiện</a:t>
            </a:r>
            <a:r>
              <a:rPr lang="en-US" sz="3200" b="1" dirty="0">
                <a:solidFill>
                  <a:srgbClr val="C00000"/>
                </a:solidFill>
                <a:latin typeface="+mj-lt"/>
              </a:rPr>
              <a:t> </a:t>
            </a:r>
            <a:r>
              <a:rPr lang="en-US" sz="3200" b="1" dirty="0" err="1">
                <a:solidFill>
                  <a:srgbClr val="C00000"/>
                </a:solidFill>
                <a:latin typeface="+mj-lt"/>
              </a:rPr>
              <a:t>kinh</a:t>
            </a:r>
            <a:r>
              <a:rPr lang="en-US" sz="3200" b="1" dirty="0">
                <a:solidFill>
                  <a:srgbClr val="C00000"/>
                </a:solidFill>
                <a:latin typeface="+mj-lt"/>
              </a:rPr>
              <a:t> </a:t>
            </a:r>
            <a:r>
              <a:rPr lang="en-US" sz="3200" b="1" dirty="0" err="1">
                <a:solidFill>
                  <a:srgbClr val="C00000"/>
                </a:solidFill>
                <a:latin typeface="+mj-lt"/>
              </a:rPr>
              <a:t>tê</a:t>
            </a:r>
            <a:r>
              <a:rPr lang="en-US" sz="3200" b="1" dirty="0">
                <a:solidFill>
                  <a:srgbClr val="C00000"/>
                </a:solidFill>
                <a:latin typeface="+mj-lt"/>
              </a:rPr>
              <a:t>́ – </a:t>
            </a:r>
            <a:r>
              <a:rPr lang="en-US" sz="3200" b="1" dirty="0" err="1">
                <a:solidFill>
                  <a:srgbClr val="C00000"/>
                </a:solidFill>
                <a:latin typeface="+mj-lt"/>
              </a:rPr>
              <a:t>xa</a:t>
            </a:r>
            <a:r>
              <a:rPr lang="en-US" sz="3200" b="1" dirty="0">
                <a:solidFill>
                  <a:srgbClr val="C00000"/>
                </a:solidFill>
                <a:latin typeface="+mj-lt"/>
              </a:rPr>
              <a:t>̃ </a:t>
            </a:r>
            <a:r>
              <a:rPr lang="en-US" sz="3200" b="1" dirty="0" err="1">
                <a:solidFill>
                  <a:srgbClr val="C00000"/>
                </a:solidFill>
                <a:latin typeface="+mj-lt"/>
              </a:rPr>
              <a:t>hội</a:t>
            </a:r>
            <a:endParaRPr lang="en-US" sz="3200" b="1" dirty="0">
              <a:solidFill>
                <a:srgbClr val="C00000"/>
              </a:solidFill>
              <a:latin typeface="+mj-lt"/>
            </a:endParaRPr>
          </a:p>
        </p:txBody>
      </p:sp>
      <p:sp>
        <p:nvSpPr>
          <p:cNvPr id="5" name="AutoShape 11"/>
          <p:cNvSpPr>
            <a:spLocks noChangeArrowheads="1"/>
          </p:cNvSpPr>
          <p:nvPr/>
        </p:nvSpPr>
        <p:spPr bwMode="auto">
          <a:xfrm>
            <a:off x="785590" y="4011525"/>
            <a:ext cx="2592387"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33CC"/>
                </a:solidFill>
                <a:latin typeface="+mj-lt"/>
              </a:rPr>
              <a:t>Phương</a:t>
            </a:r>
            <a:r>
              <a:rPr lang="en-US" sz="2800" b="1" dirty="0">
                <a:solidFill>
                  <a:srgbClr val="0033CC"/>
                </a:solidFill>
                <a:latin typeface="+mj-lt"/>
              </a:rPr>
              <a:t> </a:t>
            </a:r>
            <a:r>
              <a:rPr lang="en-US" sz="2800" b="1" dirty="0" err="1">
                <a:solidFill>
                  <a:srgbClr val="0033CC"/>
                </a:solidFill>
                <a:latin typeface="+mj-lt"/>
              </a:rPr>
              <a:t>thức</a:t>
            </a:r>
            <a:endParaRPr lang="en-US" sz="2800" b="1" dirty="0">
              <a:solidFill>
                <a:srgbClr val="0033CC"/>
              </a:solidFill>
              <a:latin typeface="+mj-lt"/>
            </a:endParaRPr>
          </a:p>
          <a:p>
            <a:pPr algn="ctr">
              <a:defRPr/>
            </a:pPr>
            <a:r>
              <a:rPr lang="en-US" sz="2800" b="1" dirty="0" err="1">
                <a:solidFill>
                  <a:srgbClr val="0033CC"/>
                </a:solidFill>
                <a:latin typeface="+mj-lt"/>
              </a:rPr>
              <a:t>sản</a:t>
            </a:r>
            <a:r>
              <a:rPr lang="en-US" sz="2800" b="1" dirty="0">
                <a:solidFill>
                  <a:srgbClr val="0033CC"/>
                </a:solidFill>
                <a:latin typeface="+mj-lt"/>
              </a:rPr>
              <a:t> </a:t>
            </a:r>
            <a:r>
              <a:rPr lang="en-US" sz="2800" b="1" dirty="0" err="1">
                <a:solidFill>
                  <a:srgbClr val="0033CC"/>
                </a:solidFill>
                <a:latin typeface="+mj-lt"/>
              </a:rPr>
              <a:t>xuất</a:t>
            </a:r>
            <a:r>
              <a:rPr lang="en-US" sz="2800" b="1" dirty="0">
                <a:solidFill>
                  <a:srgbClr val="0033CC"/>
                </a:solidFill>
                <a:latin typeface="+mj-lt"/>
              </a:rPr>
              <a:t> TBCN</a:t>
            </a:r>
          </a:p>
          <a:p>
            <a:pPr algn="ctr">
              <a:defRPr/>
            </a:pPr>
            <a:r>
              <a:rPr lang="en-US" sz="2800" b="1" dirty="0" err="1">
                <a:solidFill>
                  <a:srgbClr val="0033CC"/>
                </a:solidFill>
                <a:latin typeface="+mj-lt"/>
              </a:rPr>
              <a:t>phát</a:t>
            </a:r>
            <a:r>
              <a:rPr lang="en-US" sz="2800" b="1" dirty="0">
                <a:solidFill>
                  <a:srgbClr val="0033CC"/>
                </a:solidFill>
                <a:latin typeface="+mj-lt"/>
              </a:rPr>
              <a:t> </a:t>
            </a:r>
            <a:r>
              <a:rPr lang="en-US" sz="2800" b="1" dirty="0" err="1">
                <a:solidFill>
                  <a:srgbClr val="0033CC"/>
                </a:solidFill>
                <a:latin typeface="+mj-lt"/>
              </a:rPr>
              <a:t>triển</a:t>
            </a:r>
            <a:endParaRPr lang="en-US" sz="2800" b="1" dirty="0">
              <a:solidFill>
                <a:srgbClr val="0033CC"/>
              </a:solidFill>
              <a:latin typeface="+mj-lt"/>
            </a:endParaRPr>
          </a:p>
        </p:txBody>
      </p:sp>
      <p:sp>
        <p:nvSpPr>
          <p:cNvPr id="6" name="AutoShape 10"/>
          <p:cNvSpPr>
            <a:spLocks noChangeArrowheads="1"/>
          </p:cNvSpPr>
          <p:nvPr/>
        </p:nvSpPr>
        <p:spPr bwMode="auto">
          <a:xfrm>
            <a:off x="4774362" y="3979084"/>
            <a:ext cx="2590800" cy="1924050"/>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a:solidFill>
                  <a:srgbClr val="800000"/>
                </a:solidFill>
                <a:latin typeface="+mj-lt"/>
              </a:rPr>
              <a:t>GCVS </a:t>
            </a:r>
            <a:r>
              <a:rPr lang="en-US" sz="2800" b="1" dirty="0" err="1">
                <a:solidFill>
                  <a:srgbClr val="800000"/>
                </a:solidFill>
                <a:latin typeface="+mj-lt"/>
              </a:rPr>
              <a:t>bước</a:t>
            </a:r>
            <a:r>
              <a:rPr lang="en-US" sz="2800" b="1" dirty="0">
                <a:solidFill>
                  <a:srgbClr val="800000"/>
                </a:solidFill>
                <a:latin typeface="+mj-lt"/>
              </a:rPr>
              <a:t> </a:t>
            </a:r>
          </a:p>
          <a:p>
            <a:pPr algn="ctr">
              <a:defRPr/>
            </a:pPr>
            <a:r>
              <a:rPr lang="en-US" sz="2800" b="1" dirty="0" err="1">
                <a:solidFill>
                  <a:srgbClr val="800000"/>
                </a:solidFill>
                <a:latin typeface="+mj-lt"/>
              </a:rPr>
              <a:t>lên</a:t>
            </a:r>
            <a:r>
              <a:rPr lang="en-US" sz="2800" b="1" dirty="0">
                <a:solidFill>
                  <a:srgbClr val="800000"/>
                </a:solidFill>
                <a:latin typeface="+mj-lt"/>
              </a:rPr>
              <a:t> vũ </a:t>
            </a:r>
            <a:r>
              <a:rPr lang="en-US" sz="2800" b="1" dirty="0" err="1">
                <a:solidFill>
                  <a:srgbClr val="800000"/>
                </a:solidFill>
                <a:latin typeface="+mj-lt"/>
              </a:rPr>
              <a:t>đài</a:t>
            </a:r>
            <a:r>
              <a:rPr lang="en-US" sz="2800" b="1" dirty="0">
                <a:solidFill>
                  <a:srgbClr val="800000"/>
                </a:solidFill>
                <a:latin typeface="+mj-lt"/>
              </a:rPr>
              <a:t> </a:t>
            </a:r>
          </a:p>
          <a:p>
            <a:pPr algn="ctr">
              <a:defRPr/>
            </a:pPr>
            <a:r>
              <a:rPr lang="en-US" sz="2800" b="1" dirty="0" err="1">
                <a:solidFill>
                  <a:srgbClr val="800000"/>
                </a:solidFill>
                <a:latin typeface="+mj-lt"/>
              </a:rPr>
              <a:t>chính</a:t>
            </a:r>
            <a:r>
              <a:rPr lang="en-US" sz="2800" b="1" dirty="0">
                <a:solidFill>
                  <a:srgbClr val="800000"/>
                </a:solidFill>
                <a:latin typeface="+mj-lt"/>
              </a:rPr>
              <a:t> trị  </a:t>
            </a:r>
            <a:endParaRPr lang="vi-VN" sz="2800" b="1" dirty="0">
              <a:solidFill>
                <a:srgbClr val="800000"/>
              </a:solidFill>
              <a:latin typeface="+mj-lt"/>
            </a:endParaRPr>
          </a:p>
        </p:txBody>
      </p:sp>
      <p:sp>
        <p:nvSpPr>
          <p:cNvPr id="7" name="AutoShape 9"/>
          <p:cNvSpPr>
            <a:spLocks noChangeArrowheads="1"/>
          </p:cNvSpPr>
          <p:nvPr/>
        </p:nvSpPr>
        <p:spPr bwMode="auto">
          <a:xfrm>
            <a:off x="8761547" y="3994062"/>
            <a:ext cx="2592388"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8000"/>
                </a:solidFill>
                <a:latin typeface="+mj-lt"/>
              </a:rPr>
              <a:t>Nhu</a:t>
            </a:r>
            <a:r>
              <a:rPr lang="en-US" sz="2800" b="1" dirty="0">
                <a:solidFill>
                  <a:srgbClr val="008000"/>
                </a:solidFill>
                <a:latin typeface="+mj-lt"/>
              </a:rPr>
              <a:t> </a:t>
            </a:r>
            <a:r>
              <a:rPr lang="en-US" sz="2800" b="1" dirty="0" err="1">
                <a:solidFill>
                  <a:srgbClr val="008000"/>
                </a:solidFill>
                <a:latin typeface="+mj-lt"/>
              </a:rPr>
              <a:t>cầu</a:t>
            </a:r>
            <a:r>
              <a:rPr lang="en-US" sz="2800" b="1" dirty="0">
                <a:solidFill>
                  <a:srgbClr val="008000"/>
                </a:solidFill>
                <a:latin typeface="+mj-lt"/>
              </a:rPr>
              <a:t> </a:t>
            </a:r>
          </a:p>
          <a:p>
            <a:pPr algn="ctr">
              <a:defRPr/>
            </a:pPr>
            <a:r>
              <a:rPr lang="en-US" sz="2800" b="1" dirty="0" err="1">
                <a:solidFill>
                  <a:srgbClr val="008000"/>
                </a:solidFill>
                <a:latin typeface="+mj-lt"/>
              </a:rPr>
              <a:t>ly</a:t>
            </a:r>
            <a:r>
              <a:rPr lang="en-US" sz="2800" b="1" dirty="0">
                <a:solidFill>
                  <a:srgbClr val="008000"/>
                </a:solidFill>
                <a:latin typeface="+mj-lt"/>
              </a:rPr>
              <a:t>́ </a:t>
            </a:r>
            <a:r>
              <a:rPr lang="en-US" sz="2800" b="1" dirty="0" err="1">
                <a:solidFill>
                  <a:srgbClr val="008000"/>
                </a:solidFill>
                <a:latin typeface="+mj-lt"/>
              </a:rPr>
              <a:t>luận</a:t>
            </a:r>
            <a:r>
              <a:rPr lang="en-US" sz="2800" b="1" dirty="0">
                <a:solidFill>
                  <a:srgbClr val="008000"/>
                </a:solidFill>
                <a:latin typeface="+mj-lt"/>
              </a:rPr>
              <a:t> </a:t>
            </a:r>
            <a:r>
              <a:rPr lang="en-US" sz="2800" b="1" dirty="0" err="1">
                <a:solidFill>
                  <a:srgbClr val="008000"/>
                </a:solidFill>
                <a:latin typeface="+mj-lt"/>
              </a:rPr>
              <a:t>của</a:t>
            </a:r>
            <a:r>
              <a:rPr lang="en-US" sz="2800" b="1" dirty="0">
                <a:solidFill>
                  <a:srgbClr val="008000"/>
                </a:solidFill>
                <a:latin typeface="+mj-lt"/>
              </a:rPr>
              <a:t> </a:t>
            </a:r>
          </a:p>
          <a:p>
            <a:pPr algn="ctr">
              <a:defRPr/>
            </a:pPr>
            <a:r>
              <a:rPr lang="en-US" sz="2800" b="1" dirty="0" err="1">
                <a:solidFill>
                  <a:srgbClr val="008000"/>
                </a:solidFill>
                <a:latin typeface="+mj-lt"/>
              </a:rPr>
              <a:t>thực</a:t>
            </a:r>
            <a:r>
              <a:rPr lang="en-US" sz="2800" b="1" dirty="0">
                <a:solidFill>
                  <a:srgbClr val="008000"/>
                </a:solidFill>
                <a:latin typeface="+mj-lt"/>
              </a:rPr>
              <a:t> </a:t>
            </a:r>
            <a:r>
              <a:rPr lang="en-US" sz="2800" b="1" dirty="0" err="1">
                <a:solidFill>
                  <a:srgbClr val="008000"/>
                </a:solidFill>
                <a:latin typeface="+mj-lt"/>
              </a:rPr>
              <a:t>tiễn</a:t>
            </a:r>
            <a:r>
              <a:rPr lang="en-US" sz="2800" b="1" dirty="0">
                <a:solidFill>
                  <a:srgbClr val="008000"/>
                </a:solidFill>
                <a:latin typeface="+mj-lt"/>
              </a:rPr>
              <a:t> </a:t>
            </a:r>
          </a:p>
          <a:p>
            <a:pPr algn="ctr">
              <a:defRPr/>
            </a:pPr>
            <a:r>
              <a:rPr lang="en-US" sz="2800" b="1" dirty="0" err="1">
                <a:solidFill>
                  <a:srgbClr val="008000"/>
                </a:solidFill>
                <a:latin typeface="+mj-lt"/>
              </a:rPr>
              <a:t>cách</a:t>
            </a:r>
            <a:r>
              <a:rPr lang="en-US" sz="2800" b="1" dirty="0">
                <a:solidFill>
                  <a:srgbClr val="008000"/>
                </a:solidFill>
                <a:latin typeface="+mj-lt"/>
              </a:rPr>
              <a:t> </a:t>
            </a:r>
            <a:r>
              <a:rPr lang="en-US" sz="2800" b="1" dirty="0" err="1">
                <a:solidFill>
                  <a:srgbClr val="008000"/>
                </a:solidFill>
                <a:latin typeface="+mj-lt"/>
              </a:rPr>
              <a:t>mạng</a:t>
            </a:r>
            <a:endParaRPr lang="vi-VN" sz="2800" b="1" dirty="0">
              <a:solidFill>
                <a:srgbClr val="008000"/>
              </a:solidFill>
              <a:latin typeface="+mj-lt"/>
            </a:endParaRPr>
          </a:p>
        </p:txBody>
      </p:sp>
      <p:sp>
        <p:nvSpPr>
          <p:cNvPr id="8" name="Line 15"/>
          <p:cNvSpPr>
            <a:spLocks noChangeShapeType="1"/>
          </p:cNvSpPr>
          <p:nvPr/>
        </p:nvSpPr>
        <p:spPr bwMode="auto">
          <a:xfrm>
            <a:off x="5878569" y="2296062"/>
            <a:ext cx="7076" cy="168302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9" name="Line 12"/>
          <p:cNvSpPr>
            <a:spLocks noChangeShapeType="1"/>
          </p:cNvSpPr>
          <p:nvPr/>
        </p:nvSpPr>
        <p:spPr bwMode="auto">
          <a:xfrm flipV="1">
            <a:off x="2279560" y="2936383"/>
            <a:ext cx="7482625" cy="12879"/>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0" name="Line 13"/>
          <p:cNvSpPr>
            <a:spLocks noChangeShapeType="1"/>
          </p:cNvSpPr>
          <p:nvPr/>
        </p:nvSpPr>
        <p:spPr bwMode="auto">
          <a:xfrm>
            <a:off x="2279560" y="2949261"/>
            <a:ext cx="0" cy="1062263"/>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1" name="Line 14"/>
          <p:cNvSpPr>
            <a:spLocks noChangeShapeType="1"/>
          </p:cNvSpPr>
          <p:nvPr/>
        </p:nvSpPr>
        <p:spPr bwMode="auto">
          <a:xfrm>
            <a:off x="9761827" y="2936382"/>
            <a:ext cx="358" cy="107514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Tree>
    <p:extLst>
      <p:ext uri="{BB962C8B-B14F-4D97-AF65-F5344CB8AC3E}">
        <p14:creationId xmlns:p14="http://schemas.microsoft.com/office/powerpoint/2010/main" val="3386363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16" presetClass="entr" presetSubtype="2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barn(inHorizontal)">
                                      <p:cBhvr>
                                        <p:cTn id="21" dur="500"/>
                                        <p:tgtEl>
                                          <p:spTgt spid="5"/>
                                        </p:tgtEl>
                                      </p:cBhvr>
                                    </p:animEffect>
                                  </p:childTnLst>
                                </p:cTn>
                              </p:par>
                              <p:par>
                                <p:cTn id="22" presetID="20" presetClass="entr" presetSubtype="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edge">
                                      <p:cBhvr>
                                        <p:cTn id="24" dur="2000"/>
                                        <p:tgtEl>
                                          <p:spTgt spid="6"/>
                                        </p:tgtEl>
                                      </p:cBhvr>
                                    </p:animEffect>
                                  </p:childTnLst>
                                </p:cTn>
                              </p:par>
                              <p:par>
                                <p:cTn id="25" presetID="13" presetClass="entr" presetSubtype="16"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plus(in)">
                                      <p:cBhvr>
                                        <p:cTn id="27" dur="20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20"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edge">
                                      <p:cBhvr>
                                        <p:cTn id="32" dur="20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3"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plus(in)">
                                      <p:cBhvr>
                                        <p:cTn id="37" dur="2000"/>
                                        <p:tgtEl>
                                          <p:spTgt spid="9"/>
                                        </p:tgtEl>
                                      </p:cBhvr>
                                    </p:animEffect>
                                  </p:childTnLst>
                                </p:cTn>
                              </p:par>
                              <p:par>
                                <p:cTn id="38" presetID="16" presetClass="entr" presetSubtype="26"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barn(inHorizontal)">
                                      <p:cBhvr>
                                        <p:cTn id="40" dur="500"/>
                                        <p:tgtEl>
                                          <p:spTgt spid="10"/>
                                        </p:tgtEl>
                                      </p:cBhvr>
                                    </p:animEffect>
                                  </p:childTnLst>
                                </p:cTn>
                              </p:par>
                              <p:par>
                                <p:cTn id="41" presetID="13" presetClass="entr" presetSubtype="16"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plus(in)">
                                      <p:cBhvr>
                                        <p:cTn id="4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animBg="1"/>
      <p:bldP spid="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5"/>
          <p:cNvGrpSpPr>
            <a:grpSpLocks/>
          </p:cNvGrpSpPr>
          <p:nvPr/>
        </p:nvGrpSpPr>
        <p:grpSpPr bwMode="auto">
          <a:xfrm>
            <a:off x="336282" y="215878"/>
            <a:ext cx="3578895" cy="5457806"/>
            <a:chOff x="3600" y="816"/>
            <a:chExt cx="2160" cy="2876"/>
          </a:xfrm>
        </p:grpSpPr>
        <p:sp>
          <p:nvSpPr>
            <p:cNvPr id="4" name="Text Box 5" descr="Parchment"/>
            <p:cNvSpPr txBox="1">
              <a:spLocks noChangeArrowheads="1"/>
            </p:cNvSpPr>
            <p:nvPr/>
          </p:nvSpPr>
          <p:spPr bwMode="auto">
            <a:xfrm>
              <a:off x="3600" y="3481"/>
              <a:ext cx="2160" cy="211"/>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a:solidFill>
                    <a:srgbClr val="0000FF"/>
                  </a:solidFill>
                  <a:latin typeface="Times New Roman" panose="02020603050405020304" pitchFamily="18" charset="0"/>
                  <a:cs typeface="Times New Roman" panose="02020603050405020304" pitchFamily="18" charset="0"/>
                </a:rPr>
                <a:t>LÒ LUYỆN KIM</a:t>
              </a:r>
            </a:p>
          </p:txBody>
        </p:sp>
        <p:pic>
          <p:nvPicPr>
            <p:cNvPr id="5" name="Picture 43" descr="f76b756b2026dea6da72faad221dac0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 y="816"/>
              <a:ext cx="2160" cy="250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45"/>
          <p:cNvGrpSpPr>
            <a:grpSpLocks/>
          </p:cNvGrpSpPr>
          <p:nvPr/>
        </p:nvGrpSpPr>
        <p:grpSpPr bwMode="auto">
          <a:xfrm>
            <a:off x="4231852" y="230194"/>
            <a:ext cx="3838575" cy="5443490"/>
            <a:chOff x="3587" y="1440"/>
            <a:chExt cx="2173" cy="2673"/>
          </a:xfrm>
        </p:grpSpPr>
        <p:sp>
          <p:nvSpPr>
            <p:cNvPr id="7" name="Text Box 5" descr="Parchment"/>
            <p:cNvSpPr txBox="1">
              <a:spLocks noChangeArrowheads="1"/>
            </p:cNvSpPr>
            <p:nvPr/>
          </p:nvSpPr>
          <p:spPr bwMode="auto">
            <a:xfrm>
              <a:off x="3587" y="3917"/>
              <a:ext cx="2160" cy="196"/>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CHẾ TẠO MÁY CÔNG CỤ</a:t>
              </a:r>
            </a:p>
          </p:txBody>
        </p:sp>
        <p:pic>
          <p:nvPicPr>
            <p:cNvPr id="8" name="Picture 43" descr="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0" y="1440"/>
              <a:ext cx="2160" cy="233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pic>
        <p:nvPicPr>
          <p:cNvPr id="9" name="Picture 2" descr="watte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0066" y="241825"/>
            <a:ext cx="3412740" cy="474149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5" descr="Parchment"/>
          <p:cNvSpPr txBox="1">
            <a:spLocks noChangeArrowheads="1"/>
          </p:cNvSpPr>
          <p:nvPr/>
        </p:nvSpPr>
        <p:spPr bwMode="auto">
          <a:xfrm>
            <a:off x="8410067" y="5274535"/>
            <a:ext cx="3412740" cy="399149"/>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endParaRPr lang="en-US" altLang="en-US" sz="2000" b="1" dirty="0">
              <a:solidFill>
                <a:srgbClr val="0000FF"/>
              </a:solidFill>
              <a:latin typeface="Times New Roman" panose="02020603050405020304" pitchFamily="18" charset="0"/>
              <a:cs typeface="Times New Roman" panose="02020603050405020304" pitchFamily="18" charset="0"/>
            </a:endParaRPr>
          </a:p>
        </p:txBody>
      </p:sp>
      <p:sp>
        <p:nvSpPr>
          <p:cNvPr id="11" name="Rectangle 9"/>
          <p:cNvSpPr>
            <a:spLocks noChangeArrowheads="1"/>
          </p:cNvSpPr>
          <p:nvPr/>
        </p:nvSpPr>
        <p:spPr bwMode="auto">
          <a:xfrm>
            <a:off x="8914713" y="5273268"/>
            <a:ext cx="21885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MÁY HƠI NƯỚC</a:t>
            </a:r>
          </a:p>
        </p:txBody>
      </p:sp>
    </p:spTree>
    <p:extLst>
      <p:ext uri="{BB962C8B-B14F-4D97-AF65-F5344CB8AC3E}">
        <p14:creationId xmlns:p14="http://schemas.microsoft.com/office/powerpoint/2010/main" val="220778618"/>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50" descr="stephensonsrocket_tcm4-1398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239" y="198058"/>
            <a:ext cx="3513606" cy="5176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51"/>
          <p:cNvSpPr txBox="1">
            <a:spLocks noChangeArrowheads="1"/>
          </p:cNvSpPr>
          <p:nvPr/>
        </p:nvSpPr>
        <p:spPr bwMode="auto">
          <a:xfrm>
            <a:off x="422969"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ĐẦU MÁY XE LỬA</a:t>
            </a:r>
          </a:p>
        </p:txBody>
      </p:sp>
      <p:pic>
        <p:nvPicPr>
          <p:cNvPr id="5" name="Picture 51" descr="230311phone-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5218" y="198058"/>
            <a:ext cx="3347255" cy="496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homas_newcome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5322" y="198057"/>
            <a:ext cx="3889375" cy="4968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51"/>
          <p:cNvSpPr txBox="1">
            <a:spLocks noChangeArrowheads="1"/>
          </p:cNvSpPr>
          <p:nvPr/>
        </p:nvSpPr>
        <p:spPr bwMode="auto">
          <a:xfrm>
            <a:off x="4045218"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ĐIỆN THOẠI</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
        <p:nvSpPr>
          <p:cNvPr id="8" name="Text Box 51"/>
          <p:cNvSpPr txBox="1">
            <a:spLocks noChangeArrowheads="1"/>
          </p:cNvSpPr>
          <p:nvPr/>
        </p:nvSpPr>
        <p:spPr bwMode="auto">
          <a:xfrm>
            <a:off x="8161025" y="5466926"/>
            <a:ext cx="331787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MÁY NÔNG NGHIỆP</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9608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linds(horizont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linds(horizontal)">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linds(horizontal)">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cong_nhan_anh_dua_hien_chuong_den_quoc_hoi_5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0726" y="549275"/>
            <a:ext cx="8220075" cy="453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2001838" y="5407025"/>
            <a:ext cx="8197850" cy="522288"/>
          </a:xfrm>
          <a:prstGeom prst="rect">
            <a:avLst/>
          </a:prstGeom>
        </p:spPr>
        <p:txBody>
          <a:bodyPr>
            <a:spAutoFit/>
          </a:bodyPr>
          <a:lstStyle/>
          <a:p>
            <a:pPr marL="342900" indent="-342900" algn="ctr">
              <a:spcBef>
                <a:spcPct val="20000"/>
              </a:spcBef>
              <a:defRPr/>
            </a:pPr>
            <a:r>
              <a:rPr lang="en-US" sz="2800" kern="0" dirty="0" err="1">
                <a:solidFill>
                  <a:srgbClr val="0033CC"/>
                </a:solidFill>
                <a:latin typeface="Arial"/>
                <a:cs typeface="Arial"/>
              </a:rPr>
              <a:t>Phong</a:t>
            </a:r>
            <a:r>
              <a:rPr lang="en-US" sz="2800" kern="0" dirty="0">
                <a:solidFill>
                  <a:srgbClr val="0033CC"/>
                </a:solidFill>
                <a:latin typeface="Arial"/>
                <a:cs typeface="Arial"/>
              </a:rPr>
              <a:t> </a:t>
            </a:r>
            <a:r>
              <a:rPr lang="en-US" sz="2800" kern="0" dirty="0" err="1">
                <a:solidFill>
                  <a:srgbClr val="0033CC"/>
                </a:solidFill>
                <a:latin typeface="Arial"/>
                <a:cs typeface="Arial"/>
              </a:rPr>
              <a:t>trào</a:t>
            </a:r>
            <a:r>
              <a:rPr lang="en-US" sz="2800" kern="0" dirty="0">
                <a:solidFill>
                  <a:srgbClr val="0033CC"/>
                </a:solidFill>
                <a:latin typeface="Arial"/>
                <a:cs typeface="Arial"/>
              </a:rPr>
              <a:t> </a:t>
            </a:r>
            <a:r>
              <a:rPr lang="en-US" sz="2800" kern="0" dirty="0" err="1">
                <a:solidFill>
                  <a:srgbClr val="0033CC"/>
                </a:solidFill>
                <a:latin typeface="Arial"/>
                <a:cs typeface="Arial"/>
              </a:rPr>
              <a:t>Hiến</a:t>
            </a:r>
            <a:r>
              <a:rPr lang="en-US" sz="2800" kern="0" dirty="0">
                <a:solidFill>
                  <a:srgbClr val="0033CC"/>
                </a:solidFill>
                <a:latin typeface="Arial"/>
                <a:cs typeface="Arial"/>
              </a:rPr>
              <a:t> </a:t>
            </a:r>
            <a:r>
              <a:rPr lang="en-US" sz="2800" kern="0" dirty="0" err="1">
                <a:solidFill>
                  <a:srgbClr val="0033CC"/>
                </a:solidFill>
                <a:latin typeface="Arial"/>
                <a:cs typeface="Arial"/>
              </a:rPr>
              <a:t>chương</a:t>
            </a:r>
            <a:r>
              <a:rPr lang="en-US" sz="2800" kern="0" dirty="0">
                <a:solidFill>
                  <a:srgbClr val="0033CC"/>
                </a:solidFill>
                <a:latin typeface="Arial"/>
                <a:cs typeface="Arial"/>
              </a:rPr>
              <a:t> ở </a:t>
            </a:r>
            <a:r>
              <a:rPr lang="en-US" sz="2800" kern="0" dirty="0" err="1">
                <a:solidFill>
                  <a:srgbClr val="0033CC"/>
                </a:solidFill>
                <a:latin typeface="Arial"/>
                <a:cs typeface="Arial"/>
              </a:rPr>
              <a:t>Anh</a:t>
            </a:r>
            <a:r>
              <a:rPr lang="en-US" sz="2800" kern="0" dirty="0">
                <a:solidFill>
                  <a:srgbClr val="0033CC"/>
                </a:solidFill>
                <a:latin typeface="Arial"/>
                <a:cs typeface="Arial"/>
              </a:rPr>
              <a:t> (1835-1848)</a:t>
            </a:r>
          </a:p>
        </p:txBody>
      </p:sp>
    </p:spTree>
    <p:extLst>
      <p:ext uri="{BB962C8B-B14F-4D97-AF65-F5344CB8AC3E}">
        <p14:creationId xmlns:p14="http://schemas.microsoft.com/office/powerpoint/2010/main" val="2310519326"/>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7508" y="256435"/>
            <a:ext cx="3223126"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lý luận </a:t>
            </a:r>
            <a:endParaRPr lang="en-US" altLang="en-US" sz="3200" b="1" dirty="0">
              <a:solidFill>
                <a:srgbClr val="7030A0"/>
              </a:solidFill>
            </a:endParaRPr>
          </a:p>
        </p:txBody>
      </p:sp>
      <p:grpSp>
        <p:nvGrpSpPr>
          <p:cNvPr id="4" name="Group 13"/>
          <p:cNvGrpSpPr>
            <a:grpSpLocks/>
          </p:cNvGrpSpPr>
          <p:nvPr/>
        </p:nvGrpSpPr>
        <p:grpSpPr bwMode="auto">
          <a:xfrm>
            <a:off x="940158" y="1552575"/>
            <a:ext cx="6595705" cy="2438400"/>
            <a:chOff x="1624" y="1440"/>
            <a:chExt cx="2936" cy="1066"/>
          </a:xfrm>
        </p:grpSpPr>
        <p:sp>
          <p:nvSpPr>
            <p:cNvPr id="5" name="Freeform 14"/>
            <p:cNvSpPr>
              <a:spLocks/>
            </p:cNvSpPr>
            <p:nvPr/>
          </p:nvSpPr>
          <p:spPr bwMode="gray">
            <a:xfrm>
              <a:off x="4218" y="1440"/>
              <a:ext cx="338" cy="358"/>
            </a:xfrm>
            <a:custGeom>
              <a:avLst/>
              <a:gdLst>
                <a:gd name="T0" fmla="*/ 15316 w 308"/>
                <a:gd name="T1" fmla="*/ 2 h 444"/>
                <a:gd name="T2" fmla="*/ 0 w 308"/>
                <a:gd name="T3" fmla="*/ 2 h 444"/>
                <a:gd name="T4" fmla="*/ 0 w 308"/>
                <a:gd name="T5" fmla="*/ 2 h 444"/>
                <a:gd name="T6" fmla="*/ 15316 w 308"/>
                <a:gd name="T7" fmla="*/ 0 h 444"/>
                <a:gd name="T8" fmla="*/ 15316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6" name="Freeform 15"/>
            <p:cNvSpPr>
              <a:spLocks/>
            </p:cNvSpPr>
            <p:nvPr/>
          </p:nvSpPr>
          <p:spPr bwMode="gray">
            <a:xfrm>
              <a:off x="2597" y="1440"/>
              <a:ext cx="1963" cy="229"/>
            </a:xfrm>
            <a:custGeom>
              <a:avLst/>
              <a:gdLst>
                <a:gd name="T0" fmla="*/ 78200 w 1786"/>
                <a:gd name="T1" fmla="*/ 2 h 284"/>
                <a:gd name="T2" fmla="*/ 0 w 1786"/>
                <a:gd name="T3" fmla="*/ 2 h 284"/>
                <a:gd name="T4" fmla="*/ 23646 w 1786"/>
                <a:gd name="T5" fmla="*/ 0 h 284"/>
                <a:gd name="T6" fmla="*/ 94505 w 1786"/>
                <a:gd name="T7" fmla="*/ 0 h 284"/>
                <a:gd name="T8" fmla="*/ 78200 w 1786"/>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6" h="284">
                  <a:moveTo>
                    <a:pt x="1478" y="284"/>
                  </a:moveTo>
                  <a:lnTo>
                    <a:pt x="0" y="284"/>
                  </a:lnTo>
                  <a:lnTo>
                    <a:pt x="446" y="0"/>
                  </a:lnTo>
                  <a:lnTo>
                    <a:pt x="1786" y="0"/>
                  </a:lnTo>
                  <a:lnTo>
                    <a:pt x="1478" y="284"/>
                  </a:lnTo>
                  <a:close/>
                </a:path>
              </a:pathLst>
            </a:custGeom>
            <a:solidFill>
              <a:srgbClr val="00CC99"/>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7" name="Freeform 16"/>
            <p:cNvSpPr>
              <a:spLocks/>
            </p:cNvSpPr>
            <p:nvPr/>
          </p:nvSpPr>
          <p:spPr bwMode="gray">
            <a:xfrm>
              <a:off x="3877" y="1796"/>
              <a:ext cx="338" cy="356"/>
            </a:xfrm>
            <a:custGeom>
              <a:avLst/>
              <a:gdLst>
                <a:gd name="T0" fmla="*/ 15316 w 308"/>
                <a:gd name="T1" fmla="*/ 2 h 442"/>
                <a:gd name="T2" fmla="*/ 0 w 308"/>
                <a:gd name="T3" fmla="*/ 2 h 442"/>
                <a:gd name="T4" fmla="*/ 0 w 308"/>
                <a:gd name="T5" fmla="*/ 2 h 442"/>
                <a:gd name="T6" fmla="*/ 15316 w 308"/>
                <a:gd name="T7" fmla="*/ 0 h 442"/>
                <a:gd name="T8" fmla="*/ 15316 w 308"/>
                <a:gd name="T9" fmla="*/ 2 h 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8" name="Freeform 17"/>
            <p:cNvSpPr>
              <a:spLocks/>
            </p:cNvSpPr>
            <p:nvPr/>
          </p:nvSpPr>
          <p:spPr bwMode="gray">
            <a:xfrm>
              <a:off x="2109" y="1796"/>
              <a:ext cx="2110" cy="228"/>
            </a:xfrm>
            <a:custGeom>
              <a:avLst/>
              <a:gdLst>
                <a:gd name="T0" fmla="*/ 84879 w 1920"/>
                <a:gd name="T1" fmla="*/ 2 h 284"/>
                <a:gd name="T2" fmla="*/ 0 w 1920"/>
                <a:gd name="T3" fmla="*/ 2 h 284"/>
                <a:gd name="T4" fmla="*/ 23428 w 1920"/>
                <a:gd name="T5" fmla="*/ 0 h 284"/>
                <a:gd name="T6" fmla="*/ 101022 w 1920"/>
                <a:gd name="T7" fmla="*/ 0 h 284"/>
                <a:gd name="T8" fmla="*/ 84879 w 192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9" name="Freeform 18"/>
            <p:cNvSpPr>
              <a:spLocks/>
            </p:cNvSpPr>
            <p:nvPr/>
          </p:nvSpPr>
          <p:spPr bwMode="gray">
            <a:xfrm>
              <a:off x="3536" y="2148"/>
              <a:ext cx="337" cy="358"/>
            </a:xfrm>
            <a:custGeom>
              <a:avLst/>
              <a:gdLst>
                <a:gd name="T0" fmla="*/ 17617 w 306"/>
                <a:gd name="T1" fmla="*/ 2 h 444"/>
                <a:gd name="T2" fmla="*/ 0 w 306"/>
                <a:gd name="T3" fmla="*/ 2 h 444"/>
                <a:gd name="T4" fmla="*/ 0 w 306"/>
                <a:gd name="T5" fmla="*/ 2 h 444"/>
                <a:gd name="T6" fmla="*/ 17617 w 306"/>
                <a:gd name="T7" fmla="*/ 0 h 444"/>
                <a:gd name="T8" fmla="*/ 17617 w 306"/>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0" name="Rectangle 19"/>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a:solidFill>
                    <a:srgbClr val="FFFFFF"/>
                  </a:solidFill>
                  <a:latin typeface="Verdana" panose="020B0604030504040204" pitchFamily="34" charset="0"/>
                </a:rPr>
                <a:t>TRI</a:t>
              </a:r>
              <a:r>
                <a:rPr lang="vi-VN" altLang="en-US" sz="2000">
                  <a:solidFill>
                    <a:srgbClr val="FFFFFF"/>
                  </a:solidFill>
                  <a:latin typeface="Verdana" panose="020B0604030504040204" pitchFamily="34" charset="0"/>
                </a:rPr>
                <a:t>ẾT</a:t>
              </a:r>
              <a:r>
                <a:rPr lang="en-US" altLang="en-US" sz="2000">
                  <a:solidFill>
                    <a:srgbClr val="FFFFFF"/>
                  </a:solidFill>
                  <a:latin typeface="Verdana" panose="020B0604030504040204" pitchFamily="34" charset="0"/>
                </a:rPr>
                <a:t> H</a:t>
              </a:r>
              <a:r>
                <a:rPr lang="vi-VN" altLang="en-US" sz="2000">
                  <a:solidFill>
                    <a:srgbClr val="FFFFFF"/>
                  </a:solidFill>
                  <a:latin typeface="Verdana" panose="020B0604030504040204" pitchFamily="34" charset="0"/>
                </a:rPr>
                <a:t>ỌC</a:t>
              </a:r>
              <a:r>
                <a:rPr lang="en-US" altLang="en-US" sz="2000">
                  <a:solidFill>
                    <a:srgbClr val="FFFFFF"/>
                  </a:solidFill>
                  <a:latin typeface="Verdana" panose="020B0604030504040204" pitchFamily="34" charset="0"/>
                </a:rPr>
                <a:t> CỔ ĐIỂN </a:t>
              </a:r>
              <a:r>
                <a:rPr lang="vi-VN" altLang="en-US" sz="2000">
                  <a:solidFill>
                    <a:srgbClr val="FFFFFF"/>
                  </a:solidFill>
                  <a:latin typeface="Verdana" panose="020B0604030504040204" pitchFamily="34" charset="0"/>
                </a:rPr>
                <a:t>ĐỨC</a:t>
              </a:r>
              <a:endParaRPr lang="en-US" altLang="en-US" sz="2000">
                <a:solidFill>
                  <a:srgbClr val="FFFFFF"/>
                </a:solidFill>
                <a:latin typeface="Verdana" panose="020B0604030504040204" pitchFamily="34" charset="0"/>
              </a:endParaRPr>
            </a:p>
          </p:txBody>
        </p:sp>
        <p:sp>
          <p:nvSpPr>
            <p:cNvPr id="11" name="Rectangle 20"/>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CNXH KH</a:t>
              </a:r>
              <a:r>
                <a:rPr lang="vi-VN" altLang="en-US" sz="2000" dirty="0">
                  <a:solidFill>
                    <a:srgbClr val="FFFFFF"/>
                  </a:solidFill>
                  <a:latin typeface="Verdana" panose="020B0604030504040204" pitchFamily="34" charset="0"/>
                </a:rPr>
                <a:t>Ô</a:t>
              </a:r>
              <a:r>
                <a:rPr lang="en-US" altLang="en-US" sz="2000" dirty="0">
                  <a:solidFill>
                    <a:srgbClr val="FFFFFF"/>
                  </a:solidFill>
                  <a:latin typeface="Verdana" panose="020B0604030504040204" pitchFamily="34" charset="0"/>
                </a:rPr>
                <a:t>NG T</a:t>
              </a:r>
              <a:r>
                <a:rPr lang="vi-VN" altLang="en-US" sz="2000" dirty="0">
                  <a:solidFill>
                    <a:srgbClr val="FFFFFF"/>
                  </a:solidFill>
                  <a:latin typeface="Verdana" panose="020B0604030504040204" pitchFamily="34" charset="0"/>
                </a:rPr>
                <a:t>ƯỞNG</a:t>
              </a:r>
              <a:r>
                <a:rPr lang="en-US" altLang="en-US" sz="2000" dirty="0">
                  <a:solidFill>
                    <a:srgbClr val="FFFFFF"/>
                  </a:solidFill>
                  <a:latin typeface="Verdana" panose="020B0604030504040204" pitchFamily="34" charset="0"/>
                </a:rPr>
                <a:t> PHÁP </a:t>
              </a:r>
            </a:p>
          </p:txBody>
        </p:sp>
        <p:sp>
          <p:nvSpPr>
            <p:cNvPr id="12" name="Freeform 21"/>
            <p:cNvSpPr>
              <a:spLocks/>
            </p:cNvSpPr>
            <p:nvPr/>
          </p:nvSpPr>
          <p:spPr bwMode="gray">
            <a:xfrm>
              <a:off x="1624" y="2148"/>
              <a:ext cx="2252" cy="231"/>
            </a:xfrm>
            <a:custGeom>
              <a:avLst/>
              <a:gdLst>
                <a:gd name="T0" fmla="*/ 94007 w 2048"/>
                <a:gd name="T1" fmla="*/ 2 h 286"/>
                <a:gd name="T2" fmla="*/ 0 w 2048"/>
                <a:gd name="T3" fmla="*/ 2 h 286"/>
                <a:gd name="T4" fmla="*/ 24051 w 2048"/>
                <a:gd name="T5" fmla="*/ 0 h 286"/>
                <a:gd name="T6" fmla="*/ 110509 w 2048"/>
                <a:gd name="T7" fmla="*/ 0 h 286"/>
                <a:gd name="T8" fmla="*/ 94007 w 2048"/>
                <a:gd name="T9" fmla="*/ 2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FF9966"/>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3" name="Rectangle 22"/>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KTCT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a:t>
              </a:r>
              <a:r>
                <a:rPr lang="vi-VN" altLang="en-US" sz="2000" dirty="0">
                  <a:solidFill>
                    <a:srgbClr val="FFFFFF"/>
                  </a:solidFill>
                  <a:latin typeface="Verdana" panose="020B0604030504040204" pitchFamily="34" charset="0"/>
                </a:rPr>
                <a:t>Đ</a:t>
              </a:r>
              <a:r>
                <a:rPr lang="en-US" altLang="en-US" sz="2000" dirty="0">
                  <a:solidFill>
                    <a:srgbClr val="FFFFFF"/>
                  </a:solidFill>
                  <a:latin typeface="Verdana" panose="020B0604030504040204" pitchFamily="34" charset="0"/>
                </a:rPr>
                <a:t> ANH</a:t>
              </a:r>
            </a:p>
          </p:txBody>
        </p:sp>
      </p:grpSp>
      <p:grpSp>
        <p:nvGrpSpPr>
          <p:cNvPr id="14" name="Group 23"/>
          <p:cNvGrpSpPr>
            <a:grpSpLocks/>
          </p:cNvGrpSpPr>
          <p:nvPr/>
        </p:nvGrpSpPr>
        <p:grpSpPr bwMode="auto">
          <a:xfrm>
            <a:off x="336082" y="4255986"/>
            <a:ext cx="6911975" cy="957262"/>
            <a:chOff x="696" y="3312"/>
            <a:chExt cx="2398" cy="358"/>
          </a:xfrm>
        </p:grpSpPr>
        <p:sp>
          <p:nvSpPr>
            <p:cNvPr id="15" name="Freeform 24"/>
            <p:cNvSpPr>
              <a:spLocks/>
            </p:cNvSpPr>
            <p:nvPr/>
          </p:nvSpPr>
          <p:spPr bwMode="gray">
            <a:xfrm>
              <a:off x="2755" y="3312"/>
              <a:ext cx="339" cy="358"/>
            </a:xfrm>
            <a:custGeom>
              <a:avLst/>
              <a:gdLst>
                <a:gd name="T0" fmla="*/ 17291 w 308"/>
                <a:gd name="T1" fmla="*/ 2 h 444"/>
                <a:gd name="T2" fmla="*/ 0 w 308"/>
                <a:gd name="T3" fmla="*/ 2 h 444"/>
                <a:gd name="T4" fmla="*/ 0 w 308"/>
                <a:gd name="T5" fmla="*/ 2 h 444"/>
                <a:gd name="T6" fmla="*/ 17291 w 308"/>
                <a:gd name="T7" fmla="*/ 0 h 444"/>
                <a:gd name="T8" fmla="*/ 17291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2"/>
                  </a:moveTo>
                  <a:lnTo>
                    <a:pt x="0" y="444"/>
                  </a:lnTo>
                  <a:lnTo>
                    <a:pt x="0" y="286"/>
                  </a:lnTo>
                  <a:lnTo>
                    <a:pt x="308" y="0"/>
                  </a:lnTo>
                  <a:lnTo>
                    <a:pt x="308" y="122"/>
                  </a:lnTo>
                  <a:close/>
                </a:path>
              </a:pathLst>
            </a:custGeom>
            <a:gradFill rotWithShape="1">
              <a:gsLst>
                <a:gs pos="0">
                  <a:srgbClr val="433206"/>
                </a:gs>
                <a:gs pos="50000">
                  <a:srgbClr val="906B0E"/>
                </a:gs>
                <a:gs pos="100000">
                  <a:srgbClr val="433206"/>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6" name="Freeform 25"/>
            <p:cNvSpPr>
              <a:spLocks/>
            </p:cNvSpPr>
            <p:nvPr/>
          </p:nvSpPr>
          <p:spPr bwMode="gray">
            <a:xfrm>
              <a:off x="697" y="3314"/>
              <a:ext cx="2397" cy="228"/>
            </a:xfrm>
            <a:custGeom>
              <a:avLst/>
              <a:gdLst>
                <a:gd name="T0" fmla="*/ 100707 w 2180"/>
                <a:gd name="T1" fmla="*/ 2 h 284"/>
                <a:gd name="T2" fmla="*/ 0 w 2180"/>
                <a:gd name="T3" fmla="*/ 2 h 284"/>
                <a:gd name="T4" fmla="*/ 23997 w 2180"/>
                <a:gd name="T5" fmla="*/ 0 h 284"/>
                <a:gd name="T6" fmla="*/ 117323 w 2180"/>
                <a:gd name="T7" fmla="*/ 0 h 284"/>
                <a:gd name="T8" fmla="*/ 100707 w 218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0" h="284">
                  <a:moveTo>
                    <a:pt x="1872" y="284"/>
                  </a:moveTo>
                  <a:lnTo>
                    <a:pt x="0" y="284"/>
                  </a:lnTo>
                  <a:lnTo>
                    <a:pt x="446" y="0"/>
                  </a:lnTo>
                  <a:lnTo>
                    <a:pt x="2180" y="0"/>
                  </a:lnTo>
                  <a:lnTo>
                    <a:pt x="1872" y="284"/>
                  </a:lnTo>
                  <a:close/>
                </a:path>
              </a:pathLst>
            </a:custGeom>
            <a:solidFill>
              <a:srgbClr val="F2E16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7" name="Rectangle 26"/>
            <p:cNvSpPr>
              <a:spLocks noChangeArrowheads="1"/>
            </p:cNvSpPr>
            <p:nvPr/>
          </p:nvSpPr>
          <p:spPr bwMode="gray">
            <a:xfrm>
              <a:off x="696" y="3543"/>
              <a:ext cx="2063" cy="126"/>
            </a:xfrm>
            <a:prstGeom prst="rect">
              <a:avLst/>
            </a:prstGeom>
            <a:gradFill rotWithShape="1">
              <a:gsLst>
                <a:gs pos="0">
                  <a:srgbClr val="977514"/>
                </a:gs>
                <a:gs pos="50000">
                  <a:srgbClr val="D0A11C"/>
                </a:gs>
                <a:gs pos="100000">
                  <a:srgbClr val="977514"/>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800" b="1" dirty="0">
                  <a:latin typeface="Times New Roman" panose="02020603050405020304" pitchFamily="18" charset="0"/>
                  <a:cs typeface="Times New Roman" panose="02020603050405020304" pitchFamily="18" charset="0"/>
                </a:rPr>
                <a:t>T</a:t>
              </a:r>
              <a:r>
                <a:rPr lang="vi-VN" altLang="en-US" sz="2800" b="1" dirty="0">
                  <a:latin typeface="Times New Roman" panose="02020603050405020304" pitchFamily="18" charset="0"/>
                  <a:cs typeface="Times New Roman" panose="02020603050405020304" pitchFamily="18" charset="0"/>
                </a:rPr>
                <a:t>Ư TƯỞNG NHÂN LOẠI</a:t>
              </a:r>
              <a:endParaRPr lang="en-US" altLang="en-US" sz="2800" b="1" dirty="0">
                <a:latin typeface="Times New Roman" panose="02020603050405020304" pitchFamily="18" charset="0"/>
                <a:cs typeface="Times New Roman" panose="02020603050405020304" pitchFamily="18" charset="0"/>
              </a:endParaRPr>
            </a:p>
          </p:txBody>
        </p:sp>
      </p:grpSp>
      <p:sp>
        <p:nvSpPr>
          <p:cNvPr id="18" name="WordArt 4"/>
          <p:cNvSpPr>
            <a:spLocks noChangeArrowheads="1" noChangeShapeType="1" noTextEdit="1"/>
          </p:cNvSpPr>
          <p:nvPr/>
        </p:nvSpPr>
        <p:spPr bwMode="auto">
          <a:xfrm>
            <a:off x="2029707" y="5475623"/>
            <a:ext cx="8137263" cy="790575"/>
          </a:xfrm>
          <a:prstGeom prst="rect">
            <a:avLst/>
          </a:prstGeom>
        </p:spPr>
        <p:txBody>
          <a:bodyPr wrap="none" fromWordArt="1">
            <a:prstTxWarp prst="textPlain">
              <a:avLst>
                <a:gd name="adj" fmla="val 50000"/>
              </a:avLst>
            </a:prstTxWarp>
          </a:bodyPr>
          <a:lstStyle/>
          <a:p>
            <a:pPr algn="ctr">
              <a:defRPr/>
            </a:pPr>
            <a:r>
              <a:rPr lang="vi-VN" sz="3600" b="1" kern="10" dirty="0">
                <a:ln w="9525">
                  <a:solidFill>
                    <a:srgbClr val="333399"/>
                  </a:solidFill>
                  <a:round/>
                  <a:headEnd/>
                  <a:tailEnd/>
                </a:ln>
                <a:solidFill>
                  <a:srgbClr val="FF0000"/>
                </a:solidFill>
                <a:latin typeface="Arial Đen"/>
              </a:rPr>
              <a:t>KẾ THỪA TOÀN BỘ GIÁ TRỊ TƯ TƯỞNG NHÂN LOẠI</a:t>
            </a:r>
          </a:p>
          <a:p>
            <a:pPr algn="ctr">
              <a:defRPr/>
            </a:pPr>
            <a:r>
              <a:rPr lang="vi-VN" sz="3600" b="1" kern="10" dirty="0">
                <a:ln w="9525">
                  <a:solidFill>
                    <a:srgbClr val="333399"/>
                  </a:solidFill>
                  <a:round/>
                  <a:headEnd/>
                  <a:tailEnd/>
                </a:ln>
                <a:solidFill>
                  <a:srgbClr val="FF0000"/>
                </a:solidFill>
                <a:latin typeface="Arial Đen"/>
              </a:rPr>
              <a:t>TRỰC TIẾP NHẤT LÀ TỪ TRIẾT HỌC CĐ ĐỨC (ĐẶC BIỆT LÀ HEGEN &amp; PHOIƠBẮC</a:t>
            </a:r>
            <a:r>
              <a:rPr lang="vi-VN" sz="3600" kern="10" dirty="0">
                <a:ln w="9525">
                  <a:solidFill>
                    <a:srgbClr val="333399"/>
                  </a:solidFill>
                  <a:round/>
                  <a:headEnd/>
                  <a:tailEnd/>
                </a:ln>
                <a:solidFill>
                  <a:srgbClr val="000000"/>
                </a:solidFill>
                <a:latin typeface="Arial Đen"/>
              </a:rPr>
              <a:t>)</a:t>
            </a:r>
            <a:endParaRPr lang="en-US" sz="3600" kern="10" dirty="0">
              <a:ln w="9525">
                <a:solidFill>
                  <a:srgbClr val="333399"/>
                </a:solidFill>
                <a:round/>
                <a:headEnd/>
                <a:tailEnd/>
              </a:ln>
              <a:solidFill>
                <a:srgbClr val="000000"/>
              </a:solidFill>
              <a:latin typeface="Arial Đen"/>
            </a:endParaRPr>
          </a:p>
        </p:txBody>
      </p:sp>
      <p:sp>
        <p:nvSpPr>
          <p:cNvPr id="19" name="Freeform 12"/>
          <p:cNvSpPr>
            <a:spLocks/>
          </p:cNvSpPr>
          <p:nvPr/>
        </p:nvSpPr>
        <p:spPr bwMode="gray">
          <a:xfrm>
            <a:off x="6073776" y="2374901"/>
            <a:ext cx="2003425" cy="1762125"/>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61092E"/>
              </a:gs>
            </a:gsLst>
            <a:lin ang="5400000" scaled="1"/>
          </a:gra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a:p>
        </p:txBody>
      </p:sp>
      <p:sp>
        <p:nvSpPr>
          <p:cNvPr id="20" name="Rounded Rectangle 19"/>
          <p:cNvSpPr/>
          <p:nvPr/>
        </p:nvSpPr>
        <p:spPr>
          <a:xfrm>
            <a:off x="8075614" y="256435"/>
            <a:ext cx="3101815" cy="3311013"/>
          </a:xfrm>
          <a:prstGeom prst="roundRect">
            <a:avLst/>
          </a:prstGeom>
          <a:solidFill>
            <a:schemeClr val="bg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latin typeface="Times New Roman" panose="02020603050405020304" pitchFamily="18" charset="0"/>
              <a:cs typeface="Times New Roman" panose="02020603050405020304" pitchFamily="18" charset="0"/>
            </a:endParaRPr>
          </a:p>
          <a:p>
            <a:pPr algn="ctr">
              <a:defRPr/>
            </a:pPr>
            <a:r>
              <a:rPr lang="en-US" sz="2400" dirty="0" err="1">
                <a:solidFill>
                  <a:srgbClr val="7030A0"/>
                </a:solidFill>
                <a:latin typeface="+mj-lt"/>
                <a:cs typeface="Times New Roman" panose="02020603050405020304" pitchFamily="18" charset="0"/>
              </a:rPr>
              <a:t>Những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tiền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đề</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lý</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luận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này</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chứa</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đựng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nhiều</a:t>
            </a:r>
            <a:r>
              <a:rPr lang="en-US" sz="2400" dirty="0">
                <a:solidFill>
                  <a:srgbClr val="7030A0"/>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hạt</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nhân</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hợp</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lý</a:t>
            </a:r>
            <a:r>
              <a:rPr lang="en-US" sz="2400" b="1" u="sng" dirty="0">
                <a:solidFill>
                  <a:srgbClr val="00CCFF"/>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giúp</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Mác</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và</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Ăngghen</a:t>
            </a:r>
            <a:r>
              <a:rPr lang="en-US" sz="2400" dirty="0">
                <a:solidFill>
                  <a:srgbClr val="7030A0"/>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kế</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thừa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và</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phát</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triển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đến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đỉnh</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cao</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khoa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học</a:t>
            </a:r>
            <a:endParaRPr lang="en-US" sz="2400" b="1" dirty="0">
              <a:solidFill>
                <a:srgbClr val="D60093"/>
              </a:solidFill>
              <a:latin typeface="+mj-lt"/>
              <a:cs typeface="Times New Roman" panose="02020603050405020304" pitchFamily="18" charset="0"/>
            </a:endParaRPr>
          </a:p>
          <a:p>
            <a:pPr algn="ctr">
              <a:defRPr/>
            </a:pPr>
            <a:endParaRPr lang="en-US" sz="2400" dirty="0">
              <a:solidFill>
                <a:srgbClr val="7030A0"/>
              </a:solidFill>
              <a:cs typeface="Times New Roman" pitchFamily="18" charset="0"/>
            </a:endParaRPr>
          </a:p>
        </p:txBody>
      </p:sp>
    </p:spTree>
    <p:extLst>
      <p:ext uri="{BB962C8B-B14F-4D97-AF65-F5344CB8AC3E}">
        <p14:creationId xmlns:p14="http://schemas.microsoft.com/office/powerpoint/2010/main" val="424323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9"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additive="base">
                                        <p:cTn id="14" dur="500" fill="hold"/>
                                        <p:tgtEl>
                                          <p:spTgt spid="14"/>
                                        </p:tgtEl>
                                        <p:attrNameLst>
                                          <p:attrName>ppt_x</p:attrName>
                                        </p:attrNameLst>
                                      </p:cBhvr>
                                      <p:tavLst>
                                        <p:tav tm="0">
                                          <p:val>
                                            <p:strVal val="0-#ppt_w/2"/>
                                          </p:val>
                                        </p:tav>
                                        <p:tav tm="100000">
                                          <p:val>
                                            <p:strVal val="#ppt_x"/>
                                          </p:val>
                                        </p:tav>
                                      </p:tavLst>
                                    </p:anim>
                                    <p:anim calcmode="lin" valueType="num">
                                      <p:cBhvr additive="base">
                                        <p:cTn id="15"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26"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80">
                                          <p:stCondLst>
                                            <p:cond delay="0"/>
                                          </p:stCondLst>
                                        </p:cTn>
                                        <p:tgtEl>
                                          <p:spTgt spid="19"/>
                                        </p:tgtEl>
                                      </p:cBhvr>
                                    </p:animEffect>
                                    <p:anim calcmode="lin" valueType="num">
                                      <p:cBhvr>
                                        <p:cTn id="28"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33" dur="26">
                                          <p:stCondLst>
                                            <p:cond delay="650"/>
                                          </p:stCondLst>
                                        </p:cTn>
                                        <p:tgtEl>
                                          <p:spTgt spid="19"/>
                                        </p:tgtEl>
                                      </p:cBhvr>
                                      <p:to x="100000" y="60000"/>
                                    </p:animScale>
                                    <p:animScale>
                                      <p:cBhvr>
                                        <p:cTn id="34" dur="166" decel="50000">
                                          <p:stCondLst>
                                            <p:cond delay="676"/>
                                          </p:stCondLst>
                                        </p:cTn>
                                        <p:tgtEl>
                                          <p:spTgt spid="19"/>
                                        </p:tgtEl>
                                      </p:cBhvr>
                                      <p:to x="100000" y="100000"/>
                                    </p:animScale>
                                    <p:animScale>
                                      <p:cBhvr>
                                        <p:cTn id="35" dur="26">
                                          <p:stCondLst>
                                            <p:cond delay="1312"/>
                                          </p:stCondLst>
                                        </p:cTn>
                                        <p:tgtEl>
                                          <p:spTgt spid="19"/>
                                        </p:tgtEl>
                                      </p:cBhvr>
                                      <p:to x="100000" y="80000"/>
                                    </p:animScale>
                                    <p:animScale>
                                      <p:cBhvr>
                                        <p:cTn id="36" dur="166" decel="50000">
                                          <p:stCondLst>
                                            <p:cond delay="1338"/>
                                          </p:stCondLst>
                                        </p:cTn>
                                        <p:tgtEl>
                                          <p:spTgt spid="19"/>
                                        </p:tgtEl>
                                      </p:cBhvr>
                                      <p:to x="100000" y="100000"/>
                                    </p:animScale>
                                    <p:animScale>
                                      <p:cBhvr>
                                        <p:cTn id="37" dur="26">
                                          <p:stCondLst>
                                            <p:cond delay="1642"/>
                                          </p:stCondLst>
                                        </p:cTn>
                                        <p:tgtEl>
                                          <p:spTgt spid="19"/>
                                        </p:tgtEl>
                                      </p:cBhvr>
                                      <p:to x="100000" y="90000"/>
                                    </p:animScale>
                                    <p:animScale>
                                      <p:cBhvr>
                                        <p:cTn id="38" dur="166" decel="50000">
                                          <p:stCondLst>
                                            <p:cond delay="1668"/>
                                          </p:stCondLst>
                                        </p:cTn>
                                        <p:tgtEl>
                                          <p:spTgt spid="19"/>
                                        </p:tgtEl>
                                      </p:cBhvr>
                                      <p:to x="100000" y="100000"/>
                                    </p:animScale>
                                    <p:animScale>
                                      <p:cBhvr>
                                        <p:cTn id="39" dur="26">
                                          <p:stCondLst>
                                            <p:cond delay="1808"/>
                                          </p:stCondLst>
                                        </p:cTn>
                                        <p:tgtEl>
                                          <p:spTgt spid="19"/>
                                        </p:tgtEl>
                                      </p:cBhvr>
                                      <p:to x="100000" y="95000"/>
                                    </p:animScale>
                                    <p:animScale>
                                      <p:cBhvr>
                                        <p:cTn id="40" dur="166" decel="50000">
                                          <p:stCondLst>
                                            <p:cond delay="1834"/>
                                          </p:stCondLst>
                                        </p:cTn>
                                        <p:tgtEl>
                                          <p:spTgt spid="19"/>
                                        </p:tgtEl>
                                      </p:cBhvr>
                                      <p:to x="100000" y="100000"/>
                                    </p:animScale>
                                  </p:childTnLst>
                                </p:cTn>
                              </p:par>
                            </p:childTnLst>
                          </p:cTn>
                        </p:par>
                      </p:childTnLst>
                    </p:cTn>
                  </p:par>
                  <p:par>
                    <p:cTn id="41" fill="hold">
                      <p:stCondLst>
                        <p:cond delay="indefinite"/>
                      </p:stCondLst>
                      <p:childTnLst>
                        <p:par>
                          <p:cTn id="42" fill="hold">
                            <p:stCondLst>
                              <p:cond delay="0"/>
                            </p:stCondLst>
                            <p:childTnLst>
                              <p:par>
                                <p:cTn id="43" presetID="21" presetClass="entr" presetSubtype="1"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heel(1)">
                                      <p:cBhvr>
                                        <p:cTn id="45"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9"/>
          <p:cNvSpPr>
            <a:spLocks noChangeArrowheads="1" noChangeShapeType="1" noTextEdit="1"/>
          </p:cNvSpPr>
          <p:nvPr/>
        </p:nvSpPr>
        <p:spPr bwMode="auto">
          <a:xfrm>
            <a:off x="2063750" y="476251"/>
            <a:ext cx="7937500" cy="5762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mj-lt"/>
                <a:ea typeface="+mj-lt"/>
                <a:cs typeface="+mj-lt"/>
              </a:rPr>
              <a:t>Các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gia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tiêu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biểu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của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nền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học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cổ</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điển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Đức</a:t>
            </a:r>
            <a:endParaRPr lang="en-US" sz="3600" kern="10" dirty="0">
              <a:ln w="9525">
                <a:solidFill>
                  <a:srgbClr val="FF0000"/>
                </a:solidFill>
                <a:round/>
                <a:headEnd/>
                <a:tailEnd/>
              </a:ln>
              <a:noFill/>
              <a:latin typeface="+mj-lt"/>
              <a:ea typeface="+mj-lt"/>
              <a:cs typeface="+mj-lt"/>
            </a:endParaRPr>
          </a:p>
        </p:txBody>
      </p:sp>
      <p:cxnSp>
        <p:nvCxnSpPr>
          <p:cNvPr id="4" name="Straight Connector 3"/>
          <p:cNvCxnSpPr/>
          <p:nvPr/>
        </p:nvCxnSpPr>
        <p:spPr>
          <a:xfrm>
            <a:off x="2208214" y="1052513"/>
            <a:ext cx="7793037"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16" descr="kant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5003" y="1412875"/>
            <a:ext cx="3281139" cy="3862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2" descr="hege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53059" y="1412876"/>
            <a:ext cx="3348507"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3" descr="feuerba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46994" y="1404938"/>
            <a:ext cx="3550053"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17"/>
          <p:cNvSpPr txBox="1">
            <a:spLocks noChangeArrowheads="1"/>
          </p:cNvSpPr>
          <p:nvPr/>
        </p:nvSpPr>
        <p:spPr bwMode="auto">
          <a:xfrm>
            <a:off x="425003" y="5481636"/>
            <a:ext cx="32811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sz="2400" b="1" dirty="0">
                <a:solidFill>
                  <a:srgbClr val="0033CC"/>
                </a:solidFill>
                <a:latin typeface="Arial" panose="020B0604020202020204" pitchFamily="34" charset="0"/>
              </a:rPr>
              <a:t>I. Cantơ (1724 - 1804)</a:t>
            </a:r>
          </a:p>
        </p:txBody>
      </p:sp>
      <p:sp>
        <p:nvSpPr>
          <p:cNvPr id="9" name="Rectangle 11"/>
          <p:cNvSpPr>
            <a:spLocks noChangeArrowheads="1"/>
          </p:cNvSpPr>
          <p:nvPr/>
        </p:nvSpPr>
        <p:spPr bwMode="auto">
          <a:xfrm>
            <a:off x="4307982" y="5516563"/>
            <a:ext cx="3438659" cy="42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0033CC"/>
                </a:solidFill>
                <a:latin typeface="Arial" panose="020B0604020202020204" pitchFamily="34" charset="0"/>
              </a:rPr>
              <a:t>G. </a:t>
            </a:r>
            <a:r>
              <a:rPr lang="en-US" altLang="en-US" sz="2000" b="1" dirty="0" err="1">
                <a:solidFill>
                  <a:srgbClr val="0033CC"/>
                </a:solidFill>
                <a:latin typeface="Arial" panose="020B0604020202020204" pitchFamily="34" charset="0"/>
              </a:rPr>
              <a:t>Hêghen</a:t>
            </a:r>
            <a:r>
              <a:rPr lang="en-US" altLang="en-US" sz="2000" b="1" dirty="0">
                <a:solidFill>
                  <a:srgbClr val="0033CC"/>
                </a:solidFill>
                <a:latin typeface="Arial" panose="020B0604020202020204" pitchFamily="34" charset="0"/>
              </a:rPr>
              <a:t> (1770-1831)</a:t>
            </a:r>
          </a:p>
        </p:txBody>
      </p:sp>
      <p:sp>
        <p:nvSpPr>
          <p:cNvPr id="10" name="Text Box 14"/>
          <p:cNvSpPr txBox="1">
            <a:spLocks noChangeArrowheads="1"/>
          </p:cNvSpPr>
          <p:nvPr/>
        </p:nvSpPr>
        <p:spPr bwMode="auto">
          <a:xfrm>
            <a:off x="8348481" y="5473699"/>
            <a:ext cx="34485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err="1">
                <a:solidFill>
                  <a:srgbClr val="0033CC"/>
                </a:solidFill>
                <a:latin typeface="Arial" panose="020B0604020202020204" pitchFamily="34" charset="0"/>
              </a:rPr>
              <a:t>L.Phơ</a:t>
            </a:r>
            <a:r>
              <a:rPr lang="en-US" altLang="en-US" sz="2000" b="1" dirty="0">
                <a:solidFill>
                  <a:srgbClr val="0033CC"/>
                </a:solidFill>
                <a:latin typeface="Arial" panose="020B0604020202020204" pitchFamily="34" charset="0"/>
              </a:rPr>
              <a:t> </a:t>
            </a:r>
            <a:r>
              <a:rPr lang="en-US" altLang="en-US" sz="2000" b="1" dirty="0" smtClean="0">
                <a:solidFill>
                  <a:srgbClr val="0033CC"/>
                </a:solidFill>
                <a:latin typeface="Arial" panose="020B0604020202020204" pitchFamily="34" charset="0"/>
              </a:rPr>
              <a:t>– </a:t>
            </a:r>
            <a:r>
              <a:rPr lang="en-US" altLang="en-US" sz="2000" b="1" dirty="0" err="1" smtClean="0">
                <a:solidFill>
                  <a:srgbClr val="0033CC"/>
                </a:solidFill>
                <a:latin typeface="Arial" panose="020B0604020202020204" pitchFamily="34" charset="0"/>
              </a:rPr>
              <a:t>bach</a:t>
            </a:r>
            <a:r>
              <a:rPr lang="en-US" altLang="en-US" sz="2000" b="1" dirty="0" smtClean="0">
                <a:solidFill>
                  <a:srgbClr val="0033CC"/>
                </a:solidFill>
                <a:latin typeface="Arial" panose="020B0604020202020204" pitchFamily="34" charset="0"/>
              </a:rPr>
              <a:t> (</a:t>
            </a:r>
            <a:r>
              <a:rPr lang="en-US" altLang="en-US" sz="2000" b="1" dirty="0">
                <a:solidFill>
                  <a:srgbClr val="0033CC"/>
                </a:solidFill>
                <a:latin typeface="Arial" panose="020B0604020202020204" pitchFamily="34" charset="0"/>
              </a:rPr>
              <a:t>1804 -1872)</a:t>
            </a:r>
          </a:p>
        </p:txBody>
      </p:sp>
    </p:spTree>
    <p:extLst>
      <p:ext uri="{BB962C8B-B14F-4D97-AF65-F5344CB8AC3E}">
        <p14:creationId xmlns:p14="http://schemas.microsoft.com/office/powerpoint/2010/main" val="12940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12"/>
          <p:cNvSpPr>
            <a:spLocks noChangeArrowheads="1" noChangeShapeType="1" noTextEdit="1"/>
          </p:cNvSpPr>
          <p:nvPr/>
        </p:nvSpPr>
        <p:spPr bwMode="auto">
          <a:xfrm>
            <a:off x="1774825" y="198438"/>
            <a:ext cx="8426450" cy="576262"/>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Arial Đen"/>
              </a:rPr>
              <a:t>Các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nhà</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kinh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tế</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học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chính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trị</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cổ</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điển</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143126" y="908050"/>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4" descr="TNSIL14-P003-02">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762" y="1123950"/>
            <a:ext cx="3477294" cy="4116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smit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01543" y="1123950"/>
            <a:ext cx="3618963" cy="415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Ricard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55863" y="1109662"/>
            <a:ext cx="3492700" cy="41449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450762" y="5404922"/>
            <a:ext cx="32484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William Petty (</a:t>
            </a:r>
            <a:r>
              <a:rPr lang="en-US" altLang="en-US" sz="2000" b="1" dirty="0" smtClean="0">
                <a:solidFill>
                  <a:srgbClr val="0033CC"/>
                </a:solidFill>
              </a:rPr>
              <a:t>1623-1687)</a:t>
            </a:r>
            <a:endParaRPr lang="en-US" altLang="en-US" sz="2000" b="1" dirty="0">
              <a:solidFill>
                <a:srgbClr val="0033CC"/>
              </a:solidFill>
            </a:endParaRPr>
          </a:p>
        </p:txBody>
      </p:sp>
      <p:sp>
        <p:nvSpPr>
          <p:cNvPr id="9" name="Text Box 8"/>
          <p:cNvSpPr txBox="1">
            <a:spLocks noChangeArrowheads="1"/>
          </p:cNvSpPr>
          <p:nvPr/>
        </p:nvSpPr>
        <p:spPr bwMode="auto">
          <a:xfrm>
            <a:off x="4301542" y="5435600"/>
            <a:ext cx="36189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Adam Smith</a:t>
            </a:r>
            <a:r>
              <a:rPr lang="en-US" altLang="en-US" sz="2000" dirty="0">
                <a:solidFill>
                  <a:srgbClr val="0033CC"/>
                </a:solidFill>
              </a:rPr>
              <a:t> </a:t>
            </a:r>
            <a:r>
              <a:rPr lang="en-US" altLang="en-US" sz="2000" b="1" dirty="0" smtClean="0">
                <a:solidFill>
                  <a:srgbClr val="0033CC"/>
                </a:solidFill>
              </a:rPr>
              <a:t>(1723-1790)</a:t>
            </a:r>
            <a:endParaRPr lang="en-US" altLang="en-US" sz="2000" b="1" dirty="0">
              <a:solidFill>
                <a:srgbClr val="0033CC"/>
              </a:solidFill>
            </a:endParaRPr>
          </a:p>
        </p:txBody>
      </p:sp>
      <p:sp>
        <p:nvSpPr>
          <p:cNvPr id="10" name="Text Box 7"/>
          <p:cNvSpPr txBox="1">
            <a:spLocks noChangeArrowheads="1"/>
          </p:cNvSpPr>
          <p:nvPr/>
        </p:nvSpPr>
        <p:spPr bwMode="auto">
          <a:xfrm>
            <a:off x="8178800" y="5435600"/>
            <a:ext cx="3669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David Ricardo </a:t>
            </a:r>
            <a:r>
              <a:rPr lang="en-US" altLang="en-US" sz="2000" b="1" dirty="0" smtClean="0">
                <a:solidFill>
                  <a:srgbClr val="0033CC"/>
                </a:solidFill>
              </a:rPr>
              <a:t>(1772-1823) </a:t>
            </a:r>
            <a:endParaRPr lang="en-US" altLang="en-US" sz="2000" b="1" dirty="0">
              <a:solidFill>
                <a:srgbClr val="0033CC"/>
              </a:solidFill>
            </a:endParaRPr>
          </a:p>
        </p:txBody>
      </p:sp>
    </p:spTree>
    <p:extLst>
      <p:ext uri="{BB962C8B-B14F-4D97-AF65-F5344CB8AC3E}">
        <p14:creationId xmlns:p14="http://schemas.microsoft.com/office/powerpoint/2010/main" val="1921910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3"/>
          <p:cNvSpPr>
            <a:spLocks noChangeArrowheads="1" noChangeShapeType="1" noTextEdit="1"/>
          </p:cNvSpPr>
          <p:nvPr/>
        </p:nvSpPr>
        <p:spPr bwMode="auto">
          <a:xfrm>
            <a:off x="1378039" y="231820"/>
            <a:ext cx="9543245" cy="64394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vi-VN" sz="3600" kern="10" dirty="0">
                <a:ln w="9525">
                  <a:solidFill>
                    <a:srgbClr val="FF0000"/>
                  </a:solidFill>
                  <a:round/>
                  <a:headEnd/>
                  <a:tailEnd/>
                </a:ln>
                <a:noFill/>
                <a:latin typeface="Arial Đen"/>
              </a:rPr>
              <a:t>Các nhà tư tưởng CNXH không tưởng nước Pháp và 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090739" y="836613"/>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grpSp>
        <p:nvGrpSpPr>
          <p:cNvPr id="5" name="Group 17"/>
          <p:cNvGrpSpPr>
            <a:grpSpLocks/>
          </p:cNvGrpSpPr>
          <p:nvPr/>
        </p:nvGrpSpPr>
        <p:grpSpPr bwMode="auto">
          <a:xfrm>
            <a:off x="940158" y="1135063"/>
            <a:ext cx="9826579" cy="4794250"/>
            <a:chOff x="578" y="807"/>
            <a:chExt cx="4593" cy="3305"/>
          </a:xfrm>
        </p:grpSpPr>
        <p:grpSp>
          <p:nvGrpSpPr>
            <p:cNvPr id="6" name="Group 14"/>
            <p:cNvGrpSpPr>
              <a:grpSpLocks/>
            </p:cNvGrpSpPr>
            <p:nvPr/>
          </p:nvGrpSpPr>
          <p:grpSpPr bwMode="auto">
            <a:xfrm>
              <a:off x="578" y="807"/>
              <a:ext cx="2210" cy="3277"/>
              <a:chOff x="578" y="1290"/>
              <a:chExt cx="2210" cy="2296"/>
            </a:xfrm>
          </p:grpSpPr>
          <p:sp>
            <p:nvSpPr>
              <p:cNvPr id="10"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2" name="Text Box 8"/>
              <p:cNvSpPr txBox="1">
                <a:spLocks noChangeArrowheads="1"/>
              </p:cNvSpPr>
              <p:nvPr/>
            </p:nvSpPr>
            <p:spPr bwMode="gray">
              <a:xfrm>
                <a:off x="803" y="1472"/>
                <a:ext cx="1941" cy="17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7"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8"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9" name="Text Box 13"/>
            <p:cNvSpPr txBox="1">
              <a:spLocks noChangeArrowheads="1"/>
            </p:cNvSpPr>
            <p:nvPr/>
          </p:nvSpPr>
          <p:spPr bwMode="gray">
            <a:xfrm>
              <a:off x="2989" y="1001"/>
              <a:ext cx="1941" cy="27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3" name="Picture 4" descr="saint-simon 1760-1825"/>
          <p:cNvPicPr>
            <a:picLocks noChangeAspect="1" noChangeArrowheads="1"/>
          </p:cNvPicPr>
          <p:nvPr/>
        </p:nvPicPr>
        <p:blipFill>
          <a:blip r:embed="rId2"/>
          <a:srcRect/>
          <a:stretch>
            <a:fillRect/>
          </a:stretch>
        </p:blipFill>
        <p:spPr bwMode="auto">
          <a:xfrm>
            <a:off x="2617864" y="1535084"/>
            <a:ext cx="2563736" cy="3133455"/>
          </a:xfrm>
          <a:prstGeom prst="rect">
            <a:avLst/>
          </a:prstGeom>
          <a:solidFill>
            <a:srgbClr val="FFFFFF">
              <a:shade val="85000"/>
            </a:srgbClr>
          </a:solidFill>
          <a:ln w="88900" cap="sq">
            <a:solidFill>
              <a:srgbClr val="C00000"/>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4" name="Text Box 7"/>
          <p:cNvSpPr txBox="1">
            <a:spLocks noChangeArrowheads="1"/>
          </p:cNvSpPr>
          <p:nvPr/>
        </p:nvSpPr>
        <p:spPr bwMode="auto">
          <a:xfrm>
            <a:off x="2528888" y="4892675"/>
            <a:ext cx="301625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400" b="1" dirty="0" err="1">
                <a:solidFill>
                  <a:srgbClr val="000000"/>
                </a:solidFill>
                <a:latin typeface="Arial" panose="020B0604020202020204" pitchFamily="34" charset="0"/>
              </a:rPr>
              <a:t>Cơlôđơ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Hăngri</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Xanh</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Ximông</a:t>
            </a:r>
            <a:r>
              <a:rPr lang="en-US" altLang="en-US" sz="1400" b="1" dirty="0">
                <a:solidFill>
                  <a:srgbClr val="000000"/>
                </a:solidFill>
                <a:latin typeface="Arial" panose="020B0604020202020204" pitchFamily="34" charset="0"/>
              </a:rPr>
              <a:t> </a:t>
            </a:r>
          </a:p>
          <a:p>
            <a:pPr algn="ctr">
              <a:spcBef>
                <a:spcPct val="50000"/>
              </a:spcBef>
            </a:pPr>
            <a:r>
              <a:rPr lang="en-US" altLang="en-US" sz="1400" b="1" dirty="0">
                <a:solidFill>
                  <a:srgbClr val="000000"/>
                </a:solidFill>
                <a:latin typeface="Arial" panose="020B0604020202020204" pitchFamily="34" charset="0"/>
              </a:rPr>
              <a:t>(1760 – 1825)</a:t>
            </a:r>
          </a:p>
        </p:txBody>
      </p:sp>
      <p:sp>
        <p:nvSpPr>
          <p:cNvPr id="15" name="Rectangle 27"/>
          <p:cNvSpPr>
            <a:spLocks noChangeArrowheads="1"/>
          </p:cNvSpPr>
          <p:nvPr/>
        </p:nvSpPr>
        <p:spPr bwMode="auto">
          <a:xfrm>
            <a:off x="6626583" y="1615938"/>
            <a:ext cx="3496212" cy="353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C00000"/>
              </a:buClr>
              <a:buFont typeface="Wingdings" panose="05000000000000000000" pitchFamily="2" charset="2"/>
              <a:buChar char="§"/>
            </a:pPr>
            <a:r>
              <a:rPr lang="en-US" altLang="en-US" sz="2000" b="1" dirty="0">
                <a:latin typeface="Times New Roman" panose="02020603050405020304" pitchFamily="18" charset="0"/>
                <a:cs typeface="Times New Roman" panose="02020603050405020304" pitchFamily="18" charset="0"/>
              </a:rPr>
              <a:t> </a:t>
            </a:r>
            <a:r>
              <a:rPr lang="en-US" altLang="en-US" sz="2000" dirty="0" err="1">
                <a:latin typeface="+mj-lt"/>
                <a:cs typeface="Times New Roman" panose="02020603050405020304" pitchFamily="18" charset="0"/>
              </a:rPr>
              <a:t>Xây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dựng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lý</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thuyết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xung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Chỉ</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tính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chất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nửa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vời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của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tư</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sản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Pháp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cho</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cần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phải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có</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cuộc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tổng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bằng</a:t>
            </a:r>
            <a:r>
              <a:rPr lang="en-US" altLang="en-US" sz="2000" dirty="0">
                <a:latin typeface="+mj-lt"/>
                <a:cs typeface="Times New Roman" panose="02020603050405020304" pitchFamily="18" charset="0"/>
              </a:rPr>
              <a:t> con </a:t>
            </a:r>
            <a:r>
              <a:rPr lang="en-US" altLang="en-US" sz="2000" dirty="0" err="1">
                <a:latin typeface="+mj-lt"/>
                <a:cs typeface="Times New Roman" panose="02020603050405020304" pitchFamily="18" charset="0"/>
              </a:rPr>
              <a:t>đường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hoà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để</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thiết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lập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Trình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bày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quan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niệm</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p:txBody>
      </p:sp>
    </p:spTree>
    <p:extLst>
      <p:ext uri="{BB962C8B-B14F-4D97-AF65-F5344CB8AC3E}">
        <p14:creationId xmlns:p14="http://schemas.microsoft.com/office/powerpoint/2010/main" val="379377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heel(1)">
                                      <p:cBhvr>
                                        <p:cTn id="15" dur="2000"/>
                                        <p:tgtEl>
                                          <p:spTgt spid="13"/>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heel(1)">
                                      <p:cBhvr>
                                        <p:cTn id="18" dur="2000"/>
                                        <p:tgtEl>
                                          <p:spTgt spid="14"/>
                                        </p:tgtEl>
                                      </p:cBhvr>
                                    </p:animEffect>
                                  </p:childTnLst>
                                </p:cTn>
                              </p:par>
                              <p:par>
                                <p:cTn id="19" presetID="21" presetClass="entr" presetSubtype="1"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heel(1)">
                                      <p:cBhvr>
                                        <p:cTn id="21"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4" grpId="0"/>
      <p:bldP spid="1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1081825" y="549276"/>
            <a:ext cx="10006885" cy="540067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5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4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Fourier"/>
          <p:cNvPicPr>
            <a:picLocks noChangeAspect="1" noChangeArrowheads="1"/>
          </p:cNvPicPr>
          <p:nvPr/>
        </p:nvPicPr>
        <p:blipFill>
          <a:blip r:embed="rId2"/>
          <a:srcRect/>
          <a:stretch>
            <a:fillRect/>
          </a:stretch>
        </p:blipFill>
        <p:spPr bwMode="auto">
          <a:xfrm>
            <a:off x="2044764" y="1158001"/>
            <a:ext cx="2743200" cy="364581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2" name="Rectangle 5"/>
          <p:cNvSpPr>
            <a:spLocks noChangeArrowheads="1"/>
          </p:cNvSpPr>
          <p:nvPr/>
        </p:nvSpPr>
        <p:spPr bwMode="auto">
          <a:xfrm>
            <a:off x="2383151" y="4962733"/>
            <a:ext cx="19748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1600" b="1">
                <a:solidFill>
                  <a:srgbClr val="000000"/>
                </a:solidFill>
                <a:latin typeface="Arial" panose="020B0604020202020204" pitchFamily="34" charset="0"/>
              </a:rPr>
              <a:t>Sáclơ Phuriê </a:t>
            </a:r>
          </a:p>
          <a:p>
            <a:pPr algn="ctr" eaLnBrk="1" hangingPunct="1"/>
            <a:r>
              <a:rPr lang="en-US" altLang="en-US" sz="1600" b="1">
                <a:solidFill>
                  <a:srgbClr val="000000"/>
                </a:solidFill>
                <a:latin typeface="Arial" panose="020B0604020202020204" pitchFamily="34" charset="0"/>
              </a:rPr>
              <a:t>( 1772 – 1837)</a:t>
            </a:r>
          </a:p>
        </p:txBody>
      </p:sp>
      <p:sp>
        <p:nvSpPr>
          <p:cNvPr id="13" name="Text Box 7"/>
          <p:cNvSpPr txBox="1">
            <a:spLocks noChangeArrowheads="1"/>
          </p:cNvSpPr>
          <p:nvPr/>
        </p:nvSpPr>
        <p:spPr bwMode="auto">
          <a:xfrm>
            <a:off x="6722772" y="1155094"/>
            <a:ext cx="3657599"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r>
              <a:rPr lang="en-US" altLang="en-US" sz="2000" b="1" dirty="0">
                <a:latin typeface="Times New Roman" panose="02020603050405020304" pitchFamily="18" charset="0"/>
                <a:cs typeface="Times New Roman" panose="02020603050405020304" pitchFamily="18" charset="0"/>
              </a:rPr>
              <a:t> </a:t>
            </a:r>
            <a:r>
              <a:rPr lang="en-US" altLang="en-US" sz="2400" dirty="0" err="1">
                <a:latin typeface="+mj-lt"/>
                <a:cs typeface="Times New Roman" panose="02020603050405020304" pitchFamily="18" charset="0"/>
              </a:rPr>
              <a:t>Phê</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sản</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Xây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lý</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thuyết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lịch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sử</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duy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biện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chứng</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báo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hài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hoà</a:t>
            </a:r>
            <a:r>
              <a:rPr lang="en-US" altLang="en-US" sz="2400" dirty="0">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751769"/>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953037" y="555626"/>
            <a:ext cx="10135673" cy="522922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67"/>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57"/>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Rôbot Owen ( 1771-185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0" y="884238"/>
            <a:ext cx="3565525" cy="3713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2239962" y="4622682"/>
            <a:ext cx="2743200" cy="70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600" b="1" dirty="0" err="1">
                <a:solidFill>
                  <a:srgbClr val="000000"/>
                </a:solidFill>
                <a:latin typeface="Arial" panose="020B0604020202020204" pitchFamily="34" charset="0"/>
              </a:rPr>
              <a:t>Rôbớt</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Ooen</a:t>
            </a:r>
            <a:r>
              <a:rPr lang="en-US" altLang="en-US" sz="1600" b="1" dirty="0">
                <a:solidFill>
                  <a:srgbClr val="000000"/>
                </a:solidFill>
                <a:latin typeface="Arial" panose="020B0604020202020204" pitchFamily="34" charset="0"/>
              </a:rPr>
              <a:t> </a:t>
            </a:r>
          </a:p>
          <a:p>
            <a:pPr algn="ctr">
              <a:spcBef>
                <a:spcPct val="50000"/>
              </a:spcBef>
            </a:pPr>
            <a:r>
              <a:rPr lang="en-US" altLang="en-US" sz="1600" b="1" dirty="0">
                <a:solidFill>
                  <a:srgbClr val="000000"/>
                </a:solidFill>
                <a:latin typeface="Arial" panose="020B0604020202020204" pitchFamily="34" charset="0"/>
              </a:rPr>
              <a:t>( 1771 – 1858)</a:t>
            </a:r>
          </a:p>
        </p:txBody>
      </p:sp>
      <p:sp>
        <p:nvSpPr>
          <p:cNvPr id="13" name="Text Box 7"/>
          <p:cNvSpPr txBox="1">
            <a:spLocks noChangeArrowheads="1"/>
          </p:cNvSpPr>
          <p:nvPr/>
        </p:nvSpPr>
        <p:spPr bwMode="auto">
          <a:xfrm>
            <a:off x="6632620" y="1069421"/>
            <a:ext cx="3924258"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FF0000"/>
              </a:buClr>
              <a:buFont typeface="Wingdings" panose="05000000000000000000" pitchFamily="2" charset="2"/>
              <a:buChar char="Ø"/>
            </a:pPr>
            <a:r>
              <a:rPr lang="en-US" altLang="en-US" sz="2400" b="1" dirty="0">
                <a:latin typeface="+mj-lt"/>
                <a:cs typeface="Times New Roman" panose="02020603050405020304" pitchFamily="18" charset="0"/>
              </a:rPr>
              <a:t> </a:t>
            </a:r>
            <a:r>
              <a:rPr lang="en-US" altLang="en-US" sz="2400" dirty="0" err="1">
                <a:latin typeface="+mj-lt"/>
                <a:cs typeface="Times New Roman" panose="02020603050405020304" pitchFamily="18" charset="0"/>
              </a:rPr>
              <a:t>Đề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xuất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xưởng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đạo</a:t>
            </a:r>
            <a:r>
              <a:rPr lang="en-US" altLang="en-US" sz="2400" dirty="0">
                <a:latin typeface="+mj-lt"/>
                <a:cs typeface="Times New Roman" panose="02020603050405020304" pitchFamily="18" charset="0"/>
              </a:rPr>
              <a:t>”</a:t>
            </a: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Khẳng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định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vai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trò</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nghiệp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tiến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bộ</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kỹ</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đối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endParaRPr lang="en-US" altLang="en-US" sz="2400" dirty="0">
              <a:latin typeface="+mj-lt"/>
              <a:cs typeface="Times New Roman" panose="02020603050405020304" pitchFamily="18" charset="0"/>
            </a:endParaRP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xoá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bỏ</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hữu</a:t>
            </a:r>
            <a:r>
              <a:rPr lang="en-US" altLang="en-US" sz="2400" dirty="0">
                <a:latin typeface="+mj-lt"/>
                <a:cs typeface="Times New Roman" panose="02020603050405020304" pitchFamily="18" charset="0"/>
              </a:rPr>
              <a:t> – </a:t>
            </a:r>
            <a:r>
              <a:rPr lang="en-US" altLang="en-US" sz="2400" dirty="0" err="1">
                <a:latin typeface="+mj-lt"/>
                <a:cs typeface="Times New Roman" panose="02020603050405020304" pitchFamily="18" charset="0"/>
              </a:rPr>
              <a:t>nguyên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515220"/>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29616" y="256436"/>
            <a:ext cx="5052152"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khoa học tự nhiên </a:t>
            </a:r>
            <a:endParaRPr lang="en-US" altLang="en-US" sz="3200" dirty="0">
              <a:solidFill>
                <a:srgbClr val="7030A0"/>
              </a:solidFill>
            </a:endParaRPr>
          </a:p>
        </p:txBody>
      </p:sp>
      <p:pic>
        <p:nvPicPr>
          <p:cNvPr id="4" name="Picture 6" descr="robert Hooke (1635 - 17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067" y="1352483"/>
            <a:ext cx="2592388" cy="33131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5" name="Group 7"/>
          <p:cNvGrpSpPr>
            <a:grpSpLocks/>
          </p:cNvGrpSpPr>
          <p:nvPr/>
        </p:nvGrpSpPr>
        <p:grpSpPr bwMode="auto">
          <a:xfrm>
            <a:off x="5692754" y="1425508"/>
            <a:ext cx="5138378" cy="3240087"/>
            <a:chOff x="2245" y="981"/>
            <a:chExt cx="2132" cy="2041"/>
          </a:xfrm>
        </p:grpSpPr>
        <p:pic>
          <p:nvPicPr>
            <p:cNvPr id="6" name="Picture 8" descr="te bao mau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45" y="2160"/>
              <a:ext cx="2132" cy="86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9"/>
            <p:cNvGrpSpPr>
              <a:grpSpLocks/>
            </p:cNvGrpSpPr>
            <p:nvPr/>
          </p:nvGrpSpPr>
          <p:grpSpPr bwMode="auto">
            <a:xfrm>
              <a:off x="2245" y="981"/>
              <a:ext cx="2114" cy="1240"/>
              <a:chOff x="2241" y="1243"/>
              <a:chExt cx="2998" cy="1795"/>
            </a:xfrm>
          </p:grpSpPr>
          <p:pic>
            <p:nvPicPr>
              <p:cNvPr id="8" name="Picture 10" descr="细胞"/>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01" y="1243"/>
                <a:ext cx="1138" cy="1795"/>
              </a:xfrm>
              <a:prstGeom prst="rect">
                <a:avLst/>
              </a:prstGeom>
              <a:noFill/>
              <a:ln w="28575">
                <a:solidFill>
                  <a:srgbClr val="FFCC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9" name="Picture 11" descr="Image9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41" y="1243"/>
                <a:ext cx="747" cy="1789"/>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Image9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64" y="1243"/>
                <a:ext cx="1085" cy="1795"/>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grpSp>
      </p:grpSp>
      <p:sp>
        <p:nvSpPr>
          <p:cNvPr id="11" name="WordArt 4"/>
          <p:cNvSpPr>
            <a:spLocks noChangeArrowheads="1" noChangeShapeType="1" noTextEdit="1"/>
          </p:cNvSpPr>
          <p:nvPr/>
        </p:nvSpPr>
        <p:spPr bwMode="auto">
          <a:xfrm>
            <a:off x="1790164" y="5176867"/>
            <a:ext cx="8654602"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TẾ BÀO VỚI TƯ CÁCH LÀ  </a:t>
            </a:r>
          </a:p>
          <a:p>
            <a:pPr algn="ctr"/>
            <a:r>
              <a:rPr lang="vi-VN" sz="3600" kern="10" dirty="0">
                <a:ln w="9525">
                  <a:solidFill>
                    <a:srgbClr val="333399"/>
                  </a:solidFill>
                  <a:round/>
                  <a:headEnd/>
                  <a:tailEnd/>
                </a:ln>
                <a:solidFill>
                  <a:srgbClr val="000000"/>
                </a:solidFill>
                <a:latin typeface="Arial Đen"/>
              </a:rPr>
              <a:t>TÍNH THỐNG NHẤT CỦA TOÀN BỘ SỰ SỐNG</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39075334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500" fill="hold"/>
                                        <p:tgtEl>
                                          <p:spTgt spid="11"/>
                                        </p:tgtEl>
                                        <p:attrNameLst>
                                          <p:attrName>ppt_w</p:attrName>
                                        </p:attrNameLst>
                                      </p:cBhvr>
                                      <p:tavLst>
                                        <p:tav tm="0">
                                          <p:val>
                                            <p:fltVal val="0"/>
                                          </p:val>
                                        </p:tav>
                                        <p:tav tm="100000">
                                          <p:val>
                                            <p:strVal val="#ppt_w"/>
                                          </p:val>
                                        </p:tav>
                                      </p:tavLst>
                                    </p:anim>
                                    <p:anim calcmode="lin" valueType="num">
                                      <p:cBhvr>
                                        <p:cTn id="22" dur="500" fill="hold"/>
                                        <p:tgtEl>
                                          <p:spTgt spid="11"/>
                                        </p:tgtEl>
                                        <p:attrNameLst>
                                          <p:attrName>ppt_h</p:attrName>
                                        </p:attrNameLst>
                                      </p:cBhvr>
                                      <p:tavLst>
                                        <p:tav tm="0">
                                          <p:val>
                                            <p:fltVal val="0"/>
                                          </p:val>
                                        </p:tav>
                                        <p:tav tm="100000">
                                          <p:val>
                                            <p:strVal val="#ppt_h"/>
                                          </p:val>
                                        </p:tav>
                                      </p:tavLst>
                                    </p:anim>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4"/>
          <p:cNvSpPr>
            <a:spLocks noChangeArrowheads="1" noChangeShapeType="1" noTextEdit="1"/>
          </p:cNvSpPr>
          <p:nvPr/>
        </p:nvSpPr>
        <p:spPr bwMode="auto">
          <a:xfrm>
            <a:off x="1959859" y="3997086"/>
            <a:ext cx="8577329" cy="665948"/>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HỌC THUYẾT VỀ SỰ TIẾN HÓA CỦA CÁC LOÀI</a:t>
            </a:r>
          </a:p>
          <a:p>
            <a:pPr algn="ctr"/>
            <a:r>
              <a:rPr lang="vi-VN" sz="3600" kern="10" dirty="0">
                <a:ln w="9525">
                  <a:solidFill>
                    <a:srgbClr val="FF0000"/>
                  </a:solidFill>
                  <a:round/>
                  <a:headEnd/>
                  <a:tailEnd/>
                </a:ln>
                <a:solidFill>
                  <a:srgbClr val="FFFFFF"/>
                </a:solidFill>
                <a:latin typeface="Arial Đen"/>
              </a:rPr>
              <a:t>VỚI TƯ CÁCH LÀ KHOA HỌC VỀ QUÁ TRÌNH PHÁT TRIỂN CỦA SỰ SỐNG</a:t>
            </a:r>
            <a:endParaRPr lang="en-US" sz="3600" kern="10" dirty="0">
              <a:ln w="9525">
                <a:solidFill>
                  <a:srgbClr val="FF0000"/>
                </a:solidFill>
                <a:round/>
                <a:headEnd/>
                <a:tailEnd/>
              </a:ln>
              <a:solidFill>
                <a:srgbClr val="FFFFFF"/>
              </a:solidFill>
              <a:latin typeface="Arial Đen"/>
            </a:endParaRPr>
          </a:p>
        </p:txBody>
      </p:sp>
      <p:pic>
        <p:nvPicPr>
          <p:cNvPr id="4" name="Picture 13" descr="达尔文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8092" y="353048"/>
            <a:ext cx="2791988" cy="322685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14" descr="人类的进化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9871" y="377915"/>
            <a:ext cx="3387143" cy="32019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5" descr="img_sci_evolution_tre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96871" y="377914"/>
            <a:ext cx="5244876" cy="32019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a:spLocks noChangeArrowheads="1"/>
          </p:cNvSpPr>
          <p:nvPr/>
        </p:nvSpPr>
        <p:spPr bwMode="auto">
          <a:xfrm>
            <a:off x="328244" y="3760225"/>
            <a:ext cx="2002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US" altLang="en-US" sz="1800" dirty="0">
                <a:solidFill>
                  <a:srgbClr val="7030A0"/>
                </a:solidFill>
                <a:latin typeface="+mj-lt"/>
              </a:rPr>
              <a:t> </a:t>
            </a:r>
            <a:r>
              <a:rPr lang="en-US" sz="1800" dirty="0" err="1" smtClean="0">
                <a:solidFill>
                  <a:srgbClr val="7030A0"/>
                </a:solidFill>
                <a:latin typeface="+mj-lt"/>
              </a:rPr>
              <a:t>S.Đác</a:t>
            </a:r>
            <a:r>
              <a:rPr lang="en-US" sz="1800" dirty="0" smtClean="0">
                <a:solidFill>
                  <a:srgbClr val="7030A0"/>
                </a:solidFill>
                <a:latin typeface="+mj-lt"/>
              </a:rPr>
              <a:t> - </a:t>
            </a:r>
            <a:r>
              <a:rPr lang="en-US" sz="1800" dirty="0" err="1" smtClean="0">
                <a:solidFill>
                  <a:srgbClr val="7030A0"/>
                </a:solidFill>
                <a:latin typeface="+mj-lt"/>
              </a:rPr>
              <a:t>uyn</a:t>
            </a:r>
            <a:endParaRPr lang="en-US" altLang="en-US" sz="1800" dirty="0">
              <a:solidFill>
                <a:srgbClr val="7030A0"/>
              </a:solidFill>
              <a:latin typeface="+mj-lt"/>
            </a:endParaRPr>
          </a:p>
        </p:txBody>
      </p:sp>
      <p:sp>
        <p:nvSpPr>
          <p:cNvPr id="8" name="TextBox 2"/>
          <p:cNvSpPr txBox="1">
            <a:spLocks noChangeArrowheads="1"/>
          </p:cNvSpPr>
          <p:nvPr/>
        </p:nvSpPr>
        <p:spPr bwMode="auto">
          <a:xfrm>
            <a:off x="746975" y="4843361"/>
            <a:ext cx="108182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algn="ctr" eaLnBrk="1" hangingPunct="1"/>
            <a:r>
              <a:rPr lang="en-US" b="0" dirty="0" err="1">
                <a:solidFill>
                  <a:srgbClr val="333399"/>
                </a:solidFill>
                <a:latin typeface="+mn-lt"/>
                <a:cs typeface="Times New Roman" charset="0"/>
              </a:rPr>
              <a:t>Chứng</a:t>
            </a:r>
            <a:r>
              <a:rPr lang="en-US" b="0" dirty="0">
                <a:solidFill>
                  <a:srgbClr val="333399"/>
                </a:solidFill>
                <a:latin typeface="+mn-lt"/>
                <a:cs typeface="Times New Roman" charset="0"/>
              </a:rPr>
              <a:t> minh </a:t>
            </a:r>
            <a:r>
              <a:rPr lang="en-US" b="0" dirty="0" err="1">
                <a:solidFill>
                  <a:srgbClr val="333399"/>
                </a:solidFill>
                <a:latin typeface="+mn-lt"/>
                <a:cs typeface="Times New Roman" charset="0"/>
              </a:rPr>
              <a:t>quá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trình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của </a:t>
            </a:r>
            <a:r>
              <a:rPr lang="en-US" b="0" dirty="0" err="1">
                <a:solidFill>
                  <a:srgbClr val="333399"/>
                </a:solidFill>
                <a:latin typeface="+mn-lt"/>
                <a:cs typeface="Times New Roman" charset="0"/>
              </a:rPr>
              <a:t>giới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tuân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theo</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quy</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luật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khách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quan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về</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dạng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bởi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tính</a:t>
            </a:r>
            <a:r>
              <a:rPr lang="en-US" b="0" dirty="0">
                <a:solidFill>
                  <a:srgbClr val="333399"/>
                </a:solidFill>
                <a:latin typeface="+mn-lt"/>
                <a:cs typeface="Times New Roman" charset="0"/>
              </a:rPr>
              <a:t> di </a:t>
            </a:r>
            <a:r>
              <a:rPr lang="en-US" b="0" dirty="0" err="1">
                <a:solidFill>
                  <a:srgbClr val="333399"/>
                </a:solidFill>
                <a:latin typeface="+mn-lt"/>
                <a:cs typeface="Times New Roman" charset="0"/>
              </a:rPr>
              <a:t>truyền</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biến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dị</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chọn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lọc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nhiên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và</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mối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hệ</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giữa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loài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thực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động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vật</a:t>
            </a:r>
            <a:r>
              <a:rPr lang="en-US" b="0" dirty="0">
                <a:solidFill>
                  <a:srgbClr val="333399"/>
                </a:solidFill>
                <a:latin typeface="+mn-lt"/>
                <a:cs typeface="Times New Roman" charset="0"/>
              </a:rPr>
              <a:t>.</a:t>
            </a:r>
          </a:p>
        </p:txBody>
      </p:sp>
    </p:spTree>
    <p:extLst>
      <p:ext uri="{BB962C8B-B14F-4D97-AF65-F5344CB8AC3E}">
        <p14:creationId xmlns:p14="http://schemas.microsoft.com/office/powerpoint/2010/main" val="432765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par>
                                <p:cTn id="17" presetID="53" presetClass="entr" presetSubtype="16" fill="hold" nodeType="with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p:cTn id="19"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7">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13" descr="赫尔姆霍兹1"/>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1378040" y="331789"/>
            <a:ext cx="3638462" cy="3584575"/>
          </a:xfrm>
          <a:prstGeom prst="rect">
            <a:avLst/>
          </a:prstGeom>
          <a:noFill/>
          <a:ln w="9525">
            <a:solidFill>
              <a:srgbClr val="FFFF6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oup 14"/>
          <p:cNvGrpSpPr>
            <a:grpSpLocks/>
          </p:cNvGrpSpPr>
          <p:nvPr/>
        </p:nvGrpSpPr>
        <p:grpSpPr bwMode="auto">
          <a:xfrm>
            <a:off x="5519737" y="331789"/>
            <a:ext cx="4409873" cy="3584575"/>
            <a:chOff x="2016" y="1584"/>
            <a:chExt cx="1632" cy="2112"/>
          </a:xfrm>
        </p:grpSpPr>
        <p:sp>
          <p:nvSpPr>
            <p:cNvPr id="5" name="Oval 15" descr="8"/>
            <p:cNvSpPr>
              <a:spLocks noChangeArrowheads="1"/>
            </p:cNvSpPr>
            <p:nvPr/>
          </p:nvSpPr>
          <p:spPr bwMode="auto">
            <a:xfrm>
              <a:off x="2016" y="3168"/>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6" name="Oval 16" descr="8"/>
            <p:cNvSpPr>
              <a:spLocks noChangeArrowheads="1"/>
            </p:cNvSpPr>
            <p:nvPr/>
          </p:nvSpPr>
          <p:spPr bwMode="auto">
            <a:xfrm>
              <a:off x="2016" y="2640"/>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7" name="Oval 17" descr="8"/>
            <p:cNvSpPr>
              <a:spLocks noChangeArrowheads="1"/>
            </p:cNvSpPr>
            <p:nvPr/>
          </p:nvSpPr>
          <p:spPr bwMode="auto">
            <a:xfrm>
              <a:off x="2016" y="2112"/>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8" name="Oval 18" descr="8"/>
            <p:cNvSpPr>
              <a:spLocks noChangeArrowheads="1"/>
            </p:cNvSpPr>
            <p:nvPr/>
          </p:nvSpPr>
          <p:spPr bwMode="auto">
            <a:xfrm>
              <a:off x="2016" y="1584"/>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grpSp>
      <p:sp>
        <p:nvSpPr>
          <p:cNvPr id="9" name="Text Box 21"/>
          <p:cNvSpPr txBox="1">
            <a:spLocks noChangeArrowheads="1"/>
          </p:cNvSpPr>
          <p:nvPr/>
        </p:nvSpPr>
        <p:spPr bwMode="auto">
          <a:xfrm>
            <a:off x="1905492" y="4082850"/>
            <a:ext cx="29162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b="1" dirty="0">
                <a:solidFill>
                  <a:srgbClr val="000000"/>
                </a:solidFill>
                <a:latin typeface="+mj-lt"/>
              </a:rPr>
              <a:t>Lomonôxop</a:t>
            </a:r>
            <a:r>
              <a:rPr lang="en-US" altLang="en-US" dirty="0">
                <a:solidFill>
                  <a:srgbClr val="000000"/>
                </a:solidFill>
                <a:latin typeface="+mj-lt"/>
              </a:rPr>
              <a:t> </a:t>
            </a:r>
            <a:r>
              <a:rPr lang="en-US" altLang="en-US" b="1" dirty="0">
                <a:latin typeface="+mj-lt"/>
              </a:rPr>
              <a:t>(1711 – 1765</a:t>
            </a:r>
            <a:endParaRPr lang="vi-VN" altLang="en-US" dirty="0">
              <a:solidFill>
                <a:srgbClr val="000000"/>
              </a:solidFill>
              <a:latin typeface="+mj-lt"/>
            </a:endParaRPr>
          </a:p>
        </p:txBody>
      </p:sp>
      <p:sp>
        <p:nvSpPr>
          <p:cNvPr id="10" name="WordArt 4"/>
          <p:cNvSpPr>
            <a:spLocks noChangeArrowheads="1" noChangeShapeType="1" noTextEdit="1"/>
          </p:cNvSpPr>
          <p:nvPr/>
        </p:nvSpPr>
        <p:spPr bwMode="auto">
          <a:xfrm>
            <a:off x="1971472" y="4991414"/>
            <a:ext cx="7958138"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TÍNH BẢO TOÀN VẬT CHẤT &amp; NĂNG LƯỢNG</a:t>
            </a:r>
          </a:p>
          <a:p>
            <a:pPr algn="ctr"/>
            <a:r>
              <a:rPr lang="vi-VN" sz="3600" kern="10" dirty="0">
                <a:ln w="9525">
                  <a:solidFill>
                    <a:srgbClr val="333399"/>
                  </a:solidFill>
                  <a:round/>
                  <a:headEnd/>
                  <a:tailEnd/>
                </a:ln>
                <a:solidFill>
                  <a:srgbClr val="000000"/>
                </a:solidFill>
                <a:latin typeface="Arial Đen"/>
              </a:rPr>
              <a:t>VỚI TƯ CÁCH LÀ KHOA HỌC VỀ TÍNH THỐNG NHẤT VẬT CHẤT &amp; CHUYỂN HÓA CỦA GIỚI TỰ NHIÊN</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837978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2065717" y="180036"/>
            <a:ext cx="8804051" cy="6524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just" eaLnBrk="1" hangingPunct="1">
              <a:lnSpc>
                <a:spcPct val="130000"/>
              </a:lnSpc>
              <a:buFont typeface="Wingdings" panose="05000000000000000000" pitchFamily="2" charset="2"/>
              <a:buChar char="v"/>
            </a:pPr>
            <a:r>
              <a:rPr lang="en-US" altLang="en-US" sz="2800"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Vai</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trò</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nhân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tố</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chủ</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quan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của</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C.Mác</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Ph.Ăngghen</a:t>
            </a:r>
            <a:endParaRPr lang="en-US" altLang="en-US" sz="2800" b="1" dirty="0">
              <a:solidFill>
                <a:srgbClr val="C00000"/>
              </a:solidFill>
              <a:latin typeface="Times New Roman" panose="02020603050405020304" pitchFamily="18" charset="0"/>
              <a:cs typeface="Times New Roman" panose="02020603050405020304" pitchFamily="18" charset="0"/>
            </a:endParaRPr>
          </a:p>
        </p:txBody>
      </p:sp>
      <p:pic>
        <p:nvPicPr>
          <p:cNvPr id="8" name="Picture 9" descr="Káº¿t quáº£ hÃ¬nh áº£nh cho mÃ¡c Ängghe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00732" y="1355525"/>
            <a:ext cx="2914650" cy="3932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1258173" y="1484313"/>
            <a:ext cx="7473703" cy="1569660"/>
          </a:xfrm>
          <a:prstGeom prst="rect">
            <a:avLst/>
          </a:prstGeom>
        </p:spPr>
        <p:txBody>
          <a:bodyPr wrap="square">
            <a:spAutoFit/>
          </a:bodyPr>
          <a:lstStyle/>
          <a:p>
            <a:pPr algn="just">
              <a:defRPr/>
            </a:pPr>
            <a:r>
              <a:rPr lang="en-US" sz="2400" dirty="0" err="1">
                <a:solidFill>
                  <a:srgbClr val="000099"/>
                </a:solidFill>
                <a:latin typeface="+mj-lt"/>
              </a:rPr>
              <a:t>C.Mác</a:t>
            </a:r>
            <a:r>
              <a:rPr lang="en-US" sz="2400" dirty="0">
                <a:solidFill>
                  <a:srgbClr val="000099"/>
                </a:solidFill>
                <a:latin typeface="+mj-lt"/>
              </a:rPr>
              <a:t>, </a:t>
            </a:r>
            <a:r>
              <a:rPr lang="en-US" sz="2400" dirty="0" err="1">
                <a:solidFill>
                  <a:srgbClr val="000099"/>
                </a:solidFill>
                <a:latin typeface="+mj-lt"/>
              </a:rPr>
              <a:t>Ph.Ăngghen</a:t>
            </a:r>
            <a:r>
              <a:rPr lang="en-US" sz="2400" dirty="0">
                <a:solidFill>
                  <a:srgbClr val="000099"/>
                </a:solidFill>
                <a:latin typeface="+mj-lt"/>
              </a:rPr>
              <a:t> </a:t>
            </a:r>
            <a:r>
              <a:rPr lang="en-US" sz="2400" dirty="0" err="1">
                <a:solidFill>
                  <a:srgbClr val="000099"/>
                </a:solidFill>
                <a:latin typeface="+mj-lt"/>
              </a:rPr>
              <a:t>là</a:t>
            </a:r>
            <a:r>
              <a:rPr lang="en-US" sz="2400" dirty="0">
                <a:solidFill>
                  <a:srgbClr val="000099"/>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người</a:t>
            </a:r>
            <a:r>
              <a:rPr lang="en-US" sz="2400" dirty="0">
                <a:solidFill>
                  <a:srgbClr val="000099"/>
                </a:solidFill>
                <a:latin typeface="+mj-lt"/>
              </a:rPr>
              <a:t> </a:t>
            </a:r>
            <a:r>
              <a:rPr lang="en-US" sz="2400" dirty="0" err="1">
                <a:solidFill>
                  <a:srgbClr val="000099"/>
                </a:solidFill>
                <a:latin typeface="+mj-lt"/>
              </a:rPr>
              <a:t>có</a:t>
            </a:r>
            <a:r>
              <a:rPr lang="en-US" sz="2400" dirty="0">
                <a:solidFill>
                  <a:srgbClr val="000099"/>
                </a:solidFill>
                <a:latin typeface="+mj-lt"/>
              </a:rPr>
              <a:t> </a:t>
            </a:r>
            <a:r>
              <a:rPr lang="en-US" sz="2400" dirty="0" err="1">
                <a:solidFill>
                  <a:srgbClr val="000099"/>
                </a:solidFill>
                <a:latin typeface="+mj-lt"/>
              </a:rPr>
              <a:t>kiến</a:t>
            </a:r>
            <a:r>
              <a:rPr lang="en-US" sz="2400" dirty="0">
                <a:solidFill>
                  <a:srgbClr val="000099"/>
                </a:solidFill>
                <a:latin typeface="+mj-lt"/>
              </a:rPr>
              <a:t> </a:t>
            </a:r>
            <a:r>
              <a:rPr lang="en-US" sz="2400" dirty="0" err="1">
                <a:solidFill>
                  <a:srgbClr val="000099"/>
                </a:solidFill>
                <a:latin typeface="+mj-lt"/>
              </a:rPr>
              <a:t>thức</a:t>
            </a:r>
            <a:r>
              <a:rPr lang="en-US" sz="2400" dirty="0">
                <a:solidFill>
                  <a:srgbClr val="000099"/>
                </a:solidFill>
                <a:latin typeface="+mj-lt"/>
              </a:rPr>
              <a:t> </a:t>
            </a:r>
            <a:r>
              <a:rPr lang="en-US" sz="2400" b="1" dirty="0" err="1">
                <a:solidFill>
                  <a:srgbClr val="996600"/>
                </a:solidFill>
                <a:latin typeface="+mj-lt"/>
              </a:rPr>
              <a:t>thiên</a:t>
            </a:r>
            <a:r>
              <a:rPr lang="en-US" sz="2400" b="1" dirty="0">
                <a:solidFill>
                  <a:srgbClr val="996600"/>
                </a:solidFill>
                <a:latin typeface="+mj-lt"/>
              </a:rPr>
              <a:t> </a:t>
            </a:r>
            <a:r>
              <a:rPr lang="en-US" sz="2400" b="1" dirty="0" err="1">
                <a:solidFill>
                  <a:srgbClr val="996600"/>
                </a:solidFill>
                <a:latin typeface="+mj-lt"/>
              </a:rPr>
              <a:t>tài</a:t>
            </a:r>
            <a:r>
              <a:rPr lang="en-US" sz="2400" b="1" dirty="0">
                <a:solidFill>
                  <a:srgbClr val="996600"/>
                </a:solidFill>
                <a:latin typeface="+mj-lt"/>
              </a:rPr>
              <a:t> </a:t>
            </a:r>
            <a:r>
              <a:rPr lang="en-US" sz="2400" dirty="0" err="1">
                <a:solidFill>
                  <a:srgbClr val="000099"/>
                </a:solidFill>
                <a:latin typeface="+mj-lt"/>
              </a:rPr>
              <a:t>trên</a:t>
            </a:r>
            <a:r>
              <a:rPr lang="en-US" sz="2400" dirty="0">
                <a:solidFill>
                  <a:srgbClr val="000099"/>
                </a:solidFill>
                <a:latin typeface="+mj-lt"/>
              </a:rPr>
              <a:t> </a:t>
            </a:r>
            <a:r>
              <a:rPr lang="en-US" sz="2400" dirty="0" err="1">
                <a:solidFill>
                  <a:srgbClr val="000099"/>
                </a:solidFill>
                <a:latin typeface="+mj-lt"/>
              </a:rPr>
              <a:t>nhiều</a:t>
            </a:r>
            <a:r>
              <a:rPr lang="en-US" sz="2400" dirty="0">
                <a:solidFill>
                  <a:srgbClr val="000099"/>
                </a:solidFill>
                <a:latin typeface="+mj-lt"/>
              </a:rPr>
              <a:t> </a:t>
            </a:r>
            <a:r>
              <a:rPr lang="en-US" sz="2400" dirty="0" err="1">
                <a:solidFill>
                  <a:srgbClr val="000099"/>
                </a:solidFill>
                <a:latin typeface="+mj-lt"/>
              </a:rPr>
              <a:t>lĩnh</a:t>
            </a:r>
            <a:r>
              <a:rPr lang="en-US" sz="2400" dirty="0">
                <a:solidFill>
                  <a:srgbClr val="000099"/>
                </a:solidFill>
                <a:latin typeface="+mj-lt"/>
              </a:rPr>
              <a:t> </a:t>
            </a:r>
            <a:r>
              <a:rPr lang="en-US" sz="2400" dirty="0" err="1">
                <a:solidFill>
                  <a:srgbClr val="000099"/>
                </a:solidFill>
                <a:latin typeface="+mj-lt"/>
              </a:rPr>
              <a:t>vực</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hoạt</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b="1" dirty="0" err="1">
                <a:solidFill>
                  <a:srgbClr val="996600"/>
                </a:solidFill>
                <a:latin typeface="+mj-lt"/>
              </a:rPr>
              <a:t>gắn</a:t>
            </a:r>
            <a:r>
              <a:rPr lang="en-US" sz="2400" b="1" dirty="0">
                <a:solidFill>
                  <a:srgbClr val="996600"/>
                </a:solidFill>
                <a:latin typeface="+mj-lt"/>
              </a:rPr>
              <a:t> </a:t>
            </a:r>
            <a:r>
              <a:rPr lang="en-US" sz="2400" b="1" dirty="0" err="1">
                <a:solidFill>
                  <a:srgbClr val="996600"/>
                </a:solidFill>
                <a:latin typeface="+mj-lt"/>
              </a:rPr>
              <a:t>bó</a:t>
            </a:r>
            <a:r>
              <a:rPr lang="en-US" sz="2400" b="1" dirty="0">
                <a:solidFill>
                  <a:srgbClr val="996600"/>
                </a:solidFill>
                <a:latin typeface="+mj-lt"/>
              </a:rPr>
              <a:t> </a:t>
            </a:r>
            <a:r>
              <a:rPr lang="en-US" sz="2400" b="1" dirty="0" err="1">
                <a:solidFill>
                  <a:srgbClr val="996600"/>
                </a:solidFill>
                <a:latin typeface="+mj-lt"/>
              </a:rPr>
              <a:t>và</a:t>
            </a:r>
            <a:r>
              <a:rPr lang="en-US" sz="2400" b="1" dirty="0">
                <a:solidFill>
                  <a:srgbClr val="996600"/>
                </a:solidFill>
                <a:latin typeface="+mj-lt"/>
              </a:rPr>
              <a:t> </a:t>
            </a:r>
            <a:r>
              <a:rPr lang="en-US" sz="2400" b="1" dirty="0" err="1">
                <a:solidFill>
                  <a:srgbClr val="996600"/>
                </a:solidFill>
                <a:latin typeface="+mj-lt"/>
              </a:rPr>
              <a:t>hiểu</a:t>
            </a:r>
            <a:r>
              <a:rPr lang="en-US" sz="2400" b="1" dirty="0">
                <a:solidFill>
                  <a:srgbClr val="996600"/>
                </a:solidFill>
                <a:latin typeface="+mj-lt"/>
              </a:rPr>
              <a:t> </a:t>
            </a:r>
            <a:r>
              <a:rPr lang="en-US" sz="2400" b="1" dirty="0" err="1">
                <a:solidFill>
                  <a:srgbClr val="996600"/>
                </a:solidFill>
                <a:latin typeface="+mj-lt"/>
              </a:rPr>
              <a:t>biết</a:t>
            </a:r>
            <a:r>
              <a:rPr lang="en-US" sz="2400" b="1" dirty="0">
                <a:solidFill>
                  <a:srgbClr val="996600"/>
                </a:solidFill>
                <a:latin typeface="+mj-lt"/>
              </a:rPr>
              <a:t> </a:t>
            </a:r>
            <a:r>
              <a:rPr lang="en-US" sz="2400" b="1" dirty="0" err="1">
                <a:solidFill>
                  <a:srgbClr val="996600"/>
                </a:solidFill>
                <a:latin typeface="+mj-lt"/>
              </a:rPr>
              <a:t>sâu</a:t>
            </a:r>
            <a:r>
              <a:rPr lang="en-US" sz="2400" b="1" dirty="0">
                <a:solidFill>
                  <a:srgbClr val="996600"/>
                </a:solidFill>
                <a:latin typeface="+mj-lt"/>
              </a:rPr>
              <a:t> </a:t>
            </a:r>
            <a:r>
              <a:rPr lang="en-US" sz="2400" b="1" dirty="0" err="1">
                <a:solidFill>
                  <a:srgbClr val="996600"/>
                </a:solidFill>
                <a:latin typeface="+mj-lt"/>
              </a:rPr>
              <a:t>sắc</a:t>
            </a:r>
            <a:r>
              <a:rPr lang="en-US" sz="2400" b="1" dirty="0">
                <a:solidFill>
                  <a:srgbClr val="FF0000"/>
                </a:solidFill>
                <a:latin typeface="+mj-lt"/>
              </a:rPr>
              <a:t> </a:t>
            </a:r>
            <a:r>
              <a:rPr lang="en-US" sz="2400" dirty="0" err="1">
                <a:solidFill>
                  <a:srgbClr val="000099"/>
                </a:solidFill>
                <a:latin typeface="+mj-lt"/>
              </a:rPr>
              <a:t>phong</a:t>
            </a:r>
            <a:r>
              <a:rPr lang="en-US" sz="2400" dirty="0">
                <a:solidFill>
                  <a:srgbClr val="000099"/>
                </a:solidFill>
                <a:latin typeface="+mj-lt"/>
              </a:rPr>
              <a:t> </a:t>
            </a:r>
            <a:r>
              <a:rPr lang="en-US" sz="2400" dirty="0" err="1">
                <a:solidFill>
                  <a:srgbClr val="000099"/>
                </a:solidFill>
                <a:latin typeface="+mj-lt"/>
              </a:rPr>
              <a:t>trào</a:t>
            </a:r>
            <a:r>
              <a:rPr lang="en-US" sz="2400" dirty="0">
                <a:solidFill>
                  <a:srgbClr val="000099"/>
                </a:solidFill>
                <a:latin typeface="+mj-lt"/>
              </a:rPr>
              <a:t> </a:t>
            </a:r>
            <a:r>
              <a:rPr lang="en-US" sz="2400" dirty="0" err="1">
                <a:solidFill>
                  <a:srgbClr val="000099"/>
                </a:solidFill>
                <a:latin typeface="+mj-lt"/>
              </a:rPr>
              <a:t>công</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dân</a:t>
            </a:r>
            <a:r>
              <a:rPr lang="en-US" sz="2400" dirty="0">
                <a:solidFill>
                  <a:srgbClr val="000099"/>
                </a:solidFill>
                <a:latin typeface="+mj-lt"/>
              </a:rPr>
              <a:t> </a:t>
            </a:r>
            <a:r>
              <a:rPr lang="en-US" sz="2400" dirty="0" err="1">
                <a:solidFill>
                  <a:srgbClr val="000099"/>
                </a:solidFill>
                <a:latin typeface="+mj-lt"/>
              </a:rPr>
              <a:t>lao</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a:t>
            </a:r>
          </a:p>
        </p:txBody>
      </p:sp>
      <p:sp>
        <p:nvSpPr>
          <p:cNvPr id="10" name="Rectangle 9"/>
          <p:cNvSpPr/>
          <p:nvPr/>
        </p:nvSpPr>
        <p:spPr>
          <a:xfrm>
            <a:off x="1258173" y="3754439"/>
            <a:ext cx="7473703" cy="1938992"/>
          </a:xfrm>
          <a:prstGeom prst="rect">
            <a:avLst/>
          </a:prstGeom>
        </p:spPr>
        <p:txBody>
          <a:bodyPr wrap="square">
            <a:spAutoFit/>
          </a:bodyPr>
          <a:lstStyle/>
          <a:p>
            <a:pPr algn="just">
              <a:defRPr/>
            </a:pPr>
            <a:r>
              <a:rPr lang="en-US" sz="2400" b="1" dirty="0" err="1">
                <a:solidFill>
                  <a:srgbClr val="800000"/>
                </a:solidFill>
                <a:latin typeface="+mj-lt"/>
              </a:rPr>
              <a:t>Kế</a:t>
            </a:r>
            <a:r>
              <a:rPr lang="en-US" sz="2400" b="1" dirty="0">
                <a:solidFill>
                  <a:srgbClr val="800000"/>
                </a:solidFill>
                <a:latin typeface="+mj-lt"/>
              </a:rPr>
              <a:t> </a:t>
            </a:r>
            <a:r>
              <a:rPr lang="en-US" sz="2400" b="1" dirty="0" err="1">
                <a:solidFill>
                  <a:srgbClr val="800000"/>
                </a:solidFill>
                <a:latin typeface="+mj-lt"/>
              </a:rPr>
              <a:t>thừa</a:t>
            </a:r>
            <a:r>
              <a:rPr lang="en-US" sz="2400" b="1" dirty="0">
                <a:solidFill>
                  <a:srgbClr val="800000"/>
                </a:solidFill>
                <a:latin typeface="+mj-lt"/>
              </a:rPr>
              <a:t>, </a:t>
            </a:r>
            <a:r>
              <a:rPr lang="en-US" sz="2400" b="1" dirty="0" err="1">
                <a:solidFill>
                  <a:srgbClr val="800000"/>
                </a:solidFill>
                <a:latin typeface="+mj-lt"/>
              </a:rPr>
              <a:t>phát</a:t>
            </a:r>
            <a:r>
              <a:rPr lang="en-US" sz="2400" b="1" dirty="0">
                <a:solidFill>
                  <a:srgbClr val="800000"/>
                </a:solidFill>
                <a:latin typeface="+mj-lt"/>
              </a:rPr>
              <a:t> </a:t>
            </a:r>
            <a:r>
              <a:rPr lang="en-US" sz="2400" b="1" dirty="0" err="1">
                <a:solidFill>
                  <a:srgbClr val="800000"/>
                </a:solidFill>
                <a:latin typeface="+mj-lt"/>
              </a:rPr>
              <a:t>triển</a:t>
            </a:r>
            <a:r>
              <a:rPr lang="en-US" sz="2400" b="1" dirty="0">
                <a:solidFill>
                  <a:srgbClr val="800000"/>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đỉnh</a:t>
            </a:r>
            <a:r>
              <a:rPr lang="en-US" sz="2400" dirty="0">
                <a:solidFill>
                  <a:srgbClr val="000099"/>
                </a:solidFill>
                <a:latin typeface="+mj-lt"/>
              </a:rPr>
              <a:t> </a:t>
            </a:r>
            <a:r>
              <a:rPr lang="en-US" sz="2400" dirty="0" err="1">
                <a:solidFill>
                  <a:srgbClr val="000099"/>
                </a:solidFill>
                <a:latin typeface="+mj-lt"/>
              </a:rPr>
              <a:t>cao</a:t>
            </a:r>
            <a:r>
              <a:rPr lang="en-US" sz="2400" dirty="0">
                <a:solidFill>
                  <a:srgbClr val="000099"/>
                </a:solidFill>
                <a:latin typeface="+mj-lt"/>
              </a:rPr>
              <a:t> </a:t>
            </a:r>
            <a:r>
              <a:rPr lang="en-US" sz="2400" dirty="0" err="1">
                <a:solidFill>
                  <a:srgbClr val="000099"/>
                </a:solidFill>
                <a:latin typeface="+mj-lt"/>
              </a:rPr>
              <a:t>lý</a:t>
            </a:r>
            <a:r>
              <a:rPr lang="en-US" sz="2400" dirty="0">
                <a:solidFill>
                  <a:srgbClr val="000099"/>
                </a:solidFill>
                <a:latin typeface="+mj-lt"/>
              </a:rPr>
              <a:t> </a:t>
            </a:r>
            <a:r>
              <a:rPr lang="en-US" sz="2400" dirty="0" err="1">
                <a:solidFill>
                  <a:srgbClr val="000099"/>
                </a:solidFill>
                <a:latin typeface="+mj-lt"/>
              </a:rPr>
              <a:t>luận</a:t>
            </a:r>
            <a:r>
              <a:rPr lang="en-US" sz="2400" dirty="0">
                <a:solidFill>
                  <a:srgbClr val="000099"/>
                </a:solidFill>
                <a:latin typeface="+mj-lt"/>
              </a:rPr>
              <a:t> </a:t>
            </a:r>
            <a:r>
              <a:rPr lang="en-US" sz="2400" dirty="0" err="1">
                <a:solidFill>
                  <a:srgbClr val="000099"/>
                </a:solidFill>
                <a:latin typeface="+mj-lt"/>
              </a:rPr>
              <a:t>đương</a:t>
            </a:r>
            <a:r>
              <a:rPr lang="en-US" sz="2400" dirty="0">
                <a:solidFill>
                  <a:srgbClr val="000099"/>
                </a:solidFill>
                <a:latin typeface="+mj-lt"/>
              </a:rPr>
              <a:t> </a:t>
            </a:r>
            <a:r>
              <a:rPr lang="en-US" sz="2400" dirty="0" err="1">
                <a:solidFill>
                  <a:srgbClr val="000099"/>
                </a:solidFill>
                <a:latin typeface="+mj-lt"/>
              </a:rPr>
              <a:t>thời</a:t>
            </a:r>
            <a:r>
              <a:rPr lang="en-US" sz="2400" dirty="0">
                <a:solidFill>
                  <a:srgbClr val="000099"/>
                </a:solidFill>
                <a:latin typeface="+mj-lt"/>
              </a:rPr>
              <a:t>, </a:t>
            </a:r>
            <a:r>
              <a:rPr lang="en-US" sz="2400" dirty="0" err="1">
                <a:solidFill>
                  <a:srgbClr val="000099"/>
                </a:solidFill>
                <a:latin typeface="+mj-lt"/>
              </a:rPr>
              <a:t>với</a:t>
            </a:r>
            <a:r>
              <a:rPr lang="en-US" sz="2400" dirty="0">
                <a:solidFill>
                  <a:srgbClr val="000099"/>
                </a:solidFill>
                <a:latin typeface="+mj-lt"/>
              </a:rPr>
              <a:t> </a:t>
            </a:r>
            <a:r>
              <a:rPr lang="en-US" sz="2400" dirty="0" err="1">
                <a:solidFill>
                  <a:srgbClr val="000099"/>
                </a:solidFill>
                <a:latin typeface="+mj-lt"/>
              </a:rPr>
              <a:t>tư</a:t>
            </a:r>
            <a:r>
              <a:rPr lang="en-US" sz="2400" dirty="0">
                <a:solidFill>
                  <a:srgbClr val="000099"/>
                </a:solidFill>
                <a:latin typeface="+mj-lt"/>
              </a:rPr>
              <a:t> </a:t>
            </a:r>
            <a:r>
              <a:rPr lang="en-US" sz="2400" dirty="0" err="1">
                <a:solidFill>
                  <a:srgbClr val="000099"/>
                </a:solidFill>
                <a:latin typeface="+mj-lt"/>
              </a:rPr>
              <a:t>duy</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hiểu</a:t>
            </a:r>
            <a:r>
              <a:rPr lang="en-US" sz="2400" dirty="0">
                <a:solidFill>
                  <a:srgbClr val="000099"/>
                </a:solidFill>
                <a:latin typeface="+mj-lt"/>
              </a:rPr>
              <a:t> </a:t>
            </a:r>
            <a:r>
              <a:rPr lang="en-US" sz="2400" dirty="0" err="1">
                <a:solidFill>
                  <a:srgbClr val="000099"/>
                </a:solidFill>
                <a:latin typeface="+mj-lt"/>
              </a:rPr>
              <a:t>biết</a:t>
            </a:r>
            <a:r>
              <a:rPr lang="en-US" sz="2400" dirty="0">
                <a:solidFill>
                  <a:srgbClr val="000099"/>
                </a:solidFill>
                <a:latin typeface="+mj-lt"/>
              </a:rPr>
              <a:t> </a:t>
            </a:r>
            <a:r>
              <a:rPr lang="en-US" sz="2400" dirty="0" err="1">
                <a:solidFill>
                  <a:srgbClr val="000099"/>
                </a:solidFill>
                <a:latin typeface="+mj-lt"/>
              </a:rPr>
              <a:t>sâu</a:t>
            </a:r>
            <a:r>
              <a:rPr lang="en-US" sz="2400" dirty="0">
                <a:solidFill>
                  <a:srgbClr val="000099"/>
                </a:solidFill>
                <a:latin typeface="+mj-lt"/>
              </a:rPr>
              <a:t> </a:t>
            </a:r>
            <a:r>
              <a:rPr lang="en-US" sz="2400" dirty="0" err="1">
                <a:solidFill>
                  <a:srgbClr val="000099"/>
                </a:solidFill>
                <a:latin typeface="+mj-lt"/>
              </a:rPr>
              <a:t>sắc</a:t>
            </a:r>
            <a:r>
              <a:rPr lang="en-US" sz="2400" dirty="0">
                <a:solidFill>
                  <a:srgbClr val="000099"/>
                </a:solidFill>
                <a:latin typeface="+mj-lt"/>
              </a:rPr>
              <a:t> </a:t>
            </a:r>
            <a:r>
              <a:rPr lang="en-US" sz="2400" dirty="0" err="1">
                <a:solidFill>
                  <a:srgbClr val="000099"/>
                </a:solidFill>
                <a:latin typeface="+mj-lt"/>
              </a:rPr>
              <a:t>thực</a:t>
            </a:r>
            <a:r>
              <a:rPr lang="en-US" sz="2400" dirty="0">
                <a:solidFill>
                  <a:srgbClr val="000099"/>
                </a:solidFill>
                <a:latin typeface="+mj-lt"/>
              </a:rPr>
              <a:t> </a:t>
            </a:r>
            <a:r>
              <a:rPr lang="en-US" sz="2400" dirty="0" err="1">
                <a:solidFill>
                  <a:srgbClr val="000099"/>
                </a:solidFill>
                <a:latin typeface="+mj-lt"/>
              </a:rPr>
              <a:t>tiễn</a:t>
            </a:r>
            <a:r>
              <a:rPr lang="en-US" sz="2400" dirty="0">
                <a:solidFill>
                  <a:srgbClr val="000099"/>
                </a:solidFill>
                <a:latin typeface="+mj-lt"/>
              </a:rPr>
              <a:t> </a:t>
            </a:r>
            <a:r>
              <a:rPr lang="en-US" sz="2400" dirty="0" err="1">
                <a:solidFill>
                  <a:srgbClr val="000099"/>
                </a:solidFill>
                <a:latin typeface="+mj-lt"/>
              </a:rPr>
              <a:t>vận</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dirty="0" err="1">
                <a:solidFill>
                  <a:srgbClr val="000099"/>
                </a:solidFill>
                <a:latin typeface="+mj-lt"/>
              </a:rPr>
              <a:t>của</a:t>
            </a:r>
            <a:r>
              <a:rPr lang="en-US" sz="2400" dirty="0">
                <a:solidFill>
                  <a:srgbClr val="000099"/>
                </a:solidFill>
                <a:latin typeface="+mj-lt"/>
              </a:rPr>
              <a:t> PTCN </a:t>
            </a:r>
            <a:r>
              <a:rPr lang="en-US" sz="2400" dirty="0" err="1">
                <a:solidFill>
                  <a:srgbClr val="000099"/>
                </a:solidFill>
                <a:latin typeface="+mj-lt"/>
              </a:rPr>
              <a:t>quốc</a:t>
            </a:r>
            <a:r>
              <a:rPr lang="en-US" sz="2400" dirty="0">
                <a:solidFill>
                  <a:srgbClr val="000099"/>
                </a:solidFill>
                <a:latin typeface="+mj-lt"/>
              </a:rPr>
              <a:t> </a:t>
            </a:r>
            <a:r>
              <a:rPr lang="en-US" sz="2400" dirty="0" err="1">
                <a:solidFill>
                  <a:srgbClr val="000099"/>
                </a:solidFill>
                <a:latin typeface="+mj-lt"/>
              </a:rPr>
              <a:t>tế</a:t>
            </a:r>
            <a:r>
              <a:rPr lang="en-US" sz="2400" dirty="0">
                <a:solidFill>
                  <a:srgbClr val="000099"/>
                </a:solidFill>
                <a:latin typeface="+mj-lt"/>
              </a:rPr>
              <a:t>, </a:t>
            </a:r>
            <a:r>
              <a:rPr lang="en-US" sz="2400" dirty="0" err="1">
                <a:solidFill>
                  <a:srgbClr val="000099"/>
                </a:solidFill>
                <a:latin typeface="+mj-lt"/>
              </a:rPr>
              <a:t>hai</a:t>
            </a:r>
            <a:r>
              <a:rPr lang="en-US" sz="2400" dirty="0">
                <a:solidFill>
                  <a:srgbClr val="000099"/>
                </a:solidFill>
                <a:latin typeface="+mj-lt"/>
              </a:rPr>
              <a:t> </a:t>
            </a:r>
            <a:r>
              <a:rPr lang="en-US" sz="2400" dirty="0" err="1">
                <a:solidFill>
                  <a:srgbClr val="000099"/>
                </a:solidFill>
                <a:latin typeface="+mj-lt"/>
              </a:rPr>
              <a:t>ông</a:t>
            </a:r>
            <a:r>
              <a:rPr lang="en-US" sz="2400" dirty="0">
                <a:solidFill>
                  <a:srgbClr val="000099"/>
                </a:solidFill>
                <a:latin typeface="+mj-lt"/>
              </a:rPr>
              <a:t> </a:t>
            </a:r>
            <a:r>
              <a:rPr lang="en-US" sz="2400" dirty="0" err="1">
                <a:solidFill>
                  <a:srgbClr val="000099"/>
                </a:solidFill>
                <a:latin typeface="+mj-lt"/>
              </a:rPr>
              <a:t>đã</a:t>
            </a:r>
            <a:r>
              <a:rPr lang="en-US" sz="2400" dirty="0">
                <a:solidFill>
                  <a:srgbClr val="000099"/>
                </a:solidFill>
                <a:latin typeface="+mj-lt"/>
              </a:rPr>
              <a:t> </a:t>
            </a:r>
            <a:r>
              <a:rPr lang="en-US" sz="2400" b="1" dirty="0" err="1">
                <a:solidFill>
                  <a:srgbClr val="800000"/>
                </a:solidFill>
                <a:latin typeface="+mj-lt"/>
              </a:rPr>
              <a:t>đưa</a:t>
            </a:r>
            <a:r>
              <a:rPr lang="en-US" sz="2400" b="1" dirty="0">
                <a:solidFill>
                  <a:srgbClr val="800000"/>
                </a:solidFill>
                <a:latin typeface="+mj-lt"/>
              </a:rPr>
              <a:t> CNXH </a:t>
            </a:r>
            <a:r>
              <a:rPr lang="en-US" sz="2400" b="1" dirty="0" err="1">
                <a:solidFill>
                  <a:srgbClr val="800000"/>
                </a:solidFill>
                <a:latin typeface="+mj-lt"/>
              </a:rPr>
              <a:t>từ</a:t>
            </a:r>
            <a:r>
              <a:rPr lang="en-US" sz="2400" b="1" dirty="0">
                <a:solidFill>
                  <a:srgbClr val="800000"/>
                </a:solidFill>
                <a:latin typeface="+mj-lt"/>
              </a:rPr>
              <a:t> </a:t>
            </a:r>
            <a:r>
              <a:rPr lang="en-US" sz="2400" b="1" dirty="0" err="1">
                <a:solidFill>
                  <a:srgbClr val="800000"/>
                </a:solidFill>
                <a:latin typeface="+mj-lt"/>
              </a:rPr>
              <a:t>không</a:t>
            </a:r>
            <a:r>
              <a:rPr lang="en-US" sz="2400" b="1" dirty="0">
                <a:solidFill>
                  <a:srgbClr val="800000"/>
                </a:solidFill>
                <a:latin typeface="+mj-lt"/>
              </a:rPr>
              <a:t> </a:t>
            </a:r>
            <a:r>
              <a:rPr lang="en-US" sz="2400" b="1" dirty="0" err="1">
                <a:solidFill>
                  <a:srgbClr val="800000"/>
                </a:solidFill>
                <a:latin typeface="+mj-lt"/>
              </a:rPr>
              <a:t>tưởng</a:t>
            </a:r>
            <a:r>
              <a:rPr lang="en-US" sz="2400" b="1" dirty="0">
                <a:solidFill>
                  <a:srgbClr val="800000"/>
                </a:solidFill>
                <a:latin typeface="+mj-lt"/>
              </a:rPr>
              <a:t> </a:t>
            </a:r>
            <a:r>
              <a:rPr lang="en-US" sz="2400" b="1" dirty="0" err="1">
                <a:solidFill>
                  <a:srgbClr val="800000"/>
                </a:solidFill>
                <a:latin typeface="+mj-lt"/>
              </a:rPr>
              <a:t>trở</a:t>
            </a:r>
            <a:r>
              <a:rPr lang="en-US" sz="2400" b="1" dirty="0">
                <a:solidFill>
                  <a:srgbClr val="800000"/>
                </a:solidFill>
                <a:latin typeface="+mj-lt"/>
              </a:rPr>
              <a:t> </a:t>
            </a:r>
            <a:r>
              <a:rPr lang="en-US" sz="2400" b="1" dirty="0" err="1">
                <a:solidFill>
                  <a:srgbClr val="800000"/>
                </a:solidFill>
                <a:latin typeface="+mj-lt"/>
              </a:rPr>
              <a:t>thành</a:t>
            </a:r>
            <a:r>
              <a:rPr lang="en-US" sz="2400" b="1" dirty="0">
                <a:solidFill>
                  <a:srgbClr val="800000"/>
                </a:solidFill>
                <a:latin typeface="+mj-lt"/>
              </a:rPr>
              <a:t> </a:t>
            </a:r>
            <a:r>
              <a:rPr lang="en-US" sz="2400" b="1" dirty="0" err="1">
                <a:solidFill>
                  <a:srgbClr val="800000"/>
                </a:solidFill>
                <a:latin typeface="+mj-lt"/>
              </a:rPr>
              <a:t>học</a:t>
            </a:r>
            <a:r>
              <a:rPr lang="en-US" sz="2400" b="1" dirty="0">
                <a:solidFill>
                  <a:srgbClr val="800000"/>
                </a:solidFill>
                <a:latin typeface="+mj-lt"/>
              </a:rPr>
              <a:t> </a:t>
            </a:r>
            <a:r>
              <a:rPr lang="en-US" sz="2400" b="1" dirty="0" err="1">
                <a:solidFill>
                  <a:srgbClr val="800000"/>
                </a:solidFill>
                <a:latin typeface="+mj-lt"/>
              </a:rPr>
              <a:t>thuyết</a:t>
            </a:r>
            <a:r>
              <a:rPr lang="en-US" sz="2400" b="1" dirty="0">
                <a:solidFill>
                  <a:srgbClr val="800000"/>
                </a:solidFill>
                <a:latin typeface="+mj-lt"/>
              </a:rPr>
              <a:t> </a:t>
            </a:r>
            <a:r>
              <a:rPr lang="en-US" sz="2400" b="1" dirty="0" err="1">
                <a:solidFill>
                  <a:srgbClr val="800000"/>
                </a:solidFill>
                <a:latin typeface="+mj-lt"/>
              </a:rPr>
              <a:t>khoa</a:t>
            </a:r>
            <a:r>
              <a:rPr lang="en-US" sz="2400" b="1" dirty="0">
                <a:solidFill>
                  <a:srgbClr val="800000"/>
                </a:solidFill>
                <a:latin typeface="+mj-lt"/>
              </a:rPr>
              <a:t> </a:t>
            </a:r>
            <a:r>
              <a:rPr lang="en-US" sz="2400" b="1" dirty="0" err="1">
                <a:solidFill>
                  <a:srgbClr val="800000"/>
                </a:solidFill>
                <a:latin typeface="+mj-lt"/>
              </a:rPr>
              <a:t>học</a:t>
            </a:r>
            <a:r>
              <a:rPr lang="en-US" sz="2400" dirty="0">
                <a:solidFill>
                  <a:srgbClr val="800000"/>
                </a:solidFill>
                <a:latin typeface="+mj-lt"/>
              </a:rPr>
              <a:t>. </a:t>
            </a:r>
          </a:p>
        </p:txBody>
      </p:sp>
      <p:sp>
        <p:nvSpPr>
          <p:cNvPr id="11" name="Rectangle: Rounded Corners 33">
            <a:extLst>
              <a:ext uri="{FF2B5EF4-FFF2-40B4-BE49-F238E27FC236}">
                <a16:creationId xmlns:a16="http://schemas.microsoft.com/office/drawing/2014/main" xmlns="" id="{9AE454C2-3763-4582-93F1-2A4D7512E353}"/>
              </a:ext>
            </a:extLst>
          </p:cNvPr>
          <p:cNvSpPr/>
          <p:nvPr/>
        </p:nvSpPr>
        <p:spPr>
          <a:xfrm>
            <a:off x="220920" y="1870482"/>
            <a:ext cx="846050" cy="797322"/>
          </a:xfrm>
          <a:prstGeom prst="round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2" name="Rectangle: Rounded Corners 33">
            <a:extLst>
              <a:ext uri="{FF2B5EF4-FFF2-40B4-BE49-F238E27FC236}">
                <a16:creationId xmlns:a16="http://schemas.microsoft.com/office/drawing/2014/main" xmlns="" id="{9AE454C2-3763-4582-93F1-2A4D7512E353}"/>
              </a:ext>
            </a:extLst>
          </p:cNvPr>
          <p:cNvSpPr/>
          <p:nvPr/>
        </p:nvSpPr>
        <p:spPr>
          <a:xfrm>
            <a:off x="220920" y="4325274"/>
            <a:ext cx="846050" cy="797322"/>
          </a:xfrm>
          <a:prstGeom prst="round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3" name="Frame 17">
            <a:extLst>
              <a:ext uri="{FF2B5EF4-FFF2-40B4-BE49-F238E27FC236}">
                <a16:creationId xmlns="" xmlns:a16="http://schemas.microsoft.com/office/drawing/2014/main" id="{1278BF84-DDF3-43F8-88E4-A0F28E4079EF}"/>
              </a:ext>
            </a:extLst>
          </p:cNvPr>
          <p:cNvSpPr/>
          <p:nvPr/>
        </p:nvSpPr>
        <p:spPr>
          <a:xfrm>
            <a:off x="389169" y="2015066"/>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14" name="Frame 17">
            <a:extLst>
              <a:ext uri="{FF2B5EF4-FFF2-40B4-BE49-F238E27FC236}">
                <a16:creationId xmlns="" xmlns:a16="http://schemas.microsoft.com/office/drawing/2014/main" id="{1278BF84-DDF3-43F8-88E4-A0F28E4079EF}"/>
              </a:ext>
            </a:extLst>
          </p:cNvPr>
          <p:cNvSpPr/>
          <p:nvPr/>
        </p:nvSpPr>
        <p:spPr>
          <a:xfrm>
            <a:off x="389168" y="4469858"/>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Tree>
    <p:extLst>
      <p:ext uri="{BB962C8B-B14F-4D97-AF65-F5344CB8AC3E}">
        <p14:creationId xmlns:p14="http://schemas.microsoft.com/office/powerpoint/2010/main" val="2718721844"/>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1"/>
          <p:cNvGrpSpPr>
            <a:grpSpLocks/>
          </p:cNvGrpSpPr>
          <p:nvPr/>
        </p:nvGrpSpPr>
        <p:grpSpPr bwMode="auto">
          <a:xfrm>
            <a:off x="25758" y="929345"/>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itle 1"/>
          <p:cNvSpPr txBox="1">
            <a:spLocks noChangeArrowheads="1"/>
          </p:cNvSpPr>
          <p:nvPr/>
        </p:nvSpPr>
        <p:spPr>
          <a:xfrm>
            <a:off x="134639" y="296935"/>
            <a:ext cx="1173968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smtClean="0">
                <a:solidFill>
                  <a:srgbClr val="008000"/>
                </a:solidFill>
                <a:latin typeface="+mn-lt"/>
                <a:cs typeface="Times New Roman" panose="02020603050405020304" pitchFamily="18" charset="0"/>
              </a:rPr>
              <a:t>2. </a:t>
            </a:r>
            <a:r>
              <a:rPr lang="en-US" altLang="en-US" sz="2800" b="1" dirty="0" err="1" smtClean="0">
                <a:solidFill>
                  <a:srgbClr val="008000"/>
                </a:solidFill>
                <a:latin typeface="+mn-lt"/>
                <a:cs typeface="Times New Roman" panose="02020603050405020304" pitchFamily="18" charset="0"/>
              </a:rPr>
              <a:t>Các</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giai</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đoạn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phát</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triển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của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chủ</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nghĩa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Mác</a:t>
            </a:r>
            <a:r>
              <a:rPr lang="en-US" altLang="en-US" sz="2800" b="1" dirty="0" smtClean="0">
                <a:solidFill>
                  <a:srgbClr val="008000"/>
                </a:solidFill>
                <a:latin typeface="+mn-lt"/>
                <a:cs typeface="Times New Roman" panose="02020603050405020304" pitchFamily="18" charset="0"/>
              </a:rPr>
              <a:t> - </a:t>
            </a:r>
            <a:r>
              <a:rPr lang="en-US" altLang="en-US" sz="2800" b="1" dirty="0" err="1" smtClean="0">
                <a:solidFill>
                  <a:srgbClr val="008000"/>
                </a:solidFill>
                <a:latin typeface="+mn-lt"/>
                <a:cs typeface="Times New Roman" panose="02020603050405020304" pitchFamily="18" charset="0"/>
              </a:rPr>
              <a:t>Lênin</a:t>
            </a:r>
            <a:endParaRPr lang="en-US" altLang="en-US" sz="2800" b="1" dirty="0">
              <a:solidFill>
                <a:srgbClr val="008000"/>
              </a:solidFill>
              <a:latin typeface="+mn-lt"/>
              <a:cs typeface="Times New Roman" panose="02020603050405020304" pitchFamily="18" charset="0"/>
            </a:endParaRPr>
          </a:p>
        </p:txBody>
      </p:sp>
      <p:sp>
        <p:nvSpPr>
          <p:cNvPr id="20" name="Text Box 13"/>
          <p:cNvSpPr txBox="1">
            <a:spLocks noChangeArrowheads="1"/>
          </p:cNvSpPr>
          <p:nvPr/>
        </p:nvSpPr>
        <p:spPr bwMode="gray">
          <a:xfrm>
            <a:off x="1084525" y="2022563"/>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sp>
        <p:nvSpPr>
          <p:cNvPr id="23" name="Line 7"/>
          <p:cNvSpPr>
            <a:spLocks noChangeShapeType="1"/>
          </p:cNvSpPr>
          <p:nvPr/>
        </p:nvSpPr>
        <p:spPr bwMode="gray">
          <a:xfrm flipH="1" flipV="1">
            <a:off x="1313643" y="1714176"/>
            <a:ext cx="89121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4" name="Line 5"/>
          <p:cNvSpPr>
            <a:spLocks noChangeShapeType="1"/>
          </p:cNvSpPr>
          <p:nvPr/>
        </p:nvSpPr>
        <p:spPr bwMode="gray">
          <a:xfrm flipH="1" flipV="1">
            <a:off x="1313643" y="3110355"/>
            <a:ext cx="8783394" cy="1377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5" name="Line 4"/>
          <p:cNvSpPr>
            <a:spLocks noChangeShapeType="1"/>
          </p:cNvSpPr>
          <p:nvPr/>
        </p:nvSpPr>
        <p:spPr bwMode="gray">
          <a:xfrm flipH="1">
            <a:off x="1313642" y="4551584"/>
            <a:ext cx="8912181" cy="14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6" name="Line 4"/>
          <p:cNvSpPr>
            <a:spLocks noChangeShapeType="1"/>
          </p:cNvSpPr>
          <p:nvPr/>
        </p:nvSpPr>
        <p:spPr bwMode="gray">
          <a:xfrm flipH="1">
            <a:off x="1349136" y="5961535"/>
            <a:ext cx="887668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7" name="Rectangle 3"/>
          <p:cNvSpPr>
            <a:spLocks noChangeArrowheads="1"/>
          </p:cNvSpPr>
          <p:nvPr/>
        </p:nvSpPr>
        <p:spPr bwMode="auto">
          <a:xfrm>
            <a:off x="1084525" y="3519923"/>
            <a:ext cx="8899302" cy="523220"/>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nchor="ctr">
            <a:spAutoFit/>
          </a:bodyPr>
          <a:lstStyle/>
          <a:p>
            <a:pPr marL="457200" indent="-457200" algn="just" eaLnBrk="0" hangingPunct="0">
              <a:buFont typeface="Wingdings" panose="05000000000000000000" pitchFamily="2" charset="2"/>
              <a:buChar char="§"/>
              <a:tabLst>
                <a:tab pos="5257800" algn="l"/>
              </a:tabLst>
              <a:defRPr/>
            </a:pPr>
            <a:r>
              <a:rPr lang="pt-BR" sz="2800" b="1" dirty="0" smtClean="0">
                <a:solidFill>
                  <a:srgbClr val="FF0000"/>
                </a:solidFill>
                <a:latin typeface="+mj-lt"/>
                <a:cs typeface="Times New Roman" pitchFamily="18" charset="0"/>
              </a:rPr>
              <a:t> </a:t>
            </a:r>
            <a:r>
              <a:rPr lang="pt-BR" sz="2800" b="1" dirty="0">
                <a:solidFill>
                  <a:srgbClr val="FF0000"/>
                </a:solidFill>
                <a:latin typeface="+mj-lt"/>
                <a:cs typeface="Times New Roman" pitchFamily="18" charset="0"/>
              </a:rPr>
              <a:t>V.I.Lênin phát triển chủ nghĩa Mác (1895-1924)</a:t>
            </a:r>
          </a:p>
        </p:txBody>
      </p:sp>
      <p:sp>
        <p:nvSpPr>
          <p:cNvPr id="2" name="Rectangle 1"/>
          <p:cNvSpPr/>
          <p:nvPr/>
        </p:nvSpPr>
        <p:spPr>
          <a:xfrm>
            <a:off x="1084525" y="5121580"/>
            <a:ext cx="7959230" cy="523220"/>
          </a:xfrm>
          <a:prstGeom prst="rect">
            <a:avLst/>
          </a:prstGeom>
        </p:spPr>
        <p:txBody>
          <a:bodyPr wrap="none">
            <a:spAutoFit/>
          </a:bodyPr>
          <a:lstStyle/>
          <a:p>
            <a:pPr marL="457200" indent="-457200" algn="just" eaLnBrk="0" hangingPunct="0">
              <a:buFont typeface="Wingdings" panose="05000000000000000000" pitchFamily="2" charset="2"/>
              <a:buChar char="§"/>
              <a:tabLst>
                <a:tab pos="5257800" algn="l"/>
              </a:tabLst>
              <a:defRPr/>
            </a:pPr>
            <a:r>
              <a:rPr lang="pt-BR" sz="2800" b="1" dirty="0">
                <a:latin typeface="+mj-lt"/>
                <a:cs typeface="Times New Roman" pitchFamily="18" charset="0"/>
              </a:rPr>
              <a:t>Chủ nghĩa Mác-Lênin từ năm 1924 đến nay</a:t>
            </a:r>
            <a:endParaRPr lang="pt-BR" sz="2800" b="1" dirty="0">
              <a:latin typeface="+mj-lt"/>
              <a:cs typeface="Times New Roman" pitchFamily="18" charset="0"/>
            </a:endParaRPr>
          </a:p>
        </p:txBody>
      </p:sp>
    </p:spTree>
    <p:extLst>
      <p:ext uri="{BB962C8B-B14F-4D97-AF65-F5344CB8AC3E}">
        <p14:creationId xmlns:p14="http://schemas.microsoft.com/office/powerpoint/2010/main" val="3539642804"/>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13"/>
          <p:cNvSpPr txBox="1">
            <a:spLocks noChangeArrowheads="1"/>
          </p:cNvSpPr>
          <p:nvPr/>
        </p:nvSpPr>
        <p:spPr bwMode="gray">
          <a:xfrm>
            <a:off x="1703388" y="270065"/>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457200" indent="-457200" algn="just">
              <a:buFont typeface="Wingdings" panose="05000000000000000000" pitchFamily="2" charset="2"/>
              <a:buChar char="q"/>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pic>
        <p:nvPicPr>
          <p:cNvPr id="4" name="Picture 3" descr="mks"/>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20053" y="1041154"/>
            <a:ext cx="1657350" cy="19097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4" descr="100_5969"/>
          <p:cNvPicPr>
            <a:picLocks noChangeAspect="1" noChangeArrowheads="1"/>
          </p:cNvPicPr>
          <p:nvPr/>
        </p:nvPicPr>
        <p:blipFill>
          <a:blip r:embed="rId3">
            <a:extLst>
              <a:ext uri="{28A0092B-C50C-407E-A947-70E740481C1C}">
                <a14:useLocalDpi xmlns:a14="http://schemas.microsoft.com/office/drawing/2010/main" val="0"/>
              </a:ext>
            </a:extLst>
          </a:blip>
          <a:srcRect l="17917" t="7263" b="5913"/>
          <a:stretch>
            <a:fillRect/>
          </a:stretch>
        </p:blipFill>
        <p:spPr bwMode="auto">
          <a:xfrm>
            <a:off x="2972784" y="1862207"/>
            <a:ext cx="1657350" cy="19065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Image associé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399" y="1862207"/>
            <a:ext cx="6603285" cy="410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425003" y="4019839"/>
            <a:ext cx="480739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buFont typeface="Wingdings" panose="05000000000000000000" pitchFamily="2" charset="2"/>
              <a:buChar char="§"/>
            </a:pPr>
            <a:r>
              <a:rPr lang="en-US" altLang="en-US" sz="2000" b="1" dirty="0">
                <a:solidFill>
                  <a:srgbClr val="FF0000"/>
                </a:solidFill>
                <a:latin typeface="Arial" panose="020B0604020202020204" pitchFamily="34" charset="0"/>
                <a:cs typeface="Times New Roman" panose="02020603050405020304" pitchFamily="18" charset="0"/>
              </a:rPr>
              <a:t>2/1848:</a:t>
            </a:r>
            <a:r>
              <a:rPr lang="en-US" altLang="en-US" sz="2000" dirty="0">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Tuyên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ngôn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của</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Đảng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cộng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sản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được</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thông</a:t>
            </a:r>
            <a:r>
              <a:rPr lang="en-US" altLang="en-US" sz="2000" dirty="0">
                <a:solidFill>
                  <a:srgbClr val="000066"/>
                </a:solidFill>
                <a:latin typeface="Arial" panose="020B0604020202020204" pitchFamily="34" charset="0"/>
                <a:cs typeface="Times New Roman" panose="02020603050405020304" pitchFamily="18" charset="0"/>
              </a:rPr>
              <a:t> qua </a:t>
            </a:r>
            <a:r>
              <a:rPr lang="en-US" altLang="en-US" sz="2000" dirty="0" err="1">
                <a:solidFill>
                  <a:srgbClr val="000066"/>
                </a:solidFill>
                <a:latin typeface="Arial" panose="020B0604020202020204" pitchFamily="34" charset="0"/>
                <a:cs typeface="Times New Roman" panose="02020603050405020304" pitchFamily="18" charset="0"/>
              </a:rPr>
              <a:t>và</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công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bố</a:t>
            </a:r>
            <a:r>
              <a:rPr lang="en-US" altLang="en-US" sz="2000" dirty="0">
                <a:solidFill>
                  <a:srgbClr val="000066"/>
                </a:solidFill>
                <a:latin typeface="Arial" panose="020B0604020202020204" pitchFamily="34" charset="0"/>
                <a:cs typeface="Times New Roman" panose="02020603050405020304" pitchFamily="18" charset="0"/>
              </a:rPr>
              <a:t> ở </a:t>
            </a:r>
            <a:r>
              <a:rPr lang="en-US" altLang="en-US" sz="2000" dirty="0" err="1">
                <a:solidFill>
                  <a:srgbClr val="000066"/>
                </a:solidFill>
                <a:latin typeface="Arial" panose="020B0604020202020204" pitchFamily="34" charset="0"/>
                <a:cs typeface="Times New Roman" panose="02020603050405020304" pitchFamily="18" charset="0"/>
              </a:rPr>
              <a:t>Luân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Đôn</a:t>
            </a:r>
            <a:r>
              <a:rPr lang="en-US" altLang="en-US" sz="2000" dirty="0">
                <a:solidFill>
                  <a:srgbClr val="000066"/>
                </a:solidFill>
                <a:latin typeface="Arial" panose="020B0604020202020204" pitchFamily="34" charset="0"/>
                <a:cs typeface="Times New Roman" panose="02020603050405020304" pitchFamily="18" charset="0"/>
              </a:rPr>
              <a:t>. </a:t>
            </a:r>
          </a:p>
        </p:txBody>
      </p:sp>
      <p:sp>
        <p:nvSpPr>
          <p:cNvPr id="8" name="Rectangle 7"/>
          <p:cNvSpPr>
            <a:spLocks noChangeArrowheads="1"/>
          </p:cNvSpPr>
          <p:nvPr/>
        </p:nvSpPr>
        <p:spPr bwMode="auto">
          <a:xfrm>
            <a:off x="2279649" y="5132657"/>
            <a:ext cx="29527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000" dirty="0" err="1">
                <a:solidFill>
                  <a:srgbClr val="C00000"/>
                </a:solidFill>
                <a:latin typeface="Arial" panose="020B0604020202020204" pitchFamily="34" charset="0"/>
                <a:cs typeface="Times New Roman" panose="02020603050405020304" pitchFamily="18" charset="0"/>
              </a:rPr>
              <a:t>đánh</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dấu</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sự</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ra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đời</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chủ</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nghĩa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Mác</a:t>
            </a:r>
            <a:r>
              <a:rPr lang="en-US" altLang="en-US" sz="2000" dirty="0">
                <a:solidFill>
                  <a:srgbClr val="C00000"/>
                </a:solidFill>
                <a:latin typeface="Arial" panose="020B0604020202020204" pitchFamily="34" charset="0"/>
                <a:cs typeface="Times New Roman" panose="02020603050405020304" pitchFamily="18" charset="0"/>
              </a:rPr>
              <a:t>.</a:t>
            </a:r>
          </a:p>
        </p:txBody>
      </p:sp>
      <p:sp>
        <p:nvSpPr>
          <p:cNvPr id="9" name="Right Arrow 8"/>
          <p:cNvSpPr/>
          <p:nvPr/>
        </p:nvSpPr>
        <p:spPr>
          <a:xfrm>
            <a:off x="1703388" y="5189013"/>
            <a:ext cx="549275" cy="493712"/>
          </a:xfrm>
          <a:prstGeom prst="right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023975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9"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1" presetClass="entr" presetSubtype="8"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heel(8)">
                                      <p:cBhvr>
                                        <p:cTn id="19" dur="20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3"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additive="base">
                                        <p:cTn id="24" dur="500" fill="hold"/>
                                        <p:tgtEl>
                                          <p:spTgt spid="7"/>
                                        </p:tgtEl>
                                        <p:attrNameLst>
                                          <p:attrName>ppt_x</p:attrName>
                                        </p:attrNameLst>
                                      </p:cBhvr>
                                      <p:tavLst>
                                        <p:tav tm="0">
                                          <p:val>
                                            <p:strVal val="1+#ppt_w/2"/>
                                          </p:val>
                                        </p:tav>
                                        <p:tav tm="100000">
                                          <p:val>
                                            <p:strVal val="#ppt_x"/>
                                          </p:val>
                                        </p:tav>
                                      </p:tavLst>
                                    </p:anim>
                                    <p:anim calcmode="lin" valueType="num">
                                      <p:cBhvr additive="base">
                                        <p:cTn id="25"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 fill="hold"/>
                                        <p:tgtEl>
                                          <p:spTgt spid="8"/>
                                        </p:tgtEl>
                                        <p:attrNameLst>
                                          <p:attrName>ppt_x</p:attrName>
                                        </p:attrNameLst>
                                      </p:cBhvr>
                                      <p:tavLst>
                                        <p:tav tm="0">
                                          <p:val>
                                            <p:strVal val="#ppt_x"/>
                                          </p:val>
                                        </p:tav>
                                        <p:tav tm="100000">
                                          <p:val>
                                            <p:strVal val="#ppt_x"/>
                                          </p:val>
                                        </p:tav>
                                      </p:tavLst>
                                    </p:anim>
                                    <p:anim calcmode="lin" valueType="num">
                                      <p:cBhvr additive="base">
                                        <p:cTn id="3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8" fill="hold" grpId="0" nodeType="click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additive="base">
                                        <p:cTn id="36" dur="500" fill="hold"/>
                                        <p:tgtEl>
                                          <p:spTgt spid="9"/>
                                        </p:tgtEl>
                                        <p:attrNameLst>
                                          <p:attrName>ppt_x</p:attrName>
                                        </p:attrNameLst>
                                      </p:cBhvr>
                                      <p:tavLst>
                                        <p:tav tm="0">
                                          <p:val>
                                            <p:strVal val="0-#ppt_w/2"/>
                                          </p:val>
                                        </p:tav>
                                        <p:tav tm="100000">
                                          <p:val>
                                            <p:strVal val="#ppt_x"/>
                                          </p:val>
                                        </p:tav>
                                      </p:tavLst>
                                    </p:anim>
                                    <p:anim calcmode="lin" valueType="num">
                                      <p:cBhvr additive="base">
                                        <p:cTn id="3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4" name="Oval 4"/>
          <p:cNvSpPr>
            <a:spLocks noChangeArrowheads="1"/>
          </p:cNvSpPr>
          <p:nvPr/>
        </p:nvSpPr>
        <p:spPr bwMode="auto">
          <a:xfrm>
            <a:off x="1774825" y="260350"/>
            <a:ext cx="2046288" cy="1752600"/>
          </a:xfrm>
          <a:prstGeom prst="ellipse">
            <a:avLst/>
          </a:prstGeom>
          <a:solidFill>
            <a:srgbClr val="0000FF"/>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0000FF"/>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altLang="en-US">
                <a:solidFill>
                  <a:schemeClr val="bg1"/>
                </a:solidFill>
                <a:latin typeface="Arial" panose="020B0604020202020204" pitchFamily="34" charset="0"/>
              </a:rPr>
              <a:t>Kế thừa và</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phát triển rực rỡ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tinh hoa trí tuệ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của nhân loại</a:t>
            </a:r>
            <a:endParaRPr lang="en-US" altLang="en-US">
              <a:solidFill>
                <a:schemeClr val="bg1"/>
              </a:solidFill>
              <a:latin typeface="Arial" panose="020B0604020202020204" pitchFamily="34" charset="0"/>
            </a:endParaRPr>
          </a:p>
        </p:txBody>
      </p:sp>
      <p:sp>
        <p:nvSpPr>
          <p:cNvPr id="10245" name="Oval 5"/>
          <p:cNvSpPr>
            <a:spLocks noChangeArrowheads="1"/>
          </p:cNvSpPr>
          <p:nvPr/>
        </p:nvSpPr>
        <p:spPr bwMode="auto">
          <a:xfrm>
            <a:off x="1774826" y="2249488"/>
            <a:ext cx="2233613" cy="1752600"/>
          </a:xfrm>
          <a:prstGeom prst="ellipse">
            <a:avLst/>
          </a:prstGeom>
          <a:solidFill>
            <a:srgbClr val="FF3399"/>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99"/>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Q</a:t>
            </a:r>
            <a:r>
              <a:rPr lang="vi-VN" altLang="en-US">
                <a:solidFill>
                  <a:schemeClr val="bg1"/>
                </a:solidFill>
                <a:latin typeface="Arial" panose="020B0604020202020204" pitchFamily="34" charset="0"/>
              </a:rPr>
              <a:t>ua nắm</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bắt</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thực tiễn trong</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phong trào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công nhân </a:t>
            </a:r>
            <a:endParaRPr lang="en-US" altLang="en-US">
              <a:solidFill>
                <a:schemeClr val="bg1"/>
              </a:solidFill>
              <a:latin typeface="Arial" panose="020B0604020202020204" pitchFamily="34" charset="0"/>
            </a:endParaRPr>
          </a:p>
        </p:txBody>
      </p:sp>
      <p:sp>
        <p:nvSpPr>
          <p:cNvPr id="10246" name="Oval 6"/>
          <p:cNvSpPr>
            <a:spLocks noChangeArrowheads="1"/>
          </p:cNvSpPr>
          <p:nvPr/>
        </p:nvSpPr>
        <p:spPr bwMode="auto">
          <a:xfrm>
            <a:off x="1763713" y="4229100"/>
            <a:ext cx="2057400" cy="1752600"/>
          </a:xfrm>
          <a:prstGeom prst="ellipse">
            <a:avLst/>
          </a:prstGeom>
          <a:solidFill>
            <a:srgbClr val="FF3300"/>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00"/>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N</a:t>
            </a:r>
            <a:r>
              <a:rPr lang="vi-VN" altLang="en-US">
                <a:solidFill>
                  <a:schemeClr val="bg1"/>
                </a:solidFill>
                <a:latin typeface="Arial" panose="020B0604020202020204" pitchFamily="34" charset="0"/>
              </a:rPr>
              <a:t>ghiên cứu</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kinh nghiệm</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thất bại</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của</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công xã Pari</a:t>
            </a:r>
            <a:endParaRPr lang="en-US" altLang="en-US">
              <a:solidFill>
                <a:schemeClr val="bg1"/>
              </a:solidFill>
              <a:latin typeface="Arial" panose="020B0604020202020204" pitchFamily="34" charset="0"/>
            </a:endParaRPr>
          </a:p>
        </p:txBody>
      </p:sp>
      <p:sp>
        <p:nvSpPr>
          <p:cNvPr id="10247" name="AutoShape 7"/>
          <p:cNvSpPr>
            <a:spLocks/>
          </p:cNvSpPr>
          <p:nvPr/>
        </p:nvSpPr>
        <p:spPr bwMode="auto">
          <a:xfrm>
            <a:off x="3717925" y="1195388"/>
            <a:ext cx="609600" cy="4191000"/>
          </a:xfrm>
          <a:prstGeom prst="rightBrace">
            <a:avLst>
              <a:gd name="adj1" fmla="val 25431"/>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ltLang="en-US">
              <a:latin typeface="Arial" panose="020B0604020202020204" pitchFamily="34" charset="0"/>
            </a:endParaRPr>
          </a:p>
        </p:txBody>
      </p:sp>
      <p:sp>
        <p:nvSpPr>
          <p:cNvPr id="10248" name="AutoShape 8"/>
          <p:cNvSpPr>
            <a:spLocks noChangeArrowheads="1"/>
          </p:cNvSpPr>
          <p:nvPr/>
        </p:nvSpPr>
        <p:spPr bwMode="auto">
          <a:xfrm>
            <a:off x="4475164" y="2201863"/>
            <a:ext cx="1260475" cy="2209800"/>
          </a:xfrm>
          <a:prstGeom prst="bevel">
            <a:avLst>
              <a:gd name="adj" fmla="val 12500"/>
            </a:avLst>
          </a:prstGeom>
          <a:solidFill>
            <a:srgbClr val="FFFF00"/>
          </a:solidFill>
          <a:ln w="9525">
            <a:solidFill>
              <a:schemeClr val="tx1"/>
            </a:solidFill>
            <a:miter lim="800000"/>
            <a:headEnd/>
            <a:tailEnd/>
          </a:ln>
          <a:effectLst>
            <a:outerShdw dist="107763" dir="8100000" algn="ctr" rotWithShape="0">
              <a:schemeClr val="bg2">
                <a:alpha val="50000"/>
              </a:schemeClr>
            </a:outerShdw>
          </a:effec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b="1">
                <a:solidFill>
                  <a:srgbClr val="006600"/>
                </a:solidFill>
                <a:latin typeface="Arial" panose="020B0604020202020204" pitchFamily="34" charset="0"/>
              </a:rPr>
              <a:t>CÁC</a:t>
            </a:r>
          </a:p>
          <a:p>
            <a:pPr algn="ctr" eaLnBrk="1" hangingPunct="1"/>
            <a:r>
              <a:rPr lang="en-US" altLang="en-US" b="1">
                <a:solidFill>
                  <a:srgbClr val="006600"/>
                </a:solidFill>
                <a:latin typeface="Arial" panose="020B0604020202020204" pitchFamily="34" charset="0"/>
              </a:rPr>
              <a:t>TÁC </a:t>
            </a:r>
          </a:p>
          <a:p>
            <a:pPr algn="ctr" eaLnBrk="1" hangingPunct="1"/>
            <a:r>
              <a:rPr lang="en-US" altLang="en-US" b="1">
                <a:solidFill>
                  <a:srgbClr val="006600"/>
                </a:solidFill>
                <a:latin typeface="Arial" panose="020B0604020202020204" pitchFamily="34" charset="0"/>
              </a:rPr>
              <a:t>PHẨM</a:t>
            </a:r>
          </a:p>
        </p:txBody>
      </p:sp>
      <p:pic>
        <p:nvPicPr>
          <p:cNvPr id="8" name="Picture 2" descr="Résultat de recherche d'images pour &quot;Lời đầu của góp phần phê phán triết học pháp quyền của Hegel&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05400" y="171451"/>
            <a:ext cx="1277938"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2005_0908Image00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9838" y="496888"/>
            <a:ext cx="1295400" cy="2159000"/>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0" name="Picture 13" descr="2005_0908Image00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35863" y="908050"/>
            <a:ext cx="1223962" cy="2217738"/>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1" name="Picture 14" descr="2005_0908Image00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72489" y="1479551"/>
            <a:ext cx="1152525" cy="2174875"/>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2" name="Picture 4" descr="Image associé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64651" y="2181226"/>
            <a:ext cx="1223963"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own Arrow 1"/>
          <p:cNvSpPr/>
          <p:nvPr/>
        </p:nvSpPr>
        <p:spPr>
          <a:xfrm>
            <a:off x="6711951" y="3760789"/>
            <a:ext cx="1000125" cy="820737"/>
          </a:xfrm>
          <a:prstGeom prst="downArrow">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Equal 2"/>
          <p:cNvSpPr/>
          <p:nvPr/>
        </p:nvSpPr>
        <p:spPr>
          <a:xfrm>
            <a:off x="6600826" y="3290889"/>
            <a:ext cx="1223963" cy="363537"/>
          </a:xfrm>
          <a:prstGeom prst="mathEqual">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5" name="Rectangle 4"/>
          <p:cNvSpPr>
            <a:spLocks noChangeArrowheads="1"/>
          </p:cNvSpPr>
          <p:nvPr/>
        </p:nvSpPr>
        <p:spPr bwMode="auto">
          <a:xfrm>
            <a:off x="5703888" y="4733925"/>
            <a:ext cx="1541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00"/>
                </a:solidFill>
                <a:latin typeface="Arial" panose="020B0604020202020204" pitchFamily="34" charset="0"/>
                <a:cs typeface="Times New Roman" panose="02020603050405020304" pitchFamily="18" charset="0"/>
              </a:rPr>
              <a:t>Triết</a:t>
            </a:r>
            <a:r>
              <a:rPr lang="en-US" altLang="en-US" sz="2000" b="1" dirty="0">
                <a:solidFill>
                  <a:srgbClr val="FF0000"/>
                </a:solidFill>
                <a:latin typeface="Arial" panose="020B0604020202020204" pitchFamily="34" charset="0"/>
                <a:cs typeface="Times New Roman" panose="02020603050405020304" pitchFamily="18" charset="0"/>
              </a:rPr>
              <a:t> </a:t>
            </a:r>
            <a:r>
              <a:rPr lang="en-US" altLang="en-US" sz="2000" b="1" dirty="0" err="1">
                <a:solidFill>
                  <a:srgbClr val="FF0000"/>
                </a:solidFill>
                <a:latin typeface="Arial" panose="020B0604020202020204" pitchFamily="34" charset="0"/>
                <a:cs typeface="Times New Roman" panose="02020603050405020304" pitchFamily="18" charset="0"/>
              </a:rPr>
              <a:t>học</a:t>
            </a:r>
            <a:endParaRPr lang="en-US" altLang="en-US" sz="2000" b="1" dirty="0">
              <a:solidFill>
                <a:srgbClr val="FF0000"/>
              </a:solidFill>
              <a:latin typeface="Arial" panose="020B0604020202020204" pitchFamily="34" charset="0"/>
            </a:endParaRPr>
          </a:p>
        </p:txBody>
      </p:sp>
      <p:sp>
        <p:nvSpPr>
          <p:cNvPr id="6" name="Rectangle 5"/>
          <p:cNvSpPr>
            <a:spLocks noChangeArrowheads="1"/>
          </p:cNvSpPr>
          <p:nvPr/>
        </p:nvSpPr>
        <p:spPr bwMode="auto">
          <a:xfrm>
            <a:off x="6308726" y="5156200"/>
            <a:ext cx="3019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000066"/>
                </a:solidFill>
                <a:latin typeface="Arial" panose="020B0604020202020204" pitchFamily="34" charset="0"/>
                <a:cs typeface="Times New Roman" panose="02020603050405020304" pitchFamily="18" charset="0"/>
              </a:rPr>
              <a:t>Kinh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tế</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chính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trị</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học</a:t>
            </a:r>
            <a:r>
              <a:rPr lang="en-US" altLang="en-US" sz="2000" b="1" dirty="0">
                <a:solidFill>
                  <a:srgbClr val="000066"/>
                </a:solidFill>
                <a:latin typeface="Arial" panose="020B0604020202020204" pitchFamily="34" charset="0"/>
                <a:cs typeface="Times New Roman" panose="02020603050405020304" pitchFamily="18" charset="0"/>
              </a:rPr>
              <a:t> </a:t>
            </a:r>
            <a:endParaRPr lang="en-US" altLang="en-US" sz="2000" b="1" dirty="0">
              <a:solidFill>
                <a:srgbClr val="000066"/>
              </a:solidFill>
              <a:latin typeface="Arial" panose="020B0604020202020204" pitchFamily="34" charset="0"/>
            </a:endParaRPr>
          </a:p>
        </p:txBody>
      </p:sp>
      <p:sp>
        <p:nvSpPr>
          <p:cNvPr id="14" name="Rectangle 13"/>
          <p:cNvSpPr>
            <a:spLocks noChangeArrowheads="1"/>
          </p:cNvSpPr>
          <p:nvPr/>
        </p:nvSpPr>
        <p:spPr bwMode="auto">
          <a:xfrm>
            <a:off x="6773864" y="5599113"/>
            <a:ext cx="3736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66"/>
                </a:solidFill>
                <a:latin typeface="Arial" panose="020B0604020202020204" pitchFamily="34" charset="0"/>
                <a:cs typeface="Times New Roman" panose="02020603050405020304" pitchFamily="18" charset="0"/>
              </a:rPr>
              <a:t>Chủ</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nghĩa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xã</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hội</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khoa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học</a:t>
            </a:r>
            <a:endParaRPr lang="en-US" altLang="en-US" sz="2000" b="1" dirty="0">
              <a:solidFill>
                <a:srgbClr val="FF0066"/>
              </a:solidFill>
              <a:latin typeface="Arial" panose="020B0604020202020204" pitchFamily="34" charset="0"/>
            </a:endParaRPr>
          </a:p>
        </p:txBody>
      </p:sp>
    </p:spTree>
    <p:extLst>
      <p:ext uri="{BB962C8B-B14F-4D97-AF65-F5344CB8AC3E}">
        <p14:creationId xmlns:p14="http://schemas.microsoft.com/office/powerpoint/2010/main" val="101134415"/>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0244"/>
                                        </p:tgtEl>
                                        <p:attrNameLst>
                                          <p:attrName>style.visibility</p:attrName>
                                        </p:attrNameLst>
                                      </p:cBhvr>
                                      <p:to>
                                        <p:strVal val="visible"/>
                                      </p:to>
                                    </p:set>
                                    <p:anim calcmode="lin" valueType="num">
                                      <p:cBhvr additive="base">
                                        <p:cTn id="7" dur="500" fill="hold"/>
                                        <p:tgtEl>
                                          <p:spTgt spid="10244"/>
                                        </p:tgtEl>
                                        <p:attrNameLst>
                                          <p:attrName>ppt_x</p:attrName>
                                        </p:attrNameLst>
                                      </p:cBhvr>
                                      <p:tavLst>
                                        <p:tav tm="0">
                                          <p:val>
                                            <p:strVal val="0-#ppt_w/2"/>
                                          </p:val>
                                        </p:tav>
                                        <p:tav tm="100000">
                                          <p:val>
                                            <p:strVal val="#ppt_x"/>
                                          </p:val>
                                        </p:tav>
                                      </p:tavLst>
                                    </p:anim>
                                    <p:anim calcmode="lin" valueType="num">
                                      <p:cBhvr additive="base">
                                        <p:cTn id="8" dur="500" fill="hold"/>
                                        <p:tgtEl>
                                          <p:spTgt spid="10244"/>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9" fill="hold" grpId="0" nodeType="clickEffect">
                                  <p:stCondLst>
                                    <p:cond delay="0"/>
                                  </p:stCondLst>
                                  <p:childTnLst>
                                    <p:set>
                                      <p:cBhvr>
                                        <p:cTn id="12" dur="1" fill="hold">
                                          <p:stCondLst>
                                            <p:cond delay="0"/>
                                          </p:stCondLst>
                                        </p:cTn>
                                        <p:tgtEl>
                                          <p:spTgt spid="10245"/>
                                        </p:tgtEl>
                                        <p:attrNameLst>
                                          <p:attrName>style.visibility</p:attrName>
                                        </p:attrNameLst>
                                      </p:cBhvr>
                                      <p:to>
                                        <p:strVal val="visible"/>
                                      </p:to>
                                    </p:set>
                                    <p:anim calcmode="lin" valueType="num">
                                      <p:cBhvr additive="base">
                                        <p:cTn id="13" dur="500" fill="hold"/>
                                        <p:tgtEl>
                                          <p:spTgt spid="10245"/>
                                        </p:tgtEl>
                                        <p:attrNameLst>
                                          <p:attrName>ppt_x</p:attrName>
                                        </p:attrNameLst>
                                      </p:cBhvr>
                                      <p:tavLst>
                                        <p:tav tm="0">
                                          <p:val>
                                            <p:strVal val="0-#ppt_w/2"/>
                                          </p:val>
                                        </p:tav>
                                        <p:tav tm="100000">
                                          <p:val>
                                            <p:strVal val="#ppt_x"/>
                                          </p:val>
                                        </p:tav>
                                      </p:tavLst>
                                    </p:anim>
                                    <p:anim calcmode="lin" valueType="num">
                                      <p:cBhvr additive="base">
                                        <p:cTn id="14" dur="500" fill="hold"/>
                                        <p:tgtEl>
                                          <p:spTgt spid="10245"/>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9" fill="hold" grpId="0" nodeType="clickEffect">
                                  <p:stCondLst>
                                    <p:cond delay="0"/>
                                  </p:stCondLst>
                                  <p:childTnLst>
                                    <p:set>
                                      <p:cBhvr>
                                        <p:cTn id="18" dur="1" fill="hold">
                                          <p:stCondLst>
                                            <p:cond delay="0"/>
                                          </p:stCondLst>
                                        </p:cTn>
                                        <p:tgtEl>
                                          <p:spTgt spid="10246"/>
                                        </p:tgtEl>
                                        <p:attrNameLst>
                                          <p:attrName>style.visibility</p:attrName>
                                        </p:attrNameLst>
                                      </p:cBhvr>
                                      <p:to>
                                        <p:strVal val="visible"/>
                                      </p:to>
                                    </p:set>
                                    <p:anim calcmode="lin" valueType="num">
                                      <p:cBhvr additive="base">
                                        <p:cTn id="19" dur="500" fill="hold"/>
                                        <p:tgtEl>
                                          <p:spTgt spid="10246"/>
                                        </p:tgtEl>
                                        <p:attrNameLst>
                                          <p:attrName>ppt_x</p:attrName>
                                        </p:attrNameLst>
                                      </p:cBhvr>
                                      <p:tavLst>
                                        <p:tav tm="0">
                                          <p:val>
                                            <p:strVal val="0-#ppt_w/2"/>
                                          </p:val>
                                        </p:tav>
                                        <p:tav tm="100000">
                                          <p:val>
                                            <p:strVal val="#ppt_x"/>
                                          </p:val>
                                        </p:tav>
                                      </p:tavLst>
                                    </p:anim>
                                    <p:anim calcmode="lin" valueType="num">
                                      <p:cBhvr additive="base">
                                        <p:cTn id="20" dur="500" fill="hold"/>
                                        <p:tgtEl>
                                          <p:spTgt spid="10246"/>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10247"/>
                                        </p:tgtEl>
                                        <p:attrNameLst>
                                          <p:attrName>style.visibility</p:attrName>
                                        </p:attrNameLst>
                                      </p:cBhvr>
                                      <p:to>
                                        <p:strVal val="visible"/>
                                      </p:to>
                                    </p:set>
                                    <p:animEffect transition="in" filter="wheel(1)">
                                      <p:cBhvr>
                                        <p:cTn id="25" dur="2000"/>
                                        <p:tgtEl>
                                          <p:spTgt spid="1024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0248"/>
                                        </p:tgtEl>
                                        <p:attrNameLst>
                                          <p:attrName>style.visibility</p:attrName>
                                        </p:attrNameLst>
                                      </p:cBhvr>
                                      <p:to>
                                        <p:strVal val="visible"/>
                                      </p:to>
                                    </p:set>
                                    <p:anim calcmode="lin" valueType="num">
                                      <p:cBhvr additive="base">
                                        <p:cTn id="30" dur="500" fill="hold"/>
                                        <p:tgtEl>
                                          <p:spTgt spid="10248"/>
                                        </p:tgtEl>
                                        <p:attrNameLst>
                                          <p:attrName>ppt_x</p:attrName>
                                        </p:attrNameLst>
                                      </p:cBhvr>
                                      <p:tavLst>
                                        <p:tav tm="0">
                                          <p:val>
                                            <p:strVal val="#ppt_x"/>
                                          </p:val>
                                        </p:tav>
                                        <p:tav tm="100000">
                                          <p:val>
                                            <p:strVal val="#ppt_x"/>
                                          </p:val>
                                        </p:tav>
                                      </p:tavLst>
                                    </p:anim>
                                    <p:anim calcmode="lin" valueType="num">
                                      <p:cBhvr additive="base">
                                        <p:cTn id="31" dur="500" fill="hold"/>
                                        <p:tgtEl>
                                          <p:spTgt spid="10248"/>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1000"/>
                                        <p:tgtEl>
                                          <p:spTgt spid="8"/>
                                        </p:tgtEl>
                                      </p:cBhvr>
                                    </p:animEffect>
                                    <p:anim calcmode="lin" valueType="num">
                                      <p:cBhvr>
                                        <p:cTn id="37" dur="1000" fill="hold"/>
                                        <p:tgtEl>
                                          <p:spTgt spid="8"/>
                                        </p:tgtEl>
                                        <p:attrNameLst>
                                          <p:attrName>ppt_x</p:attrName>
                                        </p:attrNameLst>
                                      </p:cBhvr>
                                      <p:tavLst>
                                        <p:tav tm="0">
                                          <p:val>
                                            <p:strVal val="#ppt_x"/>
                                          </p:val>
                                        </p:tav>
                                        <p:tav tm="100000">
                                          <p:val>
                                            <p:strVal val="#ppt_x"/>
                                          </p:val>
                                        </p:tav>
                                      </p:tavLst>
                                    </p:anim>
                                    <p:anim calcmode="lin" valueType="num">
                                      <p:cBhvr>
                                        <p:cTn id="3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1000"/>
                                        <p:tgtEl>
                                          <p:spTgt spid="9"/>
                                        </p:tgtEl>
                                      </p:cBhvr>
                                    </p:animEffect>
                                    <p:anim calcmode="lin" valueType="num">
                                      <p:cBhvr>
                                        <p:cTn id="44" dur="1000" fill="hold"/>
                                        <p:tgtEl>
                                          <p:spTgt spid="9"/>
                                        </p:tgtEl>
                                        <p:attrNameLst>
                                          <p:attrName>ppt_x</p:attrName>
                                        </p:attrNameLst>
                                      </p:cBhvr>
                                      <p:tavLst>
                                        <p:tav tm="0">
                                          <p:val>
                                            <p:strVal val="#ppt_x"/>
                                          </p:val>
                                        </p:tav>
                                        <p:tav tm="100000">
                                          <p:val>
                                            <p:strVal val="#ppt_x"/>
                                          </p:val>
                                        </p:tav>
                                      </p:tavLst>
                                    </p:anim>
                                    <p:anim calcmode="lin" valueType="num">
                                      <p:cBhvr>
                                        <p:cTn id="4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nodeType="click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1000"/>
                                        <p:tgtEl>
                                          <p:spTgt spid="10"/>
                                        </p:tgtEl>
                                      </p:cBhvr>
                                    </p:animEffect>
                                    <p:anim calcmode="lin" valueType="num">
                                      <p:cBhvr>
                                        <p:cTn id="51" dur="1000" fill="hold"/>
                                        <p:tgtEl>
                                          <p:spTgt spid="10"/>
                                        </p:tgtEl>
                                        <p:attrNameLst>
                                          <p:attrName>ppt_x</p:attrName>
                                        </p:attrNameLst>
                                      </p:cBhvr>
                                      <p:tavLst>
                                        <p:tav tm="0">
                                          <p:val>
                                            <p:strVal val="#ppt_x"/>
                                          </p:val>
                                        </p:tav>
                                        <p:tav tm="100000">
                                          <p:val>
                                            <p:strVal val="#ppt_x"/>
                                          </p:val>
                                        </p:tav>
                                      </p:tavLst>
                                    </p:anim>
                                    <p:anim calcmode="lin" valueType="num">
                                      <p:cBhvr>
                                        <p:cTn id="5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1000"/>
                                        <p:tgtEl>
                                          <p:spTgt spid="11"/>
                                        </p:tgtEl>
                                      </p:cBhvr>
                                    </p:animEffect>
                                    <p:anim calcmode="lin" valueType="num">
                                      <p:cBhvr>
                                        <p:cTn id="58" dur="1000" fill="hold"/>
                                        <p:tgtEl>
                                          <p:spTgt spid="11"/>
                                        </p:tgtEl>
                                        <p:attrNameLst>
                                          <p:attrName>ppt_x</p:attrName>
                                        </p:attrNameLst>
                                      </p:cBhvr>
                                      <p:tavLst>
                                        <p:tav tm="0">
                                          <p:val>
                                            <p:strVal val="#ppt_x"/>
                                          </p:val>
                                        </p:tav>
                                        <p:tav tm="100000">
                                          <p:val>
                                            <p:strVal val="#ppt_x"/>
                                          </p:val>
                                        </p:tav>
                                      </p:tavLst>
                                    </p:anim>
                                    <p:anim calcmode="lin" valueType="num">
                                      <p:cBhvr>
                                        <p:cTn id="5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nodeType="clickEffect">
                                  <p:stCondLst>
                                    <p:cond delay="0"/>
                                  </p:stCondLst>
                                  <p:childTnLst>
                                    <p:set>
                                      <p:cBhvr>
                                        <p:cTn id="63" dur="1" fill="hold">
                                          <p:stCondLst>
                                            <p:cond delay="0"/>
                                          </p:stCondLst>
                                        </p:cTn>
                                        <p:tgtEl>
                                          <p:spTgt spid="12"/>
                                        </p:tgtEl>
                                        <p:attrNameLst>
                                          <p:attrName>style.visibility</p:attrName>
                                        </p:attrNameLst>
                                      </p:cBhvr>
                                      <p:to>
                                        <p:strVal val="visible"/>
                                      </p:to>
                                    </p:set>
                                    <p:animEffect transition="in" filter="fade">
                                      <p:cBhvr>
                                        <p:cTn id="64" dur="1000"/>
                                        <p:tgtEl>
                                          <p:spTgt spid="12"/>
                                        </p:tgtEl>
                                      </p:cBhvr>
                                    </p:animEffect>
                                    <p:anim calcmode="lin" valueType="num">
                                      <p:cBhvr>
                                        <p:cTn id="65" dur="1000" fill="hold"/>
                                        <p:tgtEl>
                                          <p:spTgt spid="12"/>
                                        </p:tgtEl>
                                        <p:attrNameLst>
                                          <p:attrName>ppt_x</p:attrName>
                                        </p:attrNameLst>
                                      </p:cBhvr>
                                      <p:tavLst>
                                        <p:tav tm="0">
                                          <p:val>
                                            <p:strVal val="#ppt_x"/>
                                          </p:val>
                                        </p:tav>
                                        <p:tav tm="100000">
                                          <p:val>
                                            <p:strVal val="#ppt_x"/>
                                          </p:val>
                                        </p:tav>
                                      </p:tavLst>
                                    </p:anim>
                                    <p:anim calcmode="lin" valueType="num">
                                      <p:cBhvr>
                                        <p:cTn id="6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1" fill="hold" nodeType="clickEffect">
                                  <p:stCondLst>
                                    <p:cond delay="0"/>
                                  </p:stCondLst>
                                  <p:childTnLst>
                                    <p:set>
                                      <p:cBhvr>
                                        <p:cTn id="70" dur="1" fill="hold">
                                          <p:stCondLst>
                                            <p:cond delay="0"/>
                                          </p:stCondLst>
                                        </p:cTn>
                                        <p:tgtEl>
                                          <p:spTgt spid="3"/>
                                        </p:tgtEl>
                                        <p:attrNameLst>
                                          <p:attrName>style.visibility</p:attrName>
                                        </p:attrNameLst>
                                      </p:cBhvr>
                                      <p:to>
                                        <p:strVal val="visible"/>
                                      </p:to>
                                    </p:set>
                                    <p:anim calcmode="lin" valueType="num">
                                      <p:cBhvr additive="base">
                                        <p:cTn id="71" dur="500" fill="hold"/>
                                        <p:tgtEl>
                                          <p:spTgt spid="3"/>
                                        </p:tgtEl>
                                        <p:attrNameLst>
                                          <p:attrName>ppt_x</p:attrName>
                                        </p:attrNameLst>
                                      </p:cBhvr>
                                      <p:tavLst>
                                        <p:tav tm="0">
                                          <p:val>
                                            <p:strVal val="#ppt_x"/>
                                          </p:val>
                                        </p:tav>
                                        <p:tav tm="100000">
                                          <p:val>
                                            <p:strVal val="#ppt_x"/>
                                          </p:val>
                                        </p:tav>
                                      </p:tavLst>
                                    </p:anim>
                                    <p:anim calcmode="lin" valueType="num">
                                      <p:cBhvr additive="base">
                                        <p:cTn id="7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1" fill="hold" grpId="0" nodeType="clickEffect">
                                  <p:stCondLst>
                                    <p:cond delay="0"/>
                                  </p:stCondLst>
                                  <p:childTnLst>
                                    <p:set>
                                      <p:cBhvr>
                                        <p:cTn id="76" dur="1" fill="hold">
                                          <p:stCondLst>
                                            <p:cond delay="0"/>
                                          </p:stCondLst>
                                        </p:cTn>
                                        <p:tgtEl>
                                          <p:spTgt spid="2"/>
                                        </p:tgtEl>
                                        <p:attrNameLst>
                                          <p:attrName>style.visibility</p:attrName>
                                        </p:attrNameLst>
                                      </p:cBhvr>
                                      <p:to>
                                        <p:strVal val="visible"/>
                                      </p:to>
                                    </p:set>
                                    <p:anim calcmode="lin" valueType="num">
                                      <p:cBhvr additive="base">
                                        <p:cTn id="77" dur="500" fill="hold"/>
                                        <p:tgtEl>
                                          <p:spTgt spid="2"/>
                                        </p:tgtEl>
                                        <p:attrNameLst>
                                          <p:attrName>ppt_x</p:attrName>
                                        </p:attrNameLst>
                                      </p:cBhvr>
                                      <p:tavLst>
                                        <p:tav tm="0">
                                          <p:val>
                                            <p:strVal val="#ppt_x"/>
                                          </p:val>
                                        </p:tav>
                                        <p:tav tm="100000">
                                          <p:val>
                                            <p:strVal val="#ppt_x"/>
                                          </p:val>
                                        </p:tav>
                                      </p:tavLst>
                                    </p:anim>
                                    <p:anim calcmode="lin" valueType="num">
                                      <p:cBhvr additive="base">
                                        <p:cTn id="7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5"/>
                                        </p:tgtEl>
                                        <p:attrNameLst>
                                          <p:attrName>style.visibility</p:attrName>
                                        </p:attrNameLst>
                                      </p:cBhvr>
                                      <p:to>
                                        <p:strVal val="visible"/>
                                      </p:to>
                                    </p:set>
                                    <p:anim calcmode="lin" valueType="num">
                                      <p:cBhvr>
                                        <p:cTn id="83" dur="500" fill="hold"/>
                                        <p:tgtEl>
                                          <p:spTgt spid="5"/>
                                        </p:tgtEl>
                                        <p:attrNameLst>
                                          <p:attrName>ppt_w</p:attrName>
                                        </p:attrNameLst>
                                      </p:cBhvr>
                                      <p:tavLst>
                                        <p:tav tm="0">
                                          <p:val>
                                            <p:fltVal val="0"/>
                                          </p:val>
                                        </p:tav>
                                        <p:tav tm="100000">
                                          <p:val>
                                            <p:strVal val="#ppt_w"/>
                                          </p:val>
                                        </p:tav>
                                      </p:tavLst>
                                    </p:anim>
                                    <p:anim calcmode="lin" valueType="num">
                                      <p:cBhvr>
                                        <p:cTn id="84" dur="500" fill="hold"/>
                                        <p:tgtEl>
                                          <p:spTgt spid="5"/>
                                        </p:tgtEl>
                                        <p:attrNameLst>
                                          <p:attrName>ppt_h</p:attrName>
                                        </p:attrNameLst>
                                      </p:cBhvr>
                                      <p:tavLst>
                                        <p:tav tm="0">
                                          <p:val>
                                            <p:fltVal val="0"/>
                                          </p:val>
                                        </p:tav>
                                        <p:tav tm="100000">
                                          <p:val>
                                            <p:strVal val="#ppt_h"/>
                                          </p:val>
                                        </p:tav>
                                      </p:tavLst>
                                    </p:anim>
                                    <p:animEffect transition="in" filter="fade">
                                      <p:cBhvr>
                                        <p:cTn id="85" dur="500"/>
                                        <p:tgtEl>
                                          <p:spTgt spid="5"/>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53" presetClass="entr" presetSubtype="16" fill="hold" grpId="0" nodeType="clickEffect">
                                  <p:stCondLst>
                                    <p:cond delay="0"/>
                                  </p:stCondLst>
                                  <p:childTnLst>
                                    <p:set>
                                      <p:cBhvr>
                                        <p:cTn id="89" dur="1" fill="hold">
                                          <p:stCondLst>
                                            <p:cond delay="0"/>
                                          </p:stCondLst>
                                        </p:cTn>
                                        <p:tgtEl>
                                          <p:spTgt spid="6"/>
                                        </p:tgtEl>
                                        <p:attrNameLst>
                                          <p:attrName>style.visibility</p:attrName>
                                        </p:attrNameLst>
                                      </p:cBhvr>
                                      <p:to>
                                        <p:strVal val="visible"/>
                                      </p:to>
                                    </p:set>
                                    <p:anim calcmode="lin" valueType="num">
                                      <p:cBhvr>
                                        <p:cTn id="90" dur="500" fill="hold"/>
                                        <p:tgtEl>
                                          <p:spTgt spid="6"/>
                                        </p:tgtEl>
                                        <p:attrNameLst>
                                          <p:attrName>ppt_w</p:attrName>
                                        </p:attrNameLst>
                                      </p:cBhvr>
                                      <p:tavLst>
                                        <p:tav tm="0">
                                          <p:val>
                                            <p:fltVal val="0"/>
                                          </p:val>
                                        </p:tav>
                                        <p:tav tm="100000">
                                          <p:val>
                                            <p:strVal val="#ppt_w"/>
                                          </p:val>
                                        </p:tav>
                                      </p:tavLst>
                                    </p:anim>
                                    <p:anim calcmode="lin" valueType="num">
                                      <p:cBhvr>
                                        <p:cTn id="91" dur="500" fill="hold"/>
                                        <p:tgtEl>
                                          <p:spTgt spid="6"/>
                                        </p:tgtEl>
                                        <p:attrNameLst>
                                          <p:attrName>ppt_h</p:attrName>
                                        </p:attrNameLst>
                                      </p:cBhvr>
                                      <p:tavLst>
                                        <p:tav tm="0">
                                          <p:val>
                                            <p:fltVal val="0"/>
                                          </p:val>
                                        </p:tav>
                                        <p:tav tm="100000">
                                          <p:val>
                                            <p:strVal val="#ppt_h"/>
                                          </p:val>
                                        </p:tav>
                                      </p:tavLst>
                                    </p:anim>
                                    <p:animEffect transition="in" filter="fade">
                                      <p:cBhvr>
                                        <p:cTn id="92" dur="500"/>
                                        <p:tgtEl>
                                          <p:spTgt spid="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p:cTn id="97" dur="500" fill="hold"/>
                                        <p:tgtEl>
                                          <p:spTgt spid="14"/>
                                        </p:tgtEl>
                                        <p:attrNameLst>
                                          <p:attrName>ppt_w</p:attrName>
                                        </p:attrNameLst>
                                      </p:cBhvr>
                                      <p:tavLst>
                                        <p:tav tm="0">
                                          <p:val>
                                            <p:fltVal val="0"/>
                                          </p:val>
                                        </p:tav>
                                        <p:tav tm="100000">
                                          <p:val>
                                            <p:strVal val="#ppt_w"/>
                                          </p:val>
                                        </p:tav>
                                      </p:tavLst>
                                    </p:anim>
                                    <p:anim calcmode="lin" valueType="num">
                                      <p:cBhvr>
                                        <p:cTn id="98" dur="500" fill="hold"/>
                                        <p:tgtEl>
                                          <p:spTgt spid="14"/>
                                        </p:tgtEl>
                                        <p:attrNameLst>
                                          <p:attrName>ppt_h</p:attrName>
                                        </p:attrNameLst>
                                      </p:cBhvr>
                                      <p:tavLst>
                                        <p:tav tm="0">
                                          <p:val>
                                            <p:fltVal val="0"/>
                                          </p:val>
                                        </p:tav>
                                        <p:tav tm="100000">
                                          <p:val>
                                            <p:strVal val="#ppt_h"/>
                                          </p:val>
                                        </p:tav>
                                      </p:tavLst>
                                    </p:anim>
                                    <p:animEffect transition="in" filter="fade">
                                      <p:cBhvr>
                                        <p:cTn id="9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4" grpId="0" animBg="1"/>
      <p:bldP spid="10245" grpId="0" animBg="1"/>
      <p:bldP spid="10246" grpId="0" animBg="1"/>
      <p:bldP spid="10247" grpId="0" animBg="1"/>
      <p:bldP spid="10248" grpId="0" animBg="1"/>
      <p:bldP spid="2" grpId="0" animBg="1"/>
      <p:bldP spid="5" grpId="0"/>
      <p:bldP spid="6" grpId="0"/>
      <p:bldP spid="1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8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71433" y="2429081"/>
            <a:ext cx="4618797" cy="2971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 Box 84"/>
          <p:cNvSpPr txBox="1">
            <a:spLocks noChangeArrowheads="1"/>
          </p:cNvSpPr>
          <p:nvPr/>
        </p:nvSpPr>
        <p:spPr bwMode="auto">
          <a:xfrm>
            <a:off x="8671462" y="5542929"/>
            <a:ext cx="2960688" cy="461962"/>
          </a:xfrm>
          <a:prstGeom prst="rect">
            <a:avLst/>
          </a:prstGeom>
          <a:solidFill>
            <a:srgbClr val="CCFF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400" i="1" dirty="0" err="1">
                <a:solidFill>
                  <a:srgbClr val="FF3300"/>
                </a:solidFill>
                <a:latin typeface="Times New Roman" pitchFamily="18" charset="0"/>
              </a:rPr>
              <a:t>Lễ</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thành</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lập</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Quốc</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tế</a:t>
            </a:r>
            <a:r>
              <a:rPr lang="en-US" altLang="en-US" sz="2400" i="1" dirty="0">
                <a:solidFill>
                  <a:srgbClr val="FF3300"/>
                </a:solidFill>
                <a:latin typeface="Times New Roman" pitchFamily="18" charset="0"/>
              </a:rPr>
              <a:t> I</a:t>
            </a:r>
          </a:p>
        </p:txBody>
      </p:sp>
      <p:sp>
        <p:nvSpPr>
          <p:cNvPr id="6" name="Rectangle 79"/>
          <p:cNvSpPr>
            <a:spLocks noChangeArrowheads="1"/>
          </p:cNvSpPr>
          <p:nvPr/>
        </p:nvSpPr>
        <p:spPr bwMode="auto">
          <a:xfrm>
            <a:off x="481003" y="133557"/>
            <a:ext cx="6679651" cy="461665"/>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a:solidFill>
                  <a:schemeClr val="bg1"/>
                </a:solidFill>
                <a:latin typeface="+mj-lt"/>
              </a:rPr>
              <a:t>Thành</a:t>
            </a:r>
            <a:r>
              <a:rPr lang="en-US" altLang="en-US" sz="2000" dirty="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1 </a:t>
            </a:r>
            <a:r>
              <a:rPr lang="en-US" altLang="en-US" sz="2000" dirty="0" err="1">
                <a:solidFill>
                  <a:schemeClr val="bg1"/>
                </a:solidFill>
                <a:latin typeface="+mj-lt"/>
              </a:rPr>
              <a:t>tại</a:t>
            </a:r>
            <a:r>
              <a:rPr lang="en-US" altLang="en-US" sz="2000" dirty="0">
                <a:solidFill>
                  <a:schemeClr val="bg1"/>
                </a:solidFill>
                <a:latin typeface="+mj-lt"/>
              </a:rPr>
              <a:t> </a:t>
            </a:r>
            <a:r>
              <a:rPr lang="en-US" altLang="en-US" sz="2000" dirty="0" err="1">
                <a:solidFill>
                  <a:schemeClr val="bg1"/>
                </a:solidFill>
                <a:latin typeface="+mj-lt"/>
              </a:rPr>
              <a:t>Luân</a:t>
            </a:r>
            <a:r>
              <a:rPr lang="en-US" altLang="en-US" sz="2000" dirty="0">
                <a:solidFill>
                  <a:schemeClr val="bg1"/>
                </a:solidFill>
                <a:latin typeface="+mj-lt"/>
              </a:rPr>
              <a:t> </a:t>
            </a:r>
            <a:r>
              <a:rPr lang="en-US" altLang="en-US" sz="2000" dirty="0" err="1">
                <a:solidFill>
                  <a:schemeClr val="bg1"/>
                </a:solidFill>
                <a:latin typeface="+mj-lt"/>
              </a:rPr>
              <a:t>Đôn</a:t>
            </a:r>
            <a:r>
              <a:rPr lang="en-US" altLang="en-US" sz="2000" dirty="0">
                <a:solidFill>
                  <a:schemeClr val="bg1"/>
                </a:solidFill>
                <a:latin typeface="+mj-lt"/>
              </a:rPr>
              <a:t> (28/9/1864)</a:t>
            </a:r>
            <a:r>
              <a:rPr lang="en-US" altLang="en-US" sz="2400" b="1" dirty="0">
                <a:solidFill>
                  <a:schemeClr val="bg1"/>
                </a:solidFill>
                <a:latin typeface="Times New Roman" pitchFamily="18" charset="0"/>
              </a:rPr>
              <a:t> </a:t>
            </a:r>
          </a:p>
        </p:txBody>
      </p:sp>
      <p:sp>
        <p:nvSpPr>
          <p:cNvPr id="7" name="Rectangle 6"/>
          <p:cNvSpPr/>
          <p:nvPr/>
        </p:nvSpPr>
        <p:spPr>
          <a:xfrm>
            <a:off x="382688" y="911805"/>
            <a:ext cx="6679651" cy="400110"/>
          </a:xfrm>
          <a:prstGeom prst="rect">
            <a:avLst/>
          </a:prstGeom>
        </p:spPr>
        <p:txBody>
          <a:bodyPr wrap="square">
            <a:spAutoFit/>
          </a:bodyPr>
          <a:lstStyle/>
          <a:p>
            <a:pPr marL="342900" indent="-342900" algn="just">
              <a:buFont typeface="Wingdings" panose="05000000000000000000" pitchFamily="2" charset="2"/>
              <a:buChar char="ü"/>
              <a:defRPr/>
            </a:pPr>
            <a:r>
              <a:rPr lang="en-US" altLang="en-US" sz="2000" dirty="0">
                <a:solidFill>
                  <a:srgbClr val="000066"/>
                </a:solidFill>
                <a:latin typeface="+mj-lt"/>
              </a:rPr>
              <a:t> </a:t>
            </a:r>
            <a:r>
              <a:rPr lang="en-US" altLang="en-US" sz="2000" dirty="0" err="1">
                <a:solidFill>
                  <a:srgbClr val="000066"/>
                </a:solidFill>
                <a:latin typeface="+mj-lt"/>
              </a:rPr>
              <a:t>Mác</a:t>
            </a:r>
            <a:r>
              <a:rPr lang="en-US" altLang="en-US" sz="2000" dirty="0">
                <a:solidFill>
                  <a:srgbClr val="000066"/>
                </a:solidFill>
                <a:latin typeface="+mj-lt"/>
              </a:rPr>
              <a:t> là </a:t>
            </a:r>
            <a:r>
              <a:rPr lang="en-US" altLang="en-US" sz="2000" b="1" dirty="0" err="1">
                <a:solidFill>
                  <a:srgbClr val="C00000"/>
                </a:solidFill>
                <a:latin typeface="+mj-lt"/>
              </a:rPr>
              <a:t>người</a:t>
            </a:r>
            <a:r>
              <a:rPr lang="en-US" altLang="en-US" sz="2000" b="1" dirty="0">
                <a:solidFill>
                  <a:srgbClr val="C00000"/>
                </a:solidFill>
                <a:latin typeface="+mj-lt"/>
              </a:rPr>
              <a:t> </a:t>
            </a:r>
            <a:r>
              <a:rPr lang="en-US" altLang="en-US" sz="2000" b="1" dirty="0" err="1">
                <a:solidFill>
                  <a:srgbClr val="C00000"/>
                </a:solidFill>
                <a:latin typeface="+mj-lt"/>
              </a:rPr>
              <a:t>lãnh</a:t>
            </a:r>
            <a:r>
              <a:rPr lang="en-US" altLang="en-US" sz="2000" b="1" dirty="0">
                <a:solidFill>
                  <a:srgbClr val="C00000"/>
                </a:solidFill>
                <a:latin typeface="+mj-lt"/>
              </a:rPr>
              <a:t> </a:t>
            </a:r>
            <a:r>
              <a:rPr lang="en-US" altLang="en-US" sz="2000" b="1" dirty="0" err="1">
                <a:solidFill>
                  <a:srgbClr val="C00000"/>
                </a:solidFill>
                <a:latin typeface="+mj-lt"/>
              </a:rPr>
              <a:t>đạo</a:t>
            </a:r>
            <a:r>
              <a:rPr lang="en-US" altLang="en-US" sz="2000" b="1" dirty="0">
                <a:solidFill>
                  <a:srgbClr val="C00000"/>
                </a:solidFill>
                <a:latin typeface="+mj-lt"/>
              </a:rPr>
              <a:t> </a:t>
            </a:r>
            <a:r>
              <a:rPr lang="en-US" altLang="en-US" sz="2000" dirty="0" err="1">
                <a:solidFill>
                  <a:srgbClr val="000066"/>
                </a:solidFill>
                <a:latin typeface="+mj-lt"/>
              </a:rPr>
              <a:t>va</a:t>
            </a:r>
            <a:r>
              <a:rPr lang="en-US" altLang="en-US" sz="2000" dirty="0">
                <a:solidFill>
                  <a:srgbClr val="000066"/>
                </a:solidFill>
                <a:latin typeface="+mj-lt"/>
              </a:rPr>
              <a:t>̀ là </a:t>
            </a:r>
            <a:r>
              <a:rPr lang="en-US" altLang="en-US" sz="2000" b="1" dirty="0" err="1">
                <a:solidFill>
                  <a:srgbClr val="C00000"/>
                </a:solidFill>
                <a:latin typeface="+mj-lt"/>
              </a:rPr>
              <a:t>linh</a:t>
            </a:r>
            <a:r>
              <a:rPr lang="en-US" altLang="en-US" sz="2000" b="1" dirty="0">
                <a:solidFill>
                  <a:srgbClr val="C00000"/>
                </a:solidFill>
                <a:latin typeface="+mj-lt"/>
              </a:rPr>
              <a:t> </a:t>
            </a:r>
            <a:r>
              <a:rPr lang="en-US" altLang="en-US" sz="2000" b="1" dirty="0" err="1">
                <a:solidFill>
                  <a:srgbClr val="C00000"/>
                </a:solidFill>
                <a:latin typeface="+mj-lt"/>
              </a:rPr>
              <a:t>hồn</a:t>
            </a:r>
            <a:r>
              <a:rPr lang="en-US" altLang="en-US" sz="2000" b="1" dirty="0">
                <a:solidFill>
                  <a:srgbClr val="C00000"/>
                </a:solidFill>
                <a:latin typeface="+mj-lt"/>
              </a:rPr>
              <a:t> </a:t>
            </a:r>
            <a:r>
              <a:rPr lang="en-US" altLang="en-US" sz="2000" dirty="0" err="1">
                <a:solidFill>
                  <a:srgbClr val="000066"/>
                </a:solidFill>
                <a:latin typeface="+mj-lt"/>
              </a:rPr>
              <a:t>của</a:t>
            </a:r>
            <a:r>
              <a:rPr lang="en-US" altLang="en-US" sz="2000" dirty="0">
                <a:solidFill>
                  <a:srgbClr val="000066"/>
                </a:solidFill>
                <a:latin typeface="+mj-lt"/>
              </a:rPr>
              <a:t>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a:t>
            </a:r>
          </a:p>
        </p:txBody>
      </p:sp>
      <p:sp>
        <p:nvSpPr>
          <p:cNvPr id="8" name="Rectangle 81"/>
          <p:cNvSpPr>
            <a:spLocks noChangeArrowheads="1"/>
          </p:cNvSpPr>
          <p:nvPr/>
        </p:nvSpPr>
        <p:spPr bwMode="auto">
          <a:xfrm>
            <a:off x="382687" y="1732766"/>
            <a:ext cx="667965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42900" indent="-342900" algn="just">
              <a:buFont typeface="Wingdings" panose="05000000000000000000" pitchFamily="2" charset="2"/>
              <a:buChar char="ü"/>
              <a:defRPr/>
            </a:pPr>
            <a:r>
              <a:rPr lang="en-US" altLang="en-US" sz="2000" dirty="0" err="1">
                <a:solidFill>
                  <a:srgbClr val="000066"/>
                </a:solidFill>
                <a:latin typeface="+mj-lt"/>
              </a:rPr>
              <a:t>Từ</a:t>
            </a:r>
            <a:r>
              <a:rPr lang="en-US" altLang="en-US" sz="2000" dirty="0">
                <a:solidFill>
                  <a:srgbClr val="000066"/>
                </a:solidFill>
                <a:latin typeface="+mj-lt"/>
              </a:rPr>
              <a:t> 1863 -&gt; 1876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  </a:t>
            </a:r>
            <a:r>
              <a:rPr lang="en-US" altLang="en-US" sz="2000" dirty="0" err="1">
                <a:solidFill>
                  <a:srgbClr val="000066"/>
                </a:solidFill>
                <a:latin typeface="+mj-lt"/>
              </a:rPr>
              <a:t>tuyên</a:t>
            </a:r>
            <a:r>
              <a:rPr lang="en-US" altLang="en-US" sz="2000" dirty="0">
                <a:solidFill>
                  <a:srgbClr val="000066"/>
                </a:solidFill>
                <a:latin typeface="+mj-lt"/>
              </a:rPr>
              <a:t> </a:t>
            </a:r>
            <a:r>
              <a:rPr lang="en-US" altLang="en-US" sz="2000" dirty="0" err="1">
                <a:solidFill>
                  <a:srgbClr val="000066"/>
                </a:solidFill>
                <a:latin typeface="+mj-lt"/>
              </a:rPr>
              <a:t>truyền</a:t>
            </a:r>
            <a:r>
              <a:rPr lang="en-US" altLang="en-US" sz="2000" dirty="0">
                <a:solidFill>
                  <a:srgbClr val="000066"/>
                </a:solidFill>
                <a:latin typeface="+mj-lt"/>
              </a:rPr>
              <a:t> CN </a:t>
            </a:r>
            <a:r>
              <a:rPr lang="en-US" altLang="en-US" sz="2000" dirty="0" err="1">
                <a:solidFill>
                  <a:srgbClr val="000066"/>
                </a:solidFill>
                <a:latin typeface="+mj-lt"/>
              </a:rPr>
              <a:t>Mác</a:t>
            </a:r>
            <a:r>
              <a:rPr lang="en-US" altLang="en-US" sz="2000" dirty="0">
                <a:solidFill>
                  <a:srgbClr val="000066"/>
                </a:solidFill>
                <a:latin typeface="+mj-lt"/>
              </a:rPr>
              <a:t>, </a:t>
            </a:r>
            <a:r>
              <a:rPr lang="en-US" altLang="en-US" sz="2000" b="1" dirty="0" err="1">
                <a:solidFill>
                  <a:srgbClr val="C00000"/>
                </a:solidFill>
                <a:latin typeface="+mj-lt"/>
              </a:rPr>
              <a:t>thúc</a:t>
            </a:r>
            <a:r>
              <a:rPr lang="en-US" altLang="en-US" sz="2000" b="1" dirty="0">
                <a:solidFill>
                  <a:srgbClr val="C00000"/>
                </a:solidFill>
                <a:latin typeface="+mj-lt"/>
              </a:rPr>
              <a:t> </a:t>
            </a:r>
            <a:r>
              <a:rPr lang="en-US" altLang="en-US" sz="2000" b="1" dirty="0" err="1">
                <a:solidFill>
                  <a:srgbClr val="C00000"/>
                </a:solidFill>
                <a:latin typeface="+mj-lt"/>
              </a:rPr>
              <a:t>đẩy</a:t>
            </a:r>
            <a:r>
              <a:rPr lang="en-US" altLang="en-US" sz="2000" b="1" dirty="0">
                <a:solidFill>
                  <a:srgbClr val="C00000"/>
                </a:solidFill>
                <a:latin typeface="+mj-lt"/>
              </a:rPr>
              <a:t> PTCN </a:t>
            </a:r>
            <a:r>
              <a:rPr lang="en-US" altLang="en-US" sz="2000" b="1" dirty="0" err="1">
                <a:solidFill>
                  <a:srgbClr val="C00000"/>
                </a:solidFill>
                <a:latin typeface="+mj-lt"/>
              </a:rPr>
              <a:t>quốc</a:t>
            </a:r>
            <a:r>
              <a:rPr lang="en-US" altLang="en-US" sz="2000" b="1" dirty="0">
                <a:solidFill>
                  <a:srgbClr val="C00000"/>
                </a:solidFill>
                <a:latin typeface="+mj-lt"/>
              </a:rPr>
              <a:t> </a:t>
            </a:r>
            <a:r>
              <a:rPr lang="en-US" altLang="en-US" sz="2000" b="1" dirty="0" err="1">
                <a:solidFill>
                  <a:srgbClr val="C00000"/>
                </a:solidFill>
                <a:latin typeface="+mj-lt"/>
              </a:rPr>
              <a:t>tế</a:t>
            </a:r>
            <a:r>
              <a:rPr lang="en-US" altLang="en-US" sz="2000" b="1" dirty="0">
                <a:solidFill>
                  <a:srgbClr val="C00000"/>
                </a:solidFill>
                <a:latin typeface="+mj-lt"/>
              </a:rPr>
              <a:t> </a:t>
            </a:r>
            <a:r>
              <a:rPr lang="en-US" altLang="en-US" sz="2000" b="1" dirty="0" err="1">
                <a:solidFill>
                  <a:srgbClr val="C00000"/>
                </a:solidFill>
                <a:latin typeface="+mj-lt"/>
              </a:rPr>
              <a:t>phát</a:t>
            </a:r>
            <a:r>
              <a:rPr lang="en-US" altLang="en-US" sz="2000" b="1" dirty="0">
                <a:solidFill>
                  <a:srgbClr val="C00000"/>
                </a:solidFill>
                <a:latin typeface="+mj-lt"/>
              </a:rPr>
              <a:t> </a:t>
            </a:r>
            <a:r>
              <a:rPr lang="en-US" altLang="en-US" sz="2000" b="1" dirty="0" err="1">
                <a:solidFill>
                  <a:srgbClr val="C00000"/>
                </a:solidFill>
                <a:latin typeface="+mj-lt"/>
              </a:rPr>
              <a:t>triển</a:t>
            </a:r>
            <a:r>
              <a:rPr lang="en-US" altLang="en-US" sz="2000" b="1" dirty="0">
                <a:solidFill>
                  <a:srgbClr val="C00000"/>
                </a:solidFill>
                <a:latin typeface="+mj-lt"/>
              </a:rPr>
              <a:t>.</a:t>
            </a:r>
          </a:p>
        </p:txBody>
      </p:sp>
      <p:sp>
        <p:nvSpPr>
          <p:cNvPr id="9" name="Rectangle 79"/>
          <p:cNvSpPr>
            <a:spLocks noChangeArrowheads="1"/>
          </p:cNvSpPr>
          <p:nvPr/>
        </p:nvSpPr>
        <p:spPr bwMode="auto">
          <a:xfrm>
            <a:off x="537234" y="2661448"/>
            <a:ext cx="6679651" cy="400110"/>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smtClean="0">
                <a:solidFill>
                  <a:schemeClr val="bg1"/>
                </a:solidFill>
                <a:latin typeface="+mj-lt"/>
              </a:rPr>
              <a:t>Năm</a:t>
            </a:r>
            <a:r>
              <a:rPr lang="en-US" altLang="en-US" sz="2000" dirty="0" smtClean="0">
                <a:solidFill>
                  <a:schemeClr val="bg1"/>
                </a:solidFill>
                <a:latin typeface="+mj-lt"/>
              </a:rPr>
              <a:t> 1889, </a:t>
            </a:r>
            <a:r>
              <a:rPr lang="en-US" altLang="en-US" sz="2000" dirty="0" err="1" smtClean="0">
                <a:solidFill>
                  <a:schemeClr val="bg1"/>
                </a:solidFill>
                <a:latin typeface="+mj-lt"/>
              </a:rPr>
              <a:t>Ăngghen</a:t>
            </a:r>
            <a:r>
              <a:rPr lang="en-US" altLang="en-US" sz="2000" dirty="0" smtClean="0">
                <a:solidFill>
                  <a:schemeClr val="bg1"/>
                </a:solidFill>
                <a:latin typeface="+mj-lt"/>
              </a:rPr>
              <a:t> </a:t>
            </a:r>
            <a:r>
              <a:rPr lang="en-US" altLang="en-US" sz="2000" dirty="0" err="1">
                <a:solidFill>
                  <a:schemeClr val="bg1"/>
                </a:solidFill>
                <a:latin typeface="+mj-lt"/>
              </a:rPr>
              <a:t>t</a:t>
            </a:r>
            <a:r>
              <a:rPr lang="en-US" altLang="en-US" sz="2000" dirty="0" err="1" smtClean="0">
                <a:solidFill>
                  <a:schemeClr val="bg1"/>
                </a:solidFill>
                <a:latin typeface="+mj-lt"/>
              </a:rPr>
              <a:t>hành</a:t>
            </a:r>
            <a:r>
              <a:rPr lang="en-US" altLang="en-US" sz="2000" dirty="0" smtClean="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a:t>
            </a:r>
            <a:r>
              <a:rPr lang="en-US" altLang="en-US" sz="2000" b="1" dirty="0" smtClean="0">
                <a:solidFill>
                  <a:schemeClr val="bg1"/>
                </a:solidFill>
                <a:latin typeface="+mj-lt"/>
              </a:rPr>
              <a:t>2</a:t>
            </a:r>
            <a:endParaRPr lang="en-US" altLang="en-US" sz="2400" b="1" dirty="0">
              <a:solidFill>
                <a:schemeClr val="bg1"/>
              </a:solidFill>
              <a:latin typeface="Times New Roman" pitchFamily="18" charset="0"/>
            </a:endParaRPr>
          </a:p>
        </p:txBody>
      </p:sp>
      <p:sp>
        <p:nvSpPr>
          <p:cNvPr id="10" name="Rectangle 9"/>
          <p:cNvSpPr/>
          <p:nvPr/>
        </p:nvSpPr>
        <p:spPr>
          <a:xfrm>
            <a:off x="674512" y="3378141"/>
            <a:ext cx="6486142" cy="707886"/>
          </a:xfrm>
          <a:prstGeom prst="rect">
            <a:avLst/>
          </a:prstGeom>
        </p:spPr>
        <p:txBody>
          <a:bodyPr wrap="square">
            <a:spAutoFit/>
          </a:bodyPr>
          <a:lstStyle/>
          <a:p>
            <a:pPr indent="457200" algn="just">
              <a:spcBef>
                <a:spcPts val="600"/>
              </a:spcBef>
              <a:spcAft>
                <a:spcPts val="600"/>
              </a:spcAft>
              <a:tabLst>
                <a:tab pos="2849880" algn="l"/>
                <a:tab pos="5257800" algn="l"/>
              </a:tabLst>
            </a:pPr>
            <a:r>
              <a:rPr lang="pt-BR" sz="2000" dirty="0" smtClean="0">
                <a:solidFill>
                  <a:srgbClr val="002060"/>
                </a:solidFill>
                <a:latin typeface="+mj-lt"/>
                <a:ea typeface="Times New Roman" panose="02020603050405020304" pitchFamily="18" charset="0"/>
                <a:cs typeface="Times New Roman" panose="02020603050405020304" pitchFamily="18" charset="0"/>
              </a:rPr>
              <a:t>→ </a:t>
            </a:r>
            <a:r>
              <a:rPr lang="pt-BR" sz="2000" dirty="0" smtClean="0">
                <a:solidFill>
                  <a:srgbClr val="002060"/>
                </a:solidFill>
                <a:latin typeface="+mj-lt"/>
                <a:ea typeface="Times New Roman" panose="02020603050405020304" pitchFamily="18" charset="0"/>
              </a:rPr>
              <a:t> </a:t>
            </a:r>
            <a:r>
              <a:rPr lang="pt-BR" sz="2000" dirty="0">
                <a:solidFill>
                  <a:srgbClr val="002060"/>
                </a:solidFill>
                <a:latin typeface="+mj-lt"/>
                <a:ea typeface="Times New Roman" panose="02020603050405020304" pitchFamily="18" charset="0"/>
              </a:rPr>
              <a:t>mở ra thời kỳ phát triển theo bề rộng của phong trào công nhân quốc tế. </a:t>
            </a:r>
            <a:endParaRPr lang="en-US" sz="2000" dirty="0">
              <a:solidFill>
                <a:srgbClr val="002060"/>
              </a:solidFill>
              <a:effectLst/>
              <a:latin typeface="+mj-lt"/>
              <a:ea typeface="Times New Roman" panose="02020603050405020304" pitchFamily="18" charset="0"/>
            </a:endParaRPr>
          </a:p>
        </p:txBody>
      </p:sp>
      <p:pic>
        <p:nvPicPr>
          <p:cNvPr id="11" name="Picture 10" descr="Résultat de recherche d'images pour &quot;các mác ăng ghen thành lập Quốc tế I&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71433" y="133557"/>
            <a:ext cx="4618797" cy="229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79"/>
          <p:cNvSpPr>
            <a:spLocks noChangeArrowheads="1"/>
          </p:cNvSpPr>
          <p:nvPr/>
        </p:nvSpPr>
        <p:spPr bwMode="auto">
          <a:xfrm>
            <a:off x="481003" y="4402610"/>
            <a:ext cx="6679651" cy="1323439"/>
          </a:xfrm>
          <a:prstGeom prst="rect">
            <a:avLst/>
          </a:prstGeom>
          <a:solidFill>
            <a:srgbClr val="996600"/>
          </a:solidFill>
          <a:ln>
            <a:noFill/>
          </a:ln>
          <a:effectLst/>
        </p:spPr>
        <p:txBody>
          <a:bodyPr wrap="square" anchor="ctr">
            <a:spAutoFit/>
          </a:bodyPr>
          <a:lstStyle/>
          <a:p>
            <a:pPr marL="342900" indent="-342900" algn="just">
              <a:buFont typeface="Wingdings" panose="05000000000000000000" pitchFamily="2" charset="2"/>
              <a:buChar char="§"/>
              <a:defRPr/>
            </a:pPr>
            <a:r>
              <a:rPr lang="pt-BR" sz="2000" dirty="0">
                <a:solidFill>
                  <a:schemeClr val="bg1"/>
                </a:solidFill>
              </a:rPr>
              <a:t>Sự ra đời chủ nghĩa Mác đáp ứng yêu cầu khách quan, cấp bách của phong trào công </a:t>
            </a:r>
            <a:r>
              <a:rPr lang="pt-BR" sz="2000" dirty="0" smtClean="0">
                <a:solidFill>
                  <a:schemeClr val="bg1"/>
                </a:solidFill>
              </a:rPr>
              <a:t>nhân, </a:t>
            </a:r>
            <a:r>
              <a:rPr lang="pt-BR" sz="2000" dirty="0">
                <a:solidFill>
                  <a:schemeClr val="bg1"/>
                </a:solidFill>
              </a:rPr>
              <a:t>đưa phong trào công nhân từ tự phát thành tự giác và phát triển ở nhiều nước tư bản chủ nghĩa.</a:t>
            </a:r>
            <a:endParaRPr lang="en-US" altLang="en-US" sz="2000" b="1" dirty="0">
              <a:solidFill>
                <a:schemeClr val="bg1"/>
              </a:solidFill>
              <a:latin typeface="Times New Roman" pitchFamily="18" charset="0"/>
            </a:endParaRPr>
          </a:p>
        </p:txBody>
      </p:sp>
    </p:spTree>
    <p:extLst>
      <p:ext uri="{BB962C8B-B14F-4D97-AF65-F5344CB8AC3E}">
        <p14:creationId xmlns:p14="http://schemas.microsoft.com/office/powerpoint/2010/main" val="1257836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3"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1+#ppt_w/2"/>
                                          </p:val>
                                        </p:tav>
                                        <p:tav tm="100000">
                                          <p:val>
                                            <p:strVal val="#ppt_x"/>
                                          </p:val>
                                        </p:tav>
                                      </p:tavLst>
                                    </p:anim>
                                    <p:anim calcmode="lin" valueType="num">
                                      <p:cBhvr additive="base">
                                        <p:cTn id="24"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1"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ppt_x"/>
                                          </p:val>
                                        </p:tav>
                                        <p:tav tm="100000">
                                          <p:val>
                                            <p:strVal val="#ppt_x"/>
                                          </p:val>
                                        </p:tav>
                                      </p:tavLst>
                                    </p:anim>
                                    <p:anim calcmode="lin" valueType="num">
                                      <p:cBhvr additive="base">
                                        <p:cTn id="3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9"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0-#ppt_w/2"/>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 calcmode="lin" valueType="num">
                                      <p:cBhvr>
                                        <p:cTn id="41" dur="1000" fill="hold"/>
                                        <p:tgtEl>
                                          <p:spTgt spid="11"/>
                                        </p:tgtEl>
                                        <p:attrNameLst>
                                          <p:attrName>ppt_w</p:attrName>
                                        </p:attrNameLst>
                                      </p:cBhvr>
                                      <p:tavLst>
                                        <p:tav tm="0">
                                          <p:val>
                                            <p:fltVal val="0"/>
                                          </p:val>
                                        </p:tav>
                                        <p:tav tm="100000">
                                          <p:val>
                                            <p:strVal val="#ppt_w"/>
                                          </p:val>
                                        </p:tav>
                                      </p:tavLst>
                                    </p:anim>
                                    <p:anim calcmode="lin" valueType="num">
                                      <p:cBhvr>
                                        <p:cTn id="42" dur="1000" fill="hold"/>
                                        <p:tgtEl>
                                          <p:spTgt spid="11"/>
                                        </p:tgtEl>
                                        <p:attrNameLst>
                                          <p:attrName>ppt_h</p:attrName>
                                        </p:attrNameLst>
                                      </p:cBhvr>
                                      <p:tavLst>
                                        <p:tav tm="0">
                                          <p:val>
                                            <p:fltVal val="0"/>
                                          </p:val>
                                        </p:tav>
                                        <p:tav tm="100000">
                                          <p:val>
                                            <p:strVal val="#ppt_h"/>
                                          </p:val>
                                        </p:tav>
                                      </p:tavLst>
                                    </p:anim>
                                    <p:anim calcmode="lin" valueType="num">
                                      <p:cBhvr>
                                        <p:cTn id="43" dur="1000" fill="hold"/>
                                        <p:tgtEl>
                                          <p:spTgt spid="11"/>
                                        </p:tgtEl>
                                        <p:attrNameLst>
                                          <p:attrName>style.rotation</p:attrName>
                                        </p:attrNameLst>
                                      </p:cBhvr>
                                      <p:tavLst>
                                        <p:tav tm="0">
                                          <p:val>
                                            <p:fltVal val="90"/>
                                          </p:val>
                                        </p:tav>
                                        <p:tav tm="100000">
                                          <p:val>
                                            <p:fltVal val="0"/>
                                          </p:val>
                                        </p:tav>
                                      </p:tavLst>
                                    </p:anim>
                                    <p:animEffect transition="in" filter="fade">
                                      <p:cBhvr>
                                        <p:cTn id="44" dur="1000"/>
                                        <p:tgtEl>
                                          <p:spTgt spid="11"/>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0-#ppt_w/2"/>
                                          </p:val>
                                        </p:tav>
                                        <p:tav tm="100000">
                                          <p:val>
                                            <p:strVal val="#ppt_x"/>
                                          </p:val>
                                        </p:tav>
                                      </p:tavLst>
                                    </p:anim>
                                    <p:anim calcmode="lin" valueType="num">
                                      <p:cBhvr additive="base">
                                        <p:cTn id="50" dur="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8" grpId="0"/>
      <p:bldP spid="9" grpId="0" animBg="1"/>
      <p:bldP spid="1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9" name="Rectangle 79"/>
          <p:cNvSpPr>
            <a:spLocks noChangeArrowheads="1"/>
          </p:cNvSpPr>
          <p:nvPr/>
        </p:nvSpPr>
        <p:spPr bwMode="auto">
          <a:xfrm>
            <a:off x="1755775" y="2720975"/>
            <a:ext cx="3803650" cy="769938"/>
          </a:xfrm>
          <a:prstGeom prst="rect">
            <a:avLst/>
          </a:prstGeom>
          <a:solidFill>
            <a:schemeClr val="accent3"/>
          </a:solidFill>
          <a:ln>
            <a:noFill/>
          </a:ln>
          <a:effectLst/>
        </p:spPr>
        <p:txBody>
          <a:bodyPr anchor="ctr">
            <a:spAutoFit/>
          </a:bodyPr>
          <a:lstStyle/>
          <a:p>
            <a:pPr marL="342900" indent="-342900" algn="just">
              <a:buFont typeface="Wingdings" panose="05000000000000000000" pitchFamily="2" charset="2"/>
              <a:buChar char="§"/>
              <a:defRPr/>
            </a:pPr>
            <a:r>
              <a:rPr lang="en-US" altLang="en-US" sz="2000" dirty="0" err="1">
                <a:solidFill>
                  <a:srgbClr val="000066"/>
                </a:solidFill>
                <a:latin typeface="+mj-lt"/>
              </a:rPr>
              <a:t>Thành</a:t>
            </a:r>
            <a:r>
              <a:rPr lang="en-US" altLang="en-US" sz="2000" dirty="0">
                <a:solidFill>
                  <a:srgbClr val="000066"/>
                </a:solidFill>
                <a:latin typeface="+mj-lt"/>
              </a:rPr>
              <a:t> </a:t>
            </a:r>
            <a:r>
              <a:rPr lang="en-US" altLang="en-US" sz="2000" dirty="0" err="1">
                <a:solidFill>
                  <a:srgbClr val="000066"/>
                </a:solidFill>
                <a:latin typeface="+mj-lt"/>
              </a:rPr>
              <a:t>lập</a:t>
            </a:r>
            <a:r>
              <a:rPr lang="en-US" altLang="en-US" sz="2000" dirty="0">
                <a:solidFill>
                  <a:srgbClr val="000066"/>
                </a:solidFill>
                <a:latin typeface="+mj-lt"/>
              </a:rPr>
              <a:t> </a:t>
            </a:r>
            <a:r>
              <a:rPr lang="en-US" altLang="en-US" sz="2000" b="1" dirty="0" err="1">
                <a:solidFill>
                  <a:srgbClr val="C00000"/>
                </a:solidFill>
                <a:latin typeface="+mj-lt"/>
              </a:rPr>
              <a:t>Quốc</a:t>
            </a:r>
            <a:r>
              <a:rPr lang="en-US" altLang="en-US" sz="2000" b="1" dirty="0">
                <a:solidFill>
                  <a:srgbClr val="C00000"/>
                </a:solidFill>
                <a:latin typeface="+mj-lt"/>
              </a:rPr>
              <a:t> </a:t>
            </a:r>
            <a:r>
              <a:rPr lang="en-US" altLang="en-US" sz="2000" b="1" dirty="0" err="1">
                <a:solidFill>
                  <a:srgbClr val="C00000"/>
                </a:solidFill>
                <a:latin typeface="+mj-lt"/>
              </a:rPr>
              <a:t>tế</a:t>
            </a:r>
            <a:r>
              <a:rPr lang="en-US" altLang="en-US" sz="2000" b="1" dirty="0">
                <a:solidFill>
                  <a:srgbClr val="C00000"/>
                </a:solidFill>
                <a:latin typeface="+mj-lt"/>
              </a:rPr>
              <a:t> 1 </a:t>
            </a:r>
            <a:r>
              <a:rPr lang="en-US" altLang="en-US" sz="2000" dirty="0" err="1">
                <a:solidFill>
                  <a:srgbClr val="000066"/>
                </a:solidFill>
                <a:latin typeface="+mj-lt"/>
              </a:rPr>
              <a:t>tại</a:t>
            </a:r>
            <a:r>
              <a:rPr lang="en-US" altLang="en-US" sz="2000" dirty="0">
                <a:solidFill>
                  <a:srgbClr val="000066"/>
                </a:solidFill>
                <a:latin typeface="+mj-lt"/>
              </a:rPr>
              <a:t> </a:t>
            </a:r>
            <a:r>
              <a:rPr lang="en-US" altLang="en-US" sz="2000" dirty="0" err="1">
                <a:solidFill>
                  <a:srgbClr val="000066"/>
                </a:solidFill>
                <a:latin typeface="+mj-lt"/>
              </a:rPr>
              <a:t>Luân</a:t>
            </a:r>
            <a:r>
              <a:rPr lang="en-US" altLang="en-US" sz="2000" dirty="0">
                <a:solidFill>
                  <a:srgbClr val="000066"/>
                </a:solidFill>
                <a:latin typeface="+mj-lt"/>
              </a:rPr>
              <a:t> </a:t>
            </a:r>
            <a:r>
              <a:rPr lang="en-US" altLang="en-US" sz="2000" dirty="0" err="1">
                <a:solidFill>
                  <a:srgbClr val="000066"/>
                </a:solidFill>
                <a:latin typeface="+mj-lt"/>
              </a:rPr>
              <a:t>Đôn</a:t>
            </a:r>
            <a:r>
              <a:rPr lang="en-US" altLang="en-US" sz="2000" dirty="0">
                <a:solidFill>
                  <a:srgbClr val="000066"/>
                </a:solidFill>
                <a:latin typeface="+mj-lt"/>
              </a:rPr>
              <a:t> (28/9/1864)</a:t>
            </a:r>
            <a:r>
              <a:rPr lang="en-US" altLang="en-US" sz="2400" b="1" dirty="0">
                <a:solidFill>
                  <a:srgbClr val="3333FF"/>
                </a:solidFill>
                <a:latin typeface="Times New Roman" pitchFamily="18" charset="0"/>
              </a:rPr>
              <a:t> </a:t>
            </a:r>
          </a:p>
        </p:txBody>
      </p:sp>
      <p:sp>
        <p:nvSpPr>
          <p:cNvPr id="10321" name="Rectangle 81"/>
          <p:cNvSpPr>
            <a:spLocks noChangeArrowheads="1"/>
          </p:cNvSpPr>
          <p:nvPr/>
        </p:nvSpPr>
        <p:spPr bwMode="auto">
          <a:xfrm>
            <a:off x="1847851" y="4567239"/>
            <a:ext cx="3743325" cy="1323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342900" indent="-342900" algn="just">
              <a:buFont typeface="Wingdings" panose="05000000000000000000" pitchFamily="2" charset="2"/>
              <a:buChar char="§"/>
              <a:defRPr/>
            </a:pPr>
            <a:r>
              <a:rPr lang="en-US" altLang="en-US" sz="2000" dirty="0" err="1">
                <a:solidFill>
                  <a:srgbClr val="000066"/>
                </a:solidFill>
                <a:latin typeface="+mj-lt"/>
              </a:rPr>
              <a:t>Từ</a:t>
            </a:r>
            <a:r>
              <a:rPr lang="en-US" altLang="en-US" sz="2000" dirty="0">
                <a:solidFill>
                  <a:srgbClr val="000066"/>
                </a:solidFill>
                <a:latin typeface="+mj-lt"/>
              </a:rPr>
              <a:t> 1863 -&gt; 1876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  </a:t>
            </a:r>
            <a:r>
              <a:rPr lang="en-US" altLang="en-US" sz="2000" dirty="0" err="1">
                <a:solidFill>
                  <a:srgbClr val="000066"/>
                </a:solidFill>
                <a:latin typeface="+mj-lt"/>
              </a:rPr>
              <a:t>tuyên</a:t>
            </a:r>
            <a:r>
              <a:rPr lang="en-US" altLang="en-US" sz="2000" dirty="0">
                <a:solidFill>
                  <a:srgbClr val="000066"/>
                </a:solidFill>
                <a:latin typeface="+mj-lt"/>
              </a:rPr>
              <a:t> </a:t>
            </a:r>
            <a:r>
              <a:rPr lang="en-US" altLang="en-US" sz="2000" dirty="0" err="1">
                <a:solidFill>
                  <a:srgbClr val="000066"/>
                </a:solidFill>
                <a:latin typeface="+mj-lt"/>
              </a:rPr>
              <a:t>truyền</a:t>
            </a:r>
            <a:r>
              <a:rPr lang="en-US" altLang="en-US" sz="2000" dirty="0">
                <a:solidFill>
                  <a:srgbClr val="000066"/>
                </a:solidFill>
                <a:latin typeface="+mj-lt"/>
              </a:rPr>
              <a:t> CN </a:t>
            </a:r>
            <a:r>
              <a:rPr lang="en-US" altLang="en-US" sz="2000" dirty="0" err="1">
                <a:solidFill>
                  <a:srgbClr val="000066"/>
                </a:solidFill>
                <a:latin typeface="+mj-lt"/>
              </a:rPr>
              <a:t>Mác</a:t>
            </a:r>
            <a:r>
              <a:rPr lang="en-US" altLang="en-US" sz="2000" dirty="0">
                <a:solidFill>
                  <a:srgbClr val="000066"/>
                </a:solidFill>
                <a:latin typeface="+mj-lt"/>
              </a:rPr>
              <a:t>, </a:t>
            </a:r>
            <a:r>
              <a:rPr lang="en-US" altLang="en-US" sz="2000" b="1" dirty="0" err="1">
                <a:solidFill>
                  <a:srgbClr val="C00000"/>
                </a:solidFill>
                <a:latin typeface="+mj-lt"/>
              </a:rPr>
              <a:t>thúc</a:t>
            </a:r>
            <a:r>
              <a:rPr lang="en-US" altLang="en-US" sz="2000" b="1" dirty="0">
                <a:solidFill>
                  <a:srgbClr val="C00000"/>
                </a:solidFill>
                <a:latin typeface="+mj-lt"/>
              </a:rPr>
              <a:t> </a:t>
            </a:r>
            <a:r>
              <a:rPr lang="en-US" altLang="en-US" sz="2000" b="1" dirty="0" err="1">
                <a:solidFill>
                  <a:srgbClr val="C00000"/>
                </a:solidFill>
                <a:latin typeface="+mj-lt"/>
              </a:rPr>
              <a:t>đẩy</a:t>
            </a:r>
            <a:r>
              <a:rPr lang="en-US" altLang="en-US" sz="2000" b="1" dirty="0">
                <a:solidFill>
                  <a:srgbClr val="C00000"/>
                </a:solidFill>
                <a:latin typeface="+mj-lt"/>
              </a:rPr>
              <a:t> PTCN </a:t>
            </a:r>
            <a:r>
              <a:rPr lang="en-US" altLang="en-US" sz="2000" b="1" dirty="0" err="1">
                <a:solidFill>
                  <a:srgbClr val="C00000"/>
                </a:solidFill>
                <a:latin typeface="+mj-lt"/>
              </a:rPr>
              <a:t>quốc</a:t>
            </a:r>
            <a:r>
              <a:rPr lang="en-US" altLang="en-US" sz="2000" b="1" dirty="0">
                <a:solidFill>
                  <a:srgbClr val="C00000"/>
                </a:solidFill>
                <a:latin typeface="+mj-lt"/>
              </a:rPr>
              <a:t> </a:t>
            </a:r>
            <a:r>
              <a:rPr lang="en-US" altLang="en-US" sz="2000" b="1" dirty="0" err="1">
                <a:solidFill>
                  <a:srgbClr val="C00000"/>
                </a:solidFill>
                <a:latin typeface="+mj-lt"/>
              </a:rPr>
              <a:t>tế</a:t>
            </a:r>
            <a:r>
              <a:rPr lang="en-US" altLang="en-US" sz="2000" b="1" dirty="0">
                <a:solidFill>
                  <a:srgbClr val="C00000"/>
                </a:solidFill>
                <a:latin typeface="+mj-lt"/>
              </a:rPr>
              <a:t> </a:t>
            </a:r>
            <a:r>
              <a:rPr lang="en-US" altLang="en-US" sz="2000" b="1" dirty="0" err="1">
                <a:solidFill>
                  <a:srgbClr val="C00000"/>
                </a:solidFill>
                <a:latin typeface="+mj-lt"/>
              </a:rPr>
              <a:t>phát</a:t>
            </a:r>
            <a:r>
              <a:rPr lang="en-US" altLang="en-US" sz="2000" b="1" dirty="0">
                <a:solidFill>
                  <a:srgbClr val="C00000"/>
                </a:solidFill>
                <a:latin typeface="+mj-lt"/>
              </a:rPr>
              <a:t> </a:t>
            </a:r>
            <a:r>
              <a:rPr lang="en-US" altLang="en-US" sz="2000" b="1" dirty="0" err="1">
                <a:solidFill>
                  <a:srgbClr val="C00000"/>
                </a:solidFill>
                <a:latin typeface="+mj-lt"/>
              </a:rPr>
              <a:t>triển</a:t>
            </a:r>
            <a:r>
              <a:rPr lang="en-US" altLang="en-US" sz="2000" b="1" dirty="0">
                <a:solidFill>
                  <a:srgbClr val="C00000"/>
                </a:solidFill>
                <a:latin typeface="+mj-lt"/>
              </a:rPr>
              <a:t>.</a:t>
            </a:r>
          </a:p>
        </p:txBody>
      </p:sp>
      <p:pic>
        <p:nvPicPr>
          <p:cNvPr id="10323" name="Picture 8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22938" y="573089"/>
            <a:ext cx="4572000" cy="4656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24" name="Text Box 84"/>
          <p:cNvSpPr txBox="1">
            <a:spLocks noChangeArrowheads="1"/>
          </p:cNvSpPr>
          <p:nvPr/>
        </p:nvSpPr>
        <p:spPr bwMode="auto">
          <a:xfrm>
            <a:off x="6804025" y="5516563"/>
            <a:ext cx="2960688" cy="461962"/>
          </a:xfrm>
          <a:prstGeom prst="rect">
            <a:avLst/>
          </a:prstGeom>
          <a:solidFill>
            <a:srgbClr val="CCFF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400" i="1" dirty="0" err="1">
                <a:solidFill>
                  <a:srgbClr val="FF3300"/>
                </a:solidFill>
                <a:latin typeface="Times New Roman" pitchFamily="18" charset="0"/>
              </a:rPr>
              <a:t>Lễ</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thành</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lập</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Quốc</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tế</a:t>
            </a:r>
            <a:r>
              <a:rPr lang="en-US" altLang="en-US" sz="2400" i="1" dirty="0">
                <a:solidFill>
                  <a:srgbClr val="FF3300"/>
                </a:solidFill>
                <a:latin typeface="Times New Roman" pitchFamily="18" charset="0"/>
              </a:rPr>
              <a:t> I</a:t>
            </a:r>
          </a:p>
        </p:txBody>
      </p:sp>
      <p:pic>
        <p:nvPicPr>
          <p:cNvPr id="120839"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1774825" y="3644901"/>
            <a:ext cx="3784600" cy="708025"/>
          </a:xfrm>
          <a:prstGeom prst="rect">
            <a:avLst/>
          </a:prstGeom>
        </p:spPr>
        <p:txBody>
          <a:bodyPr>
            <a:spAutoFit/>
          </a:bodyPr>
          <a:lstStyle/>
          <a:p>
            <a:pPr marL="342900" indent="-342900" algn="just">
              <a:buFont typeface="Wingdings" panose="05000000000000000000" pitchFamily="2" charset="2"/>
              <a:buChar char="§"/>
              <a:defRPr/>
            </a:pPr>
            <a:r>
              <a:rPr lang="en-US" altLang="en-US" sz="2000" dirty="0">
                <a:solidFill>
                  <a:srgbClr val="000066"/>
                </a:solidFill>
                <a:latin typeface="+mj-lt"/>
              </a:rPr>
              <a:t> </a:t>
            </a:r>
            <a:r>
              <a:rPr lang="en-US" altLang="en-US" sz="2000" dirty="0" err="1">
                <a:solidFill>
                  <a:srgbClr val="000066"/>
                </a:solidFill>
                <a:latin typeface="+mj-lt"/>
              </a:rPr>
              <a:t>Mác</a:t>
            </a:r>
            <a:r>
              <a:rPr lang="en-US" altLang="en-US" sz="2000" dirty="0">
                <a:solidFill>
                  <a:srgbClr val="000066"/>
                </a:solidFill>
                <a:latin typeface="+mj-lt"/>
              </a:rPr>
              <a:t> là </a:t>
            </a:r>
            <a:r>
              <a:rPr lang="en-US" altLang="en-US" sz="2000" b="1" dirty="0" err="1">
                <a:solidFill>
                  <a:srgbClr val="C00000"/>
                </a:solidFill>
                <a:latin typeface="+mj-lt"/>
              </a:rPr>
              <a:t>người</a:t>
            </a:r>
            <a:r>
              <a:rPr lang="en-US" altLang="en-US" sz="2000" b="1" dirty="0">
                <a:solidFill>
                  <a:srgbClr val="C00000"/>
                </a:solidFill>
                <a:latin typeface="+mj-lt"/>
              </a:rPr>
              <a:t> </a:t>
            </a:r>
            <a:r>
              <a:rPr lang="en-US" altLang="en-US" sz="2000" b="1" dirty="0" err="1">
                <a:solidFill>
                  <a:srgbClr val="C00000"/>
                </a:solidFill>
                <a:latin typeface="+mj-lt"/>
              </a:rPr>
              <a:t>lãnh</a:t>
            </a:r>
            <a:r>
              <a:rPr lang="en-US" altLang="en-US" sz="2000" b="1" dirty="0">
                <a:solidFill>
                  <a:srgbClr val="C00000"/>
                </a:solidFill>
                <a:latin typeface="+mj-lt"/>
              </a:rPr>
              <a:t> </a:t>
            </a:r>
            <a:r>
              <a:rPr lang="en-US" altLang="en-US" sz="2000" b="1" dirty="0" err="1">
                <a:solidFill>
                  <a:srgbClr val="C00000"/>
                </a:solidFill>
                <a:latin typeface="+mj-lt"/>
              </a:rPr>
              <a:t>đạo</a:t>
            </a:r>
            <a:r>
              <a:rPr lang="en-US" altLang="en-US" sz="2000" b="1" dirty="0">
                <a:solidFill>
                  <a:srgbClr val="C00000"/>
                </a:solidFill>
                <a:latin typeface="+mj-lt"/>
              </a:rPr>
              <a:t> </a:t>
            </a:r>
            <a:r>
              <a:rPr lang="en-US" altLang="en-US" sz="2000" dirty="0" err="1">
                <a:solidFill>
                  <a:srgbClr val="000066"/>
                </a:solidFill>
                <a:latin typeface="+mj-lt"/>
              </a:rPr>
              <a:t>va</a:t>
            </a:r>
            <a:r>
              <a:rPr lang="en-US" altLang="en-US" sz="2000" dirty="0">
                <a:solidFill>
                  <a:srgbClr val="000066"/>
                </a:solidFill>
                <a:latin typeface="+mj-lt"/>
              </a:rPr>
              <a:t>̀ là </a:t>
            </a:r>
            <a:r>
              <a:rPr lang="en-US" altLang="en-US" sz="2000" b="1" dirty="0" err="1">
                <a:solidFill>
                  <a:srgbClr val="C00000"/>
                </a:solidFill>
                <a:latin typeface="+mj-lt"/>
              </a:rPr>
              <a:t>linh</a:t>
            </a:r>
            <a:r>
              <a:rPr lang="en-US" altLang="en-US" sz="2000" b="1" dirty="0">
                <a:solidFill>
                  <a:srgbClr val="C00000"/>
                </a:solidFill>
                <a:latin typeface="+mj-lt"/>
              </a:rPr>
              <a:t> </a:t>
            </a:r>
            <a:r>
              <a:rPr lang="en-US" altLang="en-US" sz="2000" b="1" dirty="0" err="1">
                <a:solidFill>
                  <a:srgbClr val="C00000"/>
                </a:solidFill>
                <a:latin typeface="+mj-lt"/>
              </a:rPr>
              <a:t>hồn</a:t>
            </a:r>
            <a:r>
              <a:rPr lang="en-US" altLang="en-US" sz="2000" b="1" dirty="0">
                <a:solidFill>
                  <a:srgbClr val="C00000"/>
                </a:solidFill>
                <a:latin typeface="+mj-lt"/>
              </a:rPr>
              <a:t> </a:t>
            </a:r>
            <a:r>
              <a:rPr lang="en-US" altLang="en-US" sz="2000" dirty="0" err="1">
                <a:solidFill>
                  <a:srgbClr val="000066"/>
                </a:solidFill>
                <a:latin typeface="+mj-lt"/>
              </a:rPr>
              <a:t>của</a:t>
            </a:r>
            <a:r>
              <a:rPr lang="en-US" altLang="en-US" sz="2000" dirty="0">
                <a:solidFill>
                  <a:srgbClr val="000066"/>
                </a:solidFill>
                <a:latin typeface="+mj-lt"/>
              </a:rPr>
              <a:t>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a:t>
            </a:r>
          </a:p>
        </p:txBody>
      </p:sp>
      <p:pic>
        <p:nvPicPr>
          <p:cNvPr id="441346" name="Picture 2" descr="Résultat de recherche d'images pour &quot;các mác ăng ghen thành lập Quốc tế I&quo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1088" y="125414"/>
            <a:ext cx="3816350" cy="229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942181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nodeType="clickEffect">
                                  <p:stCondLst>
                                    <p:cond delay="0"/>
                                  </p:stCondLst>
                                  <p:childTnLst>
                                    <p:set>
                                      <p:cBhvr>
                                        <p:cTn id="6" dur="1" fill="hold">
                                          <p:stCondLst>
                                            <p:cond delay="0"/>
                                          </p:stCondLst>
                                        </p:cTn>
                                        <p:tgtEl>
                                          <p:spTgt spid="441346"/>
                                        </p:tgtEl>
                                        <p:attrNameLst>
                                          <p:attrName>style.visibility</p:attrName>
                                        </p:attrNameLst>
                                      </p:cBhvr>
                                      <p:to>
                                        <p:strVal val="visible"/>
                                      </p:to>
                                    </p:set>
                                    <p:anim calcmode="lin" valueType="num">
                                      <p:cBhvr>
                                        <p:cTn id="7" dur="1000" fill="hold"/>
                                        <p:tgtEl>
                                          <p:spTgt spid="441346"/>
                                        </p:tgtEl>
                                        <p:attrNameLst>
                                          <p:attrName>ppt_w</p:attrName>
                                        </p:attrNameLst>
                                      </p:cBhvr>
                                      <p:tavLst>
                                        <p:tav tm="0">
                                          <p:val>
                                            <p:fltVal val="0"/>
                                          </p:val>
                                        </p:tav>
                                        <p:tav tm="100000">
                                          <p:val>
                                            <p:strVal val="#ppt_w"/>
                                          </p:val>
                                        </p:tav>
                                      </p:tavLst>
                                    </p:anim>
                                    <p:anim calcmode="lin" valueType="num">
                                      <p:cBhvr>
                                        <p:cTn id="8" dur="1000" fill="hold"/>
                                        <p:tgtEl>
                                          <p:spTgt spid="441346"/>
                                        </p:tgtEl>
                                        <p:attrNameLst>
                                          <p:attrName>ppt_h</p:attrName>
                                        </p:attrNameLst>
                                      </p:cBhvr>
                                      <p:tavLst>
                                        <p:tav tm="0">
                                          <p:val>
                                            <p:fltVal val="0"/>
                                          </p:val>
                                        </p:tav>
                                        <p:tav tm="100000">
                                          <p:val>
                                            <p:strVal val="#ppt_h"/>
                                          </p:val>
                                        </p:tav>
                                      </p:tavLst>
                                    </p:anim>
                                    <p:anim calcmode="lin" valueType="num">
                                      <p:cBhvr>
                                        <p:cTn id="9" dur="1000" fill="hold"/>
                                        <p:tgtEl>
                                          <p:spTgt spid="441346"/>
                                        </p:tgtEl>
                                        <p:attrNameLst>
                                          <p:attrName>style.rotation</p:attrName>
                                        </p:attrNameLst>
                                      </p:cBhvr>
                                      <p:tavLst>
                                        <p:tav tm="0">
                                          <p:val>
                                            <p:fltVal val="90"/>
                                          </p:val>
                                        </p:tav>
                                        <p:tav tm="100000">
                                          <p:val>
                                            <p:fltVal val="0"/>
                                          </p:val>
                                        </p:tav>
                                      </p:tavLst>
                                    </p:anim>
                                    <p:animEffect transition="in" filter="fade">
                                      <p:cBhvr>
                                        <p:cTn id="10" dur="1000"/>
                                        <p:tgtEl>
                                          <p:spTgt spid="441346"/>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10319"/>
                                        </p:tgtEl>
                                        <p:attrNameLst>
                                          <p:attrName>style.visibility</p:attrName>
                                        </p:attrNameLst>
                                      </p:cBhvr>
                                      <p:to>
                                        <p:strVal val="visible"/>
                                      </p:to>
                                    </p:set>
                                    <p:anim calcmode="lin" valueType="num">
                                      <p:cBhvr additive="base">
                                        <p:cTn id="15" dur="500" fill="hold"/>
                                        <p:tgtEl>
                                          <p:spTgt spid="10319"/>
                                        </p:tgtEl>
                                        <p:attrNameLst>
                                          <p:attrName>ppt_x</p:attrName>
                                        </p:attrNameLst>
                                      </p:cBhvr>
                                      <p:tavLst>
                                        <p:tav tm="0">
                                          <p:val>
                                            <p:strVal val="0-#ppt_w/2"/>
                                          </p:val>
                                        </p:tav>
                                        <p:tav tm="100000">
                                          <p:val>
                                            <p:strVal val="#ppt_x"/>
                                          </p:val>
                                        </p:tav>
                                      </p:tavLst>
                                    </p:anim>
                                    <p:anim calcmode="lin" valueType="num">
                                      <p:cBhvr additive="base">
                                        <p:cTn id="16" dur="500" fill="hold"/>
                                        <p:tgtEl>
                                          <p:spTgt spid="10319"/>
                                        </p:tgtEl>
                                        <p:attrNameLst>
                                          <p:attrName>ppt_y</p:attrName>
                                        </p:attrNameLst>
                                      </p:cBhvr>
                                      <p:tavLst>
                                        <p:tav tm="0">
                                          <p:val>
                                            <p:strVal val="0-#ppt_h/2"/>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2" presetClass="entr" presetSubtype="1" fill="hold" nodeType="clickEffect">
                                  <p:stCondLst>
                                    <p:cond delay="0"/>
                                  </p:stCondLst>
                                  <p:childTnLst>
                                    <p:set>
                                      <p:cBhvr>
                                        <p:cTn id="20" dur="1" fill="hold">
                                          <p:stCondLst>
                                            <p:cond delay="0"/>
                                          </p:stCondLst>
                                        </p:cTn>
                                        <p:tgtEl>
                                          <p:spTgt spid="10323"/>
                                        </p:tgtEl>
                                        <p:attrNameLst>
                                          <p:attrName>style.visibility</p:attrName>
                                        </p:attrNameLst>
                                      </p:cBhvr>
                                      <p:to>
                                        <p:strVal val="visible"/>
                                      </p:to>
                                    </p:set>
                                    <p:anim calcmode="lin" valueType="num">
                                      <p:cBhvr additive="base">
                                        <p:cTn id="21" dur="500" fill="hold"/>
                                        <p:tgtEl>
                                          <p:spTgt spid="10323"/>
                                        </p:tgtEl>
                                        <p:attrNameLst>
                                          <p:attrName>ppt_x</p:attrName>
                                        </p:attrNameLst>
                                      </p:cBhvr>
                                      <p:tavLst>
                                        <p:tav tm="0">
                                          <p:val>
                                            <p:strVal val="#ppt_x"/>
                                          </p:val>
                                        </p:tav>
                                        <p:tav tm="100000">
                                          <p:val>
                                            <p:strVal val="#ppt_x"/>
                                          </p:val>
                                        </p:tav>
                                      </p:tavLst>
                                    </p:anim>
                                    <p:anim calcmode="lin" valueType="num">
                                      <p:cBhvr additive="base">
                                        <p:cTn id="22" dur="500" fill="hold"/>
                                        <p:tgtEl>
                                          <p:spTgt spid="10323"/>
                                        </p:tgtEl>
                                        <p:attrNameLst>
                                          <p:attrName>ppt_y</p:attrName>
                                        </p:attrNameLst>
                                      </p:cBhvr>
                                      <p:tavLst>
                                        <p:tav tm="0">
                                          <p:val>
                                            <p:strVal val="0-#ppt_h/2"/>
                                          </p:val>
                                        </p:tav>
                                        <p:tav tm="100000">
                                          <p:val>
                                            <p:strVal val="#ppt_y"/>
                                          </p:val>
                                        </p:tav>
                                      </p:tavLst>
                                    </p:anim>
                                  </p:childTnLst>
                                </p:cTn>
                              </p:par>
                              <p:par>
                                <p:cTn id="23" presetID="2" presetClass="entr" presetSubtype="1" fill="hold" grpId="0" nodeType="withEffect">
                                  <p:stCondLst>
                                    <p:cond delay="0"/>
                                  </p:stCondLst>
                                  <p:childTnLst>
                                    <p:set>
                                      <p:cBhvr>
                                        <p:cTn id="24" dur="1" fill="hold">
                                          <p:stCondLst>
                                            <p:cond delay="0"/>
                                          </p:stCondLst>
                                        </p:cTn>
                                        <p:tgtEl>
                                          <p:spTgt spid="10324"/>
                                        </p:tgtEl>
                                        <p:attrNameLst>
                                          <p:attrName>style.visibility</p:attrName>
                                        </p:attrNameLst>
                                      </p:cBhvr>
                                      <p:to>
                                        <p:strVal val="visible"/>
                                      </p:to>
                                    </p:set>
                                    <p:anim calcmode="lin" valueType="num">
                                      <p:cBhvr additive="base">
                                        <p:cTn id="25" dur="500" fill="hold"/>
                                        <p:tgtEl>
                                          <p:spTgt spid="10324"/>
                                        </p:tgtEl>
                                        <p:attrNameLst>
                                          <p:attrName>ppt_x</p:attrName>
                                        </p:attrNameLst>
                                      </p:cBhvr>
                                      <p:tavLst>
                                        <p:tav tm="0">
                                          <p:val>
                                            <p:strVal val="#ppt_x"/>
                                          </p:val>
                                        </p:tav>
                                        <p:tav tm="100000">
                                          <p:val>
                                            <p:strVal val="#ppt_x"/>
                                          </p:val>
                                        </p:tav>
                                      </p:tavLst>
                                    </p:anim>
                                    <p:anim calcmode="lin" valueType="num">
                                      <p:cBhvr additive="base">
                                        <p:cTn id="26" dur="500" fill="hold"/>
                                        <p:tgtEl>
                                          <p:spTgt spid="10324"/>
                                        </p:tgtEl>
                                        <p:attrNameLst>
                                          <p:attrName>ppt_y</p:attrName>
                                        </p:attrNameLst>
                                      </p:cBhvr>
                                      <p:tavLst>
                                        <p:tav tm="0">
                                          <p:val>
                                            <p:strVal val="0-#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3" fill="hold" grpId="0" nodeType="click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500" fill="hold"/>
                                        <p:tgtEl>
                                          <p:spTgt spid="3"/>
                                        </p:tgtEl>
                                        <p:attrNameLst>
                                          <p:attrName>ppt_x</p:attrName>
                                        </p:attrNameLst>
                                      </p:cBhvr>
                                      <p:tavLst>
                                        <p:tav tm="0">
                                          <p:val>
                                            <p:strVal val="1+#ppt_w/2"/>
                                          </p:val>
                                        </p:tav>
                                        <p:tav tm="100000">
                                          <p:val>
                                            <p:strVal val="#ppt_x"/>
                                          </p:val>
                                        </p:tav>
                                      </p:tavLst>
                                    </p:anim>
                                    <p:anim calcmode="lin" valueType="num">
                                      <p:cBhvr additive="base">
                                        <p:cTn id="3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1" fill="hold" grpId="0" nodeType="clickEffect">
                                  <p:stCondLst>
                                    <p:cond delay="0"/>
                                  </p:stCondLst>
                                  <p:childTnLst>
                                    <p:set>
                                      <p:cBhvr>
                                        <p:cTn id="36" dur="1" fill="hold">
                                          <p:stCondLst>
                                            <p:cond delay="0"/>
                                          </p:stCondLst>
                                        </p:cTn>
                                        <p:tgtEl>
                                          <p:spTgt spid="10321"/>
                                        </p:tgtEl>
                                        <p:attrNameLst>
                                          <p:attrName>style.visibility</p:attrName>
                                        </p:attrNameLst>
                                      </p:cBhvr>
                                      <p:to>
                                        <p:strVal val="visible"/>
                                      </p:to>
                                    </p:set>
                                    <p:anim calcmode="lin" valueType="num">
                                      <p:cBhvr additive="base">
                                        <p:cTn id="37" dur="500" fill="hold"/>
                                        <p:tgtEl>
                                          <p:spTgt spid="10321"/>
                                        </p:tgtEl>
                                        <p:attrNameLst>
                                          <p:attrName>ppt_x</p:attrName>
                                        </p:attrNameLst>
                                      </p:cBhvr>
                                      <p:tavLst>
                                        <p:tav tm="0">
                                          <p:val>
                                            <p:strVal val="#ppt_x"/>
                                          </p:val>
                                        </p:tav>
                                        <p:tav tm="100000">
                                          <p:val>
                                            <p:strVal val="#ppt_x"/>
                                          </p:val>
                                        </p:tav>
                                      </p:tavLst>
                                    </p:anim>
                                    <p:anim calcmode="lin" valueType="num">
                                      <p:cBhvr additive="base">
                                        <p:cTn id="38" dur="500" fill="hold"/>
                                        <p:tgtEl>
                                          <p:spTgt spid="1032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19" grpId="0" animBg="1"/>
      <p:bldP spid="10321" grpId="0"/>
      <p:bldP spid="10324" grpId="0" animBg="1"/>
      <p:bldP spid="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Shape 10">
            <a:extLst>
              <a:ext uri="{FF2B5EF4-FFF2-40B4-BE49-F238E27FC236}">
                <a16:creationId xmlns:a16="http://schemas.microsoft.com/office/drawing/2014/main" xmlns="" id="{F0953DDB-70B5-40EE-8E7A-E261DFF0C53B}"/>
              </a:ext>
            </a:extLst>
          </p:cNvPr>
          <p:cNvSpPr/>
          <p:nvPr/>
        </p:nvSpPr>
        <p:spPr>
          <a:xfrm rot="18748526">
            <a:off x="316797" y="1981736"/>
            <a:ext cx="3639866" cy="3405385"/>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28" name="그룹 6">
            <a:extLst>
              <a:ext uri="{FF2B5EF4-FFF2-40B4-BE49-F238E27FC236}">
                <a16:creationId xmlns:a16="http://schemas.microsoft.com/office/drawing/2014/main" xmlns="" id="{A26251AC-47BF-4063-BE7F-E52054DF8B19}"/>
              </a:ext>
            </a:extLst>
          </p:cNvPr>
          <p:cNvGrpSpPr/>
          <p:nvPr/>
        </p:nvGrpSpPr>
        <p:grpSpPr>
          <a:xfrm>
            <a:off x="1531649" y="2310613"/>
            <a:ext cx="2183933" cy="1895581"/>
            <a:chOff x="2097778" y="1265900"/>
            <a:chExt cx="2183932" cy="1895581"/>
          </a:xfrm>
          <a:solidFill>
            <a:srgbClr val="996633"/>
          </a:solidFill>
        </p:grpSpPr>
        <p:sp>
          <p:nvSpPr>
            <p:cNvPr id="29" name="Rounded Rectangle 14">
              <a:extLst>
                <a:ext uri="{FF2B5EF4-FFF2-40B4-BE49-F238E27FC236}">
                  <a16:creationId xmlns:a16="http://schemas.microsoft.com/office/drawing/2014/main" xmlns=""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0" name="자유형: 도형 117">
              <a:extLst>
                <a:ext uri="{FF2B5EF4-FFF2-40B4-BE49-F238E27FC236}">
                  <a16:creationId xmlns:a16="http://schemas.microsoft.com/office/drawing/2014/main" xmlns=""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31" name="그룹 7">
            <a:extLst>
              <a:ext uri="{FF2B5EF4-FFF2-40B4-BE49-F238E27FC236}">
                <a16:creationId xmlns:a16="http://schemas.microsoft.com/office/drawing/2014/main" xmlns="" id="{4B6950AA-5C9B-4880-8E24-0E927B231BE4}"/>
              </a:ext>
            </a:extLst>
          </p:cNvPr>
          <p:cNvGrpSpPr/>
          <p:nvPr/>
        </p:nvGrpSpPr>
        <p:grpSpPr>
          <a:xfrm>
            <a:off x="1531649" y="3404832"/>
            <a:ext cx="2183933" cy="1895581"/>
            <a:chOff x="3912068" y="2691711"/>
            <a:chExt cx="2183932" cy="1895581"/>
          </a:xfrm>
          <a:solidFill>
            <a:srgbClr val="00CCFF"/>
          </a:solidFill>
        </p:grpSpPr>
        <p:sp>
          <p:nvSpPr>
            <p:cNvPr id="32" name="Rounded Rectangle 14">
              <a:extLst>
                <a:ext uri="{FF2B5EF4-FFF2-40B4-BE49-F238E27FC236}">
                  <a16:creationId xmlns:a16="http://schemas.microsoft.com/office/drawing/2014/main" xmlns=""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3" name="자유형: 도형 120">
              <a:extLst>
                <a:ext uri="{FF2B5EF4-FFF2-40B4-BE49-F238E27FC236}">
                  <a16:creationId xmlns:a16="http://schemas.microsoft.com/office/drawing/2014/main" xmlns=""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grpSp>
        <p:nvGrpSpPr>
          <p:cNvPr id="34" name="그룹 7">
            <a:extLst>
              <a:ext uri="{FF2B5EF4-FFF2-40B4-BE49-F238E27FC236}">
                <a16:creationId xmlns:a16="http://schemas.microsoft.com/office/drawing/2014/main" xmlns="" id="{4B6950AA-5C9B-4880-8E24-0E927B231BE4}"/>
              </a:ext>
            </a:extLst>
          </p:cNvPr>
          <p:cNvGrpSpPr/>
          <p:nvPr/>
        </p:nvGrpSpPr>
        <p:grpSpPr>
          <a:xfrm>
            <a:off x="1531649" y="4491415"/>
            <a:ext cx="2183933" cy="1895581"/>
            <a:chOff x="3912068" y="2691711"/>
            <a:chExt cx="2183932" cy="1895581"/>
          </a:xfrm>
        </p:grpSpPr>
        <p:sp>
          <p:nvSpPr>
            <p:cNvPr id="35" name="Rounded Rectangle 14">
              <a:extLst>
                <a:ext uri="{FF2B5EF4-FFF2-40B4-BE49-F238E27FC236}">
                  <a16:creationId xmlns:a16="http://schemas.microsoft.com/office/drawing/2014/main" xmlns=""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6" name="자유형: 도형 120">
              <a:extLst>
                <a:ext uri="{FF2B5EF4-FFF2-40B4-BE49-F238E27FC236}">
                  <a16:creationId xmlns:a16="http://schemas.microsoft.com/office/drawing/2014/main" xmlns=""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solidFill>
              <a:srgbClr val="D60093"/>
            </a:solid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sp>
        <p:nvSpPr>
          <p:cNvPr id="37" name="Rectangle 5"/>
          <p:cNvSpPr>
            <a:spLocks noChangeArrowheads="1"/>
          </p:cNvSpPr>
          <p:nvPr/>
        </p:nvSpPr>
        <p:spPr bwMode="auto">
          <a:xfrm>
            <a:off x="3166941" y="1277577"/>
            <a:ext cx="88793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Bối</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cảnh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lịch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sử</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và</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nhu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cầu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bảo</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vệ</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phát</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triển</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chủ</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nghĩa</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Mác</a:t>
            </a:r>
            <a:r>
              <a:rPr lang="en-US" altLang="en-US" sz="2400" b="1" dirty="0">
                <a:solidFill>
                  <a:srgbClr val="0000FF"/>
                </a:solidFill>
                <a:latin typeface="Times New Roman" panose="02020603050405020304" pitchFamily="18" charset="0"/>
                <a:cs typeface="Times New Roman" panose="02020603050405020304" pitchFamily="18" charset="0"/>
              </a:rPr>
              <a:t> </a:t>
            </a:r>
          </a:p>
        </p:txBody>
      </p:sp>
      <p:sp>
        <p:nvSpPr>
          <p:cNvPr id="39" name="Rectangle 1"/>
          <p:cNvSpPr>
            <a:spLocks noChangeArrowheads="1"/>
          </p:cNvSpPr>
          <p:nvPr/>
        </p:nvSpPr>
        <p:spPr bwMode="auto">
          <a:xfrm>
            <a:off x="3850270" y="2270527"/>
            <a:ext cx="78049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altLang="en-US" sz="2400" dirty="0" err="1">
                <a:solidFill>
                  <a:srgbClr val="996633"/>
                </a:solidFill>
                <a:latin typeface="+mj-lt"/>
                <a:cs typeface="Times New Roman" panose="02020603050405020304" pitchFamily="18" charset="0"/>
              </a:rPr>
              <a:t>Cuối</a:t>
            </a:r>
            <a:r>
              <a:rPr lang="en-US" altLang="en-US" sz="2400" dirty="0">
                <a:solidFill>
                  <a:srgbClr val="996633"/>
                </a:solidFill>
                <a:latin typeface="+mj-lt"/>
                <a:cs typeface="Times New Roman" panose="02020603050405020304" pitchFamily="18" charset="0"/>
              </a:rPr>
              <a:t> TK XIX </a:t>
            </a:r>
            <a:r>
              <a:rPr lang="en-US" altLang="en-US" sz="2400" dirty="0" err="1">
                <a:solidFill>
                  <a:srgbClr val="996633"/>
                </a:solidFill>
                <a:latin typeface="+mj-lt"/>
                <a:cs typeface="Times New Roman" panose="02020603050405020304" pitchFamily="18" charset="0"/>
              </a:rPr>
              <a:t>đầu</a:t>
            </a:r>
            <a:r>
              <a:rPr lang="en-US" altLang="en-US" sz="2400" dirty="0">
                <a:solidFill>
                  <a:srgbClr val="996633"/>
                </a:solidFill>
                <a:latin typeface="+mj-lt"/>
                <a:cs typeface="Times New Roman" panose="02020603050405020304" pitchFamily="18" charset="0"/>
              </a:rPr>
              <a:t> TK XX: CNTB </a:t>
            </a:r>
            <a:r>
              <a:rPr lang="en-US" altLang="en-US" sz="2400" dirty="0">
                <a:solidFill>
                  <a:srgbClr val="996633"/>
                </a:solidFill>
                <a:latin typeface="+mj-lt"/>
                <a:cs typeface="Times New Roman" panose="02020603050405020304" pitchFamily="18" charset="0"/>
                <a:sym typeface="Wingdings" panose="05000000000000000000" pitchFamily="2" charset="2"/>
              </a:rPr>
              <a:t> CNĐQ  GCTS &gt;&lt; </a:t>
            </a:r>
            <a:r>
              <a:rPr lang="en-US" altLang="en-US" sz="2400" dirty="0" smtClean="0">
                <a:solidFill>
                  <a:srgbClr val="996633"/>
                </a:solidFill>
                <a:latin typeface="+mj-lt"/>
                <a:cs typeface="Times New Roman" panose="02020603050405020304" pitchFamily="18" charset="0"/>
                <a:sym typeface="Wingdings" panose="05000000000000000000" pitchFamily="2" charset="2"/>
              </a:rPr>
              <a:t>GCVS, </a:t>
            </a:r>
            <a:r>
              <a:rPr lang="en-US" altLang="en-US" sz="2400" dirty="0" err="1">
                <a:solidFill>
                  <a:srgbClr val="996633"/>
                </a:solidFill>
                <a:latin typeface="+mj-lt"/>
                <a:cs typeface="Times New Roman" panose="02020603050405020304" pitchFamily="18" charset="0"/>
                <a:sym typeface="Wingdings" panose="05000000000000000000" pitchFamily="2" charset="2"/>
              </a:rPr>
              <a:t>nhân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dân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thuộc</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địa</a:t>
            </a:r>
            <a:r>
              <a:rPr lang="en-US" altLang="en-US" sz="2400" dirty="0">
                <a:solidFill>
                  <a:srgbClr val="996633"/>
                </a:solidFill>
                <a:latin typeface="+mj-lt"/>
                <a:cs typeface="Times New Roman" panose="02020603050405020304" pitchFamily="18" charset="0"/>
                <a:sym typeface="Wingdings" panose="05000000000000000000" pitchFamily="2" charset="2"/>
              </a:rPr>
              <a:t> &gt;&lt; CND</a:t>
            </a:r>
            <a:endParaRPr lang="en-US" altLang="en-US" sz="2400" dirty="0">
              <a:solidFill>
                <a:srgbClr val="996633"/>
              </a:solidFill>
              <a:latin typeface="+mj-lt"/>
              <a:cs typeface="Times New Roman" panose="02020603050405020304" pitchFamily="18" charset="0"/>
            </a:endParaRPr>
          </a:p>
        </p:txBody>
      </p:sp>
      <p:sp>
        <p:nvSpPr>
          <p:cNvPr id="40" name="Rectangle 2"/>
          <p:cNvSpPr>
            <a:spLocks noChangeArrowheads="1"/>
          </p:cNvSpPr>
          <p:nvPr/>
        </p:nvSpPr>
        <p:spPr bwMode="auto">
          <a:xfrm>
            <a:off x="3663171" y="3281294"/>
            <a:ext cx="80937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00B0F0"/>
                </a:solidFill>
                <a:latin typeface="+mj-lt"/>
                <a:cs typeface="Times New Roman" panose="02020603050405020304" pitchFamily="18" charset="0"/>
              </a:rPr>
              <a:t>Chủ nghĩa Mác đã giành thắng lợi bề rộng</a:t>
            </a:r>
            <a:r>
              <a:rPr lang="nl-NL" altLang="en-US" sz="2400" b="1" dirty="0">
                <a:latin typeface="+mj-lt"/>
                <a:cs typeface="Times New Roman" panose="02020603050405020304" pitchFamily="18" charset="0"/>
              </a:rPr>
              <a:t>, ảnh hưởng sâu rộng và tích cực </a:t>
            </a:r>
            <a:r>
              <a:rPr lang="nl-NL" altLang="en-US" sz="2400" dirty="0">
                <a:solidFill>
                  <a:srgbClr val="00B0F0"/>
                </a:solidFill>
                <a:latin typeface="+mj-lt"/>
                <a:cs typeface="Times New Roman" panose="02020603050405020304" pitchFamily="18" charset="0"/>
              </a:rPr>
              <a:t>trong phong trào CMVS</a:t>
            </a:r>
            <a:endParaRPr lang="en-US" altLang="en-US" sz="2400" dirty="0">
              <a:solidFill>
                <a:srgbClr val="00B0F0"/>
              </a:solidFill>
              <a:latin typeface="+mj-lt"/>
              <a:cs typeface="Times New Roman" panose="02020603050405020304" pitchFamily="18" charset="0"/>
            </a:endParaRPr>
          </a:p>
        </p:txBody>
      </p:sp>
      <p:sp>
        <p:nvSpPr>
          <p:cNvPr id="41" name="Rectangle 3"/>
          <p:cNvSpPr>
            <a:spLocks noChangeArrowheads="1"/>
          </p:cNvSpPr>
          <p:nvPr/>
        </p:nvSpPr>
        <p:spPr bwMode="auto">
          <a:xfrm>
            <a:off x="3909255" y="4486117"/>
            <a:ext cx="784766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D60093"/>
                </a:solidFill>
                <a:latin typeface="+mj-lt"/>
                <a:cs typeface="Times New Roman" panose="02020603050405020304" pitchFamily="18" charset="0"/>
              </a:rPr>
              <a:t>Trong hàng ngũ những người mácxít, </a:t>
            </a:r>
            <a:r>
              <a:rPr lang="nl-NL" altLang="en-US" sz="2400" b="1" dirty="0">
                <a:solidFill>
                  <a:srgbClr val="7030A0"/>
                </a:solidFill>
                <a:latin typeface="+mj-lt"/>
                <a:cs typeface="Times New Roman" panose="02020603050405020304" pitchFamily="18" charset="0"/>
              </a:rPr>
              <a:t>chủ nghĩa cải lương, chủ nghĩa cơ hội, chủ nghĩa xét lại bắt đầu xuất hiện và tấn công vào </a:t>
            </a:r>
            <a:r>
              <a:rPr lang="nl-NL" altLang="en-US" sz="2400" dirty="0">
                <a:solidFill>
                  <a:srgbClr val="D60093"/>
                </a:solidFill>
                <a:latin typeface="+mj-lt"/>
                <a:cs typeface="Times New Roman" panose="02020603050405020304" pitchFamily="18" charset="0"/>
              </a:rPr>
              <a:t>chủ nghĩa Mác, những người mácxít chân chính.</a:t>
            </a:r>
            <a:endParaRPr lang="en-US" altLang="en-US" sz="2400" dirty="0">
              <a:solidFill>
                <a:srgbClr val="D60093"/>
              </a:solidFill>
              <a:latin typeface="+mj-lt"/>
              <a:cs typeface="Times New Roman" panose="02020603050405020304" pitchFamily="18" charset="0"/>
            </a:endParaRPr>
          </a:p>
        </p:txBody>
      </p:sp>
      <p:sp>
        <p:nvSpPr>
          <p:cNvPr id="24" name="Rectangle 2"/>
          <p:cNvSpPr txBox="1">
            <a:spLocks noChangeArrowheads="1"/>
          </p:cNvSpPr>
          <p:nvPr/>
        </p:nvSpPr>
        <p:spPr>
          <a:xfrm>
            <a:off x="1630125" y="278700"/>
            <a:ext cx="10126800" cy="7620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err="1" smtClean="0">
                <a:solidFill>
                  <a:srgbClr val="7030A0"/>
                </a:solidFill>
                <a:latin typeface="+mn-lt"/>
                <a:cs typeface="Times New Roman" charset="0"/>
              </a:rPr>
              <a:t>Giai</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đoạn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V.I.Lênin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trong</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sự</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phát</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triển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chủ</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nghĩa</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Mác</a:t>
            </a:r>
            <a:endParaRPr lang="en-US" sz="2800" b="1" dirty="0" smtClean="0">
              <a:solidFill>
                <a:srgbClr val="7030A0"/>
              </a:solidFill>
              <a:latin typeface="+mn-lt"/>
              <a:cs typeface="Times New Roman" charset="0"/>
            </a:endParaRPr>
          </a:p>
          <a:p>
            <a:pPr algn="ctr"/>
            <a:r>
              <a:rPr lang="en-US" sz="2400" b="1" dirty="0" smtClean="0">
                <a:latin typeface="+mn-lt"/>
                <a:cs typeface="Times New Roman" charset="0"/>
              </a:rPr>
              <a:t>(1895 - 1924)</a:t>
            </a:r>
            <a:endParaRPr lang="en-US" sz="2400" b="1" dirty="0" smtClean="0">
              <a:latin typeface="+mn-lt"/>
              <a:cs typeface="Times New Roman" charset="0"/>
            </a:endParaRPr>
          </a:p>
          <a:p>
            <a:pPr algn="ctr"/>
            <a:endParaRPr lang="en-US" dirty="0">
              <a:solidFill>
                <a:srgbClr val="006600"/>
              </a:solidFill>
              <a:latin typeface="+mn-lt"/>
              <a:cs typeface="Times New Roman" charset="0"/>
            </a:endParaRPr>
          </a:p>
        </p:txBody>
      </p:sp>
    </p:spTree>
    <p:extLst>
      <p:ext uri="{BB962C8B-B14F-4D97-AF65-F5344CB8AC3E}">
        <p14:creationId xmlns:p14="http://schemas.microsoft.com/office/powerpoint/2010/main" val="1264349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7">
                                            <p:txEl>
                                              <p:pRg st="0" end="0"/>
                                            </p:txEl>
                                          </p:spTgt>
                                        </p:tgtEl>
                                        <p:attrNameLst>
                                          <p:attrName>style.visibility</p:attrName>
                                        </p:attrNameLst>
                                      </p:cBhvr>
                                      <p:to>
                                        <p:strVal val="visible"/>
                                      </p:to>
                                    </p:set>
                                    <p:anim calcmode="lin" valueType="num">
                                      <p:cBhvr>
                                        <p:cTn id="7"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7">
                                            <p:txEl>
                                              <p:pRg st="0" end="0"/>
                                            </p:txEl>
                                          </p:spTgt>
                                        </p:tgtEl>
                                      </p:cBhvr>
                                    </p:animEffect>
                                  </p:childTnLst>
                                </p:cTn>
                              </p:par>
                              <p:par>
                                <p:cTn id="10" presetID="2" presetClass="entr" presetSubtype="4" fill="hold" grpId="0" nodeType="withEffect">
                                  <p:stCondLst>
                                    <p:cond delay="0"/>
                                  </p:stCondLst>
                                  <p:childTnLst>
                                    <p:set>
                                      <p:cBhvr>
                                        <p:cTn id="11" dur="1" fill="hold">
                                          <p:stCondLst>
                                            <p:cond delay="0"/>
                                          </p:stCondLst>
                                        </p:cTn>
                                        <p:tgtEl>
                                          <p:spTgt spid="27"/>
                                        </p:tgtEl>
                                        <p:attrNameLst>
                                          <p:attrName>style.visibility</p:attrName>
                                        </p:attrNameLst>
                                      </p:cBhvr>
                                      <p:to>
                                        <p:strVal val="visible"/>
                                      </p:to>
                                    </p:set>
                                    <p:anim calcmode="lin" valueType="num">
                                      <p:cBhvr additive="base">
                                        <p:cTn id="12" dur="500" fill="hold"/>
                                        <p:tgtEl>
                                          <p:spTgt spid="27"/>
                                        </p:tgtEl>
                                        <p:attrNameLst>
                                          <p:attrName>ppt_x</p:attrName>
                                        </p:attrNameLst>
                                      </p:cBhvr>
                                      <p:tavLst>
                                        <p:tav tm="0">
                                          <p:val>
                                            <p:strVal val="#ppt_x"/>
                                          </p:val>
                                        </p:tav>
                                        <p:tav tm="100000">
                                          <p:val>
                                            <p:strVal val="#ppt_x"/>
                                          </p:val>
                                        </p:tav>
                                      </p:tavLst>
                                    </p:anim>
                                    <p:anim calcmode="lin" valueType="num">
                                      <p:cBhvr additive="base">
                                        <p:cTn id="13"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nodeType="clickEffect">
                                  <p:stCondLst>
                                    <p:cond delay="0"/>
                                  </p:stCondLst>
                                  <p:childTnLst>
                                    <p:set>
                                      <p:cBhvr>
                                        <p:cTn id="17" dur="1" fill="hold">
                                          <p:stCondLst>
                                            <p:cond delay="0"/>
                                          </p:stCondLst>
                                        </p:cTn>
                                        <p:tgtEl>
                                          <p:spTgt spid="28"/>
                                        </p:tgtEl>
                                        <p:attrNameLst>
                                          <p:attrName>style.visibility</p:attrName>
                                        </p:attrNameLst>
                                      </p:cBhvr>
                                      <p:to>
                                        <p:strVal val="visible"/>
                                      </p:to>
                                    </p:set>
                                    <p:anim calcmode="lin" valueType="num">
                                      <p:cBhvr additive="base">
                                        <p:cTn id="18" dur="500" fill="hold"/>
                                        <p:tgtEl>
                                          <p:spTgt spid="28"/>
                                        </p:tgtEl>
                                        <p:attrNameLst>
                                          <p:attrName>ppt_x</p:attrName>
                                        </p:attrNameLst>
                                      </p:cBhvr>
                                      <p:tavLst>
                                        <p:tav tm="0">
                                          <p:val>
                                            <p:strVal val="0-#ppt_w/2"/>
                                          </p:val>
                                        </p:tav>
                                        <p:tav tm="100000">
                                          <p:val>
                                            <p:strVal val="#ppt_x"/>
                                          </p:val>
                                        </p:tav>
                                      </p:tavLst>
                                    </p:anim>
                                    <p:anim calcmode="lin" valueType="num">
                                      <p:cBhvr additive="base">
                                        <p:cTn id="19"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39">
                                            <p:txEl>
                                              <p:pRg st="0" end="0"/>
                                            </p:txEl>
                                          </p:spTgt>
                                        </p:tgtEl>
                                        <p:attrNameLst>
                                          <p:attrName>style.visibility</p:attrName>
                                        </p:attrNameLst>
                                      </p:cBhvr>
                                      <p:to>
                                        <p:strVal val="visible"/>
                                      </p:to>
                                    </p:set>
                                    <p:anim calcmode="lin" valueType="num">
                                      <p:cBhvr>
                                        <p:cTn id="24" dur="500" fill="hold"/>
                                        <p:tgtEl>
                                          <p:spTgt spid="39">
                                            <p:txEl>
                                              <p:pRg st="0" end="0"/>
                                            </p:txEl>
                                          </p:spTgt>
                                        </p:tgtEl>
                                        <p:attrNameLst>
                                          <p:attrName>ppt_w</p:attrName>
                                        </p:attrNameLst>
                                      </p:cBhvr>
                                      <p:tavLst>
                                        <p:tav tm="0">
                                          <p:val>
                                            <p:fltVal val="0"/>
                                          </p:val>
                                        </p:tav>
                                        <p:tav tm="100000">
                                          <p:val>
                                            <p:strVal val="#ppt_w"/>
                                          </p:val>
                                        </p:tav>
                                      </p:tavLst>
                                    </p:anim>
                                    <p:anim calcmode="lin" valueType="num">
                                      <p:cBhvr>
                                        <p:cTn id="25" dur="500" fill="hold"/>
                                        <p:tgtEl>
                                          <p:spTgt spid="39">
                                            <p:txEl>
                                              <p:pRg st="0" end="0"/>
                                            </p:txEl>
                                          </p:spTgt>
                                        </p:tgtEl>
                                        <p:attrNameLst>
                                          <p:attrName>ppt_h</p:attrName>
                                        </p:attrNameLst>
                                      </p:cBhvr>
                                      <p:tavLst>
                                        <p:tav tm="0">
                                          <p:val>
                                            <p:fltVal val="0"/>
                                          </p:val>
                                        </p:tav>
                                        <p:tav tm="100000">
                                          <p:val>
                                            <p:strVal val="#ppt_h"/>
                                          </p:val>
                                        </p:tav>
                                      </p:tavLst>
                                    </p:anim>
                                    <p:animEffect transition="in" filter="fade">
                                      <p:cBhvr>
                                        <p:cTn id="26" dur="500"/>
                                        <p:tgtEl>
                                          <p:spTgt spid="39">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additive="base">
                                        <p:cTn id="31" dur="500" fill="hold"/>
                                        <p:tgtEl>
                                          <p:spTgt spid="31"/>
                                        </p:tgtEl>
                                        <p:attrNameLst>
                                          <p:attrName>ppt_x</p:attrName>
                                        </p:attrNameLst>
                                      </p:cBhvr>
                                      <p:tavLst>
                                        <p:tav tm="0">
                                          <p:val>
                                            <p:strVal val="0-#ppt_w/2"/>
                                          </p:val>
                                        </p:tav>
                                        <p:tav tm="100000">
                                          <p:val>
                                            <p:strVal val="#ppt_x"/>
                                          </p:val>
                                        </p:tav>
                                      </p:tavLst>
                                    </p:anim>
                                    <p:anim calcmode="lin" valueType="num">
                                      <p:cBhvr additive="base">
                                        <p:cTn id="3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2" fill="hold" grpId="0" nodeType="click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0-#ppt_w/2"/>
                                          </p:val>
                                        </p:tav>
                                        <p:tav tm="100000">
                                          <p:val>
                                            <p:strVal val="#ppt_x"/>
                                          </p:val>
                                        </p:tav>
                                      </p:tavLst>
                                    </p:anim>
                                    <p:anim calcmode="lin" valueType="num">
                                      <p:cBhvr additive="base">
                                        <p:cTn id="4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2" fill="hold" grpId="0" nodeType="click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additive="base">
                                        <p:cTn id="49" dur="500" fill="hold"/>
                                        <p:tgtEl>
                                          <p:spTgt spid="41"/>
                                        </p:tgtEl>
                                        <p:attrNameLst>
                                          <p:attrName>ppt_x</p:attrName>
                                        </p:attrNameLst>
                                      </p:cBhvr>
                                      <p:tavLst>
                                        <p:tav tm="0">
                                          <p:val>
                                            <p:strVal val="0-#ppt_w/2"/>
                                          </p:val>
                                        </p:tav>
                                        <p:tav tm="100000">
                                          <p:val>
                                            <p:strVal val="#ppt_x"/>
                                          </p:val>
                                        </p:tav>
                                      </p:tavLst>
                                    </p:anim>
                                    <p:anim calcmode="lin" valueType="num">
                                      <p:cBhvr additive="base">
                                        <p:cTn id="50"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0" grpId="0"/>
      <p:bldP spid="41"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Shape 10">
            <a:extLst>
              <a:ext uri="{FF2B5EF4-FFF2-40B4-BE49-F238E27FC236}">
                <a16:creationId xmlns:a16="http://schemas.microsoft.com/office/drawing/2014/main" xmlns="" id="{F0953DDB-70B5-40EE-8E7A-E261DFF0C53B}"/>
              </a:ext>
            </a:extLst>
          </p:cNvPr>
          <p:cNvSpPr/>
          <p:nvPr/>
        </p:nvSpPr>
        <p:spPr>
          <a:xfrm rot="18748526">
            <a:off x="-122539" y="983852"/>
            <a:ext cx="4520837" cy="4208831"/>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4" name="그룹 6">
            <a:extLst>
              <a:ext uri="{FF2B5EF4-FFF2-40B4-BE49-F238E27FC236}">
                <a16:creationId xmlns:a16="http://schemas.microsoft.com/office/drawing/2014/main" xmlns="" id="{A26251AC-47BF-4063-BE7F-E52054DF8B19}"/>
              </a:ext>
            </a:extLst>
          </p:cNvPr>
          <p:cNvGrpSpPr/>
          <p:nvPr/>
        </p:nvGrpSpPr>
        <p:grpSpPr>
          <a:xfrm>
            <a:off x="1401248" y="1526102"/>
            <a:ext cx="2183933" cy="1895581"/>
            <a:chOff x="2097778" y="1265900"/>
            <a:chExt cx="2183932" cy="1895581"/>
          </a:xfrm>
          <a:solidFill>
            <a:srgbClr val="00B050"/>
          </a:solidFill>
        </p:grpSpPr>
        <p:sp>
          <p:nvSpPr>
            <p:cNvPr id="5" name="Rounded Rectangle 14">
              <a:extLst>
                <a:ext uri="{FF2B5EF4-FFF2-40B4-BE49-F238E27FC236}">
                  <a16:creationId xmlns:a16="http://schemas.microsoft.com/office/drawing/2014/main" xmlns=""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6" name="자유형: 도형 117">
              <a:extLst>
                <a:ext uri="{FF2B5EF4-FFF2-40B4-BE49-F238E27FC236}">
                  <a16:creationId xmlns:a16="http://schemas.microsoft.com/office/drawing/2014/main" xmlns=""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7" name="그룹 6">
            <a:extLst>
              <a:ext uri="{FF2B5EF4-FFF2-40B4-BE49-F238E27FC236}">
                <a16:creationId xmlns:a16="http://schemas.microsoft.com/office/drawing/2014/main" xmlns="" id="{A26251AC-47BF-4063-BE7F-E52054DF8B19}"/>
              </a:ext>
            </a:extLst>
          </p:cNvPr>
          <p:cNvGrpSpPr/>
          <p:nvPr/>
        </p:nvGrpSpPr>
        <p:grpSpPr>
          <a:xfrm>
            <a:off x="1401248" y="2929092"/>
            <a:ext cx="2183933" cy="1895581"/>
            <a:chOff x="2097778" y="1265900"/>
            <a:chExt cx="2183932" cy="1895581"/>
          </a:xfrm>
          <a:solidFill>
            <a:srgbClr val="0033CC"/>
          </a:solidFill>
        </p:grpSpPr>
        <p:sp>
          <p:nvSpPr>
            <p:cNvPr id="8" name="Rounded Rectangle 14">
              <a:extLst>
                <a:ext uri="{FF2B5EF4-FFF2-40B4-BE49-F238E27FC236}">
                  <a16:creationId xmlns:a16="http://schemas.microsoft.com/office/drawing/2014/main" xmlns=""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9" name="자유형: 도형 117">
              <a:extLst>
                <a:ext uri="{FF2B5EF4-FFF2-40B4-BE49-F238E27FC236}">
                  <a16:creationId xmlns:a16="http://schemas.microsoft.com/office/drawing/2014/main" xmlns=""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sp>
        <p:nvSpPr>
          <p:cNvPr id="10" name="Rectangle 2"/>
          <p:cNvSpPr>
            <a:spLocks noChangeArrowheads="1"/>
          </p:cNvSpPr>
          <p:nvPr/>
        </p:nvSpPr>
        <p:spPr bwMode="auto">
          <a:xfrm>
            <a:off x="4142833" y="425400"/>
            <a:ext cx="746103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400" b="1" u="sng" dirty="0">
                <a:solidFill>
                  <a:srgbClr val="C00000"/>
                </a:solidFill>
                <a:latin typeface="+mj-lt"/>
                <a:cs typeface="Times New Roman" panose="02020603050405020304" pitchFamily="18" charset="0"/>
              </a:rPr>
              <a:t>Phong trào cách mạng tư sản ở phương Đông, ở </a:t>
            </a:r>
            <a:r>
              <a:rPr lang="nl-NL" altLang="en-US" sz="2400" b="1" u="sng" dirty="0" smtClean="0">
                <a:solidFill>
                  <a:srgbClr val="C00000"/>
                </a:solidFill>
                <a:latin typeface="+mj-lt"/>
                <a:cs typeface="Times New Roman" panose="02020603050405020304" pitchFamily="18" charset="0"/>
              </a:rPr>
              <a:t>Ng</a:t>
            </a:r>
            <a:r>
              <a:rPr lang="nl-NL" altLang="en-US" sz="2400" b="1" dirty="0" smtClean="0">
                <a:solidFill>
                  <a:srgbClr val="C00000"/>
                </a:solidFill>
                <a:latin typeface="+mj-lt"/>
                <a:cs typeface="Times New Roman" panose="02020603050405020304" pitchFamily="18" charset="0"/>
              </a:rPr>
              <a:t>a </a:t>
            </a:r>
            <a:r>
              <a:rPr lang="nl-NL" altLang="en-US" sz="2400" dirty="0" smtClean="0">
                <a:solidFill>
                  <a:srgbClr val="008000"/>
                </a:solidFill>
                <a:latin typeface="+mj-lt"/>
                <a:cs typeface="Times New Roman" panose="02020603050405020304" pitchFamily="18" charset="0"/>
              </a:rPr>
              <a:t>phát </a:t>
            </a:r>
            <a:r>
              <a:rPr lang="nl-NL" altLang="en-US" sz="2400" dirty="0">
                <a:solidFill>
                  <a:srgbClr val="008000"/>
                </a:solidFill>
                <a:latin typeface="+mj-lt"/>
                <a:cs typeface="Times New Roman" panose="02020603050405020304" pitchFamily="18" charset="0"/>
              </a:rPr>
              <a:t>triển mạnh mẽ có tác dụng tập hợp lực </a:t>
            </a:r>
            <a:r>
              <a:rPr lang="nl-NL" altLang="en-US" sz="2400" dirty="0" smtClean="0">
                <a:solidFill>
                  <a:srgbClr val="008000"/>
                </a:solidFill>
                <a:latin typeface="+mj-lt"/>
                <a:cs typeface="Times New Roman" panose="02020603050405020304" pitchFamily="18" charset="0"/>
              </a:rPr>
              <a:t>lượng </a:t>
            </a:r>
            <a:r>
              <a:rPr lang="nl-NL" altLang="en-US" sz="2400" dirty="0">
                <a:solidFill>
                  <a:srgbClr val="008000"/>
                </a:solidFill>
                <a:latin typeface="+mj-lt"/>
                <a:cs typeface="Times New Roman" panose="02020603050405020304" pitchFamily="18" charset="0"/>
              </a:rPr>
              <a:t>quần chúng nhân dân và rèn luyện </a:t>
            </a:r>
            <a:r>
              <a:rPr lang="nl-NL" altLang="en-US" sz="2400" dirty="0" smtClean="0">
                <a:solidFill>
                  <a:srgbClr val="008000"/>
                </a:solidFill>
                <a:latin typeface="+mj-lt"/>
                <a:cs typeface="Times New Roman" panose="02020603050405020304" pitchFamily="18" charset="0"/>
              </a:rPr>
              <a:t>GCVS cách </a:t>
            </a:r>
            <a:r>
              <a:rPr lang="nl-NL" altLang="en-US" sz="2400" dirty="0">
                <a:solidFill>
                  <a:srgbClr val="008000"/>
                </a:solidFill>
                <a:latin typeface="+mj-lt"/>
                <a:cs typeface="Times New Roman" panose="02020603050405020304" pitchFamily="18" charset="0"/>
              </a:rPr>
              <a:t>mạng. </a:t>
            </a:r>
            <a:endParaRPr lang="en-US" altLang="en-US" sz="2400" dirty="0">
              <a:solidFill>
                <a:srgbClr val="008000"/>
              </a:solidFill>
              <a:latin typeface="+mj-lt"/>
              <a:cs typeface="Times New Roman" panose="02020603050405020304" pitchFamily="18" charset="0"/>
            </a:endParaRPr>
          </a:p>
        </p:txBody>
      </p:sp>
      <p:sp>
        <p:nvSpPr>
          <p:cNvPr id="11" name="Rectangle 3"/>
          <p:cNvSpPr>
            <a:spLocks noChangeArrowheads="1"/>
          </p:cNvSpPr>
          <p:nvPr/>
        </p:nvSpPr>
        <p:spPr bwMode="auto">
          <a:xfrm>
            <a:off x="4327252" y="2536401"/>
            <a:ext cx="7521312"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800" dirty="0">
                <a:latin typeface="Times New Roman" panose="02020603050405020304" pitchFamily="18" charset="0"/>
                <a:cs typeface="Times New Roman" panose="02020603050405020304" pitchFamily="18" charset="0"/>
              </a:rPr>
              <a:t> </a:t>
            </a:r>
            <a:r>
              <a:rPr lang="nl-NL" altLang="en-US" sz="2400" b="1" u="sng" dirty="0">
                <a:solidFill>
                  <a:srgbClr val="FF0000"/>
                </a:solidFill>
                <a:latin typeface="+mj-lt"/>
                <a:cs typeface="Times New Roman" panose="02020603050405020304" pitchFamily="18" charset="0"/>
              </a:rPr>
              <a:t>Những thành tựu mới của khoa học tự nhiên</a:t>
            </a:r>
            <a:r>
              <a:rPr lang="nl-NL" altLang="en-US" sz="2400" dirty="0">
                <a:solidFill>
                  <a:srgbClr val="0033CC"/>
                </a:solidFill>
                <a:latin typeface="+mj-lt"/>
                <a:cs typeface="Times New Roman" panose="02020603050405020304" pitchFamily="18" charset="0"/>
              </a:rPr>
              <a:t> đã làm đảo lộn về mặt thế giới quan triết học. Chủ nghĩa duy tâm vật lý học, chủ nghĩa kinh nghiệm phê phán xuất hiện và tấn công </a:t>
            </a:r>
            <a:r>
              <a:rPr lang="nl-NL" altLang="en-US" sz="2400" dirty="0" smtClean="0">
                <a:solidFill>
                  <a:srgbClr val="0033CC"/>
                </a:solidFill>
                <a:latin typeface="+mj-lt"/>
                <a:cs typeface="Times New Roman" panose="02020603050405020304" pitchFamily="18" charset="0"/>
              </a:rPr>
              <a:t>vào CNDV. </a:t>
            </a:r>
            <a:endParaRPr lang="en-US" altLang="en-US" sz="2400" dirty="0">
              <a:solidFill>
                <a:srgbClr val="0033CC"/>
              </a:solidFill>
              <a:latin typeface="+mj-lt"/>
              <a:cs typeface="Times New Roman" panose="02020603050405020304" pitchFamily="18" charset="0"/>
            </a:endParaRPr>
          </a:p>
        </p:txBody>
      </p:sp>
      <p:sp>
        <p:nvSpPr>
          <p:cNvPr id="12" name="Rectangle 4"/>
          <p:cNvSpPr>
            <a:spLocks noChangeArrowheads="1"/>
          </p:cNvSpPr>
          <p:nvPr/>
        </p:nvSpPr>
        <p:spPr bwMode="auto">
          <a:xfrm>
            <a:off x="2460827" y="4959565"/>
            <a:ext cx="93877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nl-NL" altLang="en-US" sz="2400" dirty="0">
                <a:solidFill>
                  <a:srgbClr val="D60093"/>
                </a:solidFill>
                <a:latin typeface="+mj-lt"/>
                <a:cs typeface="Times New Roman" panose="02020603050405020304" pitchFamily="18" charset="0"/>
                <a:sym typeface="Wingdings" panose="05000000000000000000" pitchFamily="2" charset="2"/>
              </a:rPr>
              <a:t> N</a:t>
            </a:r>
            <a:r>
              <a:rPr lang="nl-NL" altLang="en-US" sz="2400" dirty="0" smtClean="0">
                <a:solidFill>
                  <a:srgbClr val="D60093"/>
                </a:solidFill>
                <a:latin typeface="+mj-lt"/>
                <a:cs typeface="Times New Roman" panose="02020603050405020304" pitchFamily="18" charset="0"/>
              </a:rPr>
              <a:t>hững </a:t>
            </a:r>
            <a:r>
              <a:rPr lang="nl-NL" altLang="en-US" sz="2400" dirty="0">
                <a:solidFill>
                  <a:srgbClr val="D60093"/>
                </a:solidFill>
                <a:latin typeface="+mj-lt"/>
                <a:cs typeface="Times New Roman" panose="02020603050405020304" pitchFamily="18" charset="0"/>
              </a:rPr>
              <a:t>người mácxít cần </a:t>
            </a:r>
            <a:r>
              <a:rPr lang="nl-NL" altLang="en-US" sz="2400" b="1" u="sng" dirty="0">
                <a:solidFill>
                  <a:srgbClr val="00B0F0"/>
                </a:solidFill>
                <a:latin typeface="+mj-lt"/>
                <a:cs typeface="Times New Roman" panose="02020603050405020304" pitchFamily="18" charset="0"/>
              </a:rPr>
              <a:t>phải phát triển hơn nữa </a:t>
            </a:r>
            <a:r>
              <a:rPr lang="nl-NL" altLang="en-US" sz="2400" b="1" u="sng" dirty="0" smtClean="0">
                <a:solidFill>
                  <a:srgbClr val="00B0F0"/>
                </a:solidFill>
                <a:latin typeface="+mj-lt"/>
                <a:cs typeface="Times New Roman" panose="02020603050405020304" pitchFamily="18" charset="0"/>
              </a:rPr>
              <a:t>CNDVBC và </a:t>
            </a:r>
            <a:r>
              <a:rPr lang="nl-NL" altLang="en-US" sz="2400" b="1" u="sng" dirty="0">
                <a:solidFill>
                  <a:srgbClr val="00B0F0"/>
                </a:solidFill>
                <a:latin typeface="+mj-lt"/>
                <a:cs typeface="Times New Roman" panose="02020603050405020304" pitchFamily="18" charset="0"/>
              </a:rPr>
              <a:t>đấu tranh chống </a:t>
            </a:r>
            <a:r>
              <a:rPr lang="nl-NL" altLang="en-US" sz="2400" b="1" u="sng" dirty="0" smtClean="0">
                <a:solidFill>
                  <a:srgbClr val="00B0F0"/>
                </a:solidFill>
                <a:latin typeface="+mj-lt"/>
                <a:cs typeface="Times New Roman" panose="02020603050405020304" pitchFamily="18" charset="0"/>
              </a:rPr>
              <a:t>CNDT</a:t>
            </a:r>
            <a:r>
              <a:rPr lang="nl-NL" altLang="en-US" sz="2400" dirty="0" smtClean="0">
                <a:solidFill>
                  <a:srgbClr val="D60093"/>
                </a:solidFill>
                <a:latin typeface="+mj-lt"/>
                <a:cs typeface="Times New Roman" panose="02020603050405020304" pitchFamily="18" charset="0"/>
              </a:rPr>
              <a:t> </a:t>
            </a:r>
            <a:r>
              <a:rPr lang="nl-NL" altLang="en-US" sz="2400" dirty="0">
                <a:solidFill>
                  <a:srgbClr val="D60093"/>
                </a:solidFill>
                <a:latin typeface="+mj-lt"/>
                <a:cs typeface="Times New Roman" panose="02020603050405020304" pitchFamily="18" charset="0"/>
              </a:rPr>
              <a:t>dưới mọi hình thức.</a:t>
            </a:r>
            <a:endParaRPr lang="en-US" altLang="en-US" sz="2400" dirty="0">
              <a:solidFill>
                <a:srgbClr val="D60093"/>
              </a:solidFill>
              <a:latin typeface="+mj-lt"/>
              <a:cs typeface="Times New Roman" panose="02020603050405020304" pitchFamily="18" charset="0"/>
            </a:endParaRPr>
          </a:p>
        </p:txBody>
      </p:sp>
    </p:spTree>
    <p:extLst>
      <p:ext uri="{BB962C8B-B14F-4D97-AF65-F5344CB8AC3E}">
        <p14:creationId xmlns:p14="http://schemas.microsoft.com/office/powerpoint/2010/main" val="2661254470"/>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xmlns="" id="{6A1FE394-1E25-45B4-8C38-117C9C5E9A4F}"/>
              </a:ext>
            </a:extLst>
          </p:cNvPr>
          <p:cNvGrpSpPr/>
          <p:nvPr/>
        </p:nvGrpSpPr>
        <p:grpSpPr>
          <a:xfrm>
            <a:off x="3" y="1159099"/>
            <a:ext cx="11964470" cy="5257404"/>
            <a:chOff x="3" y="477136"/>
            <a:chExt cx="11543104" cy="5939367"/>
          </a:xfrm>
        </p:grpSpPr>
        <p:cxnSp>
          <p:nvCxnSpPr>
            <p:cNvPr id="5" name="Straight Connector 4">
              <a:extLst>
                <a:ext uri="{FF2B5EF4-FFF2-40B4-BE49-F238E27FC236}">
                  <a16:creationId xmlns:a16="http://schemas.microsoft.com/office/drawing/2014/main" xmlns=""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xmlns=""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xmlns=""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xmlns=""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xmlns=""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 name="Oval 8">
            <a:extLst>
              <a:ext uri="{FF2B5EF4-FFF2-40B4-BE49-F238E27FC236}">
                <a16:creationId xmlns:a16="http://schemas.microsoft.com/office/drawing/2014/main" xmlns="" id="{F6A7C010-FFE9-4891-8E03-FF5B046CE149}"/>
              </a:ext>
            </a:extLst>
          </p:cNvPr>
          <p:cNvSpPr/>
          <p:nvPr/>
        </p:nvSpPr>
        <p:spPr>
          <a:xfrm>
            <a:off x="4098812" y="2108358"/>
            <a:ext cx="726139" cy="72945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Oval 9">
            <a:extLst>
              <a:ext uri="{FF2B5EF4-FFF2-40B4-BE49-F238E27FC236}">
                <a16:creationId xmlns:a16="http://schemas.microsoft.com/office/drawing/2014/main" xmlns="" id="{D3576D67-CAA0-47FD-83DB-6412997A7313}"/>
              </a:ext>
            </a:extLst>
          </p:cNvPr>
          <p:cNvSpPr/>
          <p:nvPr/>
        </p:nvSpPr>
        <p:spPr>
          <a:xfrm>
            <a:off x="4098811" y="3248269"/>
            <a:ext cx="726140" cy="730397"/>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1" name="Oval 10">
            <a:extLst>
              <a:ext uri="{FF2B5EF4-FFF2-40B4-BE49-F238E27FC236}">
                <a16:creationId xmlns:a16="http://schemas.microsoft.com/office/drawing/2014/main" xmlns="" id="{1F79786C-1663-4AFA-9A78-37E50541B0BD}"/>
              </a:ext>
            </a:extLst>
          </p:cNvPr>
          <p:cNvSpPr/>
          <p:nvPr/>
        </p:nvSpPr>
        <p:spPr>
          <a:xfrm>
            <a:off x="4126680" y="4682005"/>
            <a:ext cx="741716" cy="79063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TextBox 13">
            <a:extLst>
              <a:ext uri="{FF2B5EF4-FFF2-40B4-BE49-F238E27FC236}">
                <a16:creationId xmlns:a16="http://schemas.microsoft.com/office/drawing/2014/main" xmlns="" id="{EF029466-16C1-4B83-AB9C-EC98A357CB3D}"/>
              </a:ext>
            </a:extLst>
          </p:cNvPr>
          <p:cNvSpPr txBox="1"/>
          <p:nvPr/>
        </p:nvSpPr>
        <p:spPr>
          <a:xfrm>
            <a:off x="3915359" y="2149921"/>
            <a:ext cx="1210614"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01</a:t>
            </a:r>
            <a:endParaRPr lang="ko-KR" altLang="en-US" sz="3200" b="1" dirty="0">
              <a:solidFill>
                <a:srgbClr val="E6106D"/>
              </a:solidFill>
              <a:cs typeface="Arial" pitchFamily="34" charset="0"/>
            </a:endParaRPr>
          </a:p>
        </p:txBody>
      </p:sp>
      <p:sp>
        <p:nvSpPr>
          <p:cNvPr id="19" name="TextBox 18">
            <a:extLst>
              <a:ext uri="{FF2B5EF4-FFF2-40B4-BE49-F238E27FC236}">
                <a16:creationId xmlns:a16="http://schemas.microsoft.com/office/drawing/2014/main" xmlns="" id="{64850FEB-59A2-4EA4-835B-DE31E2460462}"/>
              </a:ext>
            </a:extLst>
          </p:cNvPr>
          <p:cNvSpPr txBox="1"/>
          <p:nvPr/>
        </p:nvSpPr>
        <p:spPr>
          <a:xfrm>
            <a:off x="3903588" y="3305321"/>
            <a:ext cx="1222385"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02</a:t>
            </a:r>
            <a:endParaRPr lang="ko-KR" altLang="en-US" sz="3200" b="1" dirty="0">
              <a:solidFill>
                <a:srgbClr val="E6106D"/>
              </a:solidFill>
              <a:cs typeface="Arial" pitchFamily="34" charset="0"/>
            </a:endParaRPr>
          </a:p>
        </p:txBody>
      </p:sp>
      <p:sp>
        <p:nvSpPr>
          <p:cNvPr id="4" name="Graphic 1">
            <a:extLst>
              <a:ext uri="{FF2B5EF4-FFF2-40B4-BE49-F238E27FC236}">
                <a16:creationId xmlns:a16="http://schemas.microsoft.com/office/drawing/2014/main" xmlns=""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defTabSz="914400"/>
            <a:endParaRPr lang="en-US">
              <a:solidFill>
                <a:prstClr val="black"/>
              </a:solidFill>
            </a:endParaRPr>
          </a:p>
        </p:txBody>
      </p:sp>
      <p:pic>
        <p:nvPicPr>
          <p:cNvPr id="77826" name="Picture 2" descr="Image result for l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910" y="592428"/>
            <a:ext cx="3812146" cy="583416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15910" y="90128"/>
            <a:ext cx="11745127" cy="954107"/>
          </a:xfrm>
          <a:prstGeom prst="rect">
            <a:avLst/>
          </a:prstGeom>
        </p:spPr>
        <p:txBody>
          <a:bodyPr wrap="square">
            <a:spAutoFit/>
          </a:bodyPr>
          <a:lstStyle/>
          <a:p>
            <a:pPr indent="228600" algn="ctr">
              <a:spcBef>
                <a:spcPts val="200"/>
              </a:spcBef>
              <a:spcAft>
                <a:spcPts val="200"/>
              </a:spcAft>
            </a:pP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Vai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trò</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của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V.I.Lênin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đối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với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việc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bảo</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vệ</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và</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phát</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triển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chủ</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nghĩa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Mác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trong</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điều</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kiện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lịch</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sử</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mới</a:t>
            </a:r>
            <a:endParaRPr lang="en-US" sz="2800" b="1" dirty="0">
              <a:solidFill>
                <a:srgbClr val="D60093"/>
              </a:solidFill>
              <a:effectLst/>
              <a:latin typeface="Times New Roman" panose="02020603050405020304" pitchFamily="18" charset="0"/>
              <a:ea typeface="Times New Roman" panose="02020603050405020304" pitchFamily="18" charset="0"/>
            </a:endParaRPr>
          </a:p>
        </p:txBody>
      </p:sp>
      <p:sp>
        <p:nvSpPr>
          <p:cNvPr id="36" name="Rectangle 2"/>
          <p:cNvSpPr>
            <a:spLocks noChangeArrowheads="1"/>
          </p:cNvSpPr>
          <p:nvPr/>
        </p:nvSpPr>
        <p:spPr bwMode="auto">
          <a:xfrm>
            <a:off x="4665404" y="1288748"/>
            <a:ext cx="719563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latin typeface="+mj-lt"/>
                <a:cs typeface="Times New Roman" panose="02020603050405020304" pitchFamily="18" charset="0"/>
              </a:rPr>
              <a:t>Quá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trình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V.I.Lênin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bảo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vệ</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và</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nghĩa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Mác</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thể</a:t>
            </a:r>
            <a:r>
              <a:rPr lang="en-US" altLang="en-US" sz="2400" dirty="0">
                <a:latin typeface="+mj-lt"/>
                <a:cs typeface="Times New Roman" panose="02020603050405020304" pitchFamily="18" charset="0"/>
              </a:rPr>
              <a:t> chia </a:t>
            </a:r>
            <a:r>
              <a:rPr lang="en-US" altLang="en-US" sz="2400" dirty="0" err="1">
                <a:latin typeface="+mj-lt"/>
                <a:cs typeface="Times New Roman" panose="02020603050405020304" pitchFamily="18" charset="0"/>
              </a:rPr>
              <a:t>thành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thời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a:t>
            </a:r>
          </a:p>
        </p:txBody>
      </p:sp>
      <p:sp>
        <p:nvSpPr>
          <p:cNvPr id="37" name="Rectangle 3"/>
          <p:cNvSpPr>
            <a:spLocks noChangeArrowheads="1"/>
          </p:cNvSpPr>
          <p:nvPr/>
        </p:nvSpPr>
        <p:spPr bwMode="auto">
          <a:xfrm>
            <a:off x="4868396" y="2135055"/>
            <a:ext cx="689063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1893 - </a:t>
            </a:r>
            <a:r>
              <a:rPr lang="en-US" altLang="en-US" sz="2400" b="1" dirty="0" smtClean="0">
                <a:solidFill>
                  <a:srgbClr val="0000FF"/>
                </a:solidFill>
                <a:latin typeface="+mj-lt"/>
                <a:cs typeface="Times New Roman" panose="02020603050405020304" pitchFamily="18" charset="0"/>
              </a:rPr>
              <a:t>1907:</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V.I.Lênin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tập</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trung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chống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phái</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dân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tuý</a:t>
            </a:r>
            <a:r>
              <a:rPr lang="en-US" altLang="en-US" sz="2400" dirty="0">
                <a:solidFill>
                  <a:srgbClr val="008000"/>
                </a:solidFill>
                <a:latin typeface="+mj-lt"/>
                <a:cs typeface="Times New Roman" panose="02020603050405020304" pitchFamily="18" charset="0"/>
              </a:rPr>
              <a:t>.</a:t>
            </a:r>
          </a:p>
        </p:txBody>
      </p:sp>
      <p:sp>
        <p:nvSpPr>
          <p:cNvPr id="38" name="Rectangle 4"/>
          <p:cNvSpPr>
            <a:spLocks noChangeArrowheads="1"/>
          </p:cNvSpPr>
          <p:nvPr/>
        </p:nvSpPr>
        <p:spPr bwMode="auto">
          <a:xfrm>
            <a:off x="4905495" y="3195891"/>
            <a:ext cx="6738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just"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1907 – 1917:</a:t>
            </a:r>
            <a:r>
              <a:rPr lang="en-US" altLang="en-US" sz="2400" dirty="0">
                <a:solidFill>
                  <a:srgbClr val="0000FF"/>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Bảo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vệ</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thành</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công</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chu</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nghĩa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Mác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phát</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triển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chủ</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nghĩa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Mác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lên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tầm</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cao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mới</a:t>
            </a:r>
            <a:r>
              <a:rPr lang="en-US" altLang="en-US" sz="2400" dirty="0">
                <a:solidFill>
                  <a:srgbClr val="996633"/>
                </a:solidFill>
                <a:latin typeface="+mj-lt"/>
                <a:cs typeface="Times New Roman" panose="02020603050405020304" pitchFamily="18" charset="0"/>
              </a:rPr>
              <a:t>. </a:t>
            </a:r>
          </a:p>
        </p:txBody>
      </p:sp>
      <p:sp>
        <p:nvSpPr>
          <p:cNvPr id="39" name="Rectangle 5"/>
          <p:cNvSpPr>
            <a:spLocks noChangeArrowheads="1"/>
          </p:cNvSpPr>
          <p:nvPr/>
        </p:nvSpPr>
        <p:spPr bwMode="auto">
          <a:xfrm>
            <a:off x="4885196" y="4551549"/>
            <a:ext cx="697655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300" b="1" dirty="0" err="1">
                <a:solidFill>
                  <a:srgbClr val="0000FF"/>
                </a:solidFill>
                <a:latin typeface="+mj-lt"/>
                <a:cs typeface="Times New Roman" panose="02020603050405020304" pitchFamily="18" charset="0"/>
              </a:rPr>
              <a:t>Tư</a:t>
            </a:r>
            <a:r>
              <a:rPr lang="en-US" altLang="en-US" sz="2300" b="1" dirty="0">
                <a:solidFill>
                  <a:srgbClr val="0000FF"/>
                </a:solidFill>
                <a:latin typeface="+mj-lt"/>
                <a:cs typeface="Times New Roman" panose="02020603050405020304" pitchFamily="18" charset="0"/>
              </a:rPr>
              <a:t>̀ 1917 – 1924</a:t>
            </a:r>
            <a:r>
              <a:rPr lang="en-US" altLang="en-US" sz="2300" dirty="0">
                <a:solidFill>
                  <a:srgbClr val="0000FF"/>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Tiếp</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tục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bảo</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vê</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va</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phát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triển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quan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điểm</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của</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một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sô</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vấn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đê</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mới</a:t>
            </a:r>
            <a:r>
              <a:rPr lang="en-US" altLang="en-US" sz="2300" dirty="0">
                <a:solidFill>
                  <a:srgbClr val="7030A0"/>
                </a:solidFill>
                <a:latin typeface="+mj-lt"/>
                <a:cs typeface="Times New Roman" panose="02020603050405020304" pitchFamily="18" charset="0"/>
              </a:rPr>
              <a:t> </a:t>
            </a:r>
          </a:p>
        </p:txBody>
      </p:sp>
      <p:sp>
        <p:nvSpPr>
          <p:cNvPr id="40" name="TextBox 39">
            <a:extLst>
              <a:ext uri="{FF2B5EF4-FFF2-40B4-BE49-F238E27FC236}">
                <a16:creationId xmlns:a16="http://schemas.microsoft.com/office/drawing/2014/main" xmlns="" id="{64850FEB-59A2-4EA4-835B-DE31E2460462}"/>
              </a:ext>
            </a:extLst>
          </p:cNvPr>
          <p:cNvSpPr txBox="1"/>
          <p:nvPr/>
        </p:nvSpPr>
        <p:spPr>
          <a:xfrm>
            <a:off x="3858476" y="4772517"/>
            <a:ext cx="1222385" cy="584775"/>
          </a:xfrm>
          <a:prstGeom prst="rect">
            <a:avLst/>
          </a:prstGeom>
          <a:noFill/>
        </p:spPr>
        <p:txBody>
          <a:bodyPr wrap="square" lIns="108000" rIns="108000" rtlCol="0">
            <a:spAutoFit/>
          </a:bodyPr>
          <a:lstStyle/>
          <a:p>
            <a:pPr algn="ctr" defTabSz="914400"/>
            <a:r>
              <a:rPr lang="en-US" altLang="ko-KR" sz="3200" b="1" dirty="0" smtClean="0">
                <a:solidFill>
                  <a:srgbClr val="E6106D"/>
                </a:solidFill>
                <a:cs typeface="Arial" pitchFamily="34" charset="0"/>
              </a:rPr>
              <a:t>03</a:t>
            </a:r>
            <a:endParaRPr lang="ko-KR" altLang="en-US" sz="3200" b="1" dirty="0">
              <a:solidFill>
                <a:srgbClr val="E6106D"/>
              </a:solidFill>
              <a:cs typeface="Arial" pitchFamily="34" charset="0"/>
            </a:endParaRPr>
          </a:p>
        </p:txBody>
      </p:sp>
      <p:sp>
        <p:nvSpPr>
          <p:cNvPr id="43" name="Rectangle 7"/>
          <p:cNvSpPr>
            <a:spLocks noChangeArrowheads="1"/>
          </p:cNvSpPr>
          <p:nvPr/>
        </p:nvSpPr>
        <p:spPr bwMode="auto">
          <a:xfrm>
            <a:off x="4126680" y="5547347"/>
            <a:ext cx="78377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i="1" dirty="0">
                <a:solidFill>
                  <a:srgbClr val="0070C0"/>
                </a:solidFill>
                <a:latin typeface="Times New Roman" panose="02020603050405020304" pitchFamily="18" charset="0"/>
                <a:cs typeface="Times New Roman" panose="02020603050405020304" pitchFamily="18" charset="0"/>
                <a:sym typeface="Wingdings" panose="05000000000000000000" pitchFamily="2" charset="2"/>
              </a:rPr>
              <a:t></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đánh</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dấu</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bước</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phát</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triển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toàn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diện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của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thành</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smtClean="0">
                <a:solidFill>
                  <a:srgbClr val="0070C0"/>
                </a:solidFill>
                <a:latin typeface="Times New Roman" panose="02020603050405020304" pitchFamily="18" charset="0"/>
                <a:cs typeface="Times New Roman" panose="02020603050405020304" pitchFamily="18" charset="0"/>
              </a:rPr>
              <a:t>– </a:t>
            </a:r>
            <a:r>
              <a:rPr lang="en-US" altLang="en-US" sz="2400" i="1" dirty="0" err="1" smtClean="0">
                <a:solidFill>
                  <a:srgbClr val="0070C0"/>
                </a:solidFill>
                <a:latin typeface="Times New Roman" panose="02020603050405020304" pitchFamily="18" charset="0"/>
                <a:cs typeface="Times New Roman" panose="02020603050405020304" pitchFamily="18" charset="0"/>
              </a:rPr>
              <a:t>Lênin</a:t>
            </a:r>
            <a:r>
              <a:rPr lang="en-US" altLang="en-US" sz="2400" i="1" dirty="0" smtClean="0">
                <a:solidFill>
                  <a:srgbClr val="0070C0"/>
                </a:solidFill>
                <a:latin typeface="Times New Roman" panose="02020603050405020304" pitchFamily="18" charset="0"/>
                <a:cs typeface="Times New Roman" panose="02020603050405020304" pitchFamily="18" charset="0"/>
              </a:rPr>
              <a:t>.</a:t>
            </a:r>
            <a:endParaRPr lang="en-US" altLang="en-US" sz="2400" i="1" dirty="0">
              <a:solidFill>
                <a:srgbClr val="0070C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60284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p:cTn id="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6">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7">
                                            <p:txEl>
                                              <p:pRg st="0" end="0"/>
                                            </p:txEl>
                                          </p:spTgt>
                                        </p:tgtEl>
                                        <p:attrNameLst>
                                          <p:attrName>style.visibility</p:attrName>
                                        </p:attrNameLst>
                                      </p:cBhvr>
                                      <p:to>
                                        <p:strVal val="visible"/>
                                      </p:to>
                                    </p:set>
                                    <p:anim calcmode="lin" valueType="num">
                                      <p:cBhvr>
                                        <p:cTn id="14"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37">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p:cTn id="21" dur="500" fill="hold"/>
                                        <p:tgtEl>
                                          <p:spTgt spid="38"/>
                                        </p:tgtEl>
                                        <p:attrNameLst>
                                          <p:attrName>ppt_w</p:attrName>
                                        </p:attrNameLst>
                                      </p:cBhvr>
                                      <p:tavLst>
                                        <p:tav tm="0">
                                          <p:val>
                                            <p:fltVal val="0"/>
                                          </p:val>
                                        </p:tav>
                                        <p:tav tm="100000">
                                          <p:val>
                                            <p:strVal val="#ppt_w"/>
                                          </p:val>
                                        </p:tav>
                                      </p:tavLst>
                                    </p:anim>
                                    <p:anim calcmode="lin" valueType="num">
                                      <p:cBhvr>
                                        <p:cTn id="22" dur="500" fill="hold"/>
                                        <p:tgtEl>
                                          <p:spTgt spid="38"/>
                                        </p:tgtEl>
                                        <p:attrNameLst>
                                          <p:attrName>ppt_h</p:attrName>
                                        </p:attrNameLst>
                                      </p:cBhvr>
                                      <p:tavLst>
                                        <p:tav tm="0">
                                          <p:val>
                                            <p:fltVal val="0"/>
                                          </p:val>
                                        </p:tav>
                                        <p:tav tm="100000">
                                          <p:val>
                                            <p:strVal val="#ppt_h"/>
                                          </p:val>
                                        </p:tav>
                                      </p:tavLst>
                                    </p:anim>
                                    <p:animEffect transition="in" filter="fade">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p:cTn id="28" dur="500" fill="hold"/>
                                        <p:tgtEl>
                                          <p:spTgt spid="39"/>
                                        </p:tgtEl>
                                        <p:attrNameLst>
                                          <p:attrName>ppt_w</p:attrName>
                                        </p:attrNameLst>
                                      </p:cBhvr>
                                      <p:tavLst>
                                        <p:tav tm="0">
                                          <p:val>
                                            <p:fltVal val="0"/>
                                          </p:val>
                                        </p:tav>
                                        <p:tav tm="100000">
                                          <p:val>
                                            <p:strVal val="#ppt_w"/>
                                          </p:val>
                                        </p:tav>
                                      </p:tavLst>
                                    </p:anim>
                                    <p:anim calcmode="lin" valueType="num">
                                      <p:cBhvr>
                                        <p:cTn id="29" dur="500" fill="hold"/>
                                        <p:tgtEl>
                                          <p:spTgt spid="39"/>
                                        </p:tgtEl>
                                        <p:attrNameLst>
                                          <p:attrName>ppt_h</p:attrName>
                                        </p:attrNameLst>
                                      </p:cBhvr>
                                      <p:tavLst>
                                        <p:tav tm="0">
                                          <p:val>
                                            <p:fltVal val="0"/>
                                          </p:val>
                                        </p:tav>
                                        <p:tav tm="100000">
                                          <p:val>
                                            <p:strVal val="#ppt_h"/>
                                          </p:val>
                                        </p:tav>
                                      </p:tavLst>
                                    </p:anim>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2517493" y="256816"/>
            <a:ext cx="7772400" cy="6858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smtClean="0">
                <a:solidFill>
                  <a:srgbClr val="7030A0"/>
                </a:solidFill>
                <a:latin typeface="+mn-lt"/>
                <a:sym typeface="Webdings" charset="0"/>
              </a:rPr>
              <a:t>THỜI KỲ TỪ 1924 ĐẾN NAY</a:t>
            </a:r>
            <a:r>
              <a:rPr lang="en-US" sz="2800" b="1" dirty="0" smtClean="0">
                <a:solidFill>
                  <a:srgbClr val="7030A0"/>
                </a:solidFill>
                <a:latin typeface="+mn-lt"/>
              </a:rPr>
              <a:t/>
            </a:r>
            <a:br>
              <a:rPr lang="en-US" sz="2800" b="1" dirty="0" smtClean="0">
                <a:solidFill>
                  <a:srgbClr val="7030A0"/>
                </a:solidFill>
                <a:latin typeface="+mn-lt"/>
              </a:rPr>
            </a:br>
            <a:endParaRPr lang="en-US" sz="2800" b="1" dirty="0">
              <a:solidFill>
                <a:srgbClr val="7030A0"/>
              </a:solidFill>
              <a:latin typeface="+mn-lt"/>
              <a:cs typeface="Times New Roman" charset="0"/>
            </a:endParaRPr>
          </a:p>
        </p:txBody>
      </p:sp>
      <p:sp>
        <p:nvSpPr>
          <p:cNvPr id="4" name="Rectangle 1"/>
          <p:cNvSpPr>
            <a:spLocks noChangeArrowheads="1"/>
          </p:cNvSpPr>
          <p:nvPr/>
        </p:nvSpPr>
        <p:spPr bwMode="auto">
          <a:xfrm>
            <a:off x="437881" y="889560"/>
            <a:ext cx="109341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rgbClr val="000099"/>
                </a:solidFill>
                <a:cs typeface="Times New Roman" charset="0"/>
              </a:rPr>
              <a:t>Các</a:t>
            </a:r>
            <a:r>
              <a:rPr lang="en-US" sz="2400" dirty="0">
                <a:solidFill>
                  <a:srgbClr val="000099"/>
                </a:solidFill>
                <a:cs typeface="Times New Roman" charset="0"/>
              </a:rPr>
              <a:t> </a:t>
            </a:r>
            <a:r>
              <a:rPr lang="en-US" sz="2400" dirty="0" err="1">
                <a:solidFill>
                  <a:srgbClr val="000099"/>
                </a:solidFill>
                <a:cs typeface="Times New Roman" charset="0"/>
              </a:rPr>
              <a:t>Đảng</a:t>
            </a:r>
            <a:r>
              <a:rPr lang="en-US" sz="2400" dirty="0">
                <a:solidFill>
                  <a:srgbClr val="000099"/>
                </a:solidFill>
                <a:cs typeface="Times New Roman" charset="0"/>
              </a:rPr>
              <a:t> </a:t>
            </a:r>
            <a:r>
              <a:rPr lang="en-US" sz="2400" dirty="0" err="1">
                <a:solidFill>
                  <a:srgbClr val="000099"/>
                </a:solidFill>
                <a:cs typeface="Times New Roman" charset="0"/>
              </a:rPr>
              <a:t>cộng</a:t>
            </a:r>
            <a:r>
              <a:rPr lang="en-US" sz="2400" dirty="0">
                <a:solidFill>
                  <a:srgbClr val="000099"/>
                </a:solidFill>
                <a:cs typeface="Times New Roman" charset="0"/>
              </a:rPr>
              <a:t> </a:t>
            </a:r>
            <a:r>
              <a:rPr lang="en-US" sz="2400" dirty="0" err="1">
                <a:solidFill>
                  <a:srgbClr val="000099"/>
                </a:solidFill>
                <a:cs typeface="Times New Roman" charset="0"/>
              </a:rPr>
              <a:t>sản</a:t>
            </a:r>
            <a:r>
              <a:rPr lang="en-US" sz="2400" dirty="0">
                <a:solidFill>
                  <a:srgbClr val="000099"/>
                </a:solidFill>
                <a:cs typeface="Times New Roman" charset="0"/>
              </a:rPr>
              <a:t> </a:t>
            </a:r>
            <a:r>
              <a:rPr lang="en-US" sz="2400" dirty="0" err="1">
                <a:solidFill>
                  <a:srgbClr val="000099"/>
                </a:solidFill>
                <a:cs typeface="Times New Roman" charset="0"/>
              </a:rPr>
              <a:t>và</a:t>
            </a:r>
            <a:r>
              <a:rPr lang="en-US" sz="2400" dirty="0">
                <a:solidFill>
                  <a:srgbClr val="000099"/>
                </a:solidFill>
                <a:cs typeface="Times New Roman" charset="0"/>
              </a:rPr>
              <a:t> </a:t>
            </a:r>
            <a:r>
              <a:rPr lang="en-US" sz="2400" dirty="0" err="1">
                <a:solidFill>
                  <a:srgbClr val="000099"/>
                </a:solidFill>
                <a:cs typeface="Times New Roman" charset="0"/>
              </a:rPr>
              <a:t>công</a:t>
            </a:r>
            <a:r>
              <a:rPr lang="en-US" sz="2400" dirty="0">
                <a:solidFill>
                  <a:srgbClr val="000099"/>
                </a:solidFill>
                <a:cs typeface="Times New Roman" charset="0"/>
              </a:rPr>
              <a:t> </a:t>
            </a:r>
            <a:r>
              <a:rPr lang="en-US" sz="2400" dirty="0" err="1">
                <a:solidFill>
                  <a:srgbClr val="000099"/>
                </a:solidFill>
                <a:cs typeface="Times New Roman" charset="0"/>
              </a:rPr>
              <a:t>nhân</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tế</a:t>
            </a:r>
            <a:r>
              <a:rPr lang="en-US" sz="2400" dirty="0">
                <a:solidFill>
                  <a:srgbClr val="990099"/>
                </a:solidFill>
                <a:cs typeface="Times New Roman" charset="0"/>
              </a:rPr>
              <a:t> </a:t>
            </a:r>
            <a:r>
              <a:rPr lang="en-US" sz="2400" b="1" dirty="0" err="1">
                <a:solidFill>
                  <a:srgbClr val="FF0000"/>
                </a:solidFill>
                <a:cs typeface="Times New Roman" charset="0"/>
              </a:rPr>
              <a:t>tiếp</a:t>
            </a:r>
            <a:r>
              <a:rPr lang="en-US" sz="2400" b="1" dirty="0">
                <a:solidFill>
                  <a:srgbClr val="FF0000"/>
                </a:solidFill>
                <a:cs typeface="Times New Roman" charset="0"/>
              </a:rPr>
              <a:t> </a:t>
            </a:r>
            <a:r>
              <a:rPr lang="en-US" sz="2400" b="1" dirty="0" err="1">
                <a:solidFill>
                  <a:srgbClr val="FF0000"/>
                </a:solidFill>
                <a:cs typeface="Times New Roman" charset="0"/>
              </a:rPr>
              <a:t>tục</a:t>
            </a:r>
            <a:r>
              <a:rPr lang="en-US" sz="2400" b="1" dirty="0">
                <a:solidFill>
                  <a:srgbClr val="FF0000"/>
                </a:solidFill>
                <a:cs typeface="Times New Roman" charset="0"/>
              </a:rPr>
              <a:t> </a:t>
            </a:r>
            <a:r>
              <a:rPr lang="en-US" sz="2400" b="1" dirty="0" err="1">
                <a:solidFill>
                  <a:srgbClr val="FF0000"/>
                </a:solidFill>
                <a:cs typeface="Times New Roman" charset="0"/>
              </a:rPr>
              <a:t>nghiên</a:t>
            </a:r>
            <a:r>
              <a:rPr lang="en-US" sz="2400" b="1" dirty="0">
                <a:solidFill>
                  <a:srgbClr val="FF0000"/>
                </a:solidFill>
                <a:cs typeface="Times New Roman" charset="0"/>
              </a:rPr>
              <a:t> </a:t>
            </a:r>
            <a:r>
              <a:rPr lang="en-US" sz="2400" b="1" dirty="0" err="1">
                <a:solidFill>
                  <a:srgbClr val="FF0000"/>
                </a:solidFill>
                <a:cs typeface="Times New Roman" charset="0"/>
              </a:rPr>
              <a:t>cứu</a:t>
            </a:r>
            <a:r>
              <a:rPr lang="en-US" sz="2400" b="1" dirty="0">
                <a:solidFill>
                  <a:srgbClr val="FF0000"/>
                </a:solidFill>
                <a:cs typeface="Times New Roman" charset="0"/>
              </a:rPr>
              <a:t>, </a:t>
            </a:r>
            <a:r>
              <a:rPr lang="en-US" sz="2400" b="1" dirty="0" err="1">
                <a:solidFill>
                  <a:srgbClr val="FF0000"/>
                </a:solidFill>
                <a:cs typeface="Times New Roman" charset="0"/>
              </a:rPr>
              <a:t>bảo</a:t>
            </a:r>
            <a:r>
              <a:rPr lang="en-US" sz="2400" b="1" dirty="0">
                <a:solidFill>
                  <a:srgbClr val="FF0000"/>
                </a:solidFill>
                <a:cs typeface="Times New Roman" charset="0"/>
              </a:rPr>
              <a:t> </a:t>
            </a:r>
            <a:r>
              <a:rPr lang="en-US" sz="2400" b="1" dirty="0" err="1">
                <a:solidFill>
                  <a:srgbClr val="FF0000"/>
                </a:solidFill>
                <a:cs typeface="Times New Roman" charset="0"/>
              </a:rPr>
              <a:t>vệ</a:t>
            </a:r>
            <a:r>
              <a:rPr lang="en-US" sz="2400" b="1" dirty="0">
                <a:solidFill>
                  <a:srgbClr val="FF0000"/>
                </a:solidFill>
                <a:cs typeface="Times New Roman" charset="0"/>
              </a:rPr>
              <a:t>, </a:t>
            </a:r>
            <a:r>
              <a:rPr lang="en-US" sz="2400" b="1" dirty="0" err="1">
                <a:solidFill>
                  <a:srgbClr val="FF0000"/>
                </a:solidFill>
                <a:cs typeface="Times New Roman" charset="0"/>
              </a:rPr>
              <a:t>hoàn</a:t>
            </a:r>
            <a:r>
              <a:rPr lang="en-US" sz="2400" b="1" dirty="0">
                <a:solidFill>
                  <a:srgbClr val="FF0000"/>
                </a:solidFill>
                <a:cs typeface="Times New Roman" charset="0"/>
              </a:rPr>
              <a:t> </a:t>
            </a:r>
            <a:r>
              <a:rPr lang="en-US" sz="2400" b="1" dirty="0" err="1">
                <a:solidFill>
                  <a:srgbClr val="FF0000"/>
                </a:solidFill>
                <a:cs typeface="Times New Roman" charset="0"/>
              </a:rPr>
              <a:t>thiện</a:t>
            </a:r>
            <a:r>
              <a:rPr lang="en-US" sz="2400" b="1" dirty="0">
                <a:solidFill>
                  <a:srgbClr val="FF0000"/>
                </a:solidFill>
                <a:cs typeface="Times New Roman" charset="0"/>
              </a:rPr>
              <a:t> </a:t>
            </a:r>
            <a:r>
              <a:rPr lang="en-US" sz="2400" b="1" dirty="0" err="1">
                <a:solidFill>
                  <a:srgbClr val="FF0000"/>
                </a:solidFill>
                <a:cs typeface="Times New Roman" charset="0"/>
              </a:rPr>
              <a:t>và</a:t>
            </a:r>
            <a:r>
              <a:rPr lang="en-US" sz="2400" b="1" dirty="0">
                <a:solidFill>
                  <a:srgbClr val="FF0000"/>
                </a:solidFill>
                <a:cs typeface="Times New Roman" charset="0"/>
              </a:rPr>
              <a:t> </a:t>
            </a:r>
            <a:r>
              <a:rPr lang="en-US" sz="2400" b="1" dirty="0" err="1">
                <a:solidFill>
                  <a:srgbClr val="FF0000"/>
                </a:solidFill>
                <a:cs typeface="Times New Roman" charset="0"/>
              </a:rPr>
              <a:t>phát</a:t>
            </a:r>
            <a:r>
              <a:rPr lang="en-US" sz="2400" b="1" dirty="0">
                <a:solidFill>
                  <a:srgbClr val="FF0000"/>
                </a:solidFill>
                <a:cs typeface="Times New Roman" charset="0"/>
              </a:rPr>
              <a:t> </a:t>
            </a:r>
            <a:r>
              <a:rPr lang="en-US" sz="2400" b="1" dirty="0" err="1">
                <a:solidFill>
                  <a:srgbClr val="FF0000"/>
                </a:solidFill>
                <a:cs typeface="Times New Roman" charset="0"/>
              </a:rPr>
              <a:t>triển</a:t>
            </a:r>
            <a:r>
              <a:rPr lang="en-US" sz="2400" dirty="0">
                <a:solidFill>
                  <a:srgbClr val="990099"/>
                </a:solidFill>
                <a:cs typeface="Times New Roman" charset="0"/>
              </a:rPr>
              <a:t> </a:t>
            </a:r>
            <a:r>
              <a:rPr lang="en-US" sz="2400" dirty="0" err="1">
                <a:solidFill>
                  <a:srgbClr val="000099"/>
                </a:solidFill>
                <a:cs typeface="Times New Roman" charset="0"/>
              </a:rPr>
              <a:t>nhiều</a:t>
            </a:r>
            <a:r>
              <a:rPr lang="en-US" sz="2400" dirty="0">
                <a:solidFill>
                  <a:srgbClr val="000099"/>
                </a:solidFill>
                <a:cs typeface="Times New Roman" charset="0"/>
              </a:rPr>
              <a:t> </a:t>
            </a:r>
            <a:r>
              <a:rPr lang="en-US" sz="2400" dirty="0" err="1">
                <a:solidFill>
                  <a:srgbClr val="000099"/>
                </a:solidFill>
                <a:cs typeface="Times New Roman" charset="0"/>
              </a:rPr>
              <a:t>nội</a:t>
            </a:r>
            <a:r>
              <a:rPr lang="en-US" sz="2400" dirty="0">
                <a:solidFill>
                  <a:srgbClr val="000099"/>
                </a:solidFill>
                <a:cs typeface="Times New Roman" charset="0"/>
              </a:rPr>
              <a:t> dung của CN </a:t>
            </a:r>
            <a:r>
              <a:rPr lang="en-US" sz="2400" dirty="0" err="1">
                <a:solidFill>
                  <a:srgbClr val="000099"/>
                </a:solidFill>
                <a:cs typeface="Times New Roman" charset="0"/>
              </a:rPr>
              <a:t>Mác</a:t>
            </a:r>
            <a:r>
              <a:rPr lang="en-US" sz="2400" dirty="0">
                <a:solidFill>
                  <a:srgbClr val="000099"/>
                </a:solidFill>
                <a:cs typeface="Times New Roman" charset="0"/>
              </a:rPr>
              <a:t> </a:t>
            </a:r>
            <a:r>
              <a:rPr lang="en-US" sz="2400" dirty="0" smtClean="0">
                <a:solidFill>
                  <a:srgbClr val="000099"/>
                </a:solidFill>
                <a:cs typeface="Times New Roman" charset="0"/>
              </a:rPr>
              <a:t>– </a:t>
            </a:r>
            <a:r>
              <a:rPr lang="en-US" sz="2400" dirty="0" err="1" smtClean="0">
                <a:solidFill>
                  <a:srgbClr val="000099"/>
                </a:solidFill>
                <a:cs typeface="Times New Roman" charset="0"/>
              </a:rPr>
              <a:t>Lênin</a:t>
            </a:r>
            <a:r>
              <a:rPr lang="en-US" sz="2400" dirty="0" smtClean="0">
                <a:solidFill>
                  <a:srgbClr val="000099"/>
                </a:solidFill>
                <a:cs typeface="Times New Roman" charset="0"/>
              </a:rPr>
              <a:t> </a:t>
            </a:r>
            <a:r>
              <a:rPr lang="en-US" sz="2400" dirty="0" err="1" smtClean="0">
                <a:solidFill>
                  <a:srgbClr val="000099"/>
                </a:solidFill>
                <a:cs typeface="Times New Roman" charset="0"/>
              </a:rPr>
              <a:t>cho</a:t>
            </a:r>
            <a:r>
              <a:rPr lang="en-US" sz="2400" dirty="0" smtClean="0">
                <a:solidFill>
                  <a:srgbClr val="000099"/>
                </a:solidFill>
                <a:cs typeface="Times New Roman" charset="0"/>
              </a:rPr>
              <a:t> </a:t>
            </a:r>
            <a:r>
              <a:rPr lang="en-US" sz="2400" dirty="0" err="1">
                <a:solidFill>
                  <a:srgbClr val="000099"/>
                </a:solidFill>
                <a:cs typeface="Times New Roman" charset="0"/>
              </a:rPr>
              <a:t>phù</a:t>
            </a:r>
            <a:r>
              <a:rPr lang="en-US" sz="2400" dirty="0">
                <a:solidFill>
                  <a:srgbClr val="000099"/>
                </a:solidFill>
                <a:cs typeface="Times New Roman" charset="0"/>
              </a:rPr>
              <a:t> </a:t>
            </a:r>
            <a:r>
              <a:rPr lang="en-US" sz="2400" dirty="0" err="1">
                <a:solidFill>
                  <a:srgbClr val="000099"/>
                </a:solidFill>
                <a:cs typeface="Times New Roman" charset="0"/>
              </a:rPr>
              <a:t>hợp</a:t>
            </a:r>
            <a:r>
              <a:rPr lang="en-US" sz="2400" dirty="0">
                <a:solidFill>
                  <a:srgbClr val="000099"/>
                </a:solidFill>
                <a:cs typeface="Times New Roman" charset="0"/>
              </a:rPr>
              <a:t> </a:t>
            </a:r>
            <a:r>
              <a:rPr lang="en-US" sz="2400" dirty="0" err="1">
                <a:solidFill>
                  <a:srgbClr val="000099"/>
                </a:solidFill>
                <a:cs typeface="Times New Roman" charset="0"/>
              </a:rPr>
              <a:t>với</a:t>
            </a:r>
            <a:r>
              <a:rPr lang="en-US" sz="2400" dirty="0">
                <a:solidFill>
                  <a:srgbClr val="000099"/>
                </a:solidFill>
                <a:cs typeface="Times New Roman" charset="0"/>
              </a:rPr>
              <a:t> </a:t>
            </a:r>
            <a:r>
              <a:rPr lang="en-US" sz="2400" dirty="0" err="1">
                <a:solidFill>
                  <a:srgbClr val="000099"/>
                </a:solidFill>
                <a:cs typeface="Times New Roman" charset="0"/>
              </a:rPr>
              <a:t>thực</a:t>
            </a:r>
            <a:r>
              <a:rPr lang="en-US" sz="2400" dirty="0">
                <a:solidFill>
                  <a:srgbClr val="000099"/>
                </a:solidFill>
                <a:cs typeface="Times New Roman" charset="0"/>
              </a:rPr>
              <a:t> </a:t>
            </a:r>
            <a:r>
              <a:rPr lang="en-US" sz="2400" dirty="0" err="1">
                <a:solidFill>
                  <a:srgbClr val="000099"/>
                </a:solidFill>
                <a:cs typeface="Times New Roman" charset="0"/>
              </a:rPr>
              <a:t>tiễn</a:t>
            </a:r>
            <a:r>
              <a:rPr lang="en-US" sz="2400" dirty="0">
                <a:solidFill>
                  <a:srgbClr val="000099"/>
                </a:solidFill>
                <a:cs typeface="Times New Roman" charset="0"/>
              </a:rPr>
              <a:t> </a:t>
            </a:r>
            <a:r>
              <a:rPr lang="en-US" sz="2400" dirty="0" err="1">
                <a:solidFill>
                  <a:srgbClr val="000099"/>
                </a:solidFill>
                <a:cs typeface="Times New Roman" charset="0"/>
              </a:rPr>
              <a:t>cách</a:t>
            </a:r>
            <a:r>
              <a:rPr lang="en-US" sz="2400" dirty="0">
                <a:solidFill>
                  <a:srgbClr val="000099"/>
                </a:solidFill>
                <a:cs typeface="Times New Roman" charset="0"/>
              </a:rPr>
              <a:t> </a:t>
            </a:r>
            <a:r>
              <a:rPr lang="en-US" sz="2400" dirty="0" err="1">
                <a:solidFill>
                  <a:srgbClr val="000099"/>
                </a:solidFill>
                <a:cs typeface="Times New Roman" charset="0"/>
              </a:rPr>
              <a:t>mạng</a:t>
            </a:r>
            <a:r>
              <a:rPr lang="en-US" sz="2400" dirty="0">
                <a:solidFill>
                  <a:srgbClr val="000099"/>
                </a:solidFill>
                <a:cs typeface="Times New Roman" charset="0"/>
              </a:rPr>
              <a:t> ở </a:t>
            </a:r>
            <a:r>
              <a:rPr lang="en-US" sz="2400" dirty="0" err="1">
                <a:solidFill>
                  <a:srgbClr val="000099"/>
                </a:solidFill>
                <a:cs typeface="Times New Roman" charset="0"/>
              </a:rPr>
              <a:t>từng</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gia</a:t>
            </a:r>
            <a:r>
              <a:rPr lang="en-US" sz="2400" dirty="0">
                <a:solidFill>
                  <a:srgbClr val="000099"/>
                </a:solidFill>
                <a:cs typeface="Times New Roman" charset="0"/>
              </a:rPr>
              <a:t>.</a:t>
            </a:r>
            <a:endParaRPr lang="en-US" sz="2400" dirty="0">
              <a:solidFill>
                <a:srgbClr val="000099"/>
              </a:solidFill>
            </a:endParaRPr>
          </a:p>
        </p:txBody>
      </p:sp>
      <p:grpSp>
        <p:nvGrpSpPr>
          <p:cNvPr id="5" name="Group 2"/>
          <p:cNvGrpSpPr>
            <a:grpSpLocks/>
          </p:cNvGrpSpPr>
          <p:nvPr/>
        </p:nvGrpSpPr>
        <p:grpSpPr bwMode="auto">
          <a:xfrm>
            <a:off x="940158" y="2325074"/>
            <a:ext cx="10431886" cy="3689360"/>
            <a:chOff x="228601" y="1981200"/>
            <a:chExt cx="8699036" cy="3857511"/>
          </a:xfrm>
        </p:grpSpPr>
        <p:pic>
          <p:nvPicPr>
            <p:cNvPr id="6" name="Picture 49" descr="arrow_metal01"/>
            <p:cNvPicPr>
              <a:picLocks noChangeAspect="1" noChangeArrowheads="1"/>
            </p:cNvPicPr>
            <p:nvPr/>
          </p:nvPicPr>
          <p:blipFill>
            <a:blip r:embed="rId2" cstate="email">
              <a:lum contrast="6000"/>
              <a:extLst>
                <a:ext uri="{28A0092B-C50C-407E-A947-70E740481C1C}">
                  <a14:useLocalDpi xmlns:a14="http://schemas.microsoft.com/office/drawing/2010/main" val="0"/>
                </a:ext>
              </a:extLst>
            </a:blip>
            <a:srcRect/>
            <a:stretch>
              <a:fillRect/>
            </a:stretch>
          </p:blipFill>
          <p:spPr bwMode="auto">
            <a:xfrm>
              <a:off x="228601" y="1981200"/>
              <a:ext cx="2414875" cy="3657600"/>
            </a:xfrm>
            <a:prstGeom prst="rect">
              <a:avLst/>
            </a:prstGeom>
            <a:solidFill>
              <a:schemeClr val="bg1"/>
            </a:solidFill>
            <a:ln w="9525">
              <a:solidFill>
                <a:schemeClr val="bg1"/>
              </a:solidFill>
              <a:miter lim="800000"/>
              <a:headEnd/>
              <a:tailEnd/>
            </a:ln>
            <a:extLst/>
          </p:spPr>
        </p:pic>
        <p:sp>
          <p:nvSpPr>
            <p:cNvPr id="7" name="Line 2"/>
            <p:cNvSpPr>
              <a:spLocks noChangeShapeType="1"/>
            </p:cNvSpPr>
            <p:nvPr/>
          </p:nvSpPr>
          <p:spPr bwMode="black">
            <a:xfrm>
              <a:off x="2406650" y="554355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8" name="Rectangle 3"/>
            <p:cNvSpPr>
              <a:spLocks noChangeArrowheads="1"/>
            </p:cNvSpPr>
            <p:nvPr/>
          </p:nvSpPr>
          <p:spPr bwMode="black">
            <a:xfrm>
              <a:off x="2767767" y="5162550"/>
              <a:ext cx="5507905" cy="676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CC0066"/>
                  </a:solidFill>
                </a:rPr>
                <a:t>Liên</a:t>
              </a:r>
              <a:r>
                <a:rPr lang="en-US" sz="2600" dirty="0">
                  <a:solidFill>
                    <a:srgbClr val="CC0066"/>
                  </a:solidFill>
                </a:rPr>
                <a:t> bang </a:t>
              </a:r>
              <a:r>
                <a:rPr lang="en-US" sz="2600" dirty="0" err="1">
                  <a:solidFill>
                    <a:srgbClr val="CC0066"/>
                  </a:solidFill>
                </a:rPr>
                <a:t>cộng</a:t>
              </a:r>
              <a:r>
                <a:rPr lang="en-US" sz="2600" dirty="0">
                  <a:solidFill>
                    <a:srgbClr val="CC0066"/>
                  </a:solidFill>
                </a:rPr>
                <a:t> </a:t>
              </a:r>
              <a:r>
                <a:rPr lang="en-US" sz="2600" dirty="0" err="1">
                  <a:solidFill>
                    <a:srgbClr val="CC0066"/>
                  </a:solidFill>
                </a:rPr>
                <a:t>hoà</a:t>
              </a:r>
              <a:r>
                <a:rPr lang="en-US" sz="2600" dirty="0">
                  <a:solidFill>
                    <a:srgbClr val="CC0066"/>
                  </a:solidFill>
                </a:rPr>
                <a:t> </a:t>
              </a:r>
              <a:r>
                <a:rPr lang="en-US" sz="2600" dirty="0" err="1">
                  <a:solidFill>
                    <a:srgbClr val="CC0066"/>
                  </a:solidFill>
                </a:rPr>
                <a:t>Xô</a:t>
              </a:r>
              <a:r>
                <a:rPr lang="en-US" sz="2600" dirty="0">
                  <a:solidFill>
                    <a:srgbClr val="CC0066"/>
                  </a:solidFill>
                </a:rPr>
                <a:t> </a:t>
              </a:r>
              <a:r>
                <a:rPr lang="en-US" sz="2600" dirty="0" err="1">
                  <a:solidFill>
                    <a:srgbClr val="CC0066"/>
                  </a:solidFill>
                </a:rPr>
                <a:t>viết</a:t>
              </a:r>
              <a:r>
                <a:rPr lang="en-US" sz="2600" dirty="0">
                  <a:solidFill>
                    <a:srgbClr val="CC0066"/>
                  </a:solidFill>
                </a:rPr>
                <a:t> (1922)	</a:t>
              </a:r>
            </a:p>
          </p:txBody>
        </p:sp>
        <p:sp>
          <p:nvSpPr>
            <p:cNvPr id="9" name="Line 4"/>
            <p:cNvSpPr>
              <a:spLocks noChangeShapeType="1"/>
            </p:cNvSpPr>
            <p:nvPr/>
          </p:nvSpPr>
          <p:spPr bwMode="black">
            <a:xfrm>
              <a:off x="2449512" y="27432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0" name="Rectangle 8"/>
            <p:cNvSpPr>
              <a:spLocks noChangeArrowheads="1"/>
            </p:cNvSpPr>
            <p:nvPr/>
          </p:nvSpPr>
          <p:spPr bwMode="black">
            <a:xfrm>
              <a:off x="3131878" y="2219302"/>
              <a:ext cx="4876800" cy="45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2600" dirty="0">
                  <a:solidFill>
                    <a:srgbClr val="000099"/>
                  </a:solidFill>
                  <a:cs typeface="Times New Roman"/>
                </a:rPr>
                <a:t>CNXH </a:t>
              </a:r>
              <a:r>
                <a:rPr lang="en-US" sz="2600" dirty="0" err="1">
                  <a:solidFill>
                    <a:srgbClr val="000099"/>
                  </a:solidFill>
                  <a:cs typeface="Times New Roman"/>
                </a:rPr>
                <a:t>vượt</a:t>
              </a:r>
              <a:r>
                <a:rPr lang="en-US" sz="2600" dirty="0">
                  <a:solidFill>
                    <a:srgbClr val="000099"/>
                  </a:solidFill>
                  <a:cs typeface="Times New Roman"/>
                </a:rPr>
                <a:t> qua </a:t>
              </a:r>
              <a:r>
                <a:rPr lang="en-US" sz="2600" dirty="0" err="1">
                  <a:solidFill>
                    <a:srgbClr val="000099"/>
                  </a:solidFill>
                  <a:cs typeface="Times New Roman"/>
                </a:rPr>
                <a:t>thử</a:t>
              </a:r>
              <a:r>
                <a:rPr lang="en-US" sz="2600" dirty="0">
                  <a:solidFill>
                    <a:srgbClr val="000099"/>
                  </a:solidFill>
                  <a:cs typeface="Times New Roman"/>
                </a:rPr>
                <a:t> </a:t>
              </a:r>
              <a:r>
                <a:rPr lang="en-US" sz="2600" dirty="0" err="1">
                  <a:solidFill>
                    <a:srgbClr val="000099"/>
                  </a:solidFill>
                  <a:cs typeface="Times New Roman"/>
                </a:rPr>
                <a:t>thách</a:t>
              </a:r>
              <a:r>
                <a:rPr lang="en-US" sz="2600" dirty="0">
                  <a:solidFill>
                    <a:srgbClr val="000099"/>
                  </a:solidFill>
                  <a:cs typeface="Times New Roman"/>
                </a:rPr>
                <a:t> </a:t>
              </a:r>
              <a:r>
                <a:rPr lang="is-IS" sz="2600" dirty="0">
                  <a:solidFill>
                    <a:srgbClr val="000099"/>
                  </a:solidFill>
                  <a:cs typeface="Times New Roman"/>
                </a:rPr>
                <a:t>…</a:t>
              </a:r>
              <a:endParaRPr lang="en-US" sz="2600" dirty="0">
                <a:solidFill>
                  <a:srgbClr val="000099"/>
                </a:solidFill>
                <a:cs typeface="Times New Roman"/>
              </a:endParaRPr>
            </a:p>
          </p:txBody>
        </p:sp>
        <p:sp>
          <p:nvSpPr>
            <p:cNvPr id="11" name="Line 9"/>
            <p:cNvSpPr>
              <a:spLocks noChangeShapeType="1"/>
            </p:cNvSpPr>
            <p:nvPr/>
          </p:nvSpPr>
          <p:spPr bwMode="black">
            <a:xfrm>
              <a:off x="2940050" y="34290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2" name="Rectangle 10"/>
            <p:cNvSpPr>
              <a:spLocks noChangeArrowheads="1"/>
            </p:cNvSpPr>
            <p:nvPr/>
          </p:nvSpPr>
          <p:spPr bwMode="black">
            <a:xfrm>
              <a:off x="3339001" y="2950460"/>
              <a:ext cx="5588636" cy="357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eaLnBrk="1" hangingPunct="1">
                <a:lnSpc>
                  <a:spcPct val="80000"/>
                </a:lnSpc>
              </a:pPr>
              <a:r>
                <a:rPr lang="en-US" sz="2400" dirty="0" err="1">
                  <a:solidFill>
                    <a:srgbClr val="FF0000"/>
                  </a:solidFill>
                </a:rPr>
                <a:t>Đấu</a:t>
              </a:r>
              <a:r>
                <a:rPr lang="en-US" sz="2400" dirty="0">
                  <a:solidFill>
                    <a:srgbClr val="FF0000"/>
                  </a:solidFill>
                </a:rPr>
                <a:t> </a:t>
              </a:r>
              <a:r>
                <a:rPr lang="en-US" sz="2400" dirty="0" err="1">
                  <a:solidFill>
                    <a:srgbClr val="FF0000"/>
                  </a:solidFill>
                </a:rPr>
                <a:t>tranh</a:t>
              </a:r>
              <a:r>
                <a:rPr lang="en-US" sz="2400" dirty="0">
                  <a:solidFill>
                    <a:srgbClr val="FF0000"/>
                  </a:solidFill>
                </a:rPr>
                <a:t> </a:t>
              </a:r>
              <a:r>
                <a:rPr lang="en-US" sz="2400" dirty="0" err="1">
                  <a:solidFill>
                    <a:srgbClr val="FF0000"/>
                  </a:solidFill>
                </a:rPr>
                <a:t>bảo</a:t>
              </a:r>
              <a:r>
                <a:rPr lang="en-US" sz="2400" dirty="0">
                  <a:solidFill>
                    <a:srgbClr val="FF0000"/>
                  </a:solidFill>
                </a:rPr>
                <a:t> </a:t>
              </a:r>
              <a:r>
                <a:rPr lang="en-US" sz="2400" dirty="0" err="1">
                  <a:solidFill>
                    <a:srgbClr val="FF0000"/>
                  </a:solidFill>
                </a:rPr>
                <a:t>vệ</a:t>
              </a:r>
              <a:r>
                <a:rPr lang="en-US" sz="2400" dirty="0">
                  <a:solidFill>
                    <a:srgbClr val="FF0000"/>
                  </a:solidFill>
                </a:rPr>
                <a:t> </a:t>
              </a:r>
              <a:r>
                <a:rPr lang="en-US" sz="2400" dirty="0" err="1">
                  <a:solidFill>
                    <a:srgbClr val="FF0000"/>
                  </a:solidFill>
                </a:rPr>
                <a:t>thành</a:t>
              </a:r>
              <a:r>
                <a:rPr lang="en-US" sz="2400" dirty="0">
                  <a:solidFill>
                    <a:srgbClr val="FF0000"/>
                  </a:solidFill>
                </a:rPr>
                <a:t> </a:t>
              </a:r>
              <a:r>
                <a:rPr lang="en-US" sz="2400" dirty="0" err="1">
                  <a:solidFill>
                    <a:srgbClr val="FF0000"/>
                  </a:solidFill>
                </a:rPr>
                <a:t>quả</a:t>
              </a:r>
              <a:r>
                <a:rPr lang="en-US" sz="2400" dirty="0">
                  <a:solidFill>
                    <a:srgbClr val="FF0000"/>
                  </a:solidFill>
                </a:rPr>
                <a:t> của CNXH</a:t>
              </a:r>
            </a:p>
          </p:txBody>
        </p:sp>
        <p:sp>
          <p:nvSpPr>
            <p:cNvPr id="13" name="Line 11"/>
            <p:cNvSpPr>
              <a:spLocks noChangeShapeType="1"/>
            </p:cNvSpPr>
            <p:nvPr/>
          </p:nvSpPr>
          <p:spPr bwMode="black">
            <a:xfrm>
              <a:off x="3135312" y="4154488"/>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4" name="Rectangle 12"/>
            <p:cNvSpPr>
              <a:spLocks noChangeArrowheads="1"/>
            </p:cNvSpPr>
            <p:nvPr/>
          </p:nvSpPr>
          <p:spPr bwMode="black">
            <a:xfrm>
              <a:off x="3491923" y="3681618"/>
              <a:ext cx="5435714"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990099"/>
                  </a:solidFill>
                </a:rPr>
                <a:t>Sự</a:t>
              </a:r>
              <a:r>
                <a:rPr lang="en-US" sz="2600" dirty="0">
                  <a:solidFill>
                    <a:srgbClr val="990099"/>
                  </a:solidFill>
                </a:rPr>
                <a:t> </a:t>
              </a:r>
              <a:r>
                <a:rPr lang="en-US" sz="2600" dirty="0" err="1">
                  <a:solidFill>
                    <a:srgbClr val="990099"/>
                  </a:solidFill>
                </a:rPr>
                <a:t>đổ</a:t>
              </a:r>
              <a:r>
                <a:rPr lang="en-US" sz="2600" dirty="0">
                  <a:solidFill>
                    <a:srgbClr val="990099"/>
                  </a:solidFill>
                </a:rPr>
                <a:t> </a:t>
              </a:r>
              <a:r>
                <a:rPr lang="en-US" sz="2600" dirty="0" err="1">
                  <a:solidFill>
                    <a:srgbClr val="990099"/>
                  </a:solidFill>
                </a:rPr>
                <a:t>vỡ</a:t>
              </a:r>
              <a:r>
                <a:rPr lang="en-US" sz="2600" dirty="0">
                  <a:solidFill>
                    <a:srgbClr val="990099"/>
                  </a:solidFill>
                </a:rPr>
                <a:t> </a:t>
              </a:r>
              <a:r>
                <a:rPr lang="en-US" sz="2600" dirty="0" err="1">
                  <a:solidFill>
                    <a:srgbClr val="990099"/>
                  </a:solidFill>
                </a:rPr>
                <a:t>mô</a:t>
              </a:r>
              <a:r>
                <a:rPr lang="en-US" sz="2600" dirty="0">
                  <a:solidFill>
                    <a:srgbClr val="990099"/>
                  </a:solidFill>
                </a:rPr>
                <a:t> </a:t>
              </a:r>
              <a:r>
                <a:rPr lang="en-US" sz="2600" dirty="0" err="1">
                  <a:solidFill>
                    <a:srgbClr val="990099"/>
                  </a:solidFill>
                </a:rPr>
                <a:t>hình</a:t>
              </a:r>
              <a:r>
                <a:rPr lang="en-US" sz="2600" dirty="0">
                  <a:solidFill>
                    <a:srgbClr val="990099"/>
                  </a:solidFill>
                </a:rPr>
                <a:t> CNXH </a:t>
              </a:r>
              <a:r>
                <a:rPr lang="en-US" sz="2600" dirty="0" err="1">
                  <a:solidFill>
                    <a:srgbClr val="990099"/>
                  </a:solidFill>
                </a:rPr>
                <a:t>hiện</a:t>
              </a:r>
              <a:r>
                <a:rPr lang="en-US" sz="2600" dirty="0">
                  <a:solidFill>
                    <a:srgbClr val="990099"/>
                  </a:solidFill>
                </a:rPr>
                <a:t> </a:t>
              </a:r>
              <a:r>
                <a:rPr lang="en-US" sz="2600" dirty="0" err="1">
                  <a:solidFill>
                    <a:srgbClr val="990099"/>
                  </a:solidFill>
                </a:rPr>
                <a:t>thực</a:t>
              </a:r>
              <a:endParaRPr lang="en-US" sz="2600" dirty="0">
                <a:solidFill>
                  <a:srgbClr val="990099"/>
                </a:solidFill>
              </a:endParaRPr>
            </a:p>
          </p:txBody>
        </p:sp>
        <p:sp>
          <p:nvSpPr>
            <p:cNvPr id="15" name="Line 13"/>
            <p:cNvSpPr>
              <a:spLocks noChangeShapeType="1"/>
            </p:cNvSpPr>
            <p:nvPr/>
          </p:nvSpPr>
          <p:spPr bwMode="black">
            <a:xfrm>
              <a:off x="2940050" y="48768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6" name="Rectangle 14"/>
            <p:cNvSpPr>
              <a:spLocks noChangeArrowheads="1"/>
            </p:cNvSpPr>
            <p:nvPr/>
          </p:nvSpPr>
          <p:spPr bwMode="black">
            <a:xfrm>
              <a:off x="3419914" y="4412777"/>
              <a:ext cx="5302896"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chemeClr val="tx2"/>
                  </a:solidFill>
                </a:rPr>
                <a:t>Hệ</a:t>
              </a:r>
              <a:r>
                <a:rPr lang="en-US" sz="2600" dirty="0">
                  <a:solidFill>
                    <a:schemeClr val="tx2"/>
                  </a:solidFill>
                </a:rPr>
                <a:t> </a:t>
              </a:r>
              <a:r>
                <a:rPr lang="en-US" sz="2600" dirty="0" err="1">
                  <a:solidFill>
                    <a:schemeClr val="tx2"/>
                  </a:solidFill>
                </a:rPr>
                <a:t>thống</a:t>
              </a:r>
              <a:r>
                <a:rPr lang="en-US" sz="2600" dirty="0">
                  <a:solidFill>
                    <a:schemeClr val="tx2"/>
                  </a:solidFill>
                </a:rPr>
                <a:t> </a:t>
              </a:r>
              <a:r>
                <a:rPr lang="en-US" sz="2600" dirty="0" err="1">
                  <a:solidFill>
                    <a:schemeClr val="tx2"/>
                  </a:solidFill>
                </a:rPr>
                <a:t>các</a:t>
              </a:r>
              <a:r>
                <a:rPr lang="en-US" sz="2600" dirty="0">
                  <a:solidFill>
                    <a:schemeClr val="tx2"/>
                  </a:solidFill>
                </a:rPr>
                <a:t> </a:t>
              </a:r>
              <a:r>
                <a:rPr lang="en-US" sz="2600" dirty="0" err="1">
                  <a:solidFill>
                    <a:schemeClr val="tx2"/>
                  </a:solidFill>
                </a:rPr>
                <a:t>nước</a:t>
              </a:r>
              <a:r>
                <a:rPr lang="en-US" sz="2600" dirty="0">
                  <a:solidFill>
                    <a:schemeClr val="tx2"/>
                  </a:solidFill>
                </a:rPr>
                <a:t> XHCN</a:t>
              </a:r>
            </a:p>
          </p:txBody>
        </p:sp>
        <p:grpSp>
          <p:nvGrpSpPr>
            <p:cNvPr id="17" name="Group 94"/>
            <p:cNvGrpSpPr>
              <a:grpSpLocks/>
            </p:cNvGrpSpPr>
            <p:nvPr/>
          </p:nvGrpSpPr>
          <p:grpSpPr bwMode="auto">
            <a:xfrm>
              <a:off x="2290762" y="2351088"/>
              <a:ext cx="393700" cy="393700"/>
              <a:chOff x="2543" y="1006"/>
              <a:chExt cx="416" cy="416"/>
            </a:xfrm>
          </p:grpSpPr>
          <p:sp>
            <p:nvSpPr>
              <p:cNvPr id="46" name="Oval 52"/>
              <p:cNvSpPr>
                <a:spLocks noChangeArrowheads="1"/>
              </p:cNvSpPr>
              <p:nvPr/>
            </p:nvSpPr>
            <p:spPr bwMode="gray">
              <a:xfrm>
                <a:off x="254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7" name="Group 53"/>
              <p:cNvGrpSpPr>
                <a:grpSpLocks/>
              </p:cNvGrpSpPr>
              <p:nvPr/>
            </p:nvGrpSpPr>
            <p:grpSpPr bwMode="auto">
              <a:xfrm rot="-2288454">
                <a:off x="2578" y="1034"/>
                <a:ext cx="348" cy="356"/>
                <a:chOff x="887" y="2040"/>
                <a:chExt cx="433" cy="422"/>
              </a:xfrm>
            </p:grpSpPr>
            <p:pic>
              <p:nvPicPr>
                <p:cNvPr id="49" name="Picture 5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Oval 55">
                  <a:extLst/>
                </p:cNvPr>
                <p:cNvSpPr>
                  <a:spLocks noChangeArrowheads="1"/>
                </p:cNvSpPr>
                <p:nvPr/>
              </p:nvSpPr>
              <p:spPr bwMode="gray">
                <a:xfrm>
                  <a:off x="888" y="2024"/>
                  <a:ext cx="428" cy="422"/>
                </a:xfrm>
                <a:prstGeom prst="ellipse">
                  <a:avLst/>
                </a:prstGeom>
                <a:gradFill rotWithShape="1">
                  <a:gsLst>
                    <a:gs pos="0">
                      <a:schemeClr val="accent1">
                        <a:gamma/>
                        <a:shade val="34902"/>
                        <a:invGamma/>
                        <a:alpha val="89999"/>
                      </a:schemeClr>
                    </a:gs>
                    <a:gs pos="50000">
                      <a:schemeClr val="accent1">
                        <a:alpha val="75000"/>
                      </a:schemeClr>
                    </a:gs>
                    <a:gs pos="100000">
                      <a:schemeClr val="accent1">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51" name="Picture 5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8" name="Picture 5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 name="Group 93"/>
            <p:cNvGrpSpPr>
              <a:grpSpLocks/>
            </p:cNvGrpSpPr>
            <p:nvPr/>
          </p:nvGrpSpPr>
          <p:grpSpPr bwMode="auto">
            <a:xfrm>
              <a:off x="2803525" y="3049588"/>
              <a:ext cx="393700" cy="393700"/>
              <a:chOff x="3071" y="1006"/>
              <a:chExt cx="416" cy="416"/>
            </a:xfrm>
          </p:grpSpPr>
          <p:sp>
            <p:nvSpPr>
              <p:cNvPr id="40" name="Oval 62"/>
              <p:cNvSpPr>
                <a:spLocks noChangeArrowheads="1"/>
              </p:cNvSpPr>
              <p:nvPr/>
            </p:nvSpPr>
            <p:spPr bwMode="gray">
              <a:xfrm>
                <a:off x="3071"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1" name="Group 63"/>
              <p:cNvGrpSpPr>
                <a:grpSpLocks/>
              </p:cNvGrpSpPr>
              <p:nvPr/>
            </p:nvGrpSpPr>
            <p:grpSpPr bwMode="auto">
              <a:xfrm rot="-2288454">
                <a:off x="3106" y="1034"/>
                <a:ext cx="348" cy="356"/>
                <a:chOff x="887" y="2040"/>
                <a:chExt cx="433" cy="422"/>
              </a:xfrm>
            </p:grpSpPr>
            <p:pic>
              <p:nvPicPr>
                <p:cNvPr id="43" name="Picture 6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Oval 65">
                  <a:extLst/>
                </p:cNvPr>
                <p:cNvSpPr>
                  <a:spLocks noChangeArrowheads="1"/>
                </p:cNvSpPr>
                <p:nvPr/>
              </p:nvSpPr>
              <p:spPr bwMode="gray">
                <a:xfrm>
                  <a:off x="888" y="2023"/>
                  <a:ext cx="430" cy="437"/>
                </a:xfrm>
                <a:prstGeom prst="ellipse">
                  <a:avLst/>
                </a:prstGeom>
                <a:gradFill rotWithShape="1">
                  <a:gsLst>
                    <a:gs pos="0">
                      <a:schemeClr val="accent2">
                        <a:gamma/>
                        <a:shade val="34902"/>
                        <a:invGamma/>
                        <a:alpha val="89999"/>
                      </a:schemeClr>
                    </a:gs>
                    <a:gs pos="50000">
                      <a:schemeClr val="accent2">
                        <a:alpha val="75000"/>
                      </a:schemeClr>
                    </a:gs>
                    <a:gs pos="100000">
                      <a:schemeClr val="accent2">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45" name="Picture 6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2" name="Picture 86"/>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92"/>
            <p:cNvGrpSpPr>
              <a:grpSpLocks/>
            </p:cNvGrpSpPr>
            <p:nvPr/>
          </p:nvGrpSpPr>
          <p:grpSpPr bwMode="auto">
            <a:xfrm>
              <a:off x="2971800" y="3771900"/>
              <a:ext cx="393700" cy="393700"/>
              <a:chOff x="3647" y="1006"/>
              <a:chExt cx="416" cy="416"/>
            </a:xfrm>
          </p:grpSpPr>
          <p:sp>
            <p:nvSpPr>
              <p:cNvPr id="34" name="Oval 67"/>
              <p:cNvSpPr>
                <a:spLocks noChangeArrowheads="1"/>
              </p:cNvSpPr>
              <p:nvPr/>
            </p:nvSpPr>
            <p:spPr bwMode="gray">
              <a:xfrm>
                <a:off x="3647"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35" name="Group 68"/>
              <p:cNvGrpSpPr>
                <a:grpSpLocks/>
              </p:cNvGrpSpPr>
              <p:nvPr/>
            </p:nvGrpSpPr>
            <p:grpSpPr bwMode="auto">
              <a:xfrm rot="-2288454">
                <a:off x="3682" y="1034"/>
                <a:ext cx="348" cy="356"/>
                <a:chOff x="887" y="2040"/>
                <a:chExt cx="433" cy="422"/>
              </a:xfrm>
            </p:grpSpPr>
            <p:pic>
              <p:nvPicPr>
                <p:cNvPr id="37" name="Picture 69"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70">
                  <a:extLst/>
                </p:cNvPr>
                <p:cNvSpPr>
                  <a:spLocks noChangeArrowheads="1"/>
                </p:cNvSpPr>
                <p:nvPr/>
              </p:nvSpPr>
              <p:spPr bwMode="gray">
                <a:xfrm>
                  <a:off x="887" y="2034"/>
                  <a:ext cx="432" cy="433"/>
                </a:xfrm>
                <a:prstGeom prst="ellipse">
                  <a:avLst/>
                </a:prstGeom>
                <a:gradFill rotWithShape="1">
                  <a:gsLst>
                    <a:gs pos="0">
                      <a:schemeClr val="hlink">
                        <a:gamma/>
                        <a:shade val="34902"/>
                        <a:invGamma/>
                        <a:alpha val="89999"/>
                      </a:schemeClr>
                    </a:gs>
                    <a:gs pos="50000">
                      <a:schemeClr val="hlink">
                        <a:alpha val="75000"/>
                      </a:schemeClr>
                    </a:gs>
                    <a:gs pos="100000">
                      <a:schemeClr va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9" name="Picture 71"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6" name="Picture 8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 name="Group 91"/>
            <p:cNvGrpSpPr>
              <a:grpSpLocks/>
            </p:cNvGrpSpPr>
            <p:nvPr/>
          </p:nvGrpSpPr>
          <p:grpSpPr bwMode="auto">
            <a:xfrm>
              <a:off x="2787650" y="4484688"/>
              <a:ext cx="393700" cy="393700"/>
              <a:chOff x="4213" y="1006"/>
              <a:chExt cx="416" cy="416"/>
            </a:xfrm>
          </p:grpSpPr>
          <p:sp>
            <p:nvSpPr>
              <p:cNvPr id="28" name="Oval 72"/>
              <p:cNvSpPr>
                <a:spLocks noChangeArrowheads="1"/>
              </p:cNvSpPr>
              <p:nvPr/>
            </p:nvSpPr>
            <p:spPr bwMode="gray">
              <a:xfrm>
                <a:off x="421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9" name="Group 73"/>
              <p:cNvGrpSpPr>
                <a:grpSpLocks/>
              </p:cNvGrpSpPr>
              <p:nvPr/>
            </p:nvGrpSpPr>
            <p:grpSpPr bwMode="auto">
              <a:xfrm rot="-2288454">
                <a:off x="4248" y="1034"/>
                <a:ext cx="348" cy="356"/>
                <a:chOff x="887" y="2040"/>
                <a:chExt cx="433" cy="422"/>
              </a:xfrm>
            </p:grpSpPr>
            <p:pic>
              <p:nvPicPr>
                <p:cNvPr id="31" name="Picture 7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Oval 75">
                  <a:extLst/>
                </p:cNvPr>
                <p:cNvSpPr>
                  <a:spLocks noChangeArrowheads="1"/>
                </p:cNvSpPr>
                <p:nvPr/>
              </p:nvSpPr>
              <p:spPr bwMode="gray">
                <a:xfrm>
                  <a:off x="888" y="2024"/>
                  <a:ext cx="428" cy="422"/>
                </a:xfrm>
                <a:prstGeom prst="ellipse">
                  <a:avLst/>
                </a:prstGeom>
                <a:gradFill rotWithShape="1">
                  <a:gsLst>
                    <a:gs pos="0">
                      <a:schemeClr val="folHlink">
                        <a:gamma/>
                        <a:shade val="34902"/>
                        <a:invGamma/>
                        <a:alpha val="89999"/>
                      </a:schemeClr>
                    </a:gs>
                    <a:gs pos="50000">
                      <a:schemeClr val="folHlink">
                        <a:alpha val="75000"/>
                      </a:schemeClr>
                    </a:gs>
                    <a:gs pos="100000">
                      <a:schemeClr val="fo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3" name="Picture 7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0" name="Picture 88"/>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 name="Group 90"/>
            <p:cNvGrpSpPr>
              <a:grpSpLocks/>
            </p:cNvGrpSpPr>
            <p:nvPr/>
          </p:nvGrpSpPr>
          <p:grpSpPr bwMode="auto">
            <a:xfrm>
              <a:off x="2209800" y="5148263"/>
              <a:ext cx="393700" cy="393700"/>
              <a:chOff x="4803" y="1006"/>
              <a:chExt cx="416" cy="416"/>
            </a:xfrm>
          </p:grpSpPr>
          <p:sp>
            <p:nvSpPr>
              <p:cNvPr id="22" name="Oval 81"/>
              <p:cNvSpPr>
                <a:spLocks noChangeArrowheads="1"/>
              </p:cNvSpPr>
              <p:nvPr/>
            </p:nvSpPr>
            <p:spPr bwMode="gray">
              <a:xfrm>
                <a:off x="4803"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3" name="Group 82"/>
              <p:cNvGrpSpPr>
                <a:grpSpLocks/>
              </p:cNvGrpSpPr>
              <p:nvPr/>
            </p:nvGrpSpPr>
            <p:grpSpPr bwMode="auto">
              <a:xfrm rot="-2288454">
                <a:off x="4838" y="1034"/>
                <a:ext cx="348" cy="356"/>
                <a:chOff x="887" y="2040"/>
                <a:chExt cx="433" cy="422"/>
              </a:xfrm>
            </p:grpSpPr>
            <p:pic>
              <p:nvPicPr>
                <p:cNvPr id="25" name="Picture 83"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84"/>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1" hangingPunct="1"/>
                  <a:endParaRPr lang="en-US">
                    <a:solidFill>
                      <a:schemeClr val="tx2"/>
                    </a:solidFill>
                  </a:endParaRPr>
                </a:p>
              </p:txBody>
            </p:sp>
            <p:pic>
              <p:nvPicPr>
                <p:cNvPr id="27" name="Picture 8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 name="Picture 89"/>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38611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edge">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bwMode="black">
          <a:xfrm>
            <a:off x="2063552" y="260648"/>
            <a:ext cx="8229600" cy="72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sz="2400" i="0" dirty="0" err="1">
                <a:solidFill>
                  <a:srgbClr val="FF0000"/>
                </a:solidFill>
                <a:latin typeface="+mn-lt"/>
                <a:cs typeface="Times New Roman"/>
              </a:rPr>
              <a:t>Quá</a:t>
            </a:r>
            <a:r>
              <a:rPr lang="en-US" sz="2400" i="0" dirty="0">
                <a:solidFill>
                  <a:srgbClr val="FF0000"/>
                </a:solidFill>
                <a:latin typeface="+mn-lt"/>
                <a:cs typeface="Times New Roman"/>
              </a:rPr>
              <a:t> </a:t>
            </a:r>
            <a:r>
              <a:rPr lang="en-US" sz="2400" i="0" dirty="0" err="1">
                <a:solidFill>
                  <a:srgbClr val="FF0000"/>
                </a:solidFill>
                <a:latin typeface="+mn-lt"/>
                <a:cs typeface="Times New Roman"/>
              </a:rPr>
              <a:t>trình</a:t>
            </a:r>
            <a:r>
              <a:rPr lang="en-US" sz="2400" i="0" dirty="0">
                <a:solidFill>
                  <a:srgbClr val="FF0000"/>
                </a:solidFill>
                <a:latin typeface="+mn-lt"/>
                <a:cs typeface="Times New Roman"/>
              </a:rPr>
              <a:t> </a:t>
            </a:r>
            <a:r>
              <a:rPr lang="en-US" sz="2400" i="0" dirty="0" err="1">
                <a:solidFill>
                  <a:srgbClr val="FF0000"/>
                </a:solidFill>
                <a:latin typeface="+mn-lt"/>
                <a:cs typeface="Times New Roman"/>
              </a:rPr>
              <a:t>tổ</a:t>
            </a:r>
            <a:r>
              <a:rPr lang="en-US" sz="2400" i="0" dirty="0">
                <a:solidFill>
                  <a:srgbClr val="FF0000"/>
                </a:solidFill>
                <a:latin typeface="+mn-lt"/>
                <a:cs typeface="Times New Roman"/>
              </a:rPr>
              <a:t> </a:t>
            </a:r>
            <a:r>
              <a:rPr lang="en-US" sz="2400" i="0" dirty="0" err="1">
                <a:solidFill>
                  <a:srgbClr val="FF0000"/>
                </a:solidFill>
                <a:latin typeface="+mn-lt"/>
                <a:cs typeface="Times New Roman"/>
              </a:rPr>
              <a:t>chức</a:t>
            </a:r>
            <a:r>
              <a:rPr lang="en-US" sz="2400" i="0" dirty="0">
                <a:solidFill>
                  <a:srgbClr val="FF0000"/>
                </a:solidFill>
                <a:latin typeface="+mn-lt"/>
                <a:cs typeface="Times New Roman"/>
              </a:rPr>
              <a:t> </a:t>
            </a:r>
            <a:r>
              <a:rPr lang="en-US" sz="2400" i="0" dirty="0" err="1">
                <a:solidFill>
                  <a:srgbClr val="FF0000"/>
                </a:solidFill>
                <a:latin typeface="+mn-lt"/>
                <a:cs typeface="Times New Roman"/>
              </a:rPr>
              <a:t>và</a:t>
            </a:r>
            <a:r>
              <a:rPr lang="en-US" sz="2400" i="0" dirty="0">
                <a:solidFill>
                  <a:srgbClr val="FF0000"/>
                </a:solidFill>
                <a:latin typeface="+mn-lt"/>
                <a:cs typeface="Times New Roman"/>
              </a:rPr>
              <a:t> </a:t>
            </a:r>
            <a:r>
              <a:rPr lang="en-US" sz="2400" i="0" dirty="0" err="1">
                <a:solidFill>
                  <a:srgbClr val="FF0000"/>
                </a:solidFill>
                <a:latin typeface="+mn-lt"/>
                <a:cs typeface="Times New Roman"/>
              </a:rPr>
              <a:t>lãnh</a:t>
            </a:r>
            <a:r>
              <a:rPr lang="en-US" sz="2400" i="0" dirty="0">
                <a:solidFill>
                  <a:srgbClr val="FF0000"/>
                </a:solidFill>
                <a:latin typeface="+mn-lt"/>
                <a:cs typeface="Times New Roman"/>
              </a:rPr>
              <a:t> </a:t>
            </a:r>
            <a:r>
              <a:rPr lang="en-US" sz="2400" i="0" dirty="0" err="1" smtClean="0">
                <a:solidFill>
                  <a:srgbClr val="FF0000"/>
                </a:solidFill>
                <a:latin typeface="+mn-lt"/>
                <a:cs typeface="Times New Roman"/>
              </a:rPr>
              <a:t>đạo</a:t>
            </a:r>
            <a:r>
              <a:rPr lang="en-US" sz="2400" i="0" dirty="0" smtClean="0">
                <a:solidFill>
                  <a:srgbClr val="FF0000"/>
                </a:solidFill>
                <a:latin typeface="+mn-lt"/>
                <a:cs typeface="Times New Roman"/>
              </a:rPr>
              <a:t> </a:t>
            </a:r>
            <a:r>
              <a:rPr lang="en-US" sz="2400" i="0" dirty="0" err="1" smtClean="0">
                <a:solidFill>
                  <a:srgbClr val="FF0000"/>
                </a:solidFill>
                <a:latin typeface="+mn-lt"/>
                <a:cs typeface="Times New Roman"/>
              </a:rPr>
              <a:t>cách</a:t>
            </a:r>
            <a:r>
              <a:rPr lang="en-US" sz="2400" i="0" dirty="0" smtClean="0">
                <a:solidFill>
                  <a:srgbClr val="FF0000"/>
                </a:solidFill>
                <a:latin typeface="+mn-lt"/>
                <a:cs typeface="Times New Roman"/>
              </a:rPr>
              <a:t> </a:t>
            </a:r>
            <a:r>
              <a:rPr lang="en-US" sz="2400" i="0" dirty="0" err="1">
                <a:solidFill>
                  <a:srgbClr val="FF0000"/>
                </a:solidFill>
                <a:latin typeface="+mn-lt"/>
                <a:cs typeface="Times New Roman"/>
              </a:rPr>
              <a:t>mạng</a:t>
            </a:r>
            <a:r>
              <a:rPr lang="en-US" sz="2400" i="0" dirty="0">
                <a:solidFill>
                  <a:srgbClr val="FF0000"/>
                </a:solidFill>
                <a:latin typeface="+mn-lt"/>
                <a:cs typeface="Times New Roman"/>
              </a:rPr>
              <a:t> </a:t>
            </a:r>
            <a:r>
              <a:rPr lang="en-US" sz="2400" i="0" dirty="0" err="1">
                <a:solidFill>
                  <a:srgbClr val="FF0000"/>
                </a:solidFill>
                <a:latin typeface="+mn-lt"/>
                <a:cs typeface="Times New Roman"/>
              </a:rPr>
              <a:t>Việt</a:t>
            </a:r>
            <a:r>
              <a:rPr lang="en-US" sz="2400" i="0" dirty="0">
                <a:solidFill>
                  <a:srgbClr val="FF0000"/>
                </a:solidFill>
                <a:latin typeface="+mn-lt"/>
                <a:cs typeface="Times New Roman"/>
              </a:rPr>
              <a:t> Nam</a:t>
            </a:r>
          </a:p>
        </p:txBody>
      </p:sp>
      <p:sp>
        <p:nvSpPr>
          <p:cNvPr id="4" name="AutoShape 3">
            <a:extLst/>
          </p:cNvPr>
          <p:cNvSpPr>
            <a:spLocks noChangeArrowheads="1"/>
          </p:cNvSpPr>
          <p:nvPr/>
        </p:nvSpPr>
        <p:spPr bwMode="gray">
          <a:xfrm>
            <a:off x="2383367" y="1255812"/>
            <a:ext cx="7068108" cy="2743200"/>
          </a:xfrm>
          <a:prstGeom prst="upArrow">
            <a:avLst>
              <a:gd name="adj1" fmla="val 57824"/>
              <a:gd name="adj2" fmla="val 54398"/>
            </a:avLst>
          </a:prstGeom>
          <a:solidFill>
            <a:srgbClr val="990099"/>
          </a:solidFill>
          <a:ln>
            <a:noFill/>
          </a:ln>
          <a:effectLst/>
          <a:extLst/>
        </p:spPr>
        <p:txBody>
          <a:bodyPr wrap="none" anchor="ctr"/>
          <a:lstStyle/>
          <a:p>
            <a:pPr eaLnBrk="1" hangingPunct="1">
              <a:defRPr/>
            </a:pPr>
            <a:endParaRPr lang="en-US">
              <a:latin typeface="Arial" panose="020B0604020202020204" pitchFamily="34" charset="0"/>
            </a:endParaRPr>
          </a:p>
        </p:txBody>
      </p:sp>
      <p:sp>
        <p:nvSpPr>
          <p:cNvPr id="5" name="Text Box 5"/>
          <p:cNvSpPr txBox="1">
            <a:spLocks noChangeArrowheads="1"/>
          </p:cNvSpPr>
          <p:nvPr/>
        </p:nvSpPr>
        <p:spPr bwMode="gray">
          <a:xfrm>
            <a:off x="4284595" y="2211913"/>
            <a:ext cx="347723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solidFill>
                  <a:schemeClr val="bg1"/>
                </a:solidFill>
                <a:latin typeface="+mn-lt"/>
                <a:cs typeface="Times New Roman" panose="02020603050405020304" pitchFamily="18" charset="0"/>
              </a:rPr>
              <a:t>Chủ</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nghĩa</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Mác</a:t>
            </a:r>
            <a:r>
              <a:rPr lang="en-US" sz="2400" b="1" dirty="0">
                <a:solidFill>
                  <a:schemeClr val="bg1"/>
                </a:solidFill>
                <a:latin typeface="+mn-lt"/>
                <a:cs typeface="Times New Roman" panose="02020603050405020304" pitchFamily="18" charset="0"/>
              </a:rPr>
              <a:t> - </a:t>
            </a:r>
            <a:r>
              <a:rPr lang="en-US" sz="2400" b="1" dirty="0" err="1">
                <a:solidFill>
                  <a:schemeClr val="bg1"/>
                </a:solidFill>
                <a:latin typeface="+mn-lt"/>
                <a:cs typeface="Times New Roman" panose="02020603050405020304" pitchFamily="18" charset="0"/>
              </a:rPr>
              <a:t>Lênin</a:t>
            </a:r>
            <a:endParaRPr lang="en-US" sz="2400" b="1" dirty="0">
              <a:solidFill>
                <a:schemeClr val="bg1"/>
              </a:solidFill>
              <a:latin typeface="+mn-lt"/>
              <a:cs typeface="Times New Roman" panose="02020603050405020304" pitchFamily="18" charset="0"/>
            </a:endParaRPr>
          </a:p>
          <a:p>
            <a:pPr algn="ctr">
              <a:defRPr/>
            </a:pPr>
            <a:r>
              <a:rPr lang="en-US" sz="2400" b="1" dirty="0" err="1">
                <a:solidFill>
                  <a:schemeClr val="bg1"/>
                </a:solidFill>
                <a:latin typeface="+mn-lt"/>
                <a:cs typeface="Times New Roman" panose="02020603050405020304" pitchFamily="18" charset="0"/>
              </a:rPr>
              <a:t>Tư</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tưởng</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Hồ</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Chí</a:t>
            </a:r>
            <a:r>
              <a:rPr lang="en-US" sz="2400" b="1" dirty="0">
                <a:solidFill>
                  <a:schemeClr val="bg1"/>
                </a:solidFill>
                <a:latin typeface="+mn-lt"/>
                <a:cs typeface="Times New Roman" panose="02020603050405020304" pitchFamily="18" charset="0"/>
              </a:rPr>
              <a:t> Minh</a:t>
            </a:r>
          </a:p>
        </p:txBody>
      </p:sp>
      <p:grpSp>
        <p:nvGrpSpPr>
          <p:cNvPr id="6" name="Group 6"/>
          <p:cNvGrpSpPr>
            <a:grpSpLocks/>
          </p:cNvGrpSpPr>
          <p:nvPr/>
        </p:nvGrpSpPr>
        <p:grpSpPr bwMode="auto">
          <a:xfrm>
            <a:off x="2063553" y="3372821"/>
            <a:ext cx="1854883" cy="2912070"/>
            <a:chOff x="522" y="2476"/>
            <a:chExt cx="995" cy="1682"/>
          </a:xfrm>
        </p:grpSpPr>
        <p:grpSp>
          <p:nvGrpSpPr>
            <p:cNvPr id="7" name="Group 7"/>
            <p:cNvGrpSpPr>
              <a:grpSpLocks/>
            </p:cNvGrpSpPr>
            <p:nvPr/>
          </p:nvGrpSpPr>
          <p:grpSpPr bwMode="auto">
            <a:xfrm>
              <a:off x="522" y="2476"/>
              <a:ext cx="988" cy="1482"/>
              <a:chOff x="554" y="1584"/>
              <a:chExt cx="1318" cy="2013"/>
            </a:xfrm>
          </p:grpSpPr>
          <p:grpSp>
            <p:nvGrpSpPr>
              <p:cNvPr id="9" name="Group 8"/>
              <p:cNvGrpSpPr>
                <a:grpSpLocks/>
              </p:cNvGrpSpPr>
              <p:nvPr/>
            </p:nvGrpSpPr>
            <p:grpSpPr bwMode="auto">
              <a:xfrm>
                <a:off x="554" y="1584"/>
                <a:ext cx="1318" cy="2013"/>
                <a:chOff x="1922" y="1920"/>
                <a:chExt cx="1774" cy="2609"/>
              </a:xfrm>
            </p:grpSpPr>
            <p:sp>
              <p:nvSpPr>
                <p:cNvPr id="11" name="Oval 9">
                  <a:extLst/>
                </p:cNvPr>
                <p:cNvSpPr>
                  <a:spLocks noChangeArrowheads="1"/>
                </p:cNvSpPr>
                <p:nvPr/>
              </p:nvSpPr>
              <p:spPr bwMode="gray">
                <a:xfrm>
                  <a:off x="1922" y="1920"/>
                  <a:ext cx="1774" cy="2609"/>
                </a:xfrm>
                <a:prstGeom prst="ellipse">
                  <a:avLst/>
                </a:prstGeom>
                <a:solidFill>
                  <a:srgbClr val="008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2" name="Freeform 1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400">
                    <a:latin typeface="Times New Roman" panose="02020603050405020304" pitchFamily="18" charset="0"/>
                    <a:cs typeface="Times New Roman" panose="02020603050405020304" pitchFamily="18" charset="0"/>
                  </a:endParaRPr>
                </a:p>
              </p:txBody>
            </p:sp>
          </p:grpSp>
          <p:sp>
            <p:nvSpPr>
              <p:cNvPr id="10" name="Text Box 11">
                <a:extLst/>
              </p:cNvPr>
              <p:cNvSpPr txBox="1">
                <a:spLocks noChangeArrowheads="1"/>
              </p:cNvSpPr>
              <p:nvPr/>
            </p:nvSpPr>
            <p:spPr bwMode="gray">
              <a:xfrm>
                <a:off x="613" y="1857"/>
                <a:ext cx="1116" cy="1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Vận</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dụng</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sáng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tạo</a:t>
                </a:r>
                <a:endParaRPr lang="en-US" sz="2000" dirty="0">
                  <a:solidFill>
                    <a:schemeClr val="bg1"/>
                  </a:solidFill>
                  <a:latin typeface="+mn-lt"/>
                  <a:cs typeface="Times New Roman" panose="02020603050405020304" pitchFamily="18" charset="0"/>
                </a:endParaRPr>
              </a:p>
            </p:txBody>
          </p:sp>
        </p:grpSp>
        <p:sp>
          <p:nvSpPr>
            <p:cNvPr id="8" name="Oval 12"/>
            <p:cNvSpPr>
              <a:spLocks noChangeArrowheads="1"/>
            </p:cNvSpPr>
            <p:nvPr/>
          </p:nvSpPr>
          <p:spPr bwMode="gray">
            <a:xfrm>
              <a:off x="522" y="3882"/>
              <a:ext cx="995" cy="276"/>
            </a:xfrm>
            <a:prstGeom prst="ellipse">
              <a:avLst/>
            </a:prstGeom>
            <a:gradFill rotWithShape="1">
              <a:gsLst>
                <a:gs pos="0">
                  <a:schemeClr val="bg2"/>
                </a:gs>
                <a:gs pos="100000">
                  <a:schemeClr val="bg1"/>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eaLnBrk="1" hangingPunct="1">
                <a:defRPr/>
              </a:pPr>
              <a:endParaRPr lang="en-US" sz="2400">
                <a:latin typeface="Times New Roman" panose="02020603050405020304" pitchFamily="18" charset="0"/>
                <a:cs typeface="Times New Roman" panose="02020603050405020304" pitchFamily="18" charset="0"/>
              </a:endParaRPr>
            </a:p>
          </p:txBody>
        </p:sp>
      </p:grpSp>
      <p:grpSp>
        <p:nvGrpSpPr>
          <p:cNvPr id="13" name="Group 13"/>
          <p:cNvGrpSpPr>
            <a:grpSpLocks/>
          </p:cNvGrpSpPr>
          <p:nvPr/>
        </p:nvGrpSpPr>
        <p:grpSpPr bwMode="auto">
          <a:xfrm>
            <a:off x="4007918" y="3345430"/>
            <a:ext cx="2010182" cy="2592222"/>
            <a:chOff x="1776" y="2476"/>
            <a:chExt cx="960" cy="1674"/>
          </a:xfrm>
          <a:solidFill>
            <a:srgbClr val="000000"/>
          </a:solidFill>
        </p:grpSpPr>
        <p:sp>
          <p:nvSpPr>
            <p:cNvPr id="14" name="Oval 15">
              <a:extLst/>
            </p:cNvPr>
            <p:cNvSpPr>
              <a:spLocks noChangeArrowheads="1"/>
            </p:cNvSpPr>
            <p:nvPr/>
          </p:nvSpPr>
          <p:spPr bwMode="gray">
            <a:xfrm>
              <a:off x="1776" y="2476"/>
              <a:ext cx="960" cy="1674"/>
            </a:xfrm>
            <a:prstGeom prst="ellipse">
              <a:avLst/>
            </a:prstGeom>
            <a:grp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5" name="Text Box 17">
              <a:extLst/>
            </p:cNvPr>
            <p:cNvSpPr txBox="1">
              <a:spLocks noChangeArrowheads="1"/>
            </p:cNvSpPr>
            <p:nvPr/>
          </p:nvSpPr>
          <p:spPr bwMode="gray">
            <a:xfrm>
              <a:off x="2023" y="2680"/>
              <a:ext cx="480" cy="1053"/>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accent3"/>
                  </a:solidFill>
                  <a:latin typeface="+mn-lt"/>
                  <a:cs typeface="Times New Roman" panose="02020603050405020304" pitchFamily="18" charset="0"/>
                </a:rPr>
                <a:t>Xây</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dựng</a:t>
              </a:r>
              <a:r>
                <a:rPr lang="en-US" sz="2000" dirty="0">
                  <a:solidFill>
                    <a:schemeClr val="accent3"/>
                  </a:solidFill>
                  <a:latin typeface="+mn-lt"/>
                  <a:cs typeface="Times New Roman" panose="02020603050405020304" pitchFamily="18" charset="0"/>
                </a:rPr>
                <a:t> CNXH </a:t>
              </a:r>
              <a:r>
                <a:rPr lang="en-US" sz="2000" dirty="0" err="1">
                  <a:solidFill>
                    <a:schemeClr val="accent3"/>
                  </a:solidFill>
                  <a:latin typeface="+mn-lt"/>
                  <a:cs typeface="Times New Roman" panose="02020603050405020304" pitchFamily="18" charset="0"/>
                </a:rPr>
                <a:t>trên</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cả</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nước</a:t>
              </a:r>
              <a:endParaRPr lang="en-US" sz="2000" dirty="0">
                <a:solidFill>
                  <a:schemeClr val="accent3"/>
                </a:solidFill>
                <a:latin typeface="+mn-lt"/>
                <a:cs typeface="Times New Roman" panose="02020603050405020304" pitchFamily="18" charset="0"/>
              </a:endParaRPr>
            </a:p>
          </p:txBody>
        </p:sp>
      </p:grpSp>
      <p:grpSp>
        <p:nvGrpSpPr>
          <p:cNvPr id="17" name="Group 19"/>
          <p:cNvGrpSpPr>
            <a:grpSpLocks/>
          </p:cNvGrpSpPr>
          <p:nvPr/>
        </p:nvGrpSpPr>
        <p:grpSpPr bwMode="auto">
          <a:xfrm>
            <a:off x="6190357" y="3345430"/>
            <a:ext cx="1917700" cy="2461618"/>
            <a:chOff x="2950" y="2535"/>
            <a:chExt cx="1208" cy="1040"/>
          </a:xfrm>
        </p:grpSpPr>
        <p:sp>
          <p:nvSpPr>
            <p:cNvPr id="18" name="Oval 21">
              <a:extLst/>
            </p:cNvPr>
            <p:cNvSpPr>
              <a:spLocks noChangeArrowheads="1"/>
            </p:cNvSpPr>
            <p:nvPr/>
          </p:nvSpPr>
          <p:spPr bwMode="gray">
            <a:xfrm>
              <a:off x="2950" y="2561"/>
              <a:ext cx="1208" cy="1014"/>
            </a:xfrm>
            <a:prstGeom prst="ellipse">
              <a:avLst/>
            </a:prstGeom>
            <a:solidFill>
              <a:srgbClr val="9966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9" name="Text Box 23">
              <a:extLst/>
            </p:cNvPr>
            <p:cNvSpPr txBox="1">
              <a:spLocks noChangeArrowheads="1"/>
            </p:cNvSpPr>
            <p:nvPr/>
          </p:nvSpPr>
          <p:spPr bwMode="gray">
            <a:xfrm>
              <a:off x="3129" y="2535"/>
              <a:ext cx="864" cy="7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endParaRPr lang="en-US" sz="2400" b="1" dirty="0">
                <a:solidFill>
                  <a:schemeClr val="bg1"/>
                </a:solidFill>
                <a:latin typeface="Times New Roman" panose="02020603050405020304" pitchFamily="18" charset="0"/>
                <a:cs typeface="Times New Roman" panose="02020603050405020304" pitchFamily="18" charset="0"/>
              </a:endParaRPr>
            </a:p>
            <a:p>
              <a:pPr algn="ctr">
                <a:defRPr/>
              </a:pPr>
              <a:r>
                <a:rPr lang="en-US" sz="2000" dirty="0" err="1">
                  <a:solidFill>
                    <a:schemeClr val="bg1"/>
                  </a:solidFill>
                  <a:latin typeface="+mn-lt"/>
                  <a:cs typeface="Times New Roman" panose="02020603050405020304" pitchFamily="18" charset="0"/>
                </a:rPr>
                <a:t>Đấu</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tranh</a:t>
              </a: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bảo</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vệ</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pt</a:t>
              </a:r>
              <a:r>
                <a:rPr lang="en-US" sz="2000" dirty="0">
                  <a:solidFill>
                    <a:schemeClr val="bg1"/>
                  </a:solidFill>
                  <a:latin typeface="+mn-lt"/>
                  <a:cs typeface="Times New Roman" panose="02020603050405020304" pitchFamily="18" charset="0"/>
                </a:rPr>
                <a:t> học </a:t>
              </a:r>
              <a:r>
                <a:rPr lang="en-US" sz="2000" dirty="0" err="1">
                  <a:solidFill>
                    <a:schemeClr val="bg1"/>
                  </a:solidFill>
                  <a:latin typeface="+mn-lt"/>
                  <a:cs typeface="Times New Roman" panose="02020603050405020304" pitchFamily="18" charset="0"/>
                </a:rPr>
                <a:t>thuyết</a:t>
              </a:r>
              <a:endParaRPr lang="en-US" sz="2000" dirty="0">
                <a:solidFill>
                  <a:schemeClr val="bg1"/>
                </a:solidFill>
                <a:latin typeface="+mn-lt"/>
                <a:cs typeface="Times New Roman" panose="02020603050405020304" pitchFamily="18" charset="0"/>
              </a:endParaRPr>
            </a:p>
          </p:txBody>
        </p:sp>
      </p:grpSp>
      <p:grpSp>
        <p:nvGrpSpPr>
          <p:cNvPr id="22" name="Group 26"/>
          <p:cNvGrpSpPr>
            <a:grpSpLocks/>
          </p:cNvGrpSpPr>
          <p:nvPr/>
        </p:nvGrpSpPr>
        <p:grpSpPr bwMode="auto">
          <a:xfrm>
            <a:off x="8280314" y="3410175"/>
            <a:ext cx="1848734" cy="2548310"/>
            <a:chOff x="2400" y="1488"/>
            <a:chExt cx="1307" cy="1308"/>
          </a:xfrm>
        </p:grpSpPr>
        <p:sp>
          <p:nvSpPr>
            <p:cNvPr id="24" name="Oval 28">
              <a:extLst/>
            </p:cNvPr>
            <p:cNvSpPr>
              <a:spLocks noChangeArrowheads="1"/>
            </p:cNvSpPr>
            <p:nvPr/>
          </p:nvSpPr>
          <p:spPr bwMode="gray">
            <a:xfrm>
              <a:off x="2400" y="1488"/>
              <a:ext cx="1307" cy="1308"/>
            </a:xfrm>
            <a:prstGeom prst="ellipse">
              <a:avLst/>
            </a:prstGeom>
            <a:solidFill>
              <a:srgbClr val="00B0F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25" name="Text Box 30">
              <a:extLst/>
            </p:cNvPr>
            <p:cNvSpPr txBox="1">
              <a:spLocks noChangeArrowheads="1"/>
            </p:cNvSpPr>
            <p:nvPr/>
          </p:nvSpPr>
          <p:spPr bwMode="gray">
            <a:xfrm>
              <a:off x="2418" y="1777"/>
              <a:ext cx="1180" cy="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Tổng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Kết</a:t>
              </a:r>
              <a:endParaRPr lang="en-US" sz="2000" dirty="0" smtClean="0">
                <a:solidFill>
                  <a:schemeClr val="bg1"/>
                </a:solidFill>
                <a:latin typeface="+mn-lt"/>
                <a:cs typeface="Times New Roman" panose="02020603050405020304" pitchFamily="18" charset="0"/>
              </a:endParaRPr>
            </a:p>
            <a:p>
              <a:pPr algn="ctr">
                <a:defRPr/>
              </a:pP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kinh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nghiệm</a:t>
              </a:r>
              <a:endParaRPr lang="en-US" sz="2000" dirty="0">
                <a:solidFill>
                  <a:schemeClr val="bg1"/>
                </a:solidFill>
                <a:latin typeface="+mn-lt"/>
                <a:cs typeface="Times New Roman" panose="02020603050405020304" pitchFamily="18" charset="0"/>
              </a:endParaRPr>
            </a:p>
          </p:txBody>
        </p:sp>
      </p:grpSp>
    </p:spTree>
    <p:extLst>
      <p:ext uri="{BB962C8B-B14F-4D97-AF65-F5344CB8AC3E}">
        <p14:creationId xmlns:p14="http://schemas.microsoft.com/office/powerpoint/2010/main" val="121818559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004553" y="274638"/>
            <a:ext cx="9592012" cy="67839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dirty="0" smtClean="0">
                <a:solidFill>
                  <a:srgbClr val="660066"/>
                </a:solidFill>
              </a:rPr>
              <a:t>II</a:t>
            </a:r>
            <a:r>
              <a:rPr lang="vi-VN" sz="2800" b="1" dirty="0" smtClean="0">
                <a:solidFill>
                  <a:srgbClr val="660066"/>
                </a:solidFill>
              </a:rPr>
              <a:t>. Một số nội dung cơ bản của chủ nghĩa Mác -</a:t>
            </a:r>
            <a:r>
              <a:rPr lang="en-US" sz="2800" b="1" dirty="0" smtClean="0">
                <a:solidFill>
                  <a:srgbClr val="660066"/>
                </a:solidFill>
              </a:rPr>
              <a:t> </a:t>
            </a:r>
            <a:r>
              <a:rPr lang="vi-VN" sz="2800" b="1" dirty="0" smtClean="0">
                <a:solidFill>
                  <a:srgbClr val="660066"/>
                </a:solidFill>
              </a:rPr>
              <a:t>Lênin</a:t>
            </a:r>
            <a:r>
              <a:rPr lang="en-US" sz="2800" b="1" dirty="0" smtClean="0">
                <a:solidFill>
                  <a:srgbClr val="660066"/>
                </a:solidFill>
              </a:rPr>
              <a:t/>
            </a:r>
            <a:br>
              <a:rPr lang="en-US" sz="2800" b="1" dirty="0" smtClean="0">
                <a:solidFill>
                  <a:srgbClr val="660066"/>
                </a:solidFill>
              </a:rPr>
            </a:br>
            <a:endParaRPr lang="en-US" sz="2800" dirty="0">
              <a:solidFill>
                <a:srgbClr val="660066"/>
              </a:solidFill>
            </a:endParaRPr>
          </a:p>
        </p:txBody>
      </p:sp>
      <p:grpSp>
        <p:nvGrpSpPr>
          <p:cNvPr id="4" name="Group 3"/>
          <p:cNvGrpSpPr>
            <a:grpSpLocks/>
          </p:cNvGrpSpPr>
          <p:nvPr/>
        </p:nvGrpSpPr>
        <p:grpSpPr bwMode="auto">
          <a:xfrm>
            <a:off x="0" y="1098551"/>
            <a:ext cx="10199689" cy="45719"/>
            <a:chOff x="1224" y="552"/>
            <a:chExt cx="4539" cy="20"/>
          </a:xfrm>
        </p:grpSpPr>
        <p:sp>
          <p:nvSpPr>
            <p:cNvPr id="5"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1224" y="552"/>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AutoShape 3"/>
          <p:cNvSpPr>
            <a:spLocks noChangeArrowheads="1"/>
          </p:cNvSpPr>
          <p:nvPr/>
        </p:nvSpPr>
        <p:spPr bwMode="gray">
          <a:xfrm>
            <a:off x="2111375" y="1514431"/>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a:t>
            </a:r>
            <a:r>
              <a:rPr lang="vi-VN" altLang="en-US" sz="2400" b="1" dirty="0">
                <a:solidFill>
                  <a:schemeClr val="bg1"/>
                </a:solidFill>
                <a:latin typeface="+mj-lt"/>
                <a:ea typeface="Calibri" pitchFamily="34" charset="0"/>
                <a:cs typeface="Times New Roman" pitchFamily="18" charset="0"/>
              </a:rPr>
              <a:t>Triết học Mác – Lênin</a:t>
            </a:r>
          </a:p>
        </p:txBody>
      </p:sp>
      <p:sp>
        <p:nvSpPr>
          <p:cNvPr id="8" name="AutoShape 3"/>
          <p:cNvSpPr>
            <a:spLocks noChangeArrowheads="1"/>
          </p:cNvSpPr>
          <p:nvPr/>
        </p:nvSpPr>
        <p:spPr bwMode="gray">
          <a:xfrm>
            <a:off x="2986447" y="3115526"/>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a:t>
            </a:r>
            <a:r>
              <a:rPr lang="vi-VN" altLang="en-US" sz="2400" b="1" dirty="0">
                <a:solidFill>
                  <a:schemeClr val="bg1"/>
                </a:solidFill>
                <a:latin typeface="+mj-lt"/>
                <a:ea typeface="Calibri" pitchFamily="34" charset="0"/>
                <a:cs typeface="Times New Roman" pitchFamily="18" charset="0"/>
              </a:rPr>
              <a:t>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9" name="AutoShape 3"/>
          <p:cNvSpPr>
            <a:spLocks noChangeArrowheads="1"/>
          </p:cNvSpPr>
          <p:nvPr/>
        </p:nvSpPr>
        <p:spPr bwMode="gray">
          <a:xfrm>
            <a:off x="4918277" y="4542286"/>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spTree>
    <p:extLst>
      <p:ext uri="{BB962C8B-B14F-4D97-AF65-F5344CB8AC3E}">
        <p14:creationId xmlns:p14="http://schemas.microsoft.com/office/powerpoint/2010/main" val="195883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linds(horizontal)">
                                      <p:cBhvr>
                                        <p:cTn id="13" dur="500"/>
                                        <p:tgtEl>
                                          <p:spTgt spid="7"/>
                                        </p:tgtEl>
                                      </p:cBhvr>
                                    </p:animEffect>
                                  </p:childTnLst>
                                </p:cTn>
                              </p:par>
                              <p:par>
                                <p:cTn id="14" presetID="2" presetClass="entr" presetSubtype="4"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ppt_x"/>
                                          </p:val>
                                        </p:tav>
                                        <p:tav tm="100000">
                                          <p:val>
                                            <p:strVal val="#ppt_x"/>
                                          </p:val>
                                        </p:tav>
                                      </p:tavLst>
                                    </p:anim>
                                    <p:anim calcmode="lin" valueType="num">
                                      <p:cBhvr additive="base">
                                        <p:cTn id="17" dur="500" fill="hold"/>
                                        <p:tgtEl>
                                          <p:spTgt spid="8"/>
                                        </p:tgtEl>
                                        <p:attrNameLst>
                                          <p:attrName>ppt_y</p:attrName>
                                        </p:attrNameLst>
                                      </p:cBhvr>
                                      <p:tavLst>
                                        <p:tav tm="0">
                                          <p:val>
                                            <p:strVal val="1+#ppt_h/2"/>
                                          </p:val>
                                        </p:tav>
                                        <p:tav tm="100000">
                                          <p:val>
                                            <p:strVal val="#ppt_y"/>
                                          </p:val>
                                        </p:tav>
                                      </p:tavLst>
                                    </p:anim>
                                  </p:childTnLst>
                                </p:cTn>
                              </p:par>
                              <p:par>
                                <p:cTn id="18" presetID="53" presetClass="entr" presetSubtype="0"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p:cTn id="20" dur="500" fill="hold"/>
                                        <p:tgtEl>
                                          <p:spTgt spid="9"/>
                                        </p:tgtEl>
                                        <p:attrNameLst>
                                          <p:attrName>ppt_w</p:attrName>
                                        </p:attrNameLst>
                                      </p:cBhvr>
                                      <p:tavLst>
                                        <p:tav tm="0">
                                          <p:val>
                                            <p:fltVal val="0"/>
                                          </p:val>
                                        </p:tav>
                                        <p:tav tm="100000">
                                          <p:val>
                                            <p:strVal val="#ppt_w"/>
                                          </p:val>
                                        </p:tav>
                                      </p:tavLst>
                                    </p:anim>
                                    <p:anim calcmode="lin" valueType="num">
                                      <p:cBhvr>
                                        <p:cTn id="21" dur="500" fill="hold"/>
                                        <p:tgtEl>
                                          <p:spTgt spid="9"/>
                                        </p:tgtEl>
                                        <p:attrNameLst>
                                          <p:attrName>ppt_h</p:attrName>
                                        </p:attrNameLst>
                                      </p:cBhvr>
                                      <p:tavLst>
                                        <p:tav tm="0">
                                          <p:val>
                                            <p:fltVal val="0"/>
                                          </p:val>
                                        </p:tav>
                                        <p:tav tm="100000">
                                          <p:val>
                                            <p:strVal val="#ppt_h"/>
                                          </p:val>
                                        </p:tav>
                                      </p:tavLst>
                                    </p:anim>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Up Ribbon 2"/>
          <p:cNvSpPr/>
          <p:nvPr/>
        </p:nvSpPr>
        <p:spPr>
          <a:xfrm>
            <a:off x="2927351" y="131763"/>
            <a:ext cx="7259838" cy="1028700"/>
          </a:xfrm>
          <a:prstGeom prst="ribbon2">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altLang="en-US" sz="2400" b="1" dirty="0" smtClean="0">
                <a:solidFill>
                  <a:schemeClr val="bg1"/>
                </a:solidFill>
                <a:ea typeface="Calibri" pitchFamily="34" charset="0"/>
                <a:cs typeface="Times New Roman" pitchFamily="18" charset="0"/>
              </a:rPr>
              <a:t>1</a:t>
            </a:r>
            <a:r>
              <a:rPr lang="vi-VN" altLang="en-US" sz="2400" b="1" dirty="0">
                <a:solidFill>
                  <a:schemeClr val="bg1"/>
                </a:solidFill>
                <a:ea typeface="Calibri" pitchFamily="34" charset="0"/>
                <a:cs typeface="Times New Roman" pitchFamily="18" charset="0"/>
              </a:rPr>
              <a:t>. </a:t>
            </a:r>
            <a:r>
              <a:rPr lang="vi-VN" altLang="en-US" sz="2400" b="1" dirty="0">
                <a:solidFill>
                  <a:schemeClr val="bg1"/>
                </a:solidFill>
                <a:ea typeface="Calibri" pitchFamily="34" charset="0"/>
                <a:cs typeface="Times New Roman" pitchFamily="18" charset="0"/>
              </a:rPr>
              <a:t>Triết học Mác – Lênin</a:t>
            </a:r>
            <a:endParaRPr lang="en-US" sz="2400" dirty="0"/>
          </a:p>
        </p:txBody>
      </p:sp>
      <p:sp>
        <p:nvSpPr>
          <p:cNvPr id="4" name="Rectangle 3"/>
          <p:cNvSpPr/>
          <p:nvPr/>
        </p:nvSpPr>
        <p:spPr>
          <a:xfrm>
            <a:off x="725364" y="1402655"/>
            <a:ext cx="4966424" cy="461665"/>
          </a:xfrm>
          <a:prstGeom prst="rect">
            <a:avLst/>
          </a:prstGeom>
        </p:spPr>
        <p:txBody>
          <a:bodyPr wrap="none">
            <a:spAutoFit/>
          </a:bodyPr>
          <a:lstStyle/>
          <a:p>
            <a:pPr>
              <a:buFontTx/>
              <a:buNone/>
            </a:pPr>
            <a:r>
              <a:rPr lang="pt-BR" sz="2400" b="1" dirty="0" smtClean="0">
                <a:solidFill>
                  <a:srgbClr val="996600"/>
                </a:solidFill>
              </a:rPr>
              <a:t>a) Chủ </a:t>
            </a:r>
            <a:r>
              <a:rPr lang="pt-BR" sz="2400" b="1" dirty="0">
                <a:solidFill>
                  <a:srgbClr val="996600"/>
                </a:solidFill>
              </a:rPr>
              <a:t>nghĩa duy vật biện chứng</a:t>
            </a:r>
            <a:endParaRPr lang="en-US" sz="2400" dirty="0">
              <a:solidFill>
                <a:srgbClr val="996600"/>
              </a:solidFill>
            </a:endParaRPr>
          </a:p>
        </p:txBody>
      </p:sp>
      <p:sp>
        <p:nvSpPr>
          <p:cNvPr id="6" name="Text Box 5"/>
          <p:cNvSpPr txBox="1">
            <a:spLocks noChangeArrowheads="1"/>
          </p:cNvSpPr>
          <p:nvPr/>
        </p:nvSpPr>
        <p:spPr bwMode="auto">
          <a:xfrm>
            <a:off x="3298728" y="3520447"/>
            <a:ext cx="8560604" cy="2308324"/>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b="1" dirty="0">
                <a:solidFill>
                  <a:srgbClr val="CC0066"/>
                </a:solidFill>
                <a:latin typeface="+mj-lt"/>
                <a:ea typeface="SimSun" panose="02010600030101010101" pitchFamily="2" charset="-122"/>
                <a:cs typeface="Arial" panose="020B0604020202020204" pitchFamily="34" charset="0"/>
              </a:rPr>
              <a:t>“</a:t>
            </a:r>
            <a:r>
              <a:rPr lang="en-US" sz="2800" b="1" dirty="0" err="1">
                <a:solidFill>
                  <a:srgbClr val="CC0066"/>
                </a:solidFill>
                <a:latin typeface="+mj-lt"/>
                <a:ea typeface="SimSun" panose="02010600030101010101" pitchFamily="2" charset="-122"/>
                <a:cs typeface="Arial" panose="020B0604020202020204" pitchFamily="34" charset="0"/>
              </a:rPr>
              <a:t>Vật</a:t>
            </a:r>
            <a:r>
              <a:rPr lang="en-US" sz="2800" b="1" dirty="0">
                <a:solidFill>
                  <a:srgbClr val="CC0066"/>
                </a:solidFill>
                <a:latin typeface="+mj-lt"/>
                <a:ea typeface="SimSun" panose="02010600030101010101" pitchFamily="2" charset="-122"/>
                <a:cs typeface="Arial" panose="020B0604020202020204" pitchFamily="34" charset="0"/>
              </a:rPr>
              <a:t> </a:t>
            </a:r>
            <a:r>
              <a:rPr lang="en-US" sz="2800" b="1" dirty="0" err="1">
                <a:solidFill>
                  <a:srgbClr val="CC0066"/>
                </a:solidFill>
                <a:latin typeface="+mj-lt"/>
                <a:ea typeface="SimSun" panose="02010600030101010101" pitchFamily="2" charset="-122"/>
                <a:cs typeface="Arial" panose="020B0604020202020204" pitchFamily="34" charset="0"/>
              </a:rPr>
              <a:t>chất</a:t>
            </a:r>
            <a:r>
              <a:rPr lang="en-US" sz="2800" b="1" dirty="0">
                <a:solidFill>
                  <a:srgbClr val="CC0066"/>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một</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phạm</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trù</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triết</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học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dùng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để</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chỉ</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thực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tại</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khách</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quan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đem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cho</a:t>
            </a:r>
            <a:r>
              <a:rPr lang="en-US" sz="2800" dirty="0">
                <a:solidFill>
                  <a:srgbClr val="333399"/>
                </a:solidFill>
                <a:latin typeface="+mj-lt"/>
                <a:ea typeface="SimSun" panose="02010600030101010101" pitchFamily="2" charset="-122"/>
                <a:cs typeface="Arial" panose="020B0604020202020204" pitchFamily="34" charset="0"/>
              </a:rPr>
              <a:t> con </a:t>
            </a:r>
            <a:r>
              <a:rPr lang="en-US" sz="2800" dirty="0" err="1">
                <a:solidFill>
                  <a:srgbClr val="333399"/>
                </a:solidFill>
                <a:latin typeface="+mj-lt"/>
                <a:ea typeface="SimSun" panose="02010600030101010101" pitchFamily="2" charset="-122"/>
                <a:cs typeface="Arial" panose="020B0604020202020204" pitchFamily="34" charset="0"/>
              </a:rPr>
              <a:t>người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trong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cảm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giác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cảm</a:t>
            </a:r>
            <a:r>
              <a:rPr lang="en-US" sz="2800" u="sng"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giác</a:t>
            </a:r>
            <a:r>
              <a:rPr lang="en-US" sz="2800" u="sng"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chúng</a:t>
            </a:r>
            <a:r>
              <a:rPr lang="en-US" sz="2800" dirty="0">
                <a:solidFill>
                  <a:srgbClr val="333399"/>
                </a:solidFill>
                <a:latin typeface="+mj-lt"/>
                <a:ea typeface="SimSun" panose="02010600030101010101" pitchFamily="2" charset="-122"/>
                <a:cs typeface="Arial" panose="020B0604020202020204" pitchFamily="34" charset="0"/>
              </a:rPr>
              <a:t> ta </a:t>
            </a:r>
            <a:r>
              <a:rPr lang="en-US" sz="2800" dirty="0" err="1">
                <a:solidFill>
                  <a:srgbClr val="333399"/>
                </a:solidFill>
                <a:latin typeface="+mj-lt"/>
                <a:ea typeface="SimSun" panose="02010600030101010101" pitchFamily="2" charset="-122"/>
                <a:cs typeface="Arial" panose="020B0604020202020204" pitchFamily="34" charset="0"/>
              </a:rPr>
              <a:t>chép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chụp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phản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ánh</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và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tồn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tại</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không</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lệ</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thuộc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vào</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cảm</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giác</a:t>
            </a:r>
            <a:r>
              <a:rPr lang="en-US" sz="2800" b="1" u="sng" dirty="0">
                <a:solidFill>
                  <a:srgbClr val="FF0000"/>
                </a:solidFill>
                <a:latin typeface="+mj-lt"/>
                <a:ea typeface="SimSun" panose="02010600030101010101" pitchFamily="2" charset="-122"/>
                <a:cs typeface="Arial" panose="020B0604020202020204" pitchFamily="34" charset="0"/>
              </a:rPr>
              <a:t>”. </a:t>
            </a:r>
            <a:endParaRPr lang="vi-VN" sz="2800" b="1" u="sng" dirty="0">
              <a:solidFill>
                <a:srgbClr val="FF0000"/>
              </a:solidFill>
              <a:latin typeface="+mj-lt"/>
              <a:ea typeface="SimSun" panose="02010600030101010101" pitchFamily="2" charset="-122"/>
              <a:cs typeface="Times New Roman" panose="02020603050405020304" pitchFamily="18" charset="0"/>
            </a:endParaRPr>
          </a:p>
        </p:txBody>
      </p:sp>
      <p:sp>
        <p:nvSpPr>
          <p:cNvPr id="7" name="Rectangle 6"/>
          <p:cNvSpPr/>
          <p:nvPr/>
        </p:nvSpPr>
        <p:spPr>
          <a:xfrm>
            <a:off x="4143288" y="2735180"/>
            <a:ext cx="5502405" cy="461665"/>
          </a:xfrm>
          <a:prstGeom prst="rect">
            <a:avLst/>
          </a:prstGeom>
        </p:spPr>
        <p:txBody>
          <a:bodyPr wrap="none">
            <a:spAutoFit/>
          </a:bodyPr>
          <a:lstStyle/>
          <a:p>
            <a:pPr algn="ctr" fontAlgn="base">
              <a:spcBef>
                <a:spcPct val="50000"/>
              </a:spcBef>
              <a:spcAft>
                <a:spcPct val="0"/>
              </a:spcAft>
            </a:pPr>
            <a:r>
              <a:rPr lang="en-US" sz="2400" b="1" dirty="0" err="1">
                <a:solidFill>
                  <a:srgbClr val="800000"/>
                </a:solidFill>
                <a:ea typeface="SimSun" panose="02010600030101010101" pitchFamily="2" charset="-122"/>
                <a:cs typeface="Arial" panose="020B0604020202020204" pitchFamily="34" charset="0"/>
              </a:rPr>
              <a:t>Định</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nghĩa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của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V.I.Lênin</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8" name="Picture 7"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8398" y="2106512"/>
            <a:ext cx="2363471" cy="2827870"/>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9"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38458" y="4067705"/>
            <a:ext cx="1874520"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4143288" y="2003256"/>
            <a:ext cx="6470041" cy="461665"/>
          </a:xfrm>
          <a:prstGeom prst="rect">
            <a:avLst/>
          </a:prstGeom>
        </p:spPr>
        <p:txBody>
          <a:bodyPr wrap="none">
            <a:spAutoFit/>
          </a:bodyPr>
          <a:lstStyle/>
          <a:p>
            <a:r>
              <a:rPr lang="pt-BR" sz="2400" b="1" dirty="0" smtClean="0">
                <a:solidFill>
                  <a:srgbClr val="008000"/>
                </a:solidFill>
                <a:latin typeface="+mj-lt"/>
                <a:ea typeface="Times New Roman" panose="02020603050405020304" pitchFamily="18" charset="0"/>
              </a:rPr>
              <a:t>Bản </a:t>
            </a:r>
            <a:r>
              <a:rPr lang="pt-BR" sz="2400" b="1" dirty="0">
                <a:solidFill>
                  <a:srgbClr val="008000"/>
                </a:solidFill>
                <a:latin typeface="+mj-lt"/>
                <a:ea typeface="Times New Roman" panose="02020603050405020304" pitchFamily="18" charset="0"/>
              </a:rPr>
              <a:t>chất là sự tồn tại của thế giới vật chất.</a:t>
            </a:r>
            <a:endParaRPr lang="en-US" sz="2400" b="1" dirty="0">
              <a:solidFill>
                <a:srgbClr val="008000"/>
              </a:solidFill>
              <a:latin typeface="+mj-lt"/>
            </a:endParaRPr>
          </a:p>
        </p:txBody>
      </p:sp>
    </p:spTree>
    <p:extLst>
      <p:ext uri="{BB962C8B-B14F-4D97-AF65-F5344CB8AC3E}">
        <p14:creationId xmlns:p14="http://schemas.microsoft.com/office/powerpoint/2010/main" val="164440679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7170" y="223799"/>
            <a:ext cx="7670691" cy="461665"/>
          </a:xfrm>
          <a:prstGeom prst="rect">
            <a:avLst/>
          </a:prstGeom>
        </p:spPr>
        <p:txBody>
          <a:bodyPr wrap="none">
            <a:spAutoFit/>
          </a:bodyPr>
          <a:lstStyle/>
          <a:p>
            <a:pPr algn="ctr" fontAlgn="base">
              <a:spcBef>
                <a:spcPct val="50000"/>
              </a:spcBef>
              <a:spcAft>
                <a:spcPct val="0"/>
              </a:spcAft>
            </a:pPr>
            <a:r>
              <a:rPr lang="en-US" sz="2400" b="1" dirty="0" err="1" smtClean="0">
                <a:solidFill>
                  <a:srgbClr val="800000"/>
                </a:solidFill>
                <a:ea typeface="SimSun" panose="02010600030101010101" pitchFamily="2" charset="-122"/>
                <a:cs typeface="Arial" panose="020B0604020202020204" pitchFamily="34" charset="0"/>
              </a:rPr>
              <a:t>Quan</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niệm</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của</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các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nhà</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triết</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học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cổ</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đại</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4" name="Picture 2" descr="C:\Users\LENOVO\Desktop\thale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72872" y="965916"/>
            <a:ext cx="2667000" cy="2214033"/>
          </a:xfrm>
          <a:prstGeom prst="rect">
            <a:avLst/>
          </a:prstGeom>
          <a:noFill/>
        </p:spPr>
      </p:pic>
      <p:sp>
        <p:nvSpPr>
          <p:cNvPr id="5" name="TextBox 4"/>
          <p:cNvSpPr txBox="1"/>
          <p:nvPr/>
        </p:nvSpPr>
        <p:spPr>
          <a:xfrm>
            <a:off x="3178937" y="1765166"/>
            <a:ext cx="3714751"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nước</a:t>
            </a:r>
            <a:endParaRPr lang="en-US" sz="2400" dirty="0">
              <a:latin typeface="+mj-lt"/>
              <a:cs typeface="Arial" charset="0"/>
            </a:endParaRPr>
          </a:p>
        </p:txBody>
      </p:sp>
      <p:sp>
        <p:nvSpPr>
          <p:cNvPr id="6" name="TextBox 5"/>
          <p:cNvSpPr txBox="1">
            <a:spLocks noChangeArrowheads="1"/>
          </p:cNvSpPr>
          <p:nvPr/>
        </p:nvSpPr>
        <p:spPr bwMode="auto">
          <a:xfrm>
            <a:off x="796746" y="3460401"/>
            <a:ext cx="1619251"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Thales</a:t>
            </a:r>
          </a:p>
        </p:txBody>
      </p:sp>
      <p:pic>
        <p:nvPicPr>
          <p:cNvPr id="7" name="Picture 8" descr="Kết quả hình ảnh cho nu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0567" y="929217"/>
            <a:ext cx="2175933" cy="1284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6" descr="Kết quả hình ảnh cho hêracli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30024" y="2691054"/>
            <a:ext cx="2857500" cy="207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35679" y="4923975"/>
            <a:ext cx="1809749"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dirty="0"/>
              <a:t>Heraclitus</a:t>
            </a:r>
          </a:p>
        </p:txBody>
      </p:sp>
      <p:pic>
        <p:nvPicPr>
          <p:cNvPr id="10" name="Picture 4" descr="Kết quả hình ảnh cho đêmôcrí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48052" y="4118645"/>
            <a:ext cx="2381251" cy="1689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541932" y="5808373"/>
            <a:ext cx="2095500"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Democritus</a:t>
            </a:r>
          </a:p>
        </p:txBody>
      </p:sp>
      <p:sp>
        <p:nvSpPr>
          <p:cNvPr id="12" name="TextBox 11"/>
          <p:cNvSpPr txBox="1"/>
          <p:nvPr/>
        </p:nvSpPr>
        <p:spPr>
          <a:xfrm>
            <a:off x="5765303" y="3277357"/>
            <a:ext cx="3714749"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lửa</a:t>
            </a:r>
            <a:endParaRPr lang="en-US" sz="2400" dirty="0">
              <a:latin typeface="+mj-lt"/>
              <a:cs typeface="Arial" charset="0"/>
            </a:endParaRPr>
          </a:p>
        </p:txBody>
      </p:sp>
      <p:sp>
        <p:nvSpPr>
          <p:cNvPr id="13" name="TextBox 12"/>
          <p:cNvSpPr txBox="1"/>
          <p:nvPr/>
        </p:nvSpPr>
        <p:spPr>
          <a:xfrm>
            <a:off x="8637432" y="4196527"/>
            <a:ext cx="3512443" cy="492420"/>
          </a:xfrm>
          <a:prstGeom prst="rect">
            <a:avLst/>
          </a:prstGeom>
          <a:noFill/>
        </p:spPr>
        <p:txBody>
          <a:bodyPr wrap="square"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nguyên</a:t>
            </a:r>
            <a:r>
              <a:rPr lang="en-US" sz="2400" dirty="0">
                <a:latin typeface="+mj-lt"/>
                <a:cs typeface="Arial" charset="0"/>
              </a:rPr>
              <a:t> </a:t>
            </a:r>
            <a:r>
              <a:rPr lang="en-US" sz="2400" dirty="0" err="1">
                <a:latin typeface="+mj-lt"/>
                <a:cs typeface="Arial" charset="0"/>
              </a:rPr>
              <a:t>tử</a:t>
            </a:r>
            <a:endParaRPr lang="en-US" sz="2400" dirty="0">
              <a:latin typeface="+mj-lt"/>
              <a:cs typeface="Arial" charset="0"/>
            </a:endParaRPr>
          </a:p>
        </p:txBody>
      </p:sp>
      <p:pic>
        <p:nvPicPr>
          <p:cNvPr id="14" name="Picture 12" descr="Kết quả hình ảnh cho nguyên tử"/>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57861" y="4763270"/>
            <a:ext cx="2015067" cy="1212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Kết quả hình ảnh cho lử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29751" y="2571751"/>
            <a:ext cx="1714500" cy="1428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44389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ox(in)">
                                      <p:cBhvr>
                                        <p:cTn id="25" dur="500"/>
                                        <p:tgtEl>
                                          <p:spTgt spid="8"/>
                                        </p:tgtEl>
                                      </p:cBhvr>
                                    </p:animEffect>
                                  </p:childTnLst>
                                </p:cTn>
                              </p:par>
                              <p:par>
                                <p:cTn id="26" presetID="4" presetClass="entr" presetSubtype="16"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box(in)">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20" presetClass="entr" presetSubtype="0" fill="hold"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edge">
                                      <p:cBhvr>
                                        <p:cTn id="33" dur="2000"/>
                                        <p:tgtEl>
                                          <p:spTgt spid="10"/>
                                        </p:tgtEl>
                                      </p:cBhvr>
                                    </p:animEffect>
                                  </p:childTnLst>
                                </p:cTn>
                              </p:par>
                              <p:par>
                                <p:cTn id="34" presetID="20" presetClass="entr" presetSubtype="0" fill="hold" grpId="0"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edge">
                                      <p:cBhvr>
                                        <p:cTn id="36" dur="2000"/>
                                        <p:tgtEl>
                                          <p:spTgt spid="11"/>
                                        </p:tgtEl>
                                      </p:cBhvr>
                                    </p:animEffect>
                                  </p:childTnLst>
                                </p:cTn>
                              </p:par>
                              <p:par>
                                <p:cTn id="37" presetID="4" presetClass="entr" presetSubtype="16"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box(in)">
                                      <p:cBhvr>
                                        <p:cTn id="39" dur="500"/>
                                        <p:tgtEl>
                                          <p:spTgt spid="12"/>
                                        </p:tgtEl>
                                      </p:cBhvr>
                                    </p:animEffect>
                                  </p:childTnLst>
                                </p:cTn>
                              </p:par>
                              <p:par>
                                <p:cTn id="40" presetID="2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wedge">
                                      <p:cBhvr>
                                        <p:cTn id="42" dur="2000"/>
                                        <p:tgtEl>
                                          <p:spTgt spid="13"/>
                                        </p:tgtEl>
                                      </p:cBhvr>
                                    </p:animEffect>
                                  </p:childTnLst>
                                </p:cTn>
                              </p:par>
                              <p:par>
                                <p:cTn id="43" presetID="20" presetClass="entr" presetSubtype="0" fill="hold"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wedge">
                                      <p:cBhvr>
                                        <p:cTn id="45" dur="2000"/>
                                        <p:tgtEl>
                                          <p:spTgt spid="14"/>
                                        </p:tgtEl>
                                      </p:cBhvr>
                                    </p:animEffect>
                                  </p:childTnLst>
                                </p:cTn>
                              </p:par>
                              <p:par>
                                <p:cTn id="46" presetID="4" presetClass="entr" presetSubtype="16"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box(in)">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9" grpId="0" animBg="1"/>
      <p:bldP spid="11" grpId="0" animBg="1"/>
      <p:bldP spid="12" grpId="0"/>
      <p:bldP spid="1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2"/>
          <p:cNvSpPr>
            <a:spLocks noChangeArrowheads="1"/>
          </p:cNvSpPr>
          <p:nvPr/>
        </p:nvSpPr>
        <p:spPr bwMode="auto">
          <a:xfrm>
            <a:off x="2438400" y="228600"/>
            <a:ext cx="6934200" cy="1046408"/>
          </a:xfrm>
          <a:prstGeom prst="ribbon">
            <a:avLst>
              <a:gd name="adj1" fmla="val 12500"/>
              <a:gd name="adj2" fmla="val 50000"/>
            </a:avLst>
          </a:prstGeom>
          <a:solidFill>
            <a:srgbClr val="3333CC"/>
          </a:solidFill>
          <a:ln w="9525">
            <a:solidFill>
              <a:schemeClr val="bg1"/>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smtClean="0">
                <a:solidFill>
                  <a:schemeClr val="bg1"/>
                </a:solidFill>
                <a:latin typeface="+mj-lt"/>
                <a:cs typeface="Times New Roman" panose="02020603050405020304" pitchFamily="18" charset="0"/>
              </a:rPr>
              <a:t>Nội</a:t>
            </a:r>
            <a:r>
              <a:rPr lang="en-US" altLang="en-US" sz="2400" b="1" dirty="0" smtClean="0">
                <a:solidFill>
                  <a:schemeClr val="bg1"/>
                </a:solidFill>
                <a:latin typeface="+mj-lt"/>
                <a:cs typeface="Times New Roman" panose="02020603050405020304" pitchFamily="18" charset="0"/>
              </a:rPr>
              <a:t> dung </a:t>
            </a:r>
            <a:r>
              <a:rPr lang="en-US" altLang="en-US" sz="2400" b="1" dirty="0" err="1" smtClean="0">
                <a:solidFill>
                  <a:schemeClr val="bg1"/>
                </a:solidFill>
                <a:latin typeface="+mj-lt"/>
                <a:cs typeface="Times New Roman" panose="02020603050405020304" pitchFamily="18" charset="0"/>
              </a:rPr>
              <a:t>định</a:t>
            </a:r>
            <a:r>
              <a:rPr lang="en-US" altLang="en-US" sz="2400" b="1" dirty="0" smtClean="0">
                <a:solidFill>
                  <a:schemeClr val="bg1"/>
                </a:solidFill>
                <a:latin typeface="+mj-lt"/>
                <a:cs typeface="Times New Roman" panose="02020603050405020304" pitchFamily="18" charset="0"/>
              </a:rPr>
              <a:t> </a:t>
            </a:r>
            <a:r>
              <a:rPr lang="en-US" altLang="en-US" sz="2400" b="1" dirty="0" err="1" smtClean="0">
                <a:solidFill>
                  <a:schemeClr val="bg1"/>
                </a:solidFill>
                <a:latin typeface="+mj-lt"/>
                <a:cs typeface="Times New Roman" panose="02020603050405020304" pitchFamily="18" charset="0"/>
              </a:rPr>
              <a:t>nghĩa</a:t>
            </a:r>
            <a:endParaRPr lang="en-US" altLang="en-US" sz="2400" b="1" dirty="0" smtClean="0">
              <a:solidFill>
                <a:schemeClr val="bg1"/>
              </a:solidFill>
              <a:latin typeface="+mj-lt"/>
              <a:cs typeface="Times New Roman" panose="02020603050405020304" pitchFamily="18" charset="0"/>
            </a:endParaRPr>
          </a:p>
          <a:p>
            <a:pPr algn="ctr" eaLnBrk="1" hangingPunct="1">
              <a:spcBef>
                <a:spcPct val="0"/>
              </a:spcBef>
              <a:buFontTx/>
              <a:buNone/>
            </a:pPr>
            <a:r>
              <a:rPr lang="en-US" altLang="en-US" sz="2400" b="1" dirty="0" err="1" smtClean="0">
                <a:solidFill>
                  <a:schemeClr val="bg1"/>
                </a:solidFill>
                <a:latin typeface="+mj-lt"/>
              </a:rPr>
              <a:t>Vật</a:t>
            </a:r>
            <a:r>
              <a:rPr lang="en-US" altLang="en-US" sz="2400" b="1" dirty="0" smtClean="0">
                <a:solidFill>
                  <a:schemeClr val="bg1"/>
                </a:solidFill>
                <a:latin typeface="+mj-lt"/>
              </a:rPr>
              <a:t> </a:t>
            </a:r>
            <a:r>
              <a:rPr lang="en-US" altLang="en-US" sz="2400" b="1" dirty="0" err="1" smtClean="0">
                <a:solidFill>
                  <a:schemeClr val="bg1"/>
                </a:solidFill>
                <a:latin typeface="+mj-lt"/>
              </a:rPr>
              <a:t>chất</a:t>
            </a:r>
            <a:endParaRPr lang="en-US" altLang="en-US" sz="2400" b="1" dirty="0">
              <a:solidFill>
                <a:schemeClr val="bg1"/>
              </a:solidFill>
              <a:latin typeface="+mj-lt"/>
            </a:endParaRPr>
          </a:p>
        </p:txBody>
      </p:sp>
      <p:sp>
        <p:nvSpPr>
          <p:cNvPr id="4" name="Rectangle 3"/>
          <p:cNvSpPr>
            <a:spLocks noChangeArrowheads="1"/>
          </p:cNvSpPr>
          <p:nvPr/>
        </p:nvSpPr>
        <p:spPr bwMode="auto">
          <a:xfrm>
            <a:off x="1197735" y="2590800"/>
            <a:ext cx="292726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660033"/>
                </a:solidFill>
                <a:latin typeface="+mj-lt"/>
                <a:cs typeface="Times New Roman" panose="02020603050405020304" pitchFamily="18" charset="0"/>
              </a:rPr>
              <a:t>Vật</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chất</a:t>
            </a:r>
            <a:endParaRPr lang="en-US" altLang="en-US" sz="2800" dirty="0">
              <a:solidFill>
                <a:srgbClr val="660033"/>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với</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tư</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cách</a:t>
            </a:r>
            <a:r>
              <a:rPr lang="en-US" altLang="en-US" sz="2800" dirty="0">
                <a:solidFill>
                  <a:srgbClr val="660033"/>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là </a:t>
            </a:r>
            <a:r>
              <a:rPr lang="en-US" altLang="en-US" sz="2800" b="1" u="sng" dirty="0" err="1">
                <a:solidFill>
                  <a:srgbClr val="FF0000"/>
                </a:solidFill>
                <a:latin typeface="+mj-lt"/>
                <a:cs typeface="Times New Roman" panose="02020603050405020304" pitchFamily="18" charset="0"/>
              </a:rPr>
              <a:t>phạm</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tru</a:t>
            </a:r>
            <a:r>
              <a:rPr lang="en-US" altLang="en-US" sz="2800" b="1" u="sng" dirty="0">
                <a:solidFill>
                  <a:srgbClr val="FF0000"/>
                </a:solidFill>
                <a:latin typeface="+mj-lt"/>
                <a:cs typeface="Times New Roman" panose="02020603050405020304" pitchFamily="18" charset="0"/>
              </a:rPr>
              <a:t>̀</a:t>
            </a:r>
          </a:p>
          <a:p>
            <a:pPr algn="ctr" eaLnBrk="1" hangingPunct="1">
              <a:spcBef>
                <a:spcPct val="0"/>
              </a:spcBef>
              <a:buFontTx/>
              <a:buNone/>
            </a:pP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triết</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học</a:t>
            </a:r>
            <a:r>
              <a:rPr lang="en-US" altLang="en-US" sz="2800" dirty="0">
                <a:solidFill>
                  <a:srgbClr val="660033"/>
                </a:solidFill>
                <a:latin typeface="+mj-lt"/>
                <a:cs typeface="Times New Roman" panose="02020603050405020304" pitchFamily="18" charset="0"/>
              </a:rPr>
              <a:t>,</a:t>
            </a:r>
          </a:p>
          <a:p>
            <a:pPr algn="ctr" eaLnBrk="1" hangingPunct="1">
              <a:spcBef>
                <a:spcPct val="0"/>
              </a:spcBef>
              <a:buFontTx/>
              <a:buNone/>
            </a:pP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không</a:t>
            </a: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phải</a:t>
            </a:r>
            <a:r>
              <a:rPr lang="en-US" altLang="en-US" sz="2800" dirty="0">
                <a:solidFill>
                  <a:srgbClr val="660033"/>
                </a:solidFill>
                <a:latin typeface="+mj-lt"/>
                <a:cs typeface="Times New Roman" panose="02020603050405020304" pitchFamily="18" charset="0"/>
              </a:rPr>
              <a:t> là </a:t>
            </a: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các</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dạng</a:t>
            </a:r>
            <a:endParaRPr lang="en-US" altLang="en-US" sz="2800" b="1" u="sng" dirty="0">
              <a:solidFill>
                <a:srgbClr val="D60093"/>
              </a:solidFill>
              <a:latin typeface="+mj-lt"/>
              <a:cs typeface="Times New Roman" panose="02020603050405020304" pitchFamily="18" charset="0"/>
            </a:endParaRP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vật</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chất</a:t>
            </a:r>
            <a:r>
              <a:rPr lang="en-US" altLang="en-US" sz="2800" b="1" u="sng" dirty="0">
                <a:solidFill>
                  <a:srgbClr val="D60093"/>
                </a:solidFill>
                <a:latin typeface="+mj-lt"/>
                <a:cs typeface="Times New Roman" panose="02020603050405020304" pitchFamily="18" charset="0"/>
              </a:rPr>
              <a:t> cụ </a:t>
            </a:r>
            <a:r>
              <a:rPr lang="en-US" altLang="en-US" sz="2800" b="1" u="sng" dirty="0" err="1">
                <a:solidFill>
                  <a:srgbClr val="D60093"/>
                </a:solidFill>
                <a:latin typeface="+mj-lt"/>
                <a:cs typeface="Times New Roman" panose="02020603050405020304" pitchFamily="18" charset="0"/>
              </a:rPr>
              <a:t>thê</a:t>
            </a:r>
            <a:r>
              <a:rPr lang="en-US" altLang="en-US" sz="2800" b="1" u="sng" dirty="0">
                <a:solidFill>
                  <a:srgbClr val="D60093"/>
                </a:solidFill>
                <a:latin typeface="+mj-lt"/>
                <a:cs typeface="Times New Roman" panose="02020603050405020304" pitchFamily="18" charset="0"/>
              </a:rPr>
              <a:t>̉</a:t>
            </a:r>
          </a:p>
        </p:txBody>
      </p:sp>
      <p:sp>
        <p:nvSpPr>
          <p:cNvPr id="5" name="Rectangle 4"/>
          <p:cNvSpPr>
            <a:spLocks noChangeArrowheads="1"/>
          </p:cNvSpPr>
          <p:nvPr/>
        </p:nvSpPr>
        <p:spPr bwMode="auto">
          <a:xfrm>
            <a:off x="4481847" y="2590800"/>
            <a:ext cx="307805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Vật</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chất</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tồn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tại</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khách</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quan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bên</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ngoài</a:t>
            </a:r>
            <a:r>
              <a:rPr lang="en-US" altLang="en-US" sz="2800" b="1" u="sng" dirty="0">
                <a:solidFill>
                  <a:srgbClr val="990099"/>
                </a:solidFill>
                <a:latin typeface="+mj-lt"/>
                <a:ea typeface="DFKai-SB" pitchFamily="65" charset="-120"/>
                <a:cs typeface="Times New Roman" panose="02020603050405020304" pitchFamily="18" charset="0"/>
              </a:rPr>
              <a:t> ý </a:t>
            </a:r>
            <a:r>
              <a:rPr lang="en-US" altLang="en-US" sz="2800" b="1" u="sng" dirty="0" err="1">
                <a:solidFill>
                  <a:srgbClr val="990099"/>
                </a:solidFill>
                <a:latin typeface="+mj-lt"/>
                <a:ea typeface="DFKai-SB" pitchFamily="65" charset="-120"/>
                <a:cs typeface="Times New Roman" panose="02020603050405020304" pitchFamily="18" charset="0"/>
              </a:rPr>
              <a:t>thức</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va</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không</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phu</a:t>
            </a:r>
            <a:r>
              <a:rPr lang="en-US" altLang="en-US" sz="2800" dirty="0">
                <a:solidFill>
                  <a:srgbClr val="0033CC"/>
                </a:solidFill>
                <a:latin typeface="+mj-lt"/>
                <a:ea typeface="DFKai-SB" pitchFamily="65" charset="-120"/>
                <a:cs typeface="Times New Roman" panose="02020603050405020304" pitchFamily="18" charset="0"/>
              </a:rPr>
              <a:t>̣</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thuộc</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vào</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ý </a:t>
            </a:r>
            <a:r>
              <a:rPr lang="en-US" altLang="en-US" sz="2800" dirty="0" err="1">
                <a:solidFill>
                  <a:srgbClr val="0033CC"/>
                </a:solidFill>
                <a:latin typeface="+mj-lt"/>
                <a:ea typeface="DFKai-SB" pitchFamily="65" charset="-120"/>
                <a:cs typeface="Times New Roman" panose="02020603050405020304" pitchFamily="18" charset="0"/>
              </a:rPr>
              <a:t>thức</a:t>
            </a:r>
            <a:endParaRPr lang="en-US" altLang="en-US" sz="2800" dirty="0">
              <a:solidFill>
                <a:srgbClr val="0033CC"/>
              </a:solidFill>
              <a:latin typeface="+mj-lt"/>
              <a:ea typeface="DFKai-SB" pitchFamily="65" charset="-120"/>
              <a:cs typeface="Times New Roman" panose="02020603050405020304" pitchFamily="18" charset="0"/>
            </a:endParaRPr>
          </a:p>
        </p:txBody>
      </p:sp>
      <p:sp>
        <p:nvSpPr>
          <p:cNvPr id="6" name="Rectangle 5"/>
          <p:cNvSpPr>
            <a:spLocks noChangeArrowheads="1"/>
          </p:cNvSpPr>
          <p:nvPr/>
        </p:nvSpPr>
        <p:spPr bwMode="auto">
          <a:xfrm>
            <a:off x="7924801" y="2590800"/>
            <a:ext cx="2983605"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Vật</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chất</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 là </a:t>
            </a:r>
            <a:r>
              <a:rPr lang="en-US" altLang="en-US" sz="2800" dirty="0" err="1">
                <a:solidFill>
                  <a:srgbClr val="006600"/>
                </a:solidFill>
                <a:latin typeface="+mj-lt"/>
                <a:cs typeface="Times New Roman" panose="02020603050405020304" pitchFamily="18" charset="0"/>
              </a:rPr>
              <a:t>cái</a:t>
            </a:r>
            <a:r>
              <a:rPr lang="en-US" altLang="en-US" sz="2800" dirty="0">
                <a:solidFill>
                  <a:srgbClr val="006600"/>
                </a:solidFill>
                <a:latin typeface="+mj-lt"/>
                <a:cs typeface="Times New Roman" panose="02020603050405020304" pitchFamily="18" charset="0"/>
              </a:rPr>
              <a:t> </a:t>
            </a:r>
            <a:r>
              <a:rPr lang="en-US" altLang="en-US" sz="2800" b="1" u="sng" dirty="0">
                <a:solidFill>
                  <a:srgbClr val="C00000"/>
                </a:solidFill>
                <a:latin typeface="+mj-lt"/>
                <a:cs typeface="Times New Roman" panose="02020603050405020304" pitchFamily="18" charset="0"/>
              </a:rPr>
              <a:t>có </a:t>
            </a:r>
            <a:r>
              <a:rPr lang="en-US" altLang="en-US" sz="2800" b="1" u="sng" dirty="0" err="1">
                <a:solidFill>
                  <a:srgbClr val="C00000"/>
                </a:solidFill>
                <a:latin typeface="+mj-lt"/>
                <a:cs typeface="Times New Roman" panose="02020603050405020304" pitchFamily="18" charset="0"/>
              </a:rPr>
              <a:t>thê</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gây</a:t>
            </a:r>
            <a:endParaRPr lang="en-US" altLang="en-US" sz="2800" b="1" u="sng" dirty="0">
              <a:solidFill>
                <a:srgbClr val="C00000"/>
              </a:solidFill>
              <a:latin typeface="+mj-lt"/>
              <a:cs typeface="Times New Roman" panose="02020603050405020304" pitchFamily="18" charset="0"/>
            </a:endParaRPr>
          </a:p>
          <a:p>
            <a:pPr algn="ctr" eaLnBrk="1" hangingPunct="1">
              <a:spcBef>
                <a:spcPct val="0"/>
              </a:spcBef>
              <a:buFontTx/>
              <a:buNone/>
            </a:pP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nên</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cảm</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giác</a:t>
            </a:r>
            <a:r>
              <a:rPr lang="en-US" altLang="en-US" sz="2800" b="1" u="sng" dirty="0">
                <a:solidFill>
                  <a:srgbClr val="C00000"/>
                </a:solidFill>
                <a:latin typeface="+mj-lt"/>
                <a:cs typeface="Times New Roman" panose="02020603050405020304" pitchFamily="18" charset="0"/>
              </a:rPr>
              <a:t> </a:t>
            </a:r>
            <a:r>
              <a:rPr lang="en-US" altLang="en-US" sz="2800" dirty="0">
                <a:solidFill>
                  <a:srgbClr val="006600"/>
                </a:solidFill>
                <a:latin typeface="+mj-lt"/>
                <a:cs typeface="Times New Roman" panose="02020603050405020304" pitchFamily="18" charset="0"/>
              </a:rPr>
              <a:t>ở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khi</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tác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động</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vào</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giác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quan</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của</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endParaRPr lang="en-US" altLang="en-US" sz="2800" dirty="0">
              <a:solidFill>
                <a:srgbClr val="006600"/>
              </a:solidFill>
              <a:latin typeface="+mj-lt"/>
              <a:cs typeface="Times New Roman" panose="02020603050405020304" pitchFamily="18" charset="0"/>
            </a:endParaRPr>
          </a:p>
        </p:txBody>
      </p:sp>
      <p:cxnSp>
        <p:nvCxnSpPr>
          <p:cNvPr id="9" name="Straight Arrow Connector 8"/>
          <p:cNvCxnSpPr>
            <a:stCxn id="3" idx="2"/>
            <a:endCxn id="4" idx="0"/>
          </p:cNvCxnSpPr>
          <p:nvPr/>
        </p:nvCxnSpPr>
        <p:spPr>
          <a:xfrm flipH="1">
            <a:off x="2661366" y="1275008"/>
            <a:ext cx="324413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3" idx="2"/>
            <a:endCxn id="6" idx="0"/>
          </p:cNvCxnSpPr>
          <p:nvPr/>
        </p:nvCxnSpPr>
        <p:spPr>
          <a:xfrm>
            <a:off x="5905500" y="1275008"/>
            <a:ext cx="351110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3" idx="2"/>
          </p:cNvCxnSpPr>
          <p:nvPr/>
        </p:nvCxnSpPr>
        <p:spPr>
          <a:xfrm>
            <a:off x="5905500" y="1275008"/>
            <a:ext cx="0"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3713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circle(in)">
                                      <p:cBhvr>
                                        <p:cTn id="16" dur="2000"/>
                                        <p:tgtEl>
                                          <p:spTgt spid="6"/>
                                        </p:tgtEl>
                                      </p:cBhvr>
                                    </p:animEffect>
                                  </p:childTnLst>
                                </p:cTn>
                              </p:par>
                              <p:par>
                                <p:cTn id="17" presetID="2" presetClass="entr" presetSubtype="3"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1+#ppt_w/2"/>
                                          </p:val>
                                        </p:tav>
                                        <p:tav tm="100000">
                                          <p:val>
                                            <p:strVal val="#ppt_x"/>
                                          </p:val>
                                        </p:tav>
                                      </p:tavLst>
                                    </p:anim>
                                    <p:anim calcmode="lin" valueType="num">
                                      <p:cBhvr additive="base">
                                        <p:cTn id="20" dur="5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fill="hold"/>
                                        <p:tgtEl>
                                          <p:spTgt spid="11"/>
                                        </p:tgtEl>
                                        <p:attrNameLst>
                                          <p:attrName>ppt_x</p:attrName>
                                        </p:attrNameLst>
                                      </p:cBhvr>
                                      <p:tavLst>
                                        <p:tav tm="0">
                                          <p:val>
                                            <p:strVal val="0-#ppt_w/2"/>
                                          </p:val>
                                        </p:tav>
                                        <p:tav tm="100000">
                                          <p:val>
                                            <p:strVal val="#ppt_x"/>
                                          </p:val>
                                        </p:tav>
                                      </p:tavLst>
                                    </p:anim>
                                    <p:anim calcmode="lin" valueType="num">
                                      <p:cBhvr additive="base">
                                        <p:cTn id="28"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
          <p:cNvGrpSpPr>
            <a:grpSpLocks/>
          </p:cNvGrpSpPr>
          <p:nvPr/>
        </p:nvGrpSpPr>
        <p:grpSpPr bwMode="auto">
          <a:xfrm>
            <a:off x="582930" y="180304"/>
            <a:ext cx="11029950" cy="5777249"/>
            <a:chOff x="179388" y="476250"/>
            <a:chExt cx="8964612" cy="5828818"/>
          </a:xfrm>
        </p:grpSpPr>
        <p:sp>
          <p:nvSpPr>
            <p:cNvPr id="4" name="Rectangle 2"/>
            <p:cNvSpPr>
              <a:spLocks noChangeArrowheads="1"/>
            </p:cNvSpPr>
            <p:nvPr/>
          </p:nvSpPr>
          <p:spPr bwMode="auto">
            <a:xfrm>
              <a:off x="179388" y="476250"/>
              <a:ext cx="1079500" cy="5773794"/>
            </a:xfrm>
            <a:prstGeom prst="rect">
              <a:avLst/>
            </a:prstGeom>
            <a:solidFill>
              <a:srgbClr val="C00000"/>
            </a:solidFill>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ĐỊNH</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NGHĨA</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VẬT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CHẤT</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CỦA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LÊNIN</a:t>
              </a:r>
            </a:p>
          </p:txBody>
        </p:sp>
        <p:sp>
          <p:nvSpPr>
            <p:cNvPr id="5" name="Rectangle 3"/>
            <p:cNvSpPr>
              <a:spLocks noChangeArrowheads="1"/>
            </p:cNvSpPr>
            <p:nvPr/>
          </p:nvSpPr>
          <p:spPr bwMode="auto">
            <a:xfrm>
              <a:off x="1763694" y="476250"/>
              <a:ext cx="7380306" cy="692936"/>
            </a:xfrm>
            <a:prstGeom prst="rect">
              <a:avLst/>
            </a:prstGeom>
            <a:solidFill>
              <a:srgbClr val="3333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chemeClr val="bg1"/>
                  </a:solidFill>
                  <a:latin typeface="Times New Roman" panose="02020603050405020304" pitchFamily="18" charset="0"/>
                  <a:cs typeface="Times New Roman" panose="02020603050405020304" pitchFamily="18" charset="0"/>
                </a:rPr>
                <a:t>VC LÀ </a:t>
              </a:r>
              <a:r>
                <a:rPr lang="en-US" sz="2000" b="1" u="sng" dirty="0">
                  <a:solidFill>
                    <a:schemeClr val="bg1"/>
                  </a:solidFill>
                  <a:latin typeface="Times New Roman" panose="02020603050405020304" pitchFamily="18" charset="0"/>
                  <a:cs typeface="Times New Roman" panose="02020603050405020304" pitchFamily="18" charset="0"/>
                </a:rPr>
                <a:t>PHẠM TRÙ</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smtClean="0">
                  <a:solidFill>
                    <a:schemeClr val="bg1"/>
                  </a:solidFill>
                  <a:latin typeface="Times New Roman" panose="02020603050405020304" pitchFamily="18" charset="0"/>
                  <a:cs typeface="Times New Roman" panose="02020603050405020304" pitchFamily="18" charset="0"/>
                </a:rPr>
                <a:t>TRIẾT HỌC </a:t>
              </a:r>
              <a:r>
                <a:rPr lang="en-US" sz="2000" b="1" dirty="0">
                  <a:solidFill>
                    <a:schemeClr val="bg1"/>
                  </a:solidFill>
                  <a:latin typeface="Times New Roman" panose="02020603050405020304" pitchFamily="18" charset="0"/>
                  <a:cs typeface="Times New Roman" panose="02020603050405020304" pitchFamily="18" charset="0"/>
                </a:rPr>
                <a:t>CHỈ </a:t>
              </a:r>
              <a:r>
                <a:rPr lang="en-US" sz="2000" b="1" u="sng" dirty="0">
                  <a:solidFill>
                    <a:schemeClr val="bg1"/>
                  </a:solidFill>
                  <a:latin typeface="Times New Roman" panose="02020603050405020304" pitchFamily="18" charset="0"/>
                  <a:cs typeface="Times New Roman" panose="02020603050405020304" pitchFamily="18" charset="0"/>
                </a:rPr>
                <a:t>THỰC TẠI KHÁCH QUAN</a:t>
              </a:r>
            </a:p>
          </p:txBody>
        </p:sp>
        <p:sp>
          <p:nvSpPr>
            <p:cNvPr id="6" name="Rectangle 4"/>
            <p:cNvSpPr>
              <a:spLocks noChangeArrowheads="1"/>
            </p:cNvSpPr>
            <p:nvPr/>
          </p:nvSpPr>
          <p:spPr bwMode="auto">
            <a:xfrm>
              <a:off x="2075999" y="1513402"/>
              <a:ext cx="2854725" cy="1727200"/>
            </a:xfrm>
            <a:prstGeom prst="rect">
              <a:avLst/>
            </a:prstGeom>
            <a:solidFill>
              <a:srgbClr val="CC0066"/>
            </a:solidFill>
            <a:ln>
              <a:headEnd/>
              <a:tailEnd/>
            </a:ln>
          </p:spPr>
          <p:style>
            <a:lnRef idx="2">
              <a:schemeClr val="accent1"/>
            </a:lnRef>
            <a:fillRef idx="1">
              <a:schemeClr val="lt1"/>
            </a:fillRef>
            <a:effectRef idx="0">
              <a:schemeClr val="accent1"/>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KHÁI NIỆM </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VÔ CÙNG RỘNG</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BAO HÀM VÔ SỐ</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SỰ VẬT CỤ THỂ</a:t>
              </a:r>
            </a:p>
          </p:txBody>
        </p:sp>
        <p:sp>
          <p:nvSpPr>
            <p:cNvPr id="7" name="Rectangle 5"/>
            <p:cNvSpPr>
              <a:spLocks noChangeArrowheads="1"/>
            </p:cNvSpPr>
            <p:nvPr/>
          </p:nvSpPr>
          <p:spPr bwMode="auto">
            <a:xfrm>
              <a:off x="5724525" y="1481584"/>
              <a:ext cx="3240089" cy="1728787"/>
            </a:xfrm>
            <a:prstGeom prst="rect">
              <a:avLst/>
            </a:prstGeom>
            <a:solidFill>
              <a:srgbClr val="006600"/>
            </a:solidFill>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a:solidFill>
                    <a:schemeClr val="tx2">
                      <a:lumMod val="95000"/>
                      <a:lumOff val="5000"/>
                    </a:schemeClr>
                  </a:solidFill>
                  <a:latin typeface="Times New Roman" panose="02020603050405020304" pitchFamily="18" charset="0"/>
                  <a:cs typeface="Times New Roman" panose="02020603050405020304" pitchFamily="18" charset="0"/>
                </a:rPr>
                <a:t>+ </a:t>
              </a:r>
              <a:r>
                <a:rPr lang="en-US" sz="2000" b="1" dirty="0">
                  <a:solidFill>
                    <a:schemeClr val="bg1"/>
                  </a:solidFill>
                  <a:latin typeface="Times New Roman" panose="02020603050405020304" pitchFamily="18" charset="0"/>
                  <a:cs typeface="Times New Roman" panose="02020603050405020304" pitchFamily="18" charset="0"/>
                </a:rPr>
                <a:t>SỰ VẬT, HIỆN TƯỢNG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CÓ THỰC.</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 TỒN TẠI ĐỘC LẬP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VỚI Ý THỨC</a:t>
              </a:r>
            </a:p>
          </p:txBody>
        </p:sp>
        <p:sp>
          <p:nvSpPr>
            <p:cNvPr id="8" name="Line 6"/>
            <p:cNvSpPr>
              <a:spLocks noChangeShapeType="1"/>
            </p:cNvSpPr>
            <p:nvPr/>
          </p:nvSpPr>
          <p:spPr bwMode="auto">
            <a:xfrm>
              <a:off x="4284663" y="1168400"/>
              <a:ext cx="0"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9" name="Line 7"/>
            <p:cNvSpPr>
              <a:spLocks noChangeShapeType="1"/>
            </p:cNvSpPr>
            <p:nvPr/>
          </p:nvSpPr>
          <p:spPr bwMode="auto">
            <a:xfrm>
              <a:off x="7564072" y="1168400"/>
              <a:ext cx="17539"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0" name="Line 8"/>
            <p:cNvSpPr>
              <a:spLocks noChangeShapeType="1"/>
            </p:cNvSpPr>
            <p:nvPr/>
          </p:nvSpPr>
          <p:spPr bwMode="auto">
            <a:xfrm>
              <a:off x="1258888" y="908050"/>
              <a:ext cx="50482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1" name="Line 9"/>
            <p:cNvSpPr>
              <a:spLocks noChangeShapeType="1"/>
            </p:cNvSpPr>
            <p:nvPr/>
          </p:nvSpPr>
          <p:spPr bwMode="auto">
            <a:xfrm>
              <a:off x="4859337" y="2273747"/>
              <a:ext cx="936686"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2" name="Line 10"/>
            <p:cNvSpPr>
              <a:spLocks noChangeShapeType="1"/>
            </p:cNvSpPr>
            <p:nvPr/>
          </p:nvSpPr>
          <p:spPr bwMode="auto">
            <a:xfrm>
              <a:off x="1258888" y="2273747"/>
              <a:ext cx="86518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3" name="Oval 11"/>
            <p:cNvSpPr>
              <a:spLocks noChangeArrowheads="1"/>
            </p:cNvSpPr>
            <p:nvPr/>
          </p:nvSpPr>
          <p:spPr bwMode="auto">
            <a:xfrm>
              <a:off x="5867400" y="3597057"/>
              <a:ext cx="3097213" cy="1008061"/>
            </a:xfrm>
            <a:prstGeom prst="ellipse">
              <a:avLst/>
            </a:prstGeom>
            <a:solidFill>
              <a:srgbClr val="FFFF00"/>
            </a:solidFill>
            <a:ln w="9525">
              <a:solidFill>
                <a:schemeClr val="tx1"/>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rgbClr val="000000"/>
                  </a:solidFill>
                  <a:latin typeface="Times New Roman" panose="02020603050405020304" pitchFamily="18" charset="0"/>
                  <a:cs typeface="Times New Roman" panose="02020603050405020304" pitchFamily="18" charset="0"/>
                </a:rPr>
                <a:t>CÁC GIÁC QUAN</a:t>
              </a:r>
            </a:p>
          </p:txBody>
        </p:sp>
        <p:sp>
          <p:nvSpPr>
            <p:cNvPr id="14" name="Rectangle 12"/>
            <p:cNvSpPr>
              <a:spLocks noChangeArrowheads="1"/>
            </p:cNvSpPr>
            <p:nvPr/>
          </p:nvSpPr>
          <p:spPr bwMode="auto">
            <a:xfrm>
              <a:off x="2051050" y="3668493"/>
              <a:ext cx="2879725" cy="935038"/>
            </a:xfrm>
            <a:prstGeom prst="rect">
              <a:avLst/>
            </a:prstGeom>
            <a:solidFill>
              <a:srgbClr val="7030A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chemeClr val="bg1"/>
                  </a:solidFill>
                  <a:latin typeface="Times New Roman" panose="02020603050405020304" pitchFamily="18" charset="0"/>
                  <a:cs typeface="Times New Roman" panose="02020603050405020304" pitchFamily="18" charset="0"/>
                </a:rPr>
                <a:t>VẬT CHẤT CÓ TRƯỚC</a:t>
              </a:r>
            </a:p>
          </p:txBody>
        </p:sp>
        <p:sp>
          <p:nvSpPr>
            <p:cNvPr id="15" name="Rectangle 13"/>
            <p:cNvSpPr>
              <a:spLocks noChangeArrowheads="1"/>
            </p:cNvSpPr>
            <p:nvPr/>
          </p:nvSpPr>
          <p:spPr bwMode="auto">
            <a:xfrm>
              <a:off x="5796622" y="5045023"/>
              <a:ext cx="3168611" cy="1008390"/>
            </a:xfrm>
            <a:prstGeom prst="rect">
              <a:avLst/>
            </a:prstGeom>
            <a:solidFill>
              <a:schemeClr val="accent6">
                <a:lumMod val="40000"/>
                <a:lumOff val="60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GIÁC QUAN GHI NHẬN </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THÔNG TIN</a:t>
              </a:r>
            </a:p>
          </p:txBody>
        </p:sp>
        <p:sp>
          <p:nvSpPr>
            <p:cNvPr id="16" name="Oval 14"/>
            <p:cNvSpPr>
              <a:spLocks noChangeArrowheads="1"/>
            </p:cNvSpPr>
            <p:nvPr/>
          </p:nvSpPr>
          <p:spPr bwMode="auto">
            <a:xfrm>
              <a:off x="2050706" y="4928057"/>
              <a:ext cx="2879960" cy="1377011"/>
            </a:xfrm>
            <a:prstGeom prst="ellipse">
              <a:avLst/>
            </a:prstGeom>
            <a:solidFill>
              <a:schemeClr val="accent6">
                <a:lumMod val="40000"/>
                <a:lumOff val="60000"/>
              </a:schemeClr>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CON NGƯỜI</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HIỂU ĐƯỢC</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 THẾ GIỚI</a:t>
              </a:r>
            </a:p>
          </p:txBody>
        </p:sp>
        <p:sp>
          <p:nvSpPr>
            <p:cNvPr id="17" name="AutoShape 15"/>
            <p:cNvSpPr>
              <a:spLocks noChangeArrowheads="1"/>
            </p:cNvSpPr>
            <p:nvPr/>
          </p:nvSpPr>
          <p:spPr bwMode="auto">
            <a:xfrm>
              <a:off x="6732588" y="3210370"/>
              <a:ext cx="1223962" cy="458123"/>
            </a:xfrm>
            <a:prstGeom prst="downArrow">
              <a:avLst>
                <a:gd name="adj1" fmla="val 50000"/>
                <a:gd name="adj2" fmla="val 25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endParaRPr lang="en-US" sz="2000" b="1">
                <a:solidFill>
                  <a:srgbClr val="FF0000"/>
                </a:solidFill>
                <a:cs typeface="Arial" panose="020B0604020202020204" pitchFamily="34" charset="0"/>
              </a:endParaRPr>
            </a:p>
          </p:txBody>
        </p:sp>
        <p:sp>
          <p:nvSpPr>
            <p:cNvPr id="18" name="Line 16"/>
            <p:cNvSpPr>
              <a:spLocks noChangeShapeType="1"/>
            </p:cNvSpPr>
            <p:nvPr/>
          </p:nvSpPr>
          <p:spPr bwMode="auto">
            <a:xfrm flipH="1">
              <a:off x="4932363" y="4100294"/>
              <a:ext cx="93503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9" name="Line 17"/>
            <p:cNvSpPr>
              <a:spLocks noChangeShapeType="1"/>
            </p:cNvSpPr>
            <p:nvPr/>
          </p:nvSpPr>
          <p:spPr bwMode="auto">
            <a:xfrm flipH="1">
              <a:off x="4930775" y="5700770"/>
              <a:ext cx="865188"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0" name="Line 18"/>
            <p:cNvSpPr>
              <a:spLocks noChangeShapeType="1"/>
            </p:cNvSpPr>
            <p:nvPr/>
          </p:nvSpPr>
          <p:spPr bwMode="auto">
            <a:xfrm>
              <a:off x="1258888" y="4100294"/>
              <a:ext cx="792162"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1" name="Line 19"/>
            <p:cNvSpPr>
              <a:spLocks noChangeShapeType="1"/>
            </p:cNvSpPr>
            <p:nvPr/>
          </p:nvSpPr>
          <p:spPr bwMode="auto">
            <a:xfrm flipV="1">
              <a:off x="1258886" y="5700770"/>
              <a:ext cx="79150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2" name="AutoShape 20"/>
            <p:cNvSpPr>
              <a:spLocks noChangeArrowheads="1"/>
            </p:cNvSpPr>
            <p:nvPr/>
          </p:nvSpPr>
          <p:spPr bwMode="auto">
            <a:xfrm>
              <a:off x="6804026" y="4476808"/>
              <a:ext cx="1150938" cy="591699"/>
            </a:xfrm>
            <a:prstGeom prst="upDownArrow">
              <a:avLst>
                <a:gd name="adj1" fmla="val 50000"/>
                <a:gd name="adj2" fmla="val 20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sz="1800">
                <a:solidFill>
                  <a:srgbClr val="FFFFFF"/>
                </a:solidFill>
                <a:cs typeface="Arial" panose="020B0604020202020204" pitchFamily="34" charset="0"/>
              </a:endParaRPr>
            </a:p>
          </p:txBody>
        </p:sp>
        <p:sp>
          <p:nvSpPr>
            <p:cNvPr id="23" name="Oval 21"/>
            <p:cNvSpPr>
              <a:spLocks noChangeArrowheads="1"/>
            </p:cNvSpPr>
            <p:nvPr/>
          </p:nvSpPr>
          <p:spPr bwMode="auto">
            <a:xfrm>
              <a:off x="1403350" y="1841947"/>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1</a:t>
              </a:r>
            </a:p>
          </p:txBody>
        </p:sp>
        <p:sp>
          <p:nvSpPr>
            <p:cNvPr id="24" name="Oval 22"/>
            <p:cNvSpPr>
              <a:spLocks noChangeArrowheads="1"/>
            </p:cNvSpPr>
            <p:nvPr/>
          </p:nvSpPr>
          <p:spPr bwMode="auto">
            <a:xfrm>
              <a:off x="1403349" y="3607398"/>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2</a:t>
              </a:r>
            </a:p>
          </p:txBody>
        </p:sp>
        <p:sp>
          <p:nvSpPr>
            <p:cNvPr id="25" name="Oval 23"/>
            <p:cNvSpPr>
              <a:spLocks noChangeArrowheads="1"/>
            </p:cNvSpPr>
            <p:nvPr/>
          </p:nvSpPr>
          <p:spPr bwMode="auto">
            <a:xfrm>
              <a:off x="1403350" y="5126095"/>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3</a:t>
              </a:r>
            </a:p>
          </p:txBody>
        </p:sp>
      </p:grpSp>
    </p:spTree>
    <p:extLst>
      <p:ext uri="{BB962C8B-B14F-4D97-AF65-F5344CB8AC3E}">
        <p14:creationId xmlns:p14="http://schemas.microsoft.com/office/powerpoint/2010/main" val="83802894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655194" y="256505"/>
            <a:ext cx="6278562" cy="523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ctr" fontAlgn="base">
              <a:spcBef>
                <a:spcPct val="50000"/>
              </a:spcBef>
              <a:spcAft>
                <a:spcPct val="0"/>
              </a:spcAft>
              <a:buClrTx/>
              <a:buNone/>
            </a:pPr>
            <a:r>
              <a:rPr lang="en-US" sz="2800" b="1" dirty="0">
                <a:solidFill>
                  <a:srgbClr val="008000"/>
                </a:solidFill>
                <a:latin typeface="+mj-lt"/>
                <a:ea typeface="SimSun" panose="02010600030101010101" pitchFamily="2" charset="-122"/>
                <a:cs typeface="Arial" panose="020B0604020202020204" pitchFamily="34" charset="0"/>
              </a:rPr>
              <a:t>Ý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của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định</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p>
        </p:txBody>
      </p:sp>
      <p:graphicFrame>
        <p:nvGraphicFramePr>
          <p:cNvPr id="7" name="Diagram 6"/>
          <p:cNvGraphicFramePr/>
          <p:nvPr>
            <p:extLst>
              <p:ext uri="{D42A27DB-BD31-4B8C-83A1-F6EECF244321}">
                <p14:modId xmlns:p14="http://schemas.microsoft.com/office/powerpoint/2010/main" val="1837196825"/>
              </p:ext>
            </p:extLst>
          </p:nvPr>
        </p:nvGraphicFramePr>
        <p:xfrm>
          <a:off x="1501462" y="978794"/>
          <a:ext cx="9921240" cy="46492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Rectangle 7"/>
          <p:cNvSpPr/>
          <p:nvPr/>
        </p:nvSpPr>
        <p:spPr>
          <a:xfrm>
            <a:off x="1618444" y="4792968"/>
            <a:ext cx="9380114" cy="461665"/>
          </a:xfrm>
          <a:prstGeom prst="rect">
            <a:avLst/>
          </a:prstGeom>
        </p:spPr>
        <p:txBody>
          <a:bodyPr wrap="square">
            <a:spAutoFit/>
          </a:bodyPr>
          <a:lstStyle/>
          <a:p>
            <a:pPr algn="just">
              <a:spcBef>
                <a:spcPct val="0"/>
              </a:spcBef>
              <a:defRPr/>
            </a:pPr>
            <a:r>
              <a:rPr lang="pt-BR" sz="2400" dirty="0">
                <a:solidFill>
                  <a:schemeClr val="bg1"/>
                </a:solidFill>
              </a:rPr>
              <a:t>C</a:t>
            </a:r>
            <a:r>
              <a:rPr lang="pt-BR" sz="2400" dirty="0" smtClean="0">
                <a:solidFill>
                  <a:schemeClr val="bg1"/>
                </a:solidFill>
              </a:rPr>
              <a:t>ho </a:t>
            </a:r>
            <a:r>
              <a:rPr lang="pt-BR" sz="2400" dirty="0">
                <a:solidFill>
                  <a:schemeClr val="bg1"/>
                </a:solidFill>
              </a:rPr>
              <a:t>con người trong việc nhận thức thế giới và cải tạo thế giới.</a:t>
            </a:r>
            <a:endParaRPr lang="en-US" sz="2400" dirty="0">
              <a:solidFill>
                <a:schemeClr val="bg1"/>
              </a:solidFill>
            </a:endParaRPr>
          </a:p>
        </p:txBody>
      </p:sp>
    </p:spTree>
    <p:extLst>
      <p:ext uri="{BB962C8B-B14F-4D97-AF65-F5344CB8AC3E}">
        <p14:creationId xmlns:p14="http://schemas.microsoft.com/office/powerpoint/2010/main" val="85994381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5591" y="228600"/>
            <a:ext cx="8111516" cy="523220"/>
          </a:xfrm>
          <a:prstGeom prst="rect">
            <a:avLst/>
          </a:prstGeom>
        </p:spPr>
        <p:txBody>
          <a:bodyPr wrap="none">
            <a:spAutoFit/>
          </a:bodyPr>
          <a:lstStyle/>
          <a:p>
            <a:pPr algn="just">
              <a:spcBef>
                <a:spcPts val="200"/>
              </a:spcBef>
              <a:spcAft>
                <a:spcPts val="200"/>
              </a:spcAft>
            </a:pPr>
            <a:r>
              <a:rPr lang="en-US" sz="2800" b="1" dirty="0" err="1" smtClean="0">
                <a:solidFill>
                  <a:srgbClr val="006600"/>
                </a:solidFill>
                <a:latin typeface="+mj-lt"/>
                <a:ea typeface="Times New Roman" panose="02020603050405020304" pitchFamily="18" charset="0"/>
              </a:rPr>
              <a:t>Phương</a:t>
            </a:r>
            <a:r>
              <a:rPr lang="en-US" sz="2800" b="1" dirty="0" smtClean="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và</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hình</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tồn</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tại</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của</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vật</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chất</a:t>
            </a:r>
            <a:endParaRPr lang="en-US" sz="2800" b="1" dirty="0">
              <a:solidFill>
                <a:srgbClr val="006600"/>
              </a:solidFill>
              <a:effectLst/>
              <a:latin typeface="+mj-lt"/>
              <a:ea typeface="Times New Roman" panose="02020603050405020304" pitchFamily="18" charset="0"/>
            </a:endParaRPr>
          </a:p>
        </p:txBody>
      </p:sp>
      <p:sp>
        <p:nvSpPr>
          <p:cNvPr id="4" name="Rectangle 2"/>
          <p:cNvSpPr txBox="1">
            <a:spLocks noChangeArrowheads="1"/>
          </p:cNvSpPr>
          <p:nvPr/>
        </p:nvSpPr>
        <p:spPr bwMode="auto">
          <a:xfrm>
            <a:off x="1371600" y="914400"/>
            <a:ext cx="10058400" cy="100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73050" indent="-273050" algn="l" rtl="0" eaLnBrk="0" fontAlgn="base" hangingPunct="0">
              <a:spcBef>
                <a:spcPts val="600"/>
              </a:spcBef>
              <a:spcAft>
                <a:spcPct val="0"/>
              </a:spcAft>
              <a:buClr>
                <a:schemeClr val="accent1"/>
              </a:buClr>
              <a:buSzPct val="76000"/>
              <a:buFont typeface="Wingdings 3" panose="05040102010807070707" pitchFamily="18" charset="2"/>
              <a:buChar char=""/>
              <a:defRPr sz="2600" kern="1200">
                <a:solidFill>
                  <a:schemeClr val="tx1"/>
                </a:solidFill>
                <a:latin typeface="+mn-lt"/>
                <a:ea typeface="+mn-ea"/>
                <a:cs typeface="华文新魏"/>
              </a:defRPr>
            </a:lvl1pPr>
            <a:lvl2pPr marL="547688" indent="-273050" algn="l" rtl="0" eaLnBrk="0" fontAlgn="base" hangingPunct="0">
              <a:spcBef>
                <a:spcPts val="500"/>
              </a:spcBef>
              <a:spcAft>
                <a:spcPct val="0"/>
              </a:spcAft>
              <a:buClr>
                <a:schemeClr val="accent2"/>
              </a:buClr>
              <a:buSzPct val="76000"/>
              <a:buFont typeface="Wingdings 3" panose="05040102010807070707" pitchFamily="18" charset="2"/>
              <a:buChar char=""/>
              <a:defRPr sz="2300" kern="1200">
                <a:solidFill>
                  <a:schemeClr val="tx2"/>
                </a:solidFill>
                <a:latin typeface="+mn-lt"/>
                <a:ea typeface="+mn-ea"/>
                <a:cs typeface="华文新魏"/>
              </a:defRPr>
            </a:lvl2pPr>
            <a:lvl3pPr marL="822325" indent="-228600" algn="l" rtl="0" eaLnBrk="0" fontAlgn="base" hangingPunct="0">
              <a:spcBef>
                <a:spcPts val="500"/>
              </a:spcBef>
              <a:spcAft>
                <a:spcPct val="0"/>
              </a:spcAft>
              <a:buClr>
                <a:srgbClr val="BCBCBC"/>
              </a:buClr>
              <a:buSzPct val="76000"/>
              <a:buFont typeface="Wingdings 3" panose="05040102010807070707" pitchFamily="18" charset="2"/>
              <a:buChar char=""/>
              <a:defRPr sz="2000" kern="1200">
                <a:solidFill>
                  <a:schemeClr val="tx1"/>
                </a:solidFill>
                <a:latin typeface="+mn-lt"/>
                <a:ea typeface="+mn-ea"/>
                <a:cs typeface="华文新魏"/>
              </a:defRPr>
            </a:lvl3pPr>
            <a:lvl4pPr marL="1096963" indent="-228600" algn="l" rtl="0" eaLnBrk="0" fontAlgn="base" hangingPunct="0">
              <a:spcBef>
                <a:spcPts val="400"/>
              </a:spcBef>
              <a:spcAft>
                <a:spcPct val="0"/>
              </a:spcAft>
              <a:buClr>
                <a:srgbClr val="8BA2B4"/>
              </a:buClr>
              <a:buSzPct val="70000"/>
              <a:buFont typeface="Wingdings" panose="05000000000000000000" pitchFamily="2" charset="2"/>
              <a:buChar char=""/>
              <a:defRPr kern="1200">
                <a:solidFill>
                  <a:schemeClr val="tx1"/>
                </a:solidFill>
                <a:latin typeface="+mn-lt"/>
                <a:ea typeface="+mn-ea"/>
                <a:cs typeface="华文新魏"/>
              </a:defRPr>
            </a:lvl4pPr>
            <a:lvl5pPr marL="1371600" indent="-228600" algn="l" rtl="0" eaLnBrk="0" fontAlgn="base" hangingPunct="0">
              <a:spcBef>
                <a:spcPts val="300"/>
              </a:spcBef>
              <a:spcAft>
                <a:spcPct val="0"/>
              </a:spcAft>
              <a:buClr>
                <a:schemeClr val="accent2"/>
              </a:buClr>
              <a:buSzPct val="70000"/>
              <a:buFont typeface="Wingdings" panose="05000000000000000000" pitchFamily="2" charset="2"/>
              <a:buChar char=""/>
              <a:defRPr sz="1600" kern="1200">
                <a:solidFill>
                  <a:schemeClr val="tx1"/>
                </a:solidFill>
                <a:latin typeface="+mn-lt"/>
                <a:ea typeface="+mn-ea"/>
                <a:cs typeface="华文新魏"/>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algn="ctr" eaLnBrk="1" hangingPunct="1">
              <a:buClr>
                <a:srgbClr val="326652"/>
              </a:buClr>
              <a:buFont typeface="Wingdings" panose="05000000000000000000" pitchFamily="2" charset="2"/>
              <a:buChar char="q"/>
              <a:defRPr/>
            </a:pPr>
            <a:r>
              <a:rPr lang="en-US" sz="2800" dirty="0">
                <a:solidFill>
                  <a:srgbClr val="1F5281"/>
                </a:solidFill>
                <a:latin typeface="Times New Roman" panose="02020603050405020304" pitchFamily="18" charset="0"/>
                <a:ea typeface="华文新魏"/>
                <a:cs typeface="Times New Roman" panose="02020603050405020304" pitchFamily="18" charset="0"/>
              </a:rPr>
              <a:t>   </a:t>
            </a:r>
            <a:r>
              <a:rPr lang="en-US" sz="2800" dirty="0">
                <a:solidFill>
                  <a:srgbClr val="000099"/>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Vật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chất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biểu</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hiện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sự</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tồn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của</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nó</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thông</a:t>
            </a:r>
            <a:r>
              <a:rPr lang="en-US" sz="2800" i="1" dirty="0">
                <a:solidFill>
                  <a:srgbClr val="660033"/>
                </a:solidFill>
                <a:latin typeface="Times New Roman" panose="02020603050405020304" pitchFamily="18" charset="0"/>
                <a:ea typeface="华文新魏"/>
                <a:cs typeface="Times New Roman" panose="02020603050405020304" pitchFamily="18" charset="0"/>
              </a:rPr>
              <a:t> qua </a:t>
            </a:r>
            <a:r>
              <a:rPr lang="en-US" sz="2800" i="1" dirty="0" err="1">
                <a:solidFill>
                  <a:srgbClr val="660033"/>
                </a:solidFill>
                <a:latin typeface="Times New Roman" panose="02020603050405020304" pitchFamily="18" charset="0"/>
                <a:ea typeface="华文新魏"/>
                <a:cs typeface="Times New Roman" panose="02020603050405020304" pitchFamily="18" charset="0"/>
              </a:rPr>
              <a:t>cái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gì</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và</a:t>
            </a:r>
            <a:r>
              <a:rPr lang="en-US" sz="2800" i="1" dirty="0">
                <a:solidFill>
                  <a:srgbClr val="660033"/>
                </a:solidFill>
                <a:latin typeface="Times New Roman" panose="02020603050405020304" pitchFamily="18" charset="0"/>
                <a:ea typeface="华文新魏"/>
                <a:cs typeface="Times New Roman" panose="02020603050405020304" pitchFamily="18" charset="0"/>
              </a:rPr>
              <a:t> ở </a:t>
            </a:r>
            <a:r>
              <a:rPr lang="en-US" sz="2800" i="1" dirty="0" err="1">
                <a:solidFill>
                  <a:srgbClr val="660033"/>
                </a:solidFill>
                <a:latin typeface="Times New Roman" panose="02020603050405020304" pitchFamily="18" charset="0"/>
                <a:ea typeface="华文新魏"/>
                <a:cs typeface="Times New Roman" panose="02020603050405020304" pitchFamily="18" charset="0"/>
              </a:rPr>
              <a:t>đâu</a:t>
            </a:r>
            <a:r>
              <a:rPr lang="en-US" sz="2800" i="1" dirty="0">
                <a:solidFill>
                  <a:srgbClr val="660033"/>
                </a:solidFill>
                <a:latin typeface="Times New Roman" panose="02020603050405020304" pitchFamily="18" charset="0"/>
                <a:ea typeface="华文新魏"/>
                <a:cs typeface="Times New Roman" panose="02020603050405020304" pitchFamily="18" charset="0"/>
              </a:rPr>
              <a:t>?</a:t>
            </a:r>
          </a:p>
          <a:p>
            <a:pPr marL="0" indent="0" algn="just" eaLnBrk="1" hangingPunct="1">
              <a:buClr>
                <a:srgbClr val="326652"/>
              </a:buClr>
              <a:buNone/>
              <a:defRPr/>
            </a:pPr>
            <a:endParaRPr lang="en-US" sz="4000" b="1" dirty="0">
              <a:solidFill>
                <a:srgbClr val="000099"/>
              </a:solidFill>
              <a:latin typeface="Times New Roman" panose="02020603050405020304" pitchFamily="18" charset="0"/>
              <a:ea typeface="华文新魏"/>
              <a:cs typeface="Times New Roman" panose="02020603050405020304" pitchFamily="18" charset="0"/>
            </a:endParaRPr>
          </a:p>
        </p:txBody>
      </p:sp>
      <p:grpSp>
        <p:nvGrpSpPr>
          <p:cNvPr id="5" name="Group 8"/>
          <p:cNvGrpSpPr>
            <a:grpSpLocks/>
          </p:cNvGrpSpPr>
          <p:nvPr/>
        </p:nvGrpSpPr>
        <p:grpSpPr bwMode="auto">
          <a:xfrm>
            <a:off x="511758" y="1752600"/>
            <a:ext cx="2718815" cy="3886200"/>
            <a:chOff x="251162" y="1413808"/>
            <a:chExt cx="1712293" cy="5041829"/>
          </a:xfrm>
        </p:grpSpPr>
        <p:pic>
          <p:nvPicPr>
            <p:cNvPr id="6"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3808"/>
              <a:ext cx="1579001" cy="504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18"/>
            <p:cNvGrpSpPr>
              <a:grpSpLocks/>
            </p:cNvGrpSpPr>
            <p:nvPr/>
          </p:nvGrpSpPr>
          <p:grpSpPr bwMode="auto">
            <a:xfrm>
              <a:off x="251162" y="3356992"/>
              <a:ext cx="1712293" cy="3023671"/>
              <a:chOff x="389428" y="3141663"/>
              <a:chExt cx="3801913" cy="5759450"/>
            </a:xfrm>
          </p:grpSpPr>
          <p:grpSp>
            <p:nvGrpSpPr>
              <p:cNvPr id="8" name="Group 4"/>
              <p:cNvGrpSpPr>
                <a:grpSpLocks/>
              </p:cNvGrpSpPr>
              <p:nvPr/>
            </p:nvGrpSpPr>
            <p:grpSpPr bwMode="auto">
              <a:xfrm>
                <a:off x="389428" y="3141663"/>
                <a:ext cx="3801913" cy="5759450"/>
                <a:chOff x="248" y="2256"/>
                <a:chExt cx="1883" cy="3628"/>
              </a:xfrm>
            </p:grpSpPr>
            <p:pic>
              <p:nvPicPr>
                <p:cNvPr id="11" name="Picture 5" descr="地球公转"/>
                <p:cNvPicPr>
                  <a:picLocks noChangeAspect="1" noChangeArrowheads="1"/>
                </p:cNvPicPr>
                <p:nvPr/>
              </p:nvPicPr>
              <p:blipFill>
                <a:blip r:embed="rId3">
                  <a:extLst>
                    <a:ext uri="{28A0092B-C50C-407E-A947-70E740481C1C}">
                      <a14:useLocalDpi xmlns:a14="http://schemas.microsoft.com/office/drawing/2010/main" val="0"/>
                    </a:ext>
                  </a:extLst>
                </a:blip>
                <a:srcRect l="27507" t="20383" r="6017" b="3185"/>
                <a:stretch>
                  <a:fillRect/>
                </a:stretch>
              </p:blipFill>
              <p:spPr bwMode="auto">
                <a:xfrm>
                  <a:off x="248" y="2256"/>
                  <a:ext cx="1883" cy="36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2" name="Text Box 6"/>
                <p:cNvSpPr txBox="1">
                  <a:spLocks noChangeArrowheads="1"/>
                </p:cNvSpPr>
                <p:nvPr/>
              </p:nvSpPr>
              <p:spPr bwMode="auto">
                <a:xfrm>
                  <a:off x="1104" y="3648"/>
                  <a:ext cx="912" cy="57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ClrTx/>
                    <a:buFontTx/>
                    <a:buNone/>
                  </a:pPr>
                  <a:endParaRPr kumimoji="1" lang="en-US" sz="2400" b="1">
                    <a:solidFill>
                      <a:srgbClr val="FFFF00"/>
                    </a:solidFill>
                    <a:latin typeface="Times New Roman" panose="02020603050405020304" pitchFamily="18" charset="0"/>
                    <a:ea typeface="SimHei" panose="02010609060101010101" pitchFamily="49" charset="-122"/>
                  </a:endParaRPr>
                </a:p>
              </p:txBody>
            </p:sp>
          </p:grpSp>
          <p:pic>
            <p:nvPicPr>
              <p:cNvPr id="9" name="Picture 10" descr="AG00174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88482" y="3155951"/>
                <a:ext cx="1267581" cy="115783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Earth-16-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75460" y="7180536"/>
                <a:ext cx="1438274" cy="143986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aphicFrame>
        <p:nvGraphicFramePr>
          <p:cNvPr id="13" name="Diagram 12"/>
          <p:cNvGraphicFramePr/>
          <p:nvPr>
            <p:extLst/>
          </p:nvPr>
        </p:nvGraphicFramePr>
        <p:xfrm>
          <a:off x="3230573" y="2057400"/>
          <a:ext cx="3648978" cy="3000431"/>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4" name="Text Box 6"/>
          <p:cNvSpPr txBox="1">
            <a:spLocks noChangeArrowheads="1"/>
          </p:cNvSpPr>
          <p:nvPr/>
        </p:nvSpPr>
        <p:spPr bwMode="auto">
          <a:xfrm>
            <a:off x="6858000" y="2259330"/>
            <a:ext cx="5023855" cy="246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Vận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động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phương</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Không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và</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thời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hình</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p:txBody>
      </p:sp>
    </p:spTree>
    <p:extLst>
      <p:ext uri="{BB962C8B-B14F-4D97-AF65-F5344CB8AC3E}">
        <p14:creationId xmlns:p14="http://schemas.microsoft.com/office/powerpoint/2010/main" val="75973297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eaLnBrk="1" hangingPunct="1">
              <a:defRPr/>
            </a:pPr>
            <a:r>
              <a:rPr lang="en-US" kern="0" dirty="0">
                <a:solidFill>
                  <a:srgbClr val="006600"/>
                </a:solidFill>
              </a:rPr>
              <a:t>- </a:t>
            </a:r>
            <a:r>
              <a:rPr lang="en-US" i="1" kern="0" dirty="0" err="1">
                <a:solidFill>
                  <a:srgbClr val="006600"/>
                </a:solidFill>
              </a:rPr>
              <a:t>Vận</a:t>
            </a:r>
            <a:r>
              <a:rPr lang="en-US" i="1" kern="0" dirty="0">
                <a:solidFill>
                  <a:srgbClr val="006600"/>
                </a:solidFill>
              </a:rPr>
              <a:t> </a:t>
            </a:r>
            <a:r>
              <a:rPr lang="en-US" i="1" kern="0" dirty="0" err="1">
                <a:solidFill>
                  <a:srgbClr val="006600"/>
                </a:solidFill>
              </a:rPr>
              <a:t>động</a:t>
            </a:r>
            <a:r>
              <a:rPr lang="en-US" i="1" kern="0" dirty="0">
                <a:solidFill>
                  <a:srgbClr val="006600"/>
                </a:solidFill>
              </a:rPr>
              <a:t> </a:t>
            </a:r>
            <a:r>
              <a:rPr lang="en-US" i="1" kern="0" dirty="0" err="1">
                <a:solidFill>
                  <a:srgbClr val="006600"/>
                </a:solidFill>
              </a:rPr>
              <a:t>là</a:t>
            </a:r>
            <a:r>
              <a:rPr lang="en-US" i="1" kern="0" dirty="0">
                <a:solidFill>
                  <a:srgbClr val="006600"/>
                </a:solidFill>
              </a:rPr>
              <a:t> </a:t>
            </a:r>
            <a:r>
              <a:rPr lang="en-US" i="1" kern="0" dirty="0" err="1">
                <a:solidFill>
                  <a:srgbClr val="006600"/>
                </a:solidFill>
              </a:rPr>
              <a:t>phương</a:t>
            </a:r>
            <a:r>
              <a:rPr lang="en-US" i="1" kern="0" dirty="0">
                <a:solidFill>
                  <a:srgbClr val="006600"/>
                </a:solidFill>
              </a:rPr>
              <a:t> </a:t>
            </a:r>
            <a:r>
              <a:rPr lang="en-US" i="1" kern="0" dirty="0" err="1">
                <a:solidFill>
                  <a:srgbClr val="006600"/>
                </a:solidFill>
              </a:rPr>
              <a:t>thức</a:t>
            </a:r>
            <a:r>
              <a:rPr lang="en-US" i="1" kern="0" dirty="0">
                <a:solidFill>
                  <a:srgbClr val="006600"/>
                </a:solidFill>
              </a:rPr>
              <a:t> </a:t>
            </a:r>
            <a:r>
              <a:rPr lang="en-US" i="1" kern="0" dirty="0" err="1">
                <a:solidFill>
                  <a:srgbClr val="006600"/>
                </a:solidFill>
              </a:rPr>
              <a:t>tồn</a:t>
            </a:r>
            <a:r>
              <a:rPr lang="en-US" i="1" kern="0" dirty="0">
                <a:solidFill>
                  <a:srgbClr val="006600"/>
                </a:solidFill>
              </a:rPr>
              <a:t> </a:t>
            </a:r>
            <a:r>
              <a:rPr lang="en-US" i="1" kern="0" dirty="0" err="1">
                <a:solidFill>
                  <a:srgbClr val="006600"/>
                </a:solidFill>
              </a:rPr>
              <a:t>tại</a:t>
            </a:r>
            <a:r>
              <a:rPr lang="en-US" i="1" kern="0" dirty="0">
                <a:solidFill>
                  <a:srgbClr val="006600"/>
                </a:solidFill>
              </a:rPr>
              <a:t> </a:t>
            </a:r>
            <a:r>
              <a:rPr lang="en-US" i="1" kern="0" dirty="0" err="1">
                <a:solidFill>
                  <a:srgbClr val="006600"/>
                </a:solidFill>
              </a:rPr>
              <a:t>của</a:t>
            </a:r>
            <a:r>
              <a:rPr lang="en-US" i="1" kern="0" dirty="0">
                <a:solidFill>
                  <a:srgbClr val="006600"/>
                </a:solidFill>
              </a:rPr>
              <a:t> </a:t>
            </a:r>
            <a:r>
              <a:rPr lang="en-US" i="1" kern="0" dirty="0" err="1">
                <a:solidFill>
                  <a:srgbClr val="006600"/>
                </a:solidFill>
              </a:rPr>
              <a:t>vật</a:t>
            </a:r>
            <a:r>
              <a:rPr lang="en-US" i="1" kern="0" dirty="0">
                <a:solidFill>
                  <a:srgbClr val="006600"/>
                </a:solidFill>
              </a:rPr>
              <a:t> </a:t>
            </a:r>
            <a:r>
              <a:rPr lang="en-US" i="1" kern="0" dirty="0" err="1">
                <a:solidFill>
                  <a:srgbClr val="006600"/>
                </a:solidFill>
              </a:rPr>
              <a:t>chất</a:t>
            </a:r>
            <a:r>
              <a:rPr lang="en-US" i="1" kern="0" dirty="0">
                <a:solidFill>
                  <a:srgbClr val="006600"/>
                </a:solidFill>
              </a:rPr>
              <a:t> </a:t>
            </a:r>
          </a:p>
        </p:txBody>
      </p:sp>
      <p:sp>
        <p:nvSpPr>
          <p:cNvPr id="4" name="Text Box 2"/>
          <p:cNvSpPr txBox="1">
            <a:spLocks noChangeArrowheads="1"/>
          </p:cNvSpPr>
          <p:nvPr/>
        </p:nvSpPr>
        <p:spPr bwMode="auto">
          <a:xfrm>
            <a:off x="168388" y="843232"/>
            <a:ext cx="28034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Định</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nghĩa</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5" name="Rectangle 4"/>
          <p:cNvSpPr>
            <a:spLocks noChangeArrowheads="1"/>
          </p:cNvSpPr>
          <p:nvPr/>
        </p:nvSpPr>
        <p:spPr bwMode="auto">
          <a:xfrm>
            <a:off x="1524000" y="1445476"/>
            <a:ext cx="602694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a:solidFill>
                  <a:srgbClr val="000000"/>
                </a:solidFill>
              </a:rPr>
              <a:t> </a:t>
            </a:r>
            <a:r>
              <a:rPr lang="en-US" b="0" i="1" kern="0" dirty="0" err="1">
                <a:solidFill>
                  <a:srgbClr val="002060"/>
                </a:solidFill>
              </a:rPr>
              <a:t>Vận</a:t>
            </a:r>
            <a:r>
              <a:rPr lang="en-US" b="0" i="1" kern="0" dirty="0">
                <a:solidFill>
                  <a:srgbClr val="002060"/>
                </a:solidFill>
              </a:rPr>
              <a:t> </a:t>
            </a:r>
            <a:r>
              <a:rPr lang="en-US" b="0" i="1" kern="0" dirty="0" err="1">
                <a:solidFill>
                  <a:srgbClr val="002060"/>
                </a:solidFill>
              </a:rPr>
              <a:t>động</a:t>
            </a:r>
            <a:r>
              <a:rPr lang="en-US" b="0" i="1" kern="0" dirty="0">
                <a:solidFill>
                  <a:srgbClr val="002060"/>
                </a:solidFill>
              </a:rPr>
              <a:t> </a:t>
            </a:r>
            <a:r>
              <a:rPr lang="en-US" b="0" i="1" kern="0" dirty="0" err="1">
                <a:solidFill>
                  <a:srgbClr val="002060"/>
                </a:solidFill>
              </a:rPr>
              <a:t>bao</a:t>
            </a:r>
            <a:r>
              <a:rPr lang="en-US" b="0" i="1" kern="0" dirty="0">
                <a:solidFill>
                  <a:srgbClr val="002060"/>
                </a:solidFill>
              </a:rPr>
              <a:t> </a:t>
            </a:r>
            <a:r>
              <a:rPr lang="en-US" b="0" i="1" kern="0" dirty="0" err="1">
                <a:solidFill>
                  <a:srgbClr val="002060"/>
                </a:solidFill>
              </a:rPr>
              <a:t>gồm</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và</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quá</a:t>
            </a:r>
            <a:r>
              <a:rPr lang="en-US" b="0" i="1" kern="0" dirty="0">
                <a:solidFill>
                  <a:srgbClr val="002060"/>
                </a:solidFill>
              </a:rPr>
              <a:t> </a:t>
            </a:r>
            <a:r>
              <a:rPr lang="en-US" b="0" i="1" kern="0" dirty="0" err="1">
                <a:solidFill>
                  <a:srgbClr val="002060"/>
                </a:solidFill>
              </a:rPr>
              <a:t>trình</a:t>
            </a:r>
            <a:r>
              <a:rPr lang="en-US" b="0" i="1" kern="0" dirty="0">
                <a:solidFill>
                  <a:srgbClr val="002060"/>
                </a:solidFill>
              </a:rPr>
              <a:t> </a:t>
            </a:r>
            <a:r>
              <a:rPr lang="en-US" b="0" i="1" kern="0" dirty="0" err="1">
                <a:solidFill>
                  <a:srgbClr val="002060"/>
                </a:solidFill>
              </a:rPr>
              <a:t>diễn</a:t>
            </a:r>
            <a:r>
              <a:rPr lang="en-US" b="0" i="1" kern="0" dirty="0">
                <a:solidFill>
                  <a:srgbClr val="002060"/>
                </a:solidFill>
              </a:rPr>
              <a:t> </a:t>
            </a:r>
            <a:r>
              <a:rPr lang="en-US" b="0" i="1" kern="0" dirty="0" err="1">
                <a:solidFill>
                  <a:srgbClr val="002060"/>
                </a:solidFill>
              </a:rPr>
              <a:t>ra</a:t>
            </a:r>
            <a:r>
              <a:rPr lang="en-US" b="0" i="1" kern="0" dirty="0">
                <a:solidFill>
                  <a:srgbClr val="002060"/>
                </a:solidFill>
              </a:rPr>
              <a:t> </a:t>
            </a:r>
            <a:r>
              <a:rPr lang="en-US" b="0" i="1" kern="0" dirty="0" err="1">
                <a:solidFill>
                  <a:srgbClr val="002060"/>
                </a:solidFill>
              </a:rPr>
              <a:t>trong</a:t>
            </a:r>
            <a:r>
              <a:rPr lang="en-US" b="0" i="1" kern="0" dirty="0">
                <a:solidFill>
                  <a:srgbClr val="002060"/>
                </a:solidFill>
              </a:rPr>
              <a:t> </a:t>
            </a:r>
            <a:r>
              <a:rPr lang="en-US" b="0" i="1" kern="0" dirty="0" err="1">
                <a:solidFill>
                  <a:srgbClr val="002060"/>
                </a:solidFill>
              </a:rPr>
              <a:t>vũ</a:t>
            </a:r>
            <a:r>
              <a:rPr lang="en-US" b="0" i="1" kern="0" dirty="0">
                <a:solidFill>
                  <a:srgbClr val="002060"/>
                </a:solidFill>
              </a:rPr>
              <a:t> </a:t>
            </a:r>
            <a:r>
              <a:rPr lang="en-US" b="0" i="1" kern="0" dirty="0" err="1">
                <a:solidFill>
                  <a:srgbClr val="002060"/>
                </a:solidFill>
              </a:rPr>
              <a:t>trụ</a:t>
            </a:r>
            <a:r>
              <a:rPr lang="en-US" b="0" i="1" kern="0" dirty="0">
                <a:solidFill>
                  <a:srgbClr val="002060"/>
                </a:solidFill>
              </a:rPr>
              <a:t> </a:t>
            </a:r>
            <a:r>
              <a:rPr lang="en-US" b="0" i="1" kern="0" dirty="0" err="1">
                <a:solidFill>
                  <a:srgbClr val="002060"/>
                </a:solidFill>
              </a:rPr>
              <a:t>tử</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vị</a:t>
            </a:r>
            <a:r>
              <a:rPr lang="en-US" b="0" i="1" kern="0" dirty="0">
                <a:solidFill>
                  <a:srgbClr val="002060"/>
                </a:solidFill>
              </a:rPr>
              <a:t> </a:t>
            </a:r>
            <a:r>
              <a:rPr lang="en-US" b="0" i="1" kern="0" dirty="0" err="1">
                <a:solidFill>
                  <a:srgbClr val="002060"/>
                </a:solidFill>
              </a:rPr>
              <a:t>trí</a:t>
            </a:r>
            <a:r>
              <a:rPr lang="en-US" b="0" i="1" kern="0" dirty="0">
                <a:solidFill>
                  <a:srgbClr val="002060"/>
                </a:solidFill>
              </a:rPr>
              <a:t> </a:t>
            </a:r>
            <a:r>
              <a:rPr lang="en-US" b="0" i="1" kern="0" dirty="0" err="1">
                <a:solidFill>
                  <a:srgbClr val="002060"/>
                </a:solidFill>
              </a:rPr>
              <a:t>giản</a:t>
            </a:r>
            <a:r>
              <a:rPr lang="en-US" b="0" i="1" kern="0" dirty="0">
                <a:solidFill>
                  <a:srgbClr val="002060"/>
                </a:solidFill>
              </a:rPr>
              <a:t> </a:t>
            </a:r>
            <a:r>
              <a:rPr lang="en-US" b="0" i="1" kern="0" dirty="0" err="1">
                <a:solidFill>
                  <a:srgbClr val="002060"/>
                </a:solidFill>
              </a:rPr>
              <a:t>đơn</a:t>
            </a:r>
            <a:r>
              <a:rPr lang="en-US" b="0" i="1" kern="0" dirty="0">
                <a:solidFill>
                  <a:srgbClr val="002060"/>
                </a:solidFill>
              </a:rPr>
              <a:t> </a:t>
            </a:r>
            <a:r>
              <a:rPr lang="en-US" b="0" i="1" kern="0" dirty="0" err="1">
                <a:solidFill>
                  <a:srgbClr val="002060"/>
                </a:solidFill>
              </a:rPr>
              <a:t>đến</a:t>
            </a:r>
            <a:r>
              <a:rPr lang="en-US" b="0" i="1" kern="0" dirty="0">
                <a:solidFill>
                  <a:srgbClr val="002060"/>
                </a:solidFill>
              </a:rPr>
              <a:t> </a:t>
            </a:r>
            <a:r>
              <a:rPr lang="en-US" b="0" i="1" kern="0" dirty="0" err="1">
                <a:solidFill>
                  <a:srgbClr val="002060"/>
                </a:solidFill>
              </a:rPr>
              <a:t>tư</a:t>
            </a:r>
            <a:r>
              <a:rPr lang="en-US" b="0" i="1" kern="0" dirty="0">
                <a:solidFill>
                  <a:srgbClr val="002060"/>
                </a:solidFill>
              </a:rPr>
              <a:t> </a:t>
            </a:r>
            <a:r>
              <a:rPr lang="en-US" b="0" i="1" kern="0" dirty="0" err="1">
                <a:solidFill>
                  <a:srgbClr val="002060"/>
                </a:solidFill>
              </a:rPr>
              <a:t>duy</a:t>
            </a:r>
            <a:r>
              <a:rPr lang="en-US" b="0" i="1" kern="0" dirty="0">
                <a:solidFill>
                  <a:srgbClr val="002060"/>
                </a:solidFill>
              </a:rPr>
              <a:t>. </a:t>
            </a:r>
          </a:p>
        </p:txBody>
      </p:sp>
      <p:grpSp>
        <p:nvGrpSpPr>
          <p:cNvPr id="6" name="Group 30"/>
          <p:cNvGrpSpPr>
            <a:grpSpLocks/>
          </p:cNvGrpSpPr>
          <p:nvPr/>
        </p:nvGrpSpPr>
        <p:grpSpPr bwMode="auto">
          <a:xfrm>
            <a:off x="7848600" y="1163648"/>
            <a:ext cx="3781107" cy="3763963"/>
            <a:chOff x="6228184" y="1412776"/>
            <a:chExt cx="2685497" cy="3764426"/>
          </a:xfrm>
        </p:grpSpPr>
        <p:pic>
          <p:nvPicPr>
            <p:cNvPr id="7" name="Picture 7" descr="neptu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8184" y="1412776"/>
              <a:ext cx="2685497" cy="240204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8"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6340608" y="3895629"/>
              <a:ext cx="2463868" cy="128157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9" name="Picture 9" descr="Ảnh1"/>
            <p:cNvPicPr>
              <a:picLocks noChangeAspect="1" noChangeArrowheads="1" noCrop="1"/>
            </p:cNvPicPr>
            <p:nvPr/>
          </p:nvPicPr>
          <p:blipFill>
            <a:blip r:embed="rId4"/>
            <a:srcRect/>
            <a:stretch>
              <a:fillRect/>
            </a:stretch>
          </p:blipFill>
          <p:spPr bwMode="auto">
            <a:xfrm>
              <a:off x="7812360" y="4508792"/>
              <a:ext cx="514095" cy="53600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cxnSp>
        <p:nvCxnSpPr>
          <p:cNvPr id="10" name="Straight Connector 9"/>
          <p:cNvCxnSpPr/>
          <p:nvPr/>
        </p:nvCxnSpPr>
        <p:spPr>
          <a:xfrm>
            <a:off x="0" y="3465485"/>
            <a:ext cx="8142287" cy="71437"/>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11" name="Group 21"/>
          <p:cNvGrpSpPr>
            <a:grpSpLocks/>
          </p:cNvGrpSpPr>
          <p:nvPr/>
        </p:nvGrpSpPr>
        <p:grpSpPr bwMode="auto">
          <a:xfrm>
            <a:off x="168388" y="3821064"/>
            <a:ext cx="5844613" cy="542925"/>
            <a:chOff x="-152324" y="3767791"/>
            <a:chExt cx="5844999" cy="543537"/>
          </a:xfrm>
        </p:grpSpPr>
        <p:sp>
          <p:nvSpPr>
            <p:cNvPr id="12" name="Rectangle 4"/>
            <p:cNvSpPr>
              <a:spLocks noChangeArrowheads="1"/>
            </p:cNvSpPr>
            <p:nvPr/>
          </p:nvSpPr>
          <p:spPr bwMode="auto">
            <a:xfrm>
              <a:off x="-152324" y="3767791"/>
              <a:ext cx="2529167" cy="523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 typeface="Wingdings" panose="05000000000000000000" pitchFamily="2" charset="2"/>
                <a:buChar char="Ø"/>
              </a:pP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Nguồn</a:t>
              </a: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gốc</a:t>
              </a:r>
              <a:r>
                <a:rPr lang="en-US" sz="2800" b="1" dirty="0">
                  <a:solidFill>
                    <a:srgbClr val="0000CC"/>
                  </a:solidFill>
                  <a:latin typeface="Times New Roman" panose="02020603050405020304" pitchFamily="18" charset="0"/>
                  <a:ea typeface="SimSun" panose="02010600030101010101" pitchFamily="2" charset="-122"/>
                </a:rPr>
                <a:t>:</a:t>
              </a:r>
              <a:endParaRPr lang="en-US" sz="2800" b="1" dirty="0">
                <a:solidFill>
                  <a:srgbClr val="FF0000"/>
                </a:solidFill>
                <a:latin typeface="Times New Roman" panose="02020603050405020304" pitchFamily="18" charset="0"/>
                <a:ea typeface="SimSun" panose="02010600030101010101" pitchFamily="2" charset="-122"/>
              </a:endParaRPr>
            </a:p>
          </p:txBody>
        </p:sp>
        <p:sp>
          <p:nvSpPr>
            <p:cNvPr id="13" name="Rectangle 20"/>
            <p:cNvSpPr>
              <a:spLocks noChangeArrowheads="1"/>
            </p:cNvSpPr>
            <p:nvPr/>
          </p:nvSpPr>
          <p:spPr bwMode="auto">
            <a:xfrm>
              <a:off x="2389723" y="3789040"/>
              <a:ext cx="330295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err="1">
                  <a:solidFill>
                    <a:srgbClr val="002060"/>
                  </a:solidFill>
                  <a:latin typeface="Times New Roman" panose="02020603050405020304" pitchFamily="18" charset="0"/>
                  <a:ea typeface="SimSun" panose="02010600030101010101" pitchFamily="2" charset="-122"/>
                </a:rPr>
                <a:t>Tự</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thân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vận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động</a:t>
              </a:r>
              <a:endParaRPr lang="en-US" sz="2800" b="1" dirty="0">
                <a:solidFill>
                  <a:srgbClr val="002060"/>
                </a:solidFill>
                <a:latin typeface="Times New Roman" panose="02020603050405020304" pitchFamily="18" charset="0"/>
                <a:ea typeface="SimSun" panose="02010600030101010101" pitchFamily="2" charset="-122"/>
              </a:endParaRPr>
            </a:p>
          </p:txBody>
        </p:sp>
      </p:grpSp>
      <p:sp>
        <p:nvSpPr>
          <p:cNvPr id="14" name="Text Box 2"/>
          <p:cNvSpPr txBox="1">
            <a:spLocks noChangeArrowheads="1"/>
          </p:cNvSpPr>
          <p:nvPr/>
        </p:nvSpPr>
        <p:spPr bwMode="auto">
          <a:xfrm>
            <a:off x="240591" y="4426799"/>
            <a:ext cx="25668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Tính</a:t>
            </a:r>
            <a:r>
              <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800" b="1" dirty="0" smtClean="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endPar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endParaRPr>
          </a:p>
        </p:txBody>
      </p:sp>
      <p:sp>
        <p:nvSpPr>
          <p:cNvPr id="16" name="Rectangle 23"/>
          <p:cNvSpPr>
            <a:spLocks noChangeArrowheads="1"/>
          </p:cNvSpPr>
          <p:nvPr/>
        </p:nvSpPr>
        <p:spPr bwMode="auto">
          <a:xfrm>
            <a:off x="2203832" y="4403736"/>
            <a:ext cx="41878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a:solidFill>
                  <a:srgbClr val="00000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Mang</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tính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khách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quan</a:t>
            </a:r>
            <a:r>
              <a:rPr lang="en-US" sz="2800" b="1" dirty="0">
                <a:solidFill>
                  <a:srgbClr val="002060"/>
                </a:solidFill>
                <a:latin typeface="Times New Roman" panose="02020603050405020304" pitchFamily="18" charset="0"/>
                <a:ea typeface="SimSun" panose="02010600030101010101" pitchFamily="2" charset="-122"/>
              </a:rPr>
              <a:t> </a:t>
            </a:r>
          </a:p>
        </p:txBody>
      </p:sp>
      <p:sp>
        <p:nvSpPr>
          <p:cNvPr id="17" name="Rectangle 4"/>
          <p:cNvSpPr>
            <a:spLocks noChangeArrowheads="1"/>
          </p:cNvSpPr>
          <p:nvPr/>
        </p:nvSpPr>
        <p:spPr bwMode="auto">
          <a:xfrm>
            <a:off x="240590" y="5122327"/>
            <a:ext cx="2400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457200" indent="-457200" algn="just" eaLnBrk="1" hangingPunct="1">
              <a:buFont typeface="Wingdings" panose="05000000000000000000" pitchFamily="2" charset="2"/>
              <a:buChar char="Ø"/>
              <a:defRPr/>
            </a:pPr>
            <a:r>
              <a:rPr lang="en-US" kern="0" dirty="0">
                <a:solidFill>
                  <a:srgbClr val="0000CC"/>
                </a:solidFill>
              </a:rPr>
              <a:t>  </a:t>
            </a:r>
            <a:r>
              <a:rPr lang="en-US" kern="0" dirty="0" err="1">
                <a:solidFill>
                  <a:srgbClr val="D60093"/>
                </a:solidFill>
              </a:rPr>
              <a:t>Phân</a:t>
            </a:r>
            <a:r>
              <a:rPr lang="en-US" kern="0" dirty="0">
                <a:solidFill>
                  <a:srgbClr val="D60093"/>
                </a:solidFill>
              </a:rPr>
              <a:t> </a:t>
            </a:r>
            <a:r>
              <a:rPr lang="en-US" kern="0" dirty="0" err="1">
                <a:solidFill>
                  <a:srgbClr val="D60093"/>
                </a:solidFill>
              </a:rPr>
              <a:t>loại</a:t>
            </a:r>
            <a:r>
              <a:rPr lang="en-US" kern="0" dirty="0">
                <a:solidFill>
                  <a:srgbClr val="D60093"/>
                </a:solidFill>
              </a:rPr>
              <a:t>:</a:t>
            </a:r>
          </a:p>
        </p:txBody>
      </p:sp>
      <p:sp>
        <p:nvSpPr>
          <p:cNvPr id="18" name="Rectangle 17"/>
          <p:cNvSpPr>
            <a:spLocks noChangeArrowheads="1"/>
          </p:cNvSpPr>
          <p:nvPr/>
        </p:nvSpPr>
        <p:spPr bwMode="auto">
          <a:xfrm>
            <a:off x="2697388" y="5032534"/>
            <a:ext cx="611187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err="1">
                <a:solidFill>
                  <a:srgbClr val="002060"/>
                </a:solidFill>
              </a:rPr>
              <a:t>Có</a:t>
            </a:r>
            <a:r>
              <a:rPr lang="en-US" kern="0" dirty="0">
                <a:solidFill>
                  <a:srgbClr val="002060"/>
                </a:solidFill>
              </a:rPr>
              <a:t> 5 </a:t>
            </a:r>
            <a:r>
              <a:rPr lang="en-US" kern="0" dirty="0" err="1">
                <a:solidFill>
                  <a:srgbClr val="002060"/>
                </a:solidFill>
              </a:rPr>
              <a:t>hình</a:t>
            </a:r>
            <a:r>
              <a:rPr lang="en-US" kern="0" dirty="0">
                <a:solidFill>
                  <a:srgbClr val="002060"/>
                </a:solidFill>
              </a:rPr>
              <a:t> </a:t>
            </a:r>
            <a:r>
              <a:rPr lang="en-US" kern="0" dirty="0" err="1">
                <a:solidFill>
                  <a:srgbClr val="002060"/>
                </a:solidFill>
              </a:rPr>
              <a:t>thức</a:t>
            </a:r>
            <a:r>
              <a:rPr lang="en-US" kern="0" dirty="0">
                <a:solidFill>
                  <a:srgbClr val="002060"/>
                </a:solidFill>
              </a:rPr>
              <a:t> </a:t>
            </a:r>
            <a:r>
              <a:rPr lang="en-US" kern="0" dirty="0" err="1">
                <a:solidFill>
                  <a:srgbClr val="002060"/>
                </a:solidFill>
              </a:rPr>
              <a:t>của</a:t>
            </a:r>
            <a:r>
              <a:rPr lang="en-US" kern="0" dirty="0">
                <a:solidFill>
                  <a:srgbClr val="002060"/>
                </a:solidFill>
              </a:rPr>
              <a:t> </a:t>
            </a:r>
            <a:r>
              <a:rPr lang="en-US" kern="0" dirty="0" err="1">
                <a:solidFill>
                  <a:srgbClr val="002060"/>
                </a:solidFill>
              </a:rPr>
              <a:t>quá</a:t>
            </a:r>
            <a:r>
              <a:rPr lang="en-US" kern="0" dirty="0">
                <a:solidFill>
                  <a:srgbClr val="002060"/>
                </a:solidFill>
              </a:rPr>
              <a:t> </a:t>
            </a:r>
            <a:r>
              <a:rPr lang="en-US" kern="0" dirty="0" err="1">
                <a:solidFill>
                  <a:srgbClr val="002060"/>
                </a:solidFill>
              </a:rPr>
              <a:t>trình</a:t>
            </a:r>
            <a:r>
              <a:rPr lang="en-US" kern="0" dirty="0">
                <a:solidFill>
                  <a:srgbClr val="002060"/>
                </a:solidFill>
              </a:rPr>
              <a:t> </a:t>
            </a:r>
            <a:r>
              <a:rPr lang="en-US" kern="0" dirty="0" err="1">
                <a:solidFill>
                  <a:srgbClr val="002060"/>
                </a:solidFill>
              </a:rPr>
              <a:t>vận</a:t>
            </a:r>
            <a:r>
              <a:rPr lang="en-US" kern="0" dirty="0">
                <a:solidFill>
                  <a:srgbClr val="002060"/>
                </a:solidFill>
              </a:rPr>
              <a:t> </a:t>
            </a:r>
            <a:r>
              <a:rPr lang="en-US" kern="0" dirty="0" err="1">
                <a:solidFill>
                  <a:srgbClr val="002060"/>
                </a:solidFill>
              </a:rPr>
              <a:t>động</a:t>
            </a:r>
            <a:r>
              <a:rPr lang="en-US" kern="0" dirty="0">
                <a:solidFill>
                  <a:srgbClr val="002060"/>
                </a:solidFill>
              </a:rPr>
              <a:t>: CƠ, LÝ, HÓA, SINH, XÃ HỘI</a:t>
            </a:r>
          </a:p>
          <a:p>
            <a:pPr algn="just" eaLnBrk="1" hangingPunct="1">
              <a:defRPr/>
            </a:pPr>
            <a:endParaRPr lang="en-US" kern="0" dirty="0">
              <a:solidFill>
                <a:srgbClr val="000000"/>
              </a:solidFill>
            </a:endParaRPr>
          </a:p>
        </p:txBody>
      </p:sp>
    </p:spTree>
    <p:extLst>
      <p:ext uri="{BB962C8B-B14F-4D97-AF65-F5344CB8AC3E}">
        <p14:creationId xmlns:p14="http://schemas.microsoft.com/office/powerpoint/2010/main" val="348140435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a:spLocks noChangeArrowheads="1"/>
          </p:cNvSpPr>
          <p:nvPr/>
        </p:nvSpPr>
        <p:spPr bwMode="auto">
          <a:xfrm>
            <a:off x="7814312" y="2326006"/>
            <a:ext cx="4064313" cy="2943224"/>
          </a:xfrm>
          <a:prstGeom prst="rect">
            <a:avLst/>
          </a:prstGeom>
          <a:noFill/>
          <a:ln w="9525">
            <a:noFill/>
            <a:miter lim="800000"/>
            <a:headEnd/>
            <a:tailEnd/>
          </a:ln>
          <a:effectLst/>
        </p:spPr>
        <p:txBody>
          <a:bodyPr/>
          <a:lstStyle/>
          <a:p>
            <a:pPr marL="342900" indent="-342900">
              <a:spcBef>
                <a:spcPct val="20000"/>
              </a:spcBef>
              <a:buClr>
                <a:srgbClr val="5B8800"/>
              </a:buClr>
              <a:buSzPct val="65000"/>
              <a:buFont typeface="Wingdings" pitchFamily="2" charset="2"/>
              <a:buChar char="n"/>
              <a:defRPr/>
            </a:pPr>
            <a:r>
              <a:rPr lang="vi-VN" sz="4000" i="1" kern="0" dirty="0">
                <a:solidFill>
                  <a:srgbClr val="FF3300"/>
                </a:solidFill>
                <a:latin typeface="Times New Roman" panose="02020603050405020304" pitchFamily="18" charset="0"/>
                <a:ea typeface="SimSun" panose="02010600030101010101" pitchFamily="2" charset="-122"/>
                <a:cs typeface="Arial"/>
              </a:rPr>
              <a:t>Chuyển dịch vị trí của vật thể trong không gian</a:t>
            </a:r>
          </a:p>
        </p:txBody>
      </p:sp>
      <p:grpSp>
        <p:nvGrpSpPr>
          <p:cNvPr id="47107" name="Group 4"/>
          <p:cNvGrpSpPr>
            <a:grpSpLocks/>
          </p:cNvGrpSpPr>
          <p:nvPr/>
        </p:nvGrpSpPr>
        <p:grpSpPr bwMode="auto">
          <a:xfrm>
            <a:off x="745173" y="3141662"/>
            <a:ext cx="3371850" cy="2743200"/>
            <a:chOff x="394" y="2256"/>
            <a:chExt cx="1670" cy="1728"/>
          </a:xfrm>
        </p:grpSpPr>
        <p:pic>
          <p:nvPicPr>
            <p:cNvPr id="47115" name="Picture 5" descr="地球公转"/>
            <p:cNvPicPr>
              <a:picLocks noChangeAspect="1" noChangeArrowheads="1"/>
            </p:cNvPicPr>
            <p:nvPr/>
          </p:nvPicPr>
          <p:blipFill>
            <a:blip r:embed="rId2">
              <a:extLst>
                <a:ext uri="{28A0092B-C50C-407E-A947-70E740481C1C}">
                  <a14:useLocalDpi xmlns:a14="http://schemas.microsoft.com/office/drawing/2010/main" val="0"/>
                </a:ext>
              </a:extLst>
            </a:blip>
            <a:srcRect l="27507" t="20383" r="6017" b="3185"/>
            <a:stretch>
              <a:fillRect/>
            </a:stretch>
          </p:blipFill>
          <p:spPr bwMode="auto">
            <a:xfrm>
              <a:off x="394" y="2256"/>
              <a:ext cx="1670" cy="172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1104" y="3648"/>
              <a:ext cx="912" cy="288"/>
            </a:xfrm>
            <a:prstGeom prst="rect">
              <a:avLst/>
            </a:prstGeom>
            <a:noFill/>
            <a:ln>
              <a:noFill/>
            </a:ln>
            <a:effectLst>
              <a:outerShdw dist="35921" dir="2700000" algn="ctr" rotWithShape="0">
                <a:srgbClr val="C0BC94"/>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defRPr/>
              </a:pPr>
              <a:endParaRPr kumimoji="1" lang="en-US" sz="2400" kern="0">
                <a:solidFill>
                  <a:srgbClr val="FFFF00"/>
                </a:solidFill>
                <a:ea typeface="SimHei" panose="02010609060101010101" pitchFamily="49" charset="-122"/>
                <a:cs typeface="Arial"/>
              </a:endParaRPr>
            </a:p>
          </p:txBody>
        </p:sp>
      </p:grpSp>
      <p:pic>
        <p:nvPicPr>
          <p:cNvPr id="47108" name="Picture 7" descr="duaxedap"/>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488498" y="4365624"/>
            <a:ext cx="1428750" cy="142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9" name="Picture 8" descr="Earth-16-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13374" y="3644900"/>
            <a:ext cx="1438275" cy="143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0" name="Picture 9" descr="74"/>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6288723" y="3933825"/>
            <a:ext cx="14605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1" name="Picture 10" descr="AG00174_"/>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064761" y="2420938"/>
            <a:ext cx="1801813"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1"/>
          <p:cNvSpPr txBox="1">
            <a:spLocks noChangeArrowheads="1"/>
          </p:cNvSpPr>
          <p:nvPr/>
        </p:nvSpPr>
        <p:spPr bwMode="auto">
          <a:xfrm>
            <a:off x="1103949" y="2492375"/>
            <a:ext cx="2701925" cy="588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sz="3200" b="0" kern="0">
                <a:solidFill>
                  <a:srgbClr val="000000"/>
                </a:solidFill>
                <a:latin typeface="Arial" panose="020B0604020202020204" pitchFamily="34" charset="0"/>
                <a:cs typeface="Arial"/>
              </a:rPr>
              <a:t>F = G.m</a:t>
            </a:r>
            <a:r>
              <a:rPr lang="vi-VN" sz="3200" b="0" kern="0" baseline="-25000">
                <a:solidFill>
                  <a:srgbClr val="000000"/>
                </a:solidFill>
                <a:latin typeface="Arial" panose="020B0604020202020204" pitchFamily="34" charset="0"/>
                <a:cs typeface="Arial"/>
              </a:rPr>
              <a:t>1</a:t>
            </a:r>
            <a:r>
              <a:rPr lang="vi-VN" sz="3200" b="0" kern="0">
                <a:solidFill>
                  <a:srgbClr val="000000"/>
                </a:solidFill>
                <a:latin typeface="Arial" panose="020B0604020202020204" pitchFamily="34" charset="0"/>
                <a:cs typeface="Arial"/>
              </a:rPr>
              <a:t>m</a:t>
            </a:r>
            <a:r>
              <a:rPr lang="vi-VN" sz="3200" b="0" kern="0" baseline="-25000">
                <a:solidFill>
                  <a:srgbClr val="000000"/>
                </a:solidFill>
                <a:latin typeface="Arial" panose="020B0604020202020204" pitchFamily="34" charset="0"/>
                <a:cs typeface="Arial"/>
              </a:rPr>
              <a:t>2</a:t>
            </a:r>
            <a:r>
              <a:rPr lang="vi-VN" sz="3200" b="0" kern="0">
                <a:solidFill>
                  <a:srgbClr val="000000"/>
                </a:solidFill>
                <a:latin typeface="Arial" panose="020B0604020202020204" pitchFamily="34" charset="0"/>
                <a:cs typeface="Arial"/>
              </a:rPr>
              <a:t>/r</a:t>
            </a:r>
            <a:r>
              <a:rPr lang="vi-VN" sz="3200" b="0" kern="0" baseline="30000">
                <a:solidFill>
                  <a:srgbClr val="000000"/>
                </a:solidFill>
                <a:latin typeface="Arial" panose="020B0604020202020204" pitchFamily="34" charset="0"/>
                <a:cs typeface="Arial"/>
              </a:rPr>
              <a:t>2</a:t>
            </a:r>
            <a:endParaRPr lang="vi-VN" sz="3200" b="0" kern="0">
              <a:solidFill>
                <a:srgbClr val="000000"/>
              </a:solidFill>
              <a:latin typeface="Arial" panose="020B0604020202020204" pitchFamily="34" charset="0"/>
              <a:cs typeface="Arial"/>
            </a:endParaRPr>
          </a:p>
        </p:txBody>
      </p:sp>
      <p:sp>
        <p:nvSpPr>
          <p:cNvPr id="47113" name="WordArt 13"/>
          <p:cNvSpPr>
            <a:spLocks noChangeArrowheads="1" noChangeShapeType="1" noTextEdit="1"/>
          </p:cNvSpPr>
          <p:nvPr/>
        </p:nvSpPr>
        <p:spPr bwMode="auto">
          <a:xfrm>
            <a:off x="4114167" y="1588770"/>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vi-VN" sz="3600" b="1" kern="10" dirty="0">
                <a:ln w="9525">
                  <a:solidFill>
                    <a:srgbClr val="000000"/>
                  </a:solidFill>
                  <a:round/>
                  <a:headEnd/>
                  <a:tailEnd/>
                </a:ln>
                <a:solidFill>
                  <a:srgbClr val="FF0000"/>
                </a:solidFill>
                <a:latin typeface="Arial Đen"/>
              </a:rPr>
              <a:t>VẬN ĐỘNG CƠ HỌC</a:t>
            </a:r>
            <a:endParaRPr lang="en-US" sz="3600" b="1" kern="10" dirty="0">
              <a:ln w="9525">
                <a:solidFill>
                  <a:srgbClr val="000000"/>
                </a:solidFill>
                <a:round/>
                <a:headEnd/>
                <a:tailEnd/>
              </a:ln>
              <a:solidFill>
                <a:srgbClr val="FF0000"/>
              </a:solidFill>
              <a:latin typeface="Arial Đen"/>
            </a:endParaRPr>
          </a:p>
        </p:txBody>
      </p:sp>
      <p:sp>
        <p:nvSpPr>
          <p:cNvPr id="1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Tree>
    <p:extLst>
      <p:ext uri="{BB962C8B-B14F-4D97-AF65-F5344CB8AC3E}">
        <p14:creationId xmlns:p14="http://schemas.microsoft.com/office/powerpoint/2010/main" val="4191548248"/>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48131" name="WordArt 2"/>
          <p:cNvSpPr>
            <a:spLocks noChangeArrowheads="1" noChangeShapeType="1" noTextEdit="1"/>
          </p:cNvSpPr>
          <p:nvPr/>
        </p:nvSpPr>
        <p:spPr bwMode="auto">
          <a:xfrm>
            <a:off x="510880" y="1681035"/>
            <a:ext cx="3527425" cy="309563"/>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VẬT LÝ</a:t>
            </a:r>
          </a:p>
        </p:txBody>
      </p:sp>
      <p:grpSp>
        <p:nvGrpSpPr>
          <p:cNvPr id="48132" name="Group 16"/>
          <p:cNvGrpSpPr>
            <a:grpSpLocks/>
          </p:cNvGrpSpPr>
          <p:nvPr/>
        </p:nvGrpSpPr>
        <p:grpSpPr bwMode="auto">
          <a:xfrm>
            <a:off x="4549140" y="1681035"/>
            <a:ext cx="6922099" cy="4196049"/>
            <a:chOff x="405606" y="3250406"/>
            <a:chExt cx="7867333" cy="3188494"/>
          </a:xfrm>
        </p:grpSpPr>
        <p:pic>
          <p:nvPicPr>
            <p:cNvPr id="48134" name="Picture 3" descr="大爆炸"/>
            <p:cNvPicPr>
              <a:picLocks noChangeAspect="1" noChangeArrowheads="1"/>
            </p:cNvPicPr>
            <p:nvPr/>
          </p:nvPicPr>
          <p:blipFill>
            <a:blip r:embed="rId2" cstate="print">
              <a:extLst>
                <a:ext uri="{28A0092B-C50C-407E-A947-70E740481C1C}">
                  <a14:useLocalDpi xmlns:a14="http://schemas.microsoft.com/office/drawing/2010/main" val="0"/>
                </a:ext>
              </a:extLst>
            </a:blip>
            <a:srcRect l="1755" r="1755"/>
            <a:stretch>
              <a:fillRect/>
            </a:stretch>
          </p:blipFill>
          <p:spPr bwMode="auto">
            <a:xfrm>
              <a:off x="6732588" y="3933825"/>
              <a:ext cx="1514475" cy="1092200"/>
            </a:xfrm>
            <a:prstGeom prst="rect">
              <a:avLst/>
            </a:prstGeom>
            <a:noFill/>
            <a:ln w="9525">
              <a:solidFill>
                <a:srgbClr val="827F4C"/>
              </a:solidFill>
              <a:miter lim="800000"/>
              <a:headEnd/>
              <a:tailEnd/>
            </a:ln>
            <a:extLst>
              <a:ext uri="{909E8E84-426E-40DD-AFC4-6F175D3DCCD1}">
                <a14:hiddenFill xmlns:a14="http://schemas.microsoft.com/office/drawing/2010/main">
                  <a:solidFill>
                    <a:srgbClr val="FFFFFF"/>
                  </a:solidFill>
                </a14:hiddenFill>
              </a:ext>
            </a:extLst>
          </p:spPr>
        </p:pic>
        <p:pic>
          <p:nvPicPr>
            <p:cNvPr id="48135" name="Picture 4" descr="Dotsbani"/>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636963" y="5589588"/>
              <a:ext cx="230505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6"/>
            <p:cNvSpPr txBox="1">
              <a:spLocks noChangeArrowheads="1"/>
            </p:cNvSpPr>
            <p:nvPr/>
          </p:nvSpPr>
          <p:spPr bwMode="auto">
            <a:xfrm>
              <a:off x="6589713" y="3250406"/>
              <a:ext cx="1683226" cy="52863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b="0" kern="0">
                  <a:solidFill>
                    <a:srgbClr val="000000"/>
                  </a:solidFill>
                  <a:latin typeface="Arial" panose="020B0604020202020204" pitchFamily="34" charset="0"/>
                  <a:cs typeface="Arial"/>
                </a:rPr>
                <a:t>E = mc</a:t>
              </a:r>
              <a:r>
                <a:rPr lang="vi-VN" b="0" kern="0" baseline="30000">
                  <a:solidFill>
                    <a:srgbClr val="000000"/>
                  </a:solidFill>
                  <a:latin typeface="Arial" panose="020B0604020202020204" pitchFamily="34" charset="0"/>
                  <a:cs typeface="Arial"/>
                </a:rPr>
                <a:t>2</a:t>
              </a:r>
              <a:endParaRPr lang="vi-VN" b="0" kern="0">
                <a:solidFill>
                  <a:srgbClr val="000000"/>
                </a:solidFill>
                <a:latin typeface="Arial" panose="020B0604020202020204" pitchFamily="34" charset="0"/>
                <a:cs typeface="Arial"/>
              </a:endParaRPr>
            </a:p>
          </p:txBody>
        </p:sp>
        <p:pic>
          <p:nvPicPr>
            <p:cNvPr id="48137" name="Picture 7" descr="AG00337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6815087" y="5445125"/>
              <a:ext cx="1357313" cy="79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38" name="Picture 9" descr="radiumdecaystorad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3429000"/>
              <a:ext cx="29527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9" name="Text Box 10"/>
            <p:cNvSpPr txBox="1">
              <a:spLocks noChangeArrowheads="1"/>
            </p:cNvSpPr>
            <p:nvPr/>
          </p:nvSpPr>
          <p:spPr bwMode="auto">
            <a:xfrm>
              <a:off x="2989263" y="4797425"/>
              <a:ext cx="3600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400">
                  <a:solidFill>
                    <a:srgbClr val="000000"/>
                  </a:solidFill>
                  <a:ea typeface="SimSun" panose="02010600030101010101" pitchFamily="2" charset="-122"/>
                  <a:cs typeface="Arial" panose="020B0604020202020204" pitchFamily="34" charset="0"/>
                </a:rPr>
                <a:t>88Ra226   ======&gt; 86Rn222  + 2He4 </a:t>
              </a:r>
            </a:p>
          </p:txBody>
        </p:sp>
        <p:pic>
          <p:nvPicPr>
            <p:cNvPr id="48140" name="Picture 1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05606" y="3299660"/>
              <a:ext cx="2619375" cy="3139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 name="TextBox 11"/>
          <p:cNvSpPr txBox="1">
            <a:spLocks noChangeArrowheads="1"/>
          </p:cNvSpPr>
          <p:nvPr/>
        </p:nvSpPr>
        <p:spPr bwMode="auto">
          <a:xfrm>
            <a:off x="286561" y="2736502"/>
            <a:ext cx="404119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quá</a:t>
            </a:r>
            <a:r>
              <a:rPr lang="en-US" b="0" i="1" kern="0" dirty="0">
                <a:solidFill>
                  <a:srgbClr val="000000"/>
                </a:solidFill>
              </a:rPr>
              <a:t> </a:t>
            </a:r>
            <a:r>
              <a:rPr lang="en-US" b="0" i="1" kern="0" dirty="0" err="1">
                <a:solidFill>
                  <a:srgbClr val="000000"/>
                </a:solidFill>
              </a:rPr>
              <a:t>trình</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nhiệt</a:t>
            </a:r>
            <a:r>
              <a:rPr lang="en-US" b="0" i="1" kern="0" dirty="0">
                <a:solidFill>
                  <a:srgbClr val="000000"/>
                </a:solidFill>
              </a:rPr>
              <a:t>, </a:t>
            </a:r>
            <a:r>
              <a:rPr lang="en-US" b="0" i="1" kern="0" dirty="0" err="1">
                <a:solidFill>
                  <a:srgbClr val="000000"/>
                </a:solidFill>
              </a:rPr>
              <a:t>điện</a:t>
            </a:r>
            <a:r>
              <a:rPr lang="en-US" b="0" i="1" kern="0" dirty="0">
                <a:solidFill>
                  <a:srgbClr val="000000"/>
                </a:solidFill>
              </a:rPr>
              <a:t>, </a:t>
            </a:r>
            <a:r>
              <a:rPr lang="en-US" b="0" i="1" kern="0" dirty="0" err="1">
                <a:solidFill>
                  <a:srgbClr val="000000"/>
                </a:solidFill>
              </a:rPr>
              <a:t>trường</a:t>
            </a:r>
            <a:r>
              <a:rPr lang="en-US" b="0" i="1" kern="0" dirty="0">
                <a:solidFill>
                  <a:srgbClr val="000000"/>
                </a:solidFill>
              </a:rPr>
              <a:t> </a:t>
            </a:r>
            <a:r>
              <a:rPr lang="en-US" b="0" i="1" kern="0" dirty="0" err="1">
                <a:solidFill>
                  <a:srgbClr val="000000"/>
                </a:solidFill>
              </a:rPr>
              <a:t>và</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hạt</a:t>
            </a:r>
            <a:r>
              <a:rPr lang="en-US" b="0" i="1" kern="0" dirty="0">
                <a:solidFill>
                  <a:srgbClr val="000000"/>
                </a:solidFill>
              </a:rPr>
              <a:t> </a:t>
            </a:r>
            <a:r>
              <a:rPr lang="en-US" b="0" i="1" kern="0" dirty="0" err="1">
                <a:solidFill>
                  <a:srgbClr val="000000"/>
                </a:solidFill>
              </a:rPr>
              <a:t>cơ</a:t>
            </a:r>
            <a:r>
              <a:rPr lang="en-US" b="0" i="1" kern="0" dirty="0">
                <a:solidFill>
                  <a:srgbClr val="000000"/>
                </a:solidFill>
              </a:rPr>
              <a:t> </a:t>
            </a:r>
            <a:r>
              <a:rPr lang="en-US" b="0" i="1" kern="0" dirty="0" err="1">
                <a:solidFill>
                  <a:srgbClr val="000000"/>
                </a:solidFill>
              </a:rPr>
              <a:t>bản</a:t>
            </a:r>
            <a:r>
              <a:rPr lang="en-US" b="0" i="1" kern="0" dirty="0">
                <a:solidFill>
                  <a:srgbClr val="000000"/>
                </a:solidFill>
              </a:rPr>
              <a:t>… </a:t>
            </a:r>
          </a:p>
        </p:txBody>
      </p:sp>
    </p:spTree>
    <p:extLst>
      <p:ext uri="{BB962C8B-B14F-4D97-AF65-F5344CB8AC3E}">
        <p14:creationId xmlns:p14="http://schemas.microsoft.com/office/powerpoint/2010/main" val="1225496813"/>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pic>
        <p:nvPicPr>
          <p:cNvPr id="49155" name="Picture 3" descr="化学实验"/>
          <p:cNvPicPr>
            <a:picLocks noChangeAspect="1" noChangeArrowheads="1"/>
          </p:cNvPicPr>
          <p:nvPr/>
        </p:nvPicPr>
        <p:blipFill>
          <a:blip r:embed="rId2">
            <a:lum contrast="42000"/>
            <a:extLst>
              <a:ext uri="{28A0092B-C50C-407E-A947-70E740481C1C}">
                <a14:useLocalDpi xmlns:a14="http://schemas.microsoft.com/office/drawing/2010/main" val="0"/>
              </a:ext>
            </a:extLst>
          </a:blip>
          <a:srcRect/>
          <a:stretch>
            <a:fillRect/>
          </a:stretch>
        </p:blipFill>
        <p:spPr bwMode="auto">
          <a:xfrm>
            <a:off x="6336188" y="1201104"/>
            <a:ext cx="5272723" cy="347265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9156" name="Text Box 4"/>
          <p:cNvSpPr txBox="1">
            <a:spLocks noChangeArrowheads="1"/>
          </p:cNvSpPr>
          <p:nvPr/>
        </p:nvSpPr>
        <p:spPr bwMode="auto">
          <a:xfrm>
            <a:off x="7231538" y="4943476"/>
            <a:ext cx="384016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NaOH + HCl = NaCl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O</a:t>
            </a:r>
          </a:p>
        </p:txBody>
      </p:sp>
      <p:sp>
        <p:nvSpPr>
          <p:cNvPr id="49157" name="Text Box 5"/>
          <p:cNvSpPr txBox="1">
            <a:spLocks noChangeArrowheads="1"/>
          </p:cNvSpPr>
          <p:nvPr/>
        </p:nvSpPr>
        <p:spPr bwMode="auto">
          <a:xfrm>
            <a:off x="7236301" y="5787391"/>
            <a:ext cx="3835400"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Fe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SO</a:t>
            </a:r>
            <a:r>
              <a:rPr lang="vi-VN" sz="2400" baseline="-25000">
                <a:solidFill>
                  <a:srgbClr val="FF0000"/>
                </a:solidFill>
                <a:ea typeface="SimSun" panose="02010600030101010101" pitchFamily="2" charset="-122"/>
              </a:rPr>
              <a:t>4</a:t>
            </a:r>
            <a:r>
              <a:rPr lang="vi-VN" sz="2400">
                <a:solidFill>
                  <a:srgbClr val="FF0000"/>
                </a:solidFill>
                <a:ea typeface="SimSun" panose="02010600030101010101" pitchFamily="2" charset="-122"/>
              </a:rPr>
              <a:t> = FeSO</a:t>
            </a:r>
            <a:r>
              <a:rPr lang="vi-VN" sz="2400" baseline="-25000">
                <a:solidFill>
                  <a:srgbClr val="FF0000"/>
                </a:solidFill>
                <a:ea typeface="SimSun" panose="02010600030101010101" pitchFamily="2" charset="-122"/>
              </a:rPr>
              <a:t>4 </a:t>
            </a:r>
            <a:r>
              <a:rPr lang="vi-VN" sz="2400">
                <a:solidFill>
                  <a:srgbClr val="FF0000"/>
                </a:solidFill>
                <a:ea typeface="SimSun" panose="02010600030101010101" pitchFamily="2" charset="-122"/>
              </a:rPr>
              <a:t>+ H</a:t>
            </a:r>
            <a:r>
              <a:rPr lang="vi-VN" sz="2400" baseline="-25000">
                <a:solidFill>
                  <a:srgbClr val="FF0000"/>
                </a:solidFill>
                <a:ea typeface="SimSun" panose="02010600030101010101" pitchFamily="2" charset="-122"/>
              </a:rPr>
              <a:t>2</a:t>
            </a:r>
            <a:endParaRPr lang="vi-VN" sz="2400">
              <a:solidFill>
                <a:srgbClr val="FF0000"/>
              </a:solidFill>
              <a:ea typeface="SimSun" panose="02010600030101010101" pitchFamily="2" charset="-122"/>
            </a:endParaRPr>
          </a:p>
        </p:txBody>
      </p:sp>
      <p:sp>
        <p:nvSpPr>
          <p:cNvPr id="10" name="TextBox 11"/>
          <p:cNvSpPr txBox="1">
            <a:spLocks noChangeArrowheads="1"/>
          </p:cNvSpPr>
          <p:nvPr/>
        </p:nvSpPr>
        <p:spPr bwMode="auto">
          <a:xfrm>
            <a:off x="817564" y="3148161"/>
            <a:ext cx="454310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sz="3200" b="0" kern="0" dirty="0" err="1">
                <a:solidFill>
                  <a:srgbClr val="000000"/>
                </a:solidFill>
              </a:rPr>
              <a:t>Sự</a:t>
            </a:r>
            <a:r>
              <a:rPr lang="en-US" sz="3200" b="0" kern="0" dirty="0">
                <a:solidFill>
                  <a:srgbClr val="000000"/>
                </a:solidFill>
              </a:rPr>
              <a:t> </a:t>
            </a:r>
            <a:r>
              <a:rPr lang="en-US" sz="3200" b="0" kern="0" dirty="0" err="1">
                <a:solidFill>
                  <a:srgbClr val="000000"/>
                </a:solidFill>
              </a:rPr>
              <a:t>biến</a:t>
            </a:r>
            <a:r>
              <a:rPr lang="en-US" sz="3200" b="0" kern="0" dirty="0">
                <a:solidFill>
                  <a:srgbClr val="000000"/>
                </a:solidFill>
              </a:rPr>
              <a:t> </a:t>
            </a:r>
            <a:r>
              <a:rPr lang="en-US" sz="3200" b="0" kern="0" dirty="0" err="1">
                <a:solidFill>
                  <a:srgbClr val="000000"/>
                </a:solidFill>
              </a:rPr>
              <a:t>đổi</a:t>
            </a:r>
            <a:r>
              <a:rPr lang="en-US" sz="3200" b="0" kern="0" dirty="0">
                <a:solidFill>
                  <a:srgbClr val="000000"/>
                </a:solidFill>
              </a:rPr>
              <a:t> </a:t>
            </a:r>
            <a:r>
              <a:rPr lang="en-US" sz="3200" b="0" kern="0" dirty="0" err="1">
                <a:solidFill>
                  <a:srgbClr val="000000"/>
                </a:solidFill>
              </a:rPr>
              <a:t>các</a:t>
            </a:r>
            <a:r>
              <a:rPr lang="en-US" sz="3200" b="0" kern="0" dirty="0">
                <a:solidFill>
                  <a:srgbClr val="000000"/>
                </a:solidFill>
              </a:rPr>
              <a:t> </a:t>
            </a:r>
            <a:r>
              <a:rPr lang="en-US" sz="3200" b="0" kern="0" dirty="0" err="1">
                <a:solidFill>
                  <a:srgbClr val="000000"/>
                </a:solidFill>
              </a:rPr>
              <a:t>chất</a:t>
            </a:r>
            <a:r>
              <a:rPr lang="en-US" sz="3200" b="0" kern="0" dirty="0">
                <a:solidFill>
                  <a:srgbClr val="000000"/>
                </a:solidFill>
              </a:rPr>
              <a:t> </a:t>
            </a:r>
            <a:r>
              <a:rPr lang="en-US" sz="3200" b="0" kern="0" dirty="0" err="1">
                <a:solidFill>
                  <a:srgbClr val="000000"/>
                </a:solidFill>
              </a:rPr>
              <a:t>vô</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r>
              <a:rPr lang="en-US" sz="3200" b="0" kern="0" dirty="0" err="1">
                <a:solidFill>
                  <a:srgbClr val="000000"/>
                </a:solidFill>
              </a:rPr>
              <a:t>và</a:t>
            </a:r>
            <a:r>
              <a:rPr lang="en-US" sz="3200" b="0" kern="0" dirty="0">
                <a:solidFill>
                  <a:srgbClr val="000000"/>
                </a:solidFill>
              </a:rPr>
              <a:t> </a:t>
            </a:r>
            <a:r>
              <a:rPr lang="en-US" sz="3200" b="0" kern="0" dirty="0" err="1">
                <a:solidFill>
                  <a:srgbClr val="000000"/>
                </a:solidFill>
              </a:rPr>
              <a:t>hữu</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p>
        </p:txBody>
      </p:sp>
      <p:sp>
        <p:nvSpPr>
          <p:cNvPr id="49159" name="WordArt 13"/>
          <p:cNvSpPr>
            <a:spLocks noChangeArrowheads="1" noChangeShapeType="1" noTextEdit="1"/>
          </p:cNvSpPr>
          <p:nvPr/>
        </p:nvSpPr>
        <p:spPr bwMode="auto">
          <a:xfrm>
            <a:off x="1066483" y="1985561"/>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HÓA HỌC</a:t>
            </a:r>
          </a:p>
        </p:txBody>
      </p:sp>
    </p:spTree>
    <p:extLst>
      <p:ext uri="{BB962C8B-B14F-4D97-AF65-F5344CB8AC3E}">
        <p14:creationId xmlns:p14="http://schemas.microsoft.com/office/powerpoint/2010/main" val="829499834"/>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50179" name="WordArt 2"/>
          <p:cNvSpPr>
            <a:spLocks noChangeArrowheads="1" noChangeShapeType="1" noTextEdit="1"/>
          </p:cNvSpPr>
          <p:nvPr/>
        </p:nvSpPr>
        <p:spPr bwMode="auto">
          <a:xfrm>
            <a:off x="7319011" y="2082006"/>
            <a:ext cx="4160519" cy="358775"/>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SINH HỌC</a:t>
            </a:r>
          </a:p>
        </p:txBody>
      </p:sp>
      <p:graphicFrame>
        <p:nvGraphicFramePr>
          <p:cNvPr id="7" name="Object 3"/>
          <p:cNvGraphicFramePr>
            <a:graphicFrameLocks noChangeAspect="1"/>
          </p:cNvGraphicFramePr>
          <p:nvPr>
            <p:extLst/>
          </p:nvPr>
        </p:nvGraphicFramePr>
        <p:xfrm>
          <a:off x="1108075" y="1355727"/>
          <a:ext cx="1447800" cy="1312862"/>
        </p:xfrm>
        <a:graphic>
          <a:graphicData uri="http://schemas.openxmlformats.org/presentationml/2006/ole">
            <mc:AlternateContent xmlns:mc="http://schemas.openxmlformats.org/markup-compatibility/2006">
              <mc:Choice xmlns:v="urn:schemas-microsoft-com:vml" Requires="v">
                <p:oleObj spid="_x0000_s3092" name="剪辑" r:id="rId3" imgW="895249" imgH="895485" progId="MS_ClipArt_Gallery.2">
                  <p:embed/>
                </p:oleObj>
              </mc:Choice>
              <mc:Fallback>
                <p:oleObj name="剪辑" r:id="rId3" imgW="895249" imgH="895485" progId="MS_ClipArt_Gallery.2">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8075" y="1355727"/>
                        <a:ext cx="1447800" cy="1312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0181" name="Group 15"/>
          <p:cNvGrpSpPr>
            <a:grpSpLocks/>
          </p:cNvGrpSpPr>
          <p:nvPr/>
        </p:nvGrpSpPr>
        <p:grpSpPr bwMode="auto">
          <a:xfrm>
            <a:off x="869950" y="2683669"/>
            <a:ext cx="2228850" cy="3646487"/>
            <a:chOff x="323850" y="2492375"/>
            <a:chExt cx="2228850" cy="4102100"/>
          </a:xfrm>
        </p:grpSpPr>
        <p:graphicFrame>
          <p:nvGraphicFramePr>
            <p:cNvPr id="50186" name="Object 4"/>
            <p:cNvGraphicFramePr>
              <a:graphicFrameLocks noChangeAspect="1"/>
            </p:cNvGraphicFramePr>
            <p:nvPr/>
          </p:nvGraphicFramePr>
          <p:xfrm>
            <a:off x="323850" y="2492375"/>
            <a:ext cx="2228850" cy="4102100"/>
          </p:xfrm>
          <a:graphic>
            <a:graphicData uri="http://schemas.openxmlformats.org/presentationml/2006/ole">
              <mc:AlternateContent xmlns:mc="http://schemas.openxmlformats.org/markup-compatibility/2006">
                <mc:Choice xmlns:v="urn:schemas-microsoft-com:vml" Requires="v">
                  <p:oleObj spid="_x0000_s3093" name="剪辑" r:id="rId5" imgW="1352550" imgH="2692400" progId="MS_ClipArt_Gallery.2">
                    <p:embed/>
                  </p:oleObj>
                </mc:Choice>
                <mc:Fallback>
                  <p:oleObj name="剪辑" r:id="rId5" imgW="1352550" imgH="2692400" progId="MS_ClipArt_Gallery.2">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50" y="2492375"/>
                          <a:ext cx="2228850" cy="4102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0187" name="Object 5"/>
            <p:cNvGraphicFramePr>
              <a:graphicFrameLocks noChangeAspect="1"/>
            </p:cNvGraphicFramePr>
            <p:nvPr/>
          </p:nvGraphicFramePr>
          <p:xfrm>
            <a:off x="971550" y="2492375"/>
            <a:ext cx="990600" cy="871538"/>
          </p:xfrm>
          <a:graphic>
            <a:graphicData uri="http://schemas.openxmlformats.org/presentationml/2006/ole">
              <mc:AlternateContent xmlns:mc="http://schemas.openxmlformats.org/markup-compatibility/2006">
                <mc:Choice xmlns:v="urn:schemas-microsoft-com:vml" Requires="v">
                  <p:oleObj spid="_x0000_s3094" name="剪辑" r:id="rId7" imgW="1415491" imgH="1370686" progId="MS_ClipArt_Gallery.2">
                    <p:embed/>
                  </p:oleObj>
                </mc:Choice>
                <mc:Fallback>
                  <p:oleObj name="剪辑" r:id="rId7" imgW="1415491" imgH="1370686" progId="MS_ClipArt_Gallery.2">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1550" y="2492375"/>
                          <a:ext cx="990600" cy="871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50188" name="Picture 6" descr="AG00130_"/>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539750" y="3213100"/>
              <a:ext cx="685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0182" name="Picture 9" descr="img_sci_evolution_tre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68052" y="4057650"/>
            <a:ext cx="3481707" cy="209557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3" name="AutoShape 6" descr="Image result for quÃ¡ trÃ¬nh tiáº¿n hÃ³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endParaRPr lang="en-US" sz="1800">
              <a:solidFill>
                <a:srgbClr val="1F5281"/>
              </a:solidFill>
            </a:endParaRPr>
          </a:p>
        </p:txBody>
      </p:sp>
      <p:pic>
        <p:nvPicPr>
          <p:cNvPr id="14" name="Picture 13"/>
          <p:cNvPicPr>
            <a:picLocks noChangeAspect="1"/>
          </p:cNvPicPr>
          <p:nvPr/>
        </p:nvPicPr>
        <p:blipFill>
          <a:blip r:embed="rId11"/>
          <a:stretch>
            <a:fillRect/>
          </a:stretch>
        </p:blipFill>
        <p:spPr>
          <a:xfrm>
            <a:off x="3468052" y="1605686"/>
            <a:ext cx="3481707" cy="2213570"/>
          </a:xfrm>
          <a:prstGeom prst="rect">
            <a:avLst/>
          </a:prstGeom>
          <a:ln>
            <a:noFill/>
          </a:ln>
          <a:effectLst>
            <a:outerShdw blurRad="292100" dist="139700" dir="2700000" algn="tl" rotWithShape="0">
              <a:srgbClr val="333333">
                <a:alpha val="65000"/>
              </a:srgbClr>
            </a:outerShdw>
          </a:effectLst>
        </p:spPr>
      </p:pic>
      <p:sp>
        <p:nvSpPr>
          <p:cNvPr id="15" name="TextBox 11"/>
          <p:cNvSpPr txBox="1">
            <a:spLocks noChangeArrowheads="1"/>
          </p:cNvSpPr>
          <p:nvPr/>
        </p:nvSpPr>
        <p:spPr bwMode="auto">
          <a:xfrm>
            <a:off x="7520306" y="3321446"/>
            <a:ext cx="39592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rPr>
              <a:t>Quá</a:t>
            </a:r>
            <a:r>
              <a:rPr lang="en-US" b="0" kern="0" dirty="0">
                <a:solidFill>
                  <a:srgbClr val="000000"/>
                </a:solidFill>
              </a:rPr>
              <a:t> </a:t>
            </a:r>
            <a:r>
              <a:rPr lang="en-US" b="0" kern="0" dirty="0" err="1">
                <a:solidFill>
                  <a:srgbClr val="000000"/>
                </a:solidFill>
              </a:rPr>
              <a:t>trình</a:t>
            </a:r>
            <a:r>
              <a:rPr lang="en-US" b="0" kern="0" dirty="0">
                <a:solidFill>
                  <a:srgbClr val="000000"/>
                </a:solidFill>
              </a:rPr>
              <a:t> </a:t>
            </a:r>
            <a:r>
              <a:rPr lang="en-US" b="0" kern="0" dirty="0" err="1">
                <a:solidFill>
                  <a:srgbClr val="000000"/>
                </a:solidFill>
              </a:rPr>
              <a:t>biến</a:t>
            </a:r>
            <a:r>
              <a:rPr lang="en-US" b="0" kern="0" dirty="0">
                <a:solidFill>
                  <a:srgbClr val="000000"/>
                </a:solidFill>
              </a:rPr>
              <a:t> </a:t>
            </a:r>
            <a:r>
              <a:rPr lang="en-US" b="0" kern="0" dirty="0" err="1">
                <a:solidFill>
                  <a:srgbClr val="000000"/>
                </a:solidFill>
              </a:rPr>
              <a:t>đổi</a:t>
            </a:r>
            <a:r>
              <a:rPr lang="en-US" b="0" kern="0" dirty="0">
                <a:solidFill>
                  <a:srgbClr val="000000"/>
                </a:solidFill>
              </a:rPr>
              <a:t> </a:t>
            </a:r>
            <a:r>
              <a:rPr lang="en-US" b="0" kern="0" dirty="0" err="1">
                <a:solidFill>
                  <a:srgbClr val="000000"/>
                </a:solidFill>
              </a:rPr>
              <a:t>của</a:t>
            </a:r>
            <a:r>
              <a:rPr lang="en-US" b="0" kern="0" dirty="0">
                <a:solidFill>
                  <a:srgbClr val="000000"/>
                </a:solidFill>
              </a:rPr>
              <a:t> </a:t>
            </a:r>
            <a:r>
              <a:rPr lang="en-US" b="0" kern="0" dirty="0" err="1">
                <a:solidFill>
                  <a:srgbClr val="000000"/>
                </a:solidFill>
              </a:rPr>
              <a:t>cơ</a:t>
            </a:r>
            <a:r>
              <a:rPr lang="en-US" b="0" kern="0" dirty="0">
                <a:solidFill>
                  <a:srgbClr val="000000"/>
                </a:solidFill>
              </a:rPr>
              <a:t> </a:t>
            </a:r>
            <a:r>
              <a:rPr lang="en-US" b="0" kern="0" dirty="0" err="1">
                <a:solidFill>
                  <a:srgbClr val="000000"/>
                </a:solidFill>
              </a:rPr>
              <a:t>thể</a:t>
            </a:r>
            <a:r>
              <a:rPr lang="en-US" b="0" kern="0" dirty="0">
                <a:solidFill>
                  <a:srgbClr val="000000"/>
                </a:solidFill>
              </a:rPr>
              <a:t> </a:t>
            </a:r>
            <a:r>
              <a:rPr lang="en-US" b="0" kern="0" dirty="0" err="1">
                <a:solidFill>
                  <a:srgbClr val="000000"/>
                </a:solidFill>
              </a:rPr>
              <a:t>sống</a:t>
            </a:r>
            <a:r>
              <a:rPr lang="en-US" b="0" kern="0" dirty="0">
                <a:solidFill>
                  <a:srgbClr val="000000"/>
                </a:solidFill>
              </a:rPr>
              <a:t>…</a:t>
            </a:r>
          </a:p>
        </p:txBody>
      </p:sp>
    </p:spTree>
    <p:extLst>
      <p:ext uri="{BB962C8B-B14F-4D97-AF65-F5344CB8AC3E}">
        <p14:creationId xmlns:p14="http://schemas.microsoft.com/office/powerpoint/2010/main" val="3483401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3"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3000" fill="hold"/>
                                        <p:tgtEl>
                                          <p:spTgt spid="7"/>
                                        </p:tgtEl>
                                        <p:attrNameLst>
                                          <p:attrName>ppt_x</p:attrName>
                                        </p:attrNameLst>
                                      </p:cBhvr>
                                      <p:tavLst>
                                        <p:tav tm="0">
                                          <p:val>
                                            <p:strVal val="1+#ppt_w/2"/>
                                          </p:val>
                                        </p:tav>
                                        <p:tav tm="100000">
                                          <p:val>
                                            <p:strVal val="#ppt_x"/>
                                          </p:val>
                                        </p:tav>
                                      </p:tavLst>
                                    </p:anim>
                                    <p:anim calcmode="lin" valueType="num">
                                      <p:cBhvr additive="base">
                                        <p:cTn id="8" dur="30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12" name="TextBox 11"/>
          <p:cNvSpPr txBox="1">
            <a:spLocks noChangeArrowheads="1"/>
          </p:cNvSpPr>
          <p:nvPr/>
        </p:nvSpPr>
        <p:spPr bwMode="auto">
          <a:xfrm>
            <a:off x="509477" y="3393406"/>
            <a:ext cx="447675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Sự</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vá</a:t>
            </a:r>
            <a:r>
              <a:rPr lang="en-US" b="0" i="1" kern="0" dirty="0">
                <a:solidFill>
                  <a:srgbClr val="000000"/>
                </a:solidFill>
              </a:rPr>
              <a:t> </a:t>
            </a:r>
            <a:r>
              <a:rPr lang="en-US" b="0" i="1" kern="0" dirty="0" err="1">
                <a:solidFill>
                  <a:srgbClr val="000000"/>
                </a:solidFill>
              </a:rPr>
              <a:t>phát</a:t>
            </a:r>
            <a:r>
              <a:rPr lang="en-US" b="0" i="1" kern="0" dirty="0">
                <a:solidFill>
                  <a:srgbClr val="000000"/>
                </a:solidFill>
              </a:rPr>
              <a:t> </a:t>
            </a:r>
            <a:r>
              <a:rPr lang="en-US" b="0" i="1" kern="0" dirty="0" err="1">
                <a:solidFill>
                  <a:srgbClr val="000000"/>
                </a:solidFill>
              </a:rPr>
              <a:t>triển</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quan</a:t>
            </a:r>
            <a:r>
              <a:rPr lang="en-US" b="0" i="1" kern="0" dirty="0">
                <a:solidFill>
                  <a:srgbClr val="000000"/>
                </a:solidFill>
              </a:rPr>
              <a:t> </a:t>
            </a:r>
            <a:r>
              <a:rPr lang="en-US" b="0" i="1" kern="0" dirty="0" err="1">
                <a:solidFill>
                  <a:srgbClr val="000000"/>
                </a:solidFill>
              </a:rPr>
              <a:t>hệ</a:t>
            </a:r>
            <a:r>
              <a:rPr lang="en-US" b="0" i="1" kern="0" dirty="0">
                <a:solidFill>
                  <a:srgbClr val="000000"/>
                </a:solidFill>
              </a:rPr>
              <a:t> </a:t>
            </a:r>
            <a:r>
              <a:rPr lang="en-US" b="0" i="1" kern="0" dirty="0" err="1">
                <a:solidFill>
                  <a:srgbClr val="000000"/>
                </a:solidFill>
              </a:rPr>
              <a:t>kinh</a:t>
            </a:r>
            <a:r>
              <a:rPr lang="en-US" b="0" i="1" kern="0" dirty="0">
                <a:solidFill>
                  <a:srgbClr val="000000"/>
                </a:solidFill>
              </a:rPr>
              <a:t> </a:t>
            </a:r>
            <a:r>
              <a:rPr lang="en-US" b="0" i="1" kern="0" dirty="0" err="1">
                <a:solidFill>
                  <a:srgbClr val="000000"/>
                </a:solidFill>
              </a:rPr>
              <a:t>tế</a:t>
            </a:r>
            <a:r>
              <a:rPr lang="en-US" b="0" i="1" kern="0" dirty="0">
                <a:solidFill>
                  <a:srgbClr val="000000"/>
                </a:solidFill>
              </a:rPr>
              <a:t>, </a:t>
            </a:r>
            <a:r>
              <a:rPr lang="en-US" b="0" i="1" kern="0" dirty="0" err="1">
                <a:solidFill>
                  <a:srgbClr val="000000"/>
                </a:solidFill>
              </a:rPr>
              <a:t>chính</a:t>
            </a:r>
            <a:r>
              <a:rPr lang="en-US" b="0" i="1" kern="0" dirty="0">
                <a:solidFill>
                  <a:srgbClr val="000000"/>
                </a:solidFill>
              </a:rPr>
              <a:t> </a:t>
            </a:r>
            <a:r>
              <a:rPr lang="en-US" b="0" i="1" kern="0" dirty="0" err="1">
                <a:solidFill>
                  <a:srgbClr val="000000"/>
                </a:solidFill>
              </a:rPr>
              <a:t>trị</a:t>
            </a:r>
            <a:r>
              <a:rPr lang="en-US" b="0" i="1" kern="0" dirty="0">
                <a:solidFill>
                  <a:srgbClr val="000000"/>
                </a:solidFill>
              </a:rPr>
              <a:t>, </a:t>
            </a:r>
            <a:r>
              <a:rPr lang="en-US" b="0" i="1" kern="0" dirty="0" err="1">
                <a:solidFill>
                  <a:srgbClr val="000000"/>
                </a:solidFill>
              </a:rPr>
              <a:t>văn</a:t>
            </a:r>
            <a:r>
              <a:rPr lang="en-US" b="0" i="1" kern="0" dirty="0">
                <a:solidFill>
                  <a:srgbClr val="000000"/>
                </a:solidFill>
              </a:rPr>
              <a:t> </a:t>
            </a:r>
            <a:r>
              <a:rPr lang="en-US" b="0" i="1" kern="0" dirty="0" err="1">
                <a:solidFill>
                  <a:srgbClr val="000000"/>
                </a:solidFill>
              </a:rPr>
              <a:t>hóa</a:t>
            </a:r>
            <a:r>
              <a:rPr lang="en-US" b="0" i="1" kern="0" dirty="0">
                <a:solidFill>
                  <a:srgbClr val="000000"/>
                </a:solidFill>
              </a:rPr>
              <a:t>… </a:t>
            </a:r>
          </a:p>
        </p:txBody>
      </p:sp>
      <p:sp>
        <p:nvSpPr>
          <p:cNvPr id="13" name="WordArt 2"/>
          <p:cNvSpPr>
            <a:spLocks noChangeArrowheads="1" noChangeShapeType="1" noTextEdit="1"/>
          </p:cNvSpPr>
          <p:nvPr/>
        </p:nvSpPr>
        <p:spPr bwMode="auto">
          <a:xfrm>
            <a:off x="1026478" y="2504123"/>
            <a:ext cx="3816350" cy="360362"/>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XÃ HỘI</a:t>
            </a:r>
          </a:p>
        </p:txBody>
      </p:sp>
      <p:grpSp>
        <p:nvGrpSpPr>
          <p:cNvPr id="51205" name="Group 2"/>
          <p:cNvGrpSpPr>
            <a:grpSpLocks/>
          </p:cNvGrpSpPr>
          <p:nvPr/>
        </p:nvGrpSpPr>
        <p:grpSpPr bwMode="auto">
          <a:xfrm>
            <a:off x="6096000" y="1390016"/>
            <a:ext cx="5591898" cy="4737736"/>
            <a:chOff x="252413" y="2636838"/>
            <a:chExt cx="9053116" cy="3735387"/>
          </a:xfrm>
        </p:grpSpPr>
        <p:grpSp>
          <p:nvGrpSpPr>
            <p:cNvPr id="51206" name="Group 13"/>
            <p:cNvGrpSpPr>
              <a:grpSpLocks/>
            </p:cNvGrpSpPr>
            <p:nvPr/>
          </p:nvGrpSpPr>
          <p:grpSpPr bwMode="auto">
            <a:xfrm>
              <a:off x="252413" y="2636838"/>
              <a:ext cx="9053116" cy="3721100"/>
              <a:chOff x="252413" y="2636911"/>
              <a:chExt cx="9281718" cy="3323596"/>
            </a:xfrm>
          </p:grpSpPr>
          <p:pic>
            <p:nvPicPr>
              <p:cNvPr id="6" name="Picture 5" descr="bandovanhoavnam"/>
              <p:cNvPicPr>
                <a:picLocks noChangeAspect="1" noChangeArrowheads="1"/>
              </p:cNvPicPr>
              <p:nvPr/>
            </p:nvPicPr>
            <p:blipFill>
              <a:blip r:embed="rId2"/>
              <a:srcRect/>
              <a:stretch>
                <a:fillRect/>
              </a:stretch>
            </p:blipFill>
            <p:spPr bwMode="auto">
              <a:xfrm>
                <a:off x="252413" y="2649672"/>
                <a:ext cx="2877573" cy="33108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7" name="Picture 6" descr="images969917_wto"/>
              <p:cNvPicPr>
                <a:picLocks noChangeAspect="1" noChangeArrowheads="1"/>
              </p:cNvPicPr>
              <p:nvPr/>
            </p:nvPicPr>
            <p:blipFill>
              <a:blip r:embed="rId3"/>
              <a:srcRect/>
              <a:stretch>
                <a:fillRect/>
              </a:stretch>
            </p:blipFill>
            <p:spPr bwMode="auto">
              <a:xfrm>
                <a:off x="3131612" y="2636911"/>
                <a:ext cx="2539834" cy="152426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13"/>
              <p:cNvPicPr>
                <a:picLocks noChangeAspect="1" noChangeArrowheads="1"/>
              </p:cNvPicPr>
              <p:nvPr/>
            </p:nvPicPr>
            <p:blipFill>
              <a:blip r:embed="rId4"/>
              <a:srcRect/>
              <a:stretch>
                <a:fillRect/>
              </a:stretch>
            </p:blipFill>
            <p:spPr bwMode="auto">
              <a:xfrm>
                <a:off x="5862296" y="2649672"/>
                <a:ext cx="3671835" cy="235034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5" name="TextBox 14"/>
            <p:cNvSpPr txBox="1">
              <a:spLocks noChangeArrowheads="1"/>
            </p:cNvSpPr>
            <p:nvPr/>
          </p:nvSpPr>
          <p:spPr bwMode="auto">
            <a:xfrm>
              <a:off x="5849541" y="5427005"/>
              <a:ext cx="3455988" cy="800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000" kern="0" dirty="0">
                  <a:solidFill>
                    <a:srgbClr val="000000"/>
                  </a:solidFill>
                </a:rPr>
                <a:t>VIỆT NAM </a:t>
              </a:r>
            </a:p>
            <a:p>
              <a:pPr algn="ctr" eaLnBrk="1" hangingPunct="1">
                <a:defRPr/>
              </a:pPr>
              <a:r>
                <a:rPr lang="en-US" sz="2000" kern="0" dirty="0">
                  <a:solidFill>
                    <a:srgbClr val="000000"/>
                  </a:solidFill>
                </a:rPr>
                <a:t>HỘI NHẬP VÀ PHÁT TRIỂN </a:t>
              </a:r>
            </a:p>
          </p:txBody>
        </p:sp>
        <p:pic>
          <p:nvPicPr>
            <p:cNvPr id="51208" name="Picture 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55894" y="4357686"/>
              <a:ext cx="2668234" cy="201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4456254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6" name="Freeform 4"/>
          <p:cNvSpPr>
            <a:spLocks/>
          </p:cNvSpPr>
          <p:nvPr/>
        </p:nvSpPr>
        <p:spPr bwMode="gray">
          <a:xfrm>
            <a:off x="2803525" y="1993900"/>
            <a:ext cx="2433638" cy="3671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4"/>
              <a:gd name="T97" fmla="*/ 0 h 2648"/>
              <a:gd name="T98" fmla="*/ 1824 w 1824"/>
              <a:gd name="T99" fmla="*/ 2648 h 264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rgbClr val="FF0000"/>
          </a:solidFill>
          <a:ln w="28575"/>
        </p:spPr>
        <p:style>
          <a:lnRef idx="2">
            <a:schemeClr val="accent2"/>
          </a:lnRef>
          <a:fillRef idx="1">
            <a:schemeClr val="lt1"/>
          </a:fillRef>
          <a:effectRef idx="0">
            <a:schemeClr val="accent2"/>
          </a:effectRef>
          <a:fontRef idx="minor">
            <a:schemeClr val="dk1"/>
          </a:fontRef>
        </p:style>
        <p:txBody>
          <a:bodyPr/>
          <a:lstStyle/>
          <a:p>
            <a:pPr eaLnBrk="0" fontAlgn="base" hangingPunct="0">
              <a:spcBef>
                <a:spcPct val="0"/>
              </a:spcBef>
              <a:spcAft>
                <a:spcPct val="0"/>
              </a:spcAft>
              <a:defRPr/>
            </a:pPr>
            <a:endParaRPr lang="en-US">
              <a:solidFill>
                <a:srgbClr val="1F5281"/>
              </a:solidFill>
            </a:endParaRPr>
          </a:p>
        </p:txBody>
      </p:sp>
      <p:grpSp>
        <p:nvGrpSpPr>
          <p:cNvPr id="2" name="Group 5"/>
          <p:cNvGrpSpPr>
            <a:grpSpLocks/>
          </p:cNvGrpSpPr>
          <p:nvPr/>
        </p:nvGrpSpPr>
        <p:grpSpPr bwMode="auto">
          <a:xfrm>
            <a:off x="3287713" y="4357266"/>
            <a:ext cx="5473700" cy="871935"/>
            <a:chOff x="1111" y="2568"/>
            <a:chExt cx="3448" cy="611"/>
          </a:xfrm>
          <a:solidFill>
            <a:schemeClr val="tx1">
              <a:lumMod val="40000"/>
              <a:lumOff val="60000"/>
            </a:schemeClr>
          </a:solidFill>
        </p:grpSpPr>
        <p:grpSp>
          <p:nvGrpSpPr>
            <p:cNvPr id="112668" name="Group 6"/>
            <p:cNvGrpSpPr>
              <a:grpSpLocks/>
            </p:cNvGrpSpPr>
            <p:nvPr/>
          </p:nvGrpSpPr>
          <p:grpSpPr bwMode="auto">
            <a:xfrm>
              <a:off x="1111" y="2568"/>
              <a:ext cx="3448" cy="611"/>
              <a:chOff x="528" y="1776"/>
              <a:chExt cx="1152" cy="384"/>
            </a:xfrm>
            <a:grpFill/>
          </p:grpSpPr>
          <p:sp>
            <p:nvSpPr>
              <p:cNvPr id="112670" name="AutoShape 7"/>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71" name="Text Box 8"/>
              <p:cNvSpPr txBox="1">
                <a:spLocks noChangeArrowheads="1"/>
              </p:cNvSpPr>
              <p:nvPr/>
            </p:nvSpPr>
            <p:spPr bwMode="gray">
              <a:xfrm>
                <a:off x="984" y="1875"/>
                <a:ext cx="223"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LÝ</a:t>
                </a:r>
              </a:p>
            </p:txBody>
          </p:sp>
        </p:grpSp>
        <p:pic>
          <p:nvPicPr>
            <p:cNvPr id="112669" name="Picture 9" descr="Ảnh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4" name="Group 10"/>
          <p:cNvGrpSpPr>
            <a:grpSpLocks/>
          </p:cNvGrpSpPr>
          <p:nvPr/>
        </p:nvGrpSpPr>
        <p:grpSpPr bwMode="auto">
          <a:xfrm>
            <a:off x="3935414" y="3493170"/>
            <a:ext cx="4105275" cy="871935"/>
            <a:chOff x="1519" y="2023"/>
            <a:chExt cx="2586" cy="611"/>
          </a:xfrm>
          <a:solidFill>
            <a:schemeClr val="tx1">
              <a:lumMod val="20000"/>
              <a:lumOff val="80000"/>
            </a:schemeClr>
          </a:solidFill>
        </p:grpSpPr>
        <p:grpSp>
          <p:nvGrpSpPr>
            <p:cNvPr id="112664" name="Group 11"/>
            <p:cNvGrpSpPr>
              <a:grpSpLocks/>
            </p:cNvGrpSpPr>
            <p:nvPr/>
          </p:nvGrpSpPr>
          <p:grpSpPr bwMode="auto">
            <a:xfrm>
              <a:off x="1519" y="2023"/>
              <a:ext cx="2586" cy="611"/>
              <a:chOff x="528" y="1776"/>
              <a:chExt cx="1152" cy="384"/>
            </a:xfrm>
            <a:grpFill/>
          </p:grpSpPr>
          <p:sp>
            <p:nvSpPr>
              <p:cNvPr id="112666" name="AutoShape 12"/>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67" name="Text Box 13"/>
              <p:cNvSpPr txBox="1">
                <a:spLocks noChangeArrowheads="1"/>
              </p:cNvSpPr>
              <p:nvPr/>
            </p:nvSpPr>
            <p:spPr bwMode="gray">
              <a:xfrm>
                <a:off x="954" y="1875"/>
                <a:ext cx="281"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H</a:t>
                </a:r>
                <a:r>
                  <a:rPr lang="vi-VN" dirty="0">
                    <a:solidFill>
                      <a:srgbClr val="000000"/>
                    </a:solidFill>
                    <a:cs typeface="Times New Roman" panose="02020603050405020304" pitchFamily="18" charset="0"/>
                  </a:rPr>
                  <a:t>ÓA</a:t>
                </a:r>
                <a:endParaRPr lang="en-US" dirty="0">
                  <a:solidFill>
                    <a:srgbClr val="000000"/>
                  </a:solidFill>
                  <a:cs typeface="Times New Roman" panose="02020603050405020304" pitchFamily="18" charset="0"/>
                </a:endParaRPr>
              </a:p>
            </p:txBody>
          </p:sp>
        </p:grpSp>
        <p:pic>
          <p:nvPicPr>
            <p:cNvPr id="112665" name="Picture 14" descr="chicken"/>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8" name="Group 21"/>
          <p:cNvGrpSpPr>
            <a:grpSpLocks/>
          </p:cNvGrpSpPr>
          <p:nvPr/>
        </p:nvGrpSpPr>
        <p:grpSpPr bwMode="auto">
          <a:xfrm>
            <a:off x="2640013" y="5171194"/>
            <a:ext cx="6840363" cy="1257353"/>
            <a:chOff x="703" y="3021"/>
            <a:chExt cx="4264" cy="907"/>
          </a:xfrm>
          <a:solidFill>
            <a:schemeClr val="tx1">
              <a:lumMod val="60000"/>
              <a:lumOff val="40000"/>
            </a:schemeClr>
          </a:solidFill>
        </p:grpSpPr>
        <p:grpSp>
          <p:nvGrpSpPr>
            <p:cNvPr id="112654" name="Group 22"/>
            <p:cNvGrpSpPr>
              <a:grpSpLocks/>
            </p:cNvGrpSpPr>
            <p:nvPr/>
          </p:nvGrpSpPr>
          <p:grpSpPr bwMode="auto">
            <a:xfrm>
              <a:off x="703" y="3021"/>
              <a:ext cx="4264" cy="907"/>
              <a:chOff x="528" y="2112"/>
              <a:chExt cx="1152" cy="384"/>
            </a:xfrm>
            <a:grpFill/>
          </p:grpSpPr>
          <p:sp>
            <p:nvSpPr>
              <p:cNvPr id="599063" name="AutoShape 23"/>
              <p:cNvSpPr>
                <a:spLocks noChangeArrowheads="1"/>
              </p:cNvSpPr>
              <p:nvPr/>
            </p:nvSpPr>
            <p:spPr bwMode="gray">
              <a:xfrm>
                <a:off x="528" y="211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8" name="Text Box 24"/>
              <p:cNvSpPr txBox="1">
                <a:spLocks noChangeArrowheads="1"/>
              </p:cNvSpPr>
              <p:nvPr/>
            </p:nvSpPr>
            <p:spPr bwMode="gray">
              <a:xfrm>
                <a:off x="1002" y="2211"/>
                <a:ext cx="178" cy="160"/>
              </a:xfrm>
              <a:prstGeom prst="rect">
                <a:avLst/>
              </a:prstGeom>
              <a:solidFill>
                <a:schemeClr val="accent2">
                  <a:lumMod val="60000"/>
                  <a:lumOff val="40000"/>
                </a:schemeClr>
              </a:solidFill>
              <a:ln w="3175">
                <a:headEnd/>
                <a:tailEnd/>
              </a:ln>
              <a:extLst/>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C</a:t>
                </a:r>
                <a:r>
                  <a:rPr lang="vi-VN" dirty="0">
                    <a:solidFill>
                      <a:srgbClr val="000000"/>
                    </a:solidFill>
                    <a:cs typeface="Times New Roman" panose="02020603050405020304" pitchFamily="18" charset="0"/>
                  </a:rPr>
                  <a:t>Ơ</a:t>
                </a:r>
                <a:endParaRPr lang="en-US" dirty="0">
                  <a:solidFill>
                    <a:srgbClr val="000000"/>
                  </a:solidFill>
                  <a:cs typeface="Times New Roman" panose="02020603050405020304" pitchFamily="18" charset="0"/>
                </a:endParaRPr>
              </a:p>
            </p:txBody>
          </p:sp>
        </p:grpSp>
        <p:pic>
          <p:nvPicPr>
            <p:cNvPr id="112655" name="Picture 25" descr="duaxedap"/>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pic>
          <p:nvPicPr>
            <p:cNvPr id="112656" name="Picture 26" descr="chomeo1"/>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112649" name="Group 27"/>
          <p:cNvGrpSpPr>
            <a:grpSpLocks/>
          </p:cNvGrpSpPr>
          <p:nvPr/>
        </p:nvGrpSpPr>
        <p:grpSpPr bwMode="auto">
          <a:xfrm>
            <a:off x="5160566" y="1811680"/>
            <a:ext cx="2087563" cy="897240"/>
            <a:chOff x="2200" y="1131"/>
            <a:chExt cx="816" cy="384"/>
          </a:xfrm>
          <a:solidFill>
            <a:srgbClr val="0070C0"/>
          </a:solidFill>
        </p:grpSpPr>
        <p:sp>
          <p:nvSpPr>
            <p:cNvPr id="112652" name="AutoShape 28"/>
            <p:cNvSpPr>
              <a:spLocks noChangeArrowheads="1"/>
            </p:cNvSpPr>
            <p:nvPr/>
          </p:nvSpPr>
          <p:spPr bwMode="gray">
            <a:xfrm>
              <a:off x="2200" y="1131"/>
              <a:ext cx="816" cy="384"/>
            </a:xfrm>
            <a:prstGeom prst="can">
              <a:avLst>
                <a:gd name="adj" fmla="val 25000"/>
              </a:avLst>
            </a:prstGeom>
            <a:grpFill/>
            <a:ln w="285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3" name="Text Box 29"/>
            <p:cNvSpPr txBox="1">
              <a:spLocks noChangeArrowheads="1"/>
            </p:cNvSpPr>
            <p:nvPr/>
          </p:nvSpPr>
          <p:spPr bwMode="gray">
            <a:xfrm>
              <a:off x="2294" y="1217"/>
              <a:ext cx="537" cy="198"/>
            </a:xfrm>
            <a:prstGeom prst="rect">
              <a:avLst/>
            </a:prstGeom>
            <a:solidFill>
              <a:schemeClr val="accent3"/>
            </a:solidFill>
            <a:ln w="285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sz="2400" dirty="0">
                  <a:solidFill>
                    <a:srgbClr val="000000"/>
                  </a:solidFill>
                  <a:cs typeface="Times New Roman" panose="02020603050405020304" pitchFamily="18" charset="0"/>
                </a:rPr>
                <a:t>X</a:t>
              </a:r>
              <a:r>
                <a:rPr lang="vi-VN" sz="2400" dirty="0">
                  <a:solidFill>
                    <a:srgbClr val="000000"/>
                  </a:solidFill>
                  <a:cs typeface="Times New Roman" panose="02020603050405020304" pitchFamily="18" charset="0"/>
                </a:rPr>
                <a:t>Ã</a:t>
              </a:r>
              <a:r>
                <a:rPr lang="en-US" sz="2400" dirty="0">
                  <a:solidFill>
                    <a:srgbClr val="000000"/>
                  </a:solidFill>
                  <a:cs typeface="Times New Roman" panose="02020603050405020304" pitchFamily="18" charset="0"/>
                </a:rPr>
                <a:t> H</a:t>
              </a:r>
              <a:r>
                <a:rPr lang="vi-VN" sz="2400" dirty="0">
                  <a:solidFill>
                    <a:srgbClr val="000000"/>
                  </a:solidFill>
                  <a:cs typeface="Times New Roman" panose="02020603050405020304" pitchFamily="18" charset="0"/>
                </a:rPr>
                <a:t>ỘI</a:t>
              </a:r>
              <a:endParaRPr lang="en-US" sz="2400" dirty="0">
                <a:solidFill>
                  <a:srgbClr val="000000"/>
                </a:solidFill>
                <a:cs typeface="Times New Roman" panose="02020603050405020304" pitchFamily="18" charset="0"/>
              </a:endParaRPr>
            </a:p>
          </p:txBody>
        </p:sp>
      </p:grpSp>
      <p:pic>
        <p:nvPicPr>
          <p:cNvPr id="52231" name="Picture 30" descr="2_1960_31"/>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578475" y="1212850"/>
            <a:ext cx="1238250" cy="776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2" name="Line 31"/>
          <p:cNvSpPr>
            <a:spLocks noChangeShapeType="1"/>
          </p:cNvSpPr>
          <p:nvPr/>
        </p:nvSpPr>
        <p:spPr bwMode="auto">
          <a:xfrm flipV="1">
            <a:off x="3214689" y="2049464"/>
            <a:ext cx="4518025" cy="4378325"/>
          </a:xfrm>
          <a:prstGeom prst="line">
            <a:avLst/>
          </a:prstGeom>
          <a:noFill/>
          <a:ln w="57150">
            <a:solidFill>
              <a:srgbClr val="FF0000"/>
            </a:solidFill>
            <a:prstDash val="lgDashDot"/>
            <a:round/>
            <a:headEnd type="triangle" w="med" len="me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2"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kern="0" dirty="0" err="1">
                <a:solidFill>
                  <a:srgbClr val="D60093"/>
                </a:solidFill>
                <a:latin typeface="+mj-lt"/>
              </a:rPr>
              <a:t>Mối</a:t>
            </a:r>
            <a:r>
              <a:rPr lang="en-US" kern="0" dirty="0">
                <a:solidFill>
                  <a:srgbClr val="D60093"/>
                </a:solidFill>
                <a:latin typeface="+mj-lt"/>
              </a:rPr>
              <a:t> </a:t>
            </a:r>
            <a:r>
              <a:rPr lang="en-US" kern="0" dirty="0" err="1">
                <a:solidFill>
                  <a:srgbClr val="D60093"/>
                </a:solidFill>
                <a:latin typeface="+mj-lt"/>
              </a:rPr>
              <a:t>quan</a:t>
            </a:r>
            <a:r>
              <a:rPr lang="en-US" kern="0" dirty="0">
                <a:solidFill>
                  <a:srgbClr val="D60093"/>
                </a:solidFill>
                <a:latin typeface="+mj-lt"/>
              </a:rPr>
              <a:t> </a:t>
            </a:r>
            <a:r>
              <a:rPr lang="en-US" kern="0" dirty="0" err="1">
                <a:solidFill>
                  <a:srgbClr val="D60093"/>
                </a:solidFill>
                <a:latin typeface="+mj-lt"/>
              </a:rPr>
              <a:t>hệ</a:t>
            </a:r>
            <a:r>
              <a:rPr lang="en-US" kern="0" dirty="0">
                <a:solidFill>
                  <a:srgbClr val="D60093"/>
                </a:solidFill>
                <a:latin typeface="+mj-lt"/>
              </a:rPr>
              <a:t> </a:t>
            </a:r>
            <a:r>
              <a:rPr lang="en-US" kern="0" dirty="0" err="1">
                <a:solidFill>
                  <a:srgbClr val="D60093"/>
                </a:solidFill>
                <a:latin typeface="+mj-lt"/>
              </a:rPr>
              <a:t>giữa</a:t>
            </a:r>
            <a:r>
              <a:rPr lang="en-US" kern="0" dirty="0">
                <a:solidFill>
                  <a:srgbClr val="D60093"/>
                </a:solidFill>
                <a:latin typeface="+mj-lt"/>
              </a:rPr>
              <a:t> </a:t>
            </a:r>
            <a:r>
              <a:rPr lang="en-US" kern="0" dirty="0" err="1">
                <a:solidFill>
                  <a:srgbClr val="D60093"/>
                </a:solidFill>
                <a:latin typeface="+mj-lt"/>
              </a:rPr>
              <a:t>các</a:t>
            </a:r>
            <a:r>
              <a:rPr lang="en-US" kern="0" dirty="0">
                <a:solidFill>
                  <a:srgbClr val="D60093"/>
                </a:solidFill>
                <a:latin typeface="+mj-lt"/>
              </a:rPr>
              <a:t> </a:t>
            </a:r>
            <a:r>
              <a:rPr lang="en-US" kern="0" dirty="0" err="1">
                <a:solidFill>
                  <a:srgbClr val="D60093"/>
                </a:solidFill>
                <a:latin typeface="+mj-lt"/>
              </a:rPr>
              <a:t>hình</a:t>
            </a:r>
            <a:r>
              <a:rPr lang="en-US" kern="0" dirty="0">
                <a:solidFill>
                  <a:srgbClr val="D60093"/>
                </a:solidFill>
                <a:latin typeface="+mj-lt"/>
              </a:rPr>
              <a:t> </a:t>
            </a:r>
            <a:r>
              <a:rPr lang="en-US" kern="0" dirty="0" err="1">
                <a:solidFill>
                  <a:srgbClr val="D60093"/>
                </a:solidFill>
                <a:latin typeface="+mj-lt"/>
              </a:rPr>
              <a:t>thức</a:t>
            </a:r>
            <a:r>
              <a:rPr lang="en-US" kern="0" dirty="0">
                <a:solidFill>
                  <a:srgbClr val="D60093"/>
                </a:solidFill>
                <a:latin typeface="+mj-lt"/>
              </a:rPr>
              <a:t> </a:t>
            </a:r>
            <a:r>
              <a:rPr lang="en-US" kern="0" dirty="0" err="1">
                <a:solidFill>
                  <a:srgbClr val="D60093"/>
                </a:solidFill>
                <a:latin typeface="+mj-lt"/>
              </a:rPr>
              <a:t>vận</a:t>
            </a:r>
            <a:r>
              <a:rPr lang="en-US" kern="0" dirty="0">
                <a:solidFill>
                  <a:srgbClr val="D60093"/>
                </a:solidFill>
                <a:latin typeface="+mj-lt"/>
              </a:rPr>
              <a:t> </a:t>
            </a:r>
            <a:r>
              <a:rPr lang="en-US" kern="0" dirty="0" err="1">
                <a:solidFill>
                  <a:srgbClr val="D60093"/>
                </a:solidFill>
                <a:latin typeface="+mj-lt"/>
              </a:rPr>
              <a:t>động</a:t>
            </a:r>
            <a:r>
              <a:rPr lang="en-US" kern="0" dirty="0">
                <a:solidFill>
                  <a:srgbClr val="D60093"/>
                </a:solidFill>
                <a:latin typeface="+mj-lt"/>
              </a:rPr>
              <a:t> </a:t>
            </a:r>
          </a:p>
        </p:txBody>
      </p:sp>
      <p:grpSp>
        <p:nvGrpSpPr>
          <p:cNvPr id="34" name="Group 11"/>
          <p:cNvGrpSpPr>
            <a:grpSpLocks/>
          </p:cNvGrpSpPr>
          <p:nvPr/>
        </p:nvGrpSpPr>
        <p:grpSpPr bwMode="auto">
          <a:xfrm>
            <a:off x="4614335" y="2629074"/>
            <a:ext cx="2851679" cy="871934"/>
            <a:chOff x="528" y="1662"/>
            <a:chExt cx="1152" cy="384"/>
          </a:xfrm>
          <a:solidFill>
            <a:srgbClr val="00B0F0"/>
          </a:solidFill>
        </p:grpSpPr>
        <p:sp>
          <p:nvSpPr>
            <p:cNvPr id="36" name="AutoShape 12"/>
            <p:cNvSpPr>
              <a:spLocks noChangeArrowheads="1"/>
            </p:cNvSpPr>
            <p:nvPr/>
          </p:nvSpPr>
          <p:spPr bwMode="gray">
            <a:xfrm>
              <a:off x="528" y="166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37" name="Text Box 13"/>
            <p:cNvSpPr txBox="1">
              <a:spLocks noChangeArrowheads="1"/>
            </p:cNvSpPr>
            <p:nvPr/>
          </p:nvSpPr>
          <p:spPr bwMode="gray">
            <a:xfrm>
              <a:off x="848" y="1761"/>
              <a:ext cx="429"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SINH</a:t>
              </a:r>
            </a:p>
          </p:txBody>
        </p:sp>
      </p:grpSp>
      <p:pic>
        <p:nvPicPr>
          <p:cNvPr id="38" name="Picture 19" descr="monarch3_flap_md_wht2"/>
          <p:cNvPicPr>
            <a:picLocks noChangeAspect="1" noChangeArrowheads="1" noCrop="1"/>
          </p:cNvPicPr>
          <p:nvPr/>
        </p:nvPicPr>
        <p:blipFill>
          <a:blip r:embed="rId7"/>
          <a:srcRect/>
          <a:stretch>
            <a:fillRect/>
          </a:stretch>
        </p:blipFill>
        <p:spPr bwMode="auto">
          <a:xfrm>
            <a:off x="6586538" y="3059113"/>
            <a:ext cx="792162" cy="3603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pic>
        <p:nvPicPr>
          <p:cNvPr id="39" name="Picture 20" descr="j0296822"/>
          <p:cNvPicPr>
            <a:picLocks noChangeAspect="1" noChangeArrowheads="1" noCrop="1"/>
          </p:cNvPicPr>
          <p:nvPr/>
        </p:nvPicPr>
        <p:blipFill>
          <a:blip r:embed="rId8"/>
          <a:srcRect/>
          <a:stretch>
            <a:fillRect/>
          </a:stretch>
        </p:blipFill>
        <p:spPr bwMode="auto">
          <a:xfrm>
            <a:off x="6684963" y="2849563"/>
            <a:ext cx="563562" cy="1952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spTree>
    <p:extLst>
      <p:ext uri="{BB962C8B-B14F-4D97-AF65-F5344CB8AC3E}">
        <p14:creationId xmlns:p14="http://schemas.microsoft.com/office/powerpoint/2010/main" val="2699113018"/>
      </p:ext>
    </p:extLst>
  </p:cSld>
  <p:clrMapOvr>
    <a:masterClrMapping/>
  </p:clrMapOvr>
  <p:transition>
    <p:wedge/>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p:cNvSpPr>
            <a:spLocks noGrp="1"/>
          </p:cNvSpPr>
          <p:nvPr>
            <p:ph type="dt" sz="half" idx="4294967295"/>
          </p:nvPr>
        </p:nvSpPr>
        <p:spPr>
          <a:xfrm>
            <a:off x="8737600" y="6245225"/>
            <a:ext cx="2844800" cy="476250"/>
          </a:xfrm>
          <a:prstGeom prst="rect">
            <a:avLst/>
          </a:prstGeom>
        </p:spPr>
        <p:txBody>
          <a:bodyPr/>
          <a:lstStyle/>
          <a:p>
            <a:pPr>
              <a:defRPr/>
            </a:pPr>
            <a:r>
              <a:rPr lang="en-US">
                <a:solidFill>
                  <a:srgbClr val="1F5281"/>
                </a:solidFill>
              </a:rPr>
              <a:t>www.themegallery.com</a:t>
            </a:r>
          </a:p>
        </p:txBody>
      </p:sp>
      <p:graphicFrame>
        <p:nvGraphicFramePr>
          <p:cNvPr id="4" name="Diagram 3"/>
          <p:cNvGraphicFramePr/>
          <p:nvPr>
            <p:extLst/>
          </p:nvPr>
        </p:nvGraphicFramePr>
        <p:xfrm>
          <a:off x="375653" y="1395663"/>
          <a:ext cx="7920037" cy="466825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p:cNvPicPr>
            <a:picLocks noChangeAspect="1"/>
          </p:cNvPicPr>
          <p:nvPr/>
        </p:nvPicPr>
        <p:blipFill>
          <a:blip r:embed="rId7"/>
          <a:stretch>
            <a:fillRect/>
          </a:stretch>
        </p:blipFill>
        <p:spPr>
          <a:xfrm>
            <a:off x="8469400" y="3837493"/>
            <a:ext cx="3403600" cy="2106108"/>
          </a:xfrm>
          <a:prstGeom prst="rect">
            <a:avLst/>
          </a:prstGeom>
          <a:ln>
            <a:noFill/>
          </a:ln>
          <a:effectLst>
            <a:outerShdw blurRad="292100" dist="139700" dir="2700000" algn="tl" rotWithShape="0">
              <a:srgbClr val="333333">
                <a:alpha val="65000"/>
              </a:srgbClr>
            </a:outerShdw>
          </a:effectLst>
        </p:spPr>
      </p:pic>
      <p:pic>
        <p:nvPicPr>
          <p:cNvPr id="6" name="Picture 5"/>
          <p:cNvPicPr>
            <a:picLocks noChangeAspect="1"/>
          </p:cNvPicPr>
          <p:nvPr/>
        </p:nvPicPr>
        <p:blipFill>
          <a:blip r:embed="rId8"/>
          <a:stretch>
            <a:fillRect/>
          </a:stretch>
        </p:blipFill>
        <p:spPr>
          <a:xfrm>
            <a:off x="8469400" y="1100642"/>
            <a:ext cx="3403600" cy="2592387"/>
          </a:xfrm>
          <a:prstGeom prst="rect">
            <a:avLst/>
          </a:prstGeom>
          <a:ln>
            <a:noFill/>
          </a:ln>
          <a:effectLst>
            <a:outerShdw blurRad="292100" dist="139700" dir="2700000" algn="tl" rotWithShape="0">
              <a:srgbClr val="333333">
                <a:alpha val="65000"/>
              </a:srgbClr>
            </a:outerShdw>
          </a:effectLst>
        </p:spPr>
      </p:pic>
      <p:sp>
        <p:nvSpPr>
          <p:cNvPr id="7" name="TextBox 11"/>
          <p:cNvSpPr txBox="1">
            <a:spLocks noChangeArrowheads="1"/>
          </p:cNvSpPr>
          <p:nvPr/>
        </p:nvSpPr>
        <p:spPr bwMode="auto">
          <a:xfrm>
            <a:off x="2214564" y="300039"/>
            <a:ext cx="79200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3600" kern="0" dirty="0" err="1">
                <a:solidFill>
                  <a:srgbClr val="000000"/>
                </a:solidFill>
              </a:rPr>
              <a:t>Vận</a:t>
            </a:r>
            <a:r>
              <a:rPr lang="en-US" sz="3600" kern="0" dirty="0">
                <a:solidFill>
                  <a:srgbClr val="000000"/>
                </a:solidFill>
              </a:rPr>
              <a:t> </a:t>
            </a:r>
            <a:r>
              <a:rPr lang="en-US" sz="3600" kern="0" dirty="0" err="1">
                <a:solidFill>
                  <a:srgbClr val="000000"/>
                </a:solidFill>
              </a:rPr>
              <a:t>động</a:t>
            </a:r>
            <a:r>
              <a:rPr lang="en-US" sz="3600" kern="0" dirty="0">
                <a:solidFill>
                  <a:srgbClr val="000000"/>
                </a:solidFill>
              </a:rPr>
              <a:t> </a:t>
            </a:r>
            <a:r>
              <a:rPr lang="en-US" sz="3600" kern="0" dirty="0" err="1">
                <a:solidFill>
                  <a:srgbClr val="000000"/>
                </a:solidFill>
              </a:rPr>
              <a:t>và</a:t>
            </a:r>
            <a:r>
              <a:rPr lang="en-US" sz="3600" kern="0" dirty="0">
                <a:solidFill>
                  <a:srgbClr val="000000"/>
                </a:solidFill>
              </a:rPr>
              <a:t> </a:t>
            </a:r>
            <a:r>
              <a:rPr lang="en-US" sz="3600" kern="0" dirty="0" err="1">
                <a:solidFill>
                  <a:srgbClr val="000000"/>
                </a:solidFill>
              </a:rPr>
              <a:t>đứng</a:t>
            </a:r>
            <a:r>
              <a:rPr lang="en-US" sz="3600" kern="0" dirty="0">
                <a:solidFill>
                  <a:srgbClr val="000000"/>
                </a:solidFill>
              </a:rPr>
              <a:t> </a:t>
            </a:r>
            <a:r>
              <a:rPr lang="en-US" sz="3600" kern="0" dirty="0" err="1">
                <a:solidFill>
                  <a:srgbClr val="000000"/>
                </a:solidFill>
              </a:rPr>
              <a:t>im</a:t>
            </a:r>
            <a:r>
              <a:rPr lang="en-US" sz="3600" kern="0" dirty="0">
                <a:solidFill>
                  <a:srgbClr val="000000"/>
                </a:solidFill>
              </a:rPr>
              <a:t> </a:t>
            </a:r>
          </a:p>
        </p:txBody>
      </p:sp>
    </p:spTree>
    <p:extLst>
      <p:ext uri="{BB962C8B-B14F-4D97-AF65-F5344CB8AC3E}">
        <p14:creationId xmlns:p14="http://schemas.microsoft.com/office/powerpoint/2010/main" val="3120382990"/>
      </p:ext>
    </p:extLst>
  </p:cSld>
  <p:clrMapOvr>
    <a:masterClrMapping/>
  </p:clrMapOvr>
  <p:transition>
    <p:wedge/>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6596" name="Text Box 4"/>
          <p:cNvSpPr txBox="1">
            <a:spLocks noChangeArrowheads="1"/>
          </p:cNvSpPr>
          <p:nvPr/>
        </p:nvSpPr>
        <p:spPr bwMode="auto">
          <a:xfrm>
            <a:off x="360608" y="1060450"/>
            <a:ext cx="920839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ct val="20000"/>
              </a:spcBef>
              <a:defRPr/>
            </a:pPr>
            <a:r>
              <a:rPr lang="en-US" altLang="en-US" sz="3600" b="1" dirty="0">
                <a:solidFill>
                  <a:srgbClr val="FF0000"/>
                </a:solidFill>
                <a:latin typeface="Times New Roman" panose="02020603050405020304" pitchFamily="18" charset="0"/>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Không</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00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về</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mặt</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vị</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trí</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quảng</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tính</a:t>
            </a:r>
            <a:r>
              <a:rPr lang="en-US" altLang="en-US" sz="2400" b="1" u="sng"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cấu</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quy</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mô</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mối</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tương</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quan</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nhất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định</a:t>
            </a:r>
            <a:endParaRPr lang="en-US" altLang="en-US" sz="2400" dirty="0">
              <a:solidFill>
                <a:srgbClr val="000000"/>
              </a:solidFill>
              <a:latin typeface="+mn-lt"/>
              <a:cs typeface="Times New Roman" panose="02020603050405020304" pitchFamily="18" charset="0"/>
            </a:endParaRPr>
          </a:p>
        </p:txBody>
      </p:sp>
      <p:sp>
        <p:nvSpPr>
          <p:cNvPr id="366597" name="Rectangle 5"/>
          <p:cNvSpPr>
            <a:spLocks noChangeArrowheads="1"/>
          </p:cNvSpPr>
          <p:nvPr/>
        </p:nvSpPr>
        <p:spPr bwMode="auto">
          <a:xfrm>
            <a:off x="850006" y="3249274"/>
            <a:ext cx="2693294" cy="86995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Ở chỗ nào</a:t>
            </a:r>
          </a:p>
        </p:txBody>
      </p:sp>
      <p:sp>
        <p:nvSpPr>
          <p:cNvPr id="366599" name="Rectangle 7"/>
          <p:cNvSpPr>
            <a:spLocks noChangeArrowheads="1"/>
          </p:cNvSpPr>
          <p:nvPr/>
        </p:nvSpPr>
        <p:spPr bwMode="auto">
          <a:xfrm>
            <a:off x="5261322" y="3280331"/>
            <a:ext cx="2895600" cy="86360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rộng, bề dài,</a:t>
            </a:r>
          </a:p>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cao</a:t>
            </a:r>
          </a:p>
        </p:txBody>
      </p:sp>
      <p:cxnSp>
        <p:nvCxnSpPr>
          <p:cNvPr id="3" name="Straight Arrow Connector 2"/>
          <p:cNvCxnSpPr>
            <a:stCxn id="366596" idx="2"/>
            <a:endCxn id="366597" idx="0"/>
          </p:cNvCxnSpPr>
          <p:nvPr/>
        </p:nvCxnSpPr>
        <p:spPr>
          <a:xfrm flipH="1">
            <a:off x="2196653" y="2076113"/>
            <a:ext cx="2768153" cy="1173161"/>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66596" idx="2"/>
            <a:endCxn id="366599" idx="0"/>
          </p:cNvCxnSpPr>
          <p:nvPr/>
        </p:nvCxnSpPr>
        <p:spPr>
          <a:xfrm>
            <a:off x="4964806" y="2076113"/>
            <a:ext cx="1744316" cy="1204218"/>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sp>
        <p:nvSpPr>
          <p:cNvPr id="15" name="Text Box 2"/>
          <p:cNvSpPr txBox="1">
            <a:spLocks noChangeArrowheads="1"/>
          </p:cNvSpPr>
          <p:nvPr/>
        </p:nvSpPr>
        <p:spPr bwMode="auto">
          <a:xfrm>
            <a:off x="525351" y="4655999"/>
            <a:ext cx="81915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a:defRPr/>
            </a:pPr>
            <a:r>
              <a:rPr lang="en-US" altLang="en-US" sz="3600" b="1" dirty="0">
                <a:solidFill>
                  <a:srgbClr val="FF0000"/>
                </a:solidFill>
                <a:latin typeface="Arial" panose="020B0604020202020204" pitchFamily="34"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Thời</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FF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độ</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dài</a:t>
            </a:r>
            <a:r>
              <a:rPr lang="en-US" altLang="en-US" sz="2400" b="1" dirty="0">
                <a:solidFill>
                  <a:srgbClr val="0808C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diễn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biến</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sự</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tiếp</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nhau</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quá</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phát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triển</a:t>
            </a:r>
            <a:r>
              <a:rPr lang="en-US" altLang="en-US" sz="2400" dirty="0">
                <a:solidFill>
                  <a:srgbClr val="000000"/>
                </a:solidFill>
                <a:latin typeface="+mn-lt"/>
                <a:cs typeface="Times New Roman" panose="02020603050405020304" pitchFamily="18" charset="0"/>
              </a:rPr>
              <a:t>. </a:t>
            </a:r>
          </a:p>
        </p:txBody>
      </p:sp>
      <p:sp>
        <p:nvSpPr>
          <p:cNvPr id="123912" name="Text Box 6"/>
          <p:cNvSpPr txBox="1">
            <a:spLocks noChangeArrowheads="1"/>
          </p:cNvSpPr>
          <p:nvPr/>
        </p:nvSpPr>
        <p:spPr bwMode="auto">
          <a:xfrm>
            <a:off x="2019301" y="311151"/>
            <a:ext cx="8367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pP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Hình</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thức</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tồn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tại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của</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vật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chất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Không</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và</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thời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endParaRPr lang="en-US" b="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endParaRPr>
          </a:p>
        </p:txBody>
      </p:sp>
      <p:pic>
        <p:nvPicPr>
          <p:cNvPr id="17"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9242117" y="2179986"/>
            <a:ext cx="2435419" cy="2307133"/>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pic>
        <p:nvPicPr>
          <p:cNvPr id="18" name="Picture 17" descr="neptun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687790">
            <a:off x="8891787" y="4589067"/>
            <a:ext cx="2736850" cy="203517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a:extLst/>
        </p:spPr>
      </p:pic>
      <p:pic>
        <p:nvPicPr>
          <p:cNvPr id="19" name="Picture 10" descr="Ảnh20"/>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8992740" y="3790811"/>
            <a:ext cx="1152525"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9" descr="j0286668"/>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0021657" y="3754214"/>
            <a:ext cx="1008062"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388420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66596"/>
                                        </p:tgtEl>
                                        <p:attrNameLst>
                                          <p:attrName>style.visibility</p:attrName>
                                        </p:attrNameLst>
                                      </p:cBhvr>
                                      <p:to>
                                        <p:strVal val="visible"/>
                                      </p:to>
                                    </p:set>
                                    <p:anim calcmode="lin" valueType="num">
                                      <p:cBhvr>
                                        <p:cTn id="7" dur="500" fill="hold"/>
                                        <p:tgtEl>
                                          <p:spTgt spid="366596"/>
                                        </p:tgtEl>
                                        <p:attrNameLst>
                                          <p:attrName>ppt_w</p:attrName>
                                        </p:attrNameLst>
                                      </p:cBhvr>
                                      <p:tavLst>
                                        <p:tav tm="0">
                                          <p:val>
                                            <p:fltVal val="0"/>
                                          </p:val>
                                        </p:tav>
                                        <p:tav tm="100000">
                                          <p:val>
                                            <p:strVal val="#ppt_w"/>
                                          </p:val>
                                        </p:tav>
                                      </p:tavLst>
                                    </p:anim>
                                    <p:anim calcmode="lin" valueType="num">
                                      <p:cBhvr>
                                        <p:cTn id="8" dur="500" fill="hold"/>
                                        <p:tgtEl>
                                          <p:spTgt spid="366596"/>
                                        </p:tgtEl>
                                        <p:attrNameLst>
                                          <p:attrName>ppt_h</p:attrName>
                                        </p:attrNameLst>
                                      </p:cBhvr>
                                      <p:tavLst>
                                        <p:tav tm="0">
                                          <p:val>
                                            <p:fltVal val="0"/>
                                          </p:val>
                                        </p:tav>
                                        <p:tav tm="100000">
                                          <p:val>
                                            <p:strVal val="#ppt_h"/>
                                          </p:val>
                                        </p:tav>
                                      </p:tavLst>
                                    </p:anim>
                                    <p:animEffect transition="in" filter="fade">
                                      <p:cBhvr>
                                        <p:cTn id="9" dur="500"/>
                                        <p:tgtEl>
                                          <p:spTgt spid="36659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31"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1000" fill="hold"/>
                                        <p:tgtEl>
                                          <p:spTgt spid="3"/>
                                        </p:tgtEl>
                                        <p:attrNameLst>
                                          <p:attrName>ppt_w</p:attrName>
                                        </p:attrNameLst>
                                      </p:cBhvr>
                                      <p:tavLst>
                                        <p:tav tm="0">
                                          <p:val>
                                            <p:fltVal val="0"/>
                                          </p:val>
                                        </p:tav>
                                        <p:tav tm="100000">
                                          <p:val>
                                            <p:strVal val="#ppt_w"/>
                                          </p:val>
                                        </p:tav>
                                      </p:tavLst>
                                    </p:anim>
                                    <p:anim calcmode="lin" valueType="num">
                                      <p:cBhvr>
                                        <p:cTn id="15" dur="1000" fill="hold"/>
                                        <p:tgtEl>
                                          <p:spTgt spid="3"/>
                                        </p:tgtEl>
                                        <p:attrNameLst>
                                          <p:attrName>ppt_h</p:attrName>
                                        </p:attrNameLst>
                                      </p:cBhvr>
                                      <p:tavLst>
                                        <p:tav tm="0">
                                          <p:val>
                                            <p:fltVal val="0"/>
                                          </p:val>
                                        </p:tav>
                                        <p:tav tm="100000">
                                          <p:val>
                                            <p:strVal val="#ppt_h"/>
                                          </p:val>
                                        </p:tav>
                                      </p:tavLst>
                                    </p:anim>
                                    <p:anim calcmode="lin" valueType="num">
                                      <p:cBhvr>
                                        <p:cTn id="16" dur="1000" fill="hold"/>
                                        <p:tgtEl>
                                          <p:spTgt spid="3"/>
                                        </p:tgtEl>
                                        <p:attrNameLst>
                                          <p:attrName>style.rotation</p:attrName>
                                        </p:attrNameLst>
                                      </p:cBhvr>
                                      <p:tavLst>
                                        <p:tav tm="0">
                                          <p:val>
                                            <p:fltVal val="90"/>
                                          </p:val>
                                        </p:tav>
                                        <p:tav tm="100000">
                                          <p:val>
                                            <p:fltVal val="0"/>
                                          </p:val>
                                        </p:tav>
                                      </p:tavLst>
                                    </p:anim>
                                    <p:animEffect transition="in" filter="fade">
                                      <p:cBhvr>
                                        <p:cTn id="17" dur="10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1" presetClass="entr" presetSubtype="0" fill="hold" grpId="0" nodeType="clickEffect">
                                  <p:stCondLst>
                                    <p:cond delay="0"/>
                                  </p:stCondLst>
                                  <p:childTnLst>
                                    <p:set>
                                      <p:cBhvr>
                                        <p:cTn id="21" dur="1" fill="hold">
                                          <p:stCondLst>
                                            <p:cond delay="0"/>
                                          </p:stCondLst>
                                        </p:cTn>
                                        <p:tgtEl>
                                          <p:spTgt spid="366597"/>
                                        </p:tgtEl>
                                        <p:attrNameLst>
                                          <p:attrName>style.visibility</p:attrName>
                                        </p:attrNameLst>
                                      </p:cBhvr>
                                      <p:to>
                                        <p:strVal val="visible"/>
                                      </p:to>
                                    </p:set>
                                    <p:anim calcmode="lin" valueType="num">
                                      <p:cBhvr>
                                        <p:cTn id="22" dur="1000" fill="hold"/>
                                        <p:tgtEl>
                                          <p:spTgt spid="366597"/>
                                        </p:tgtEl>
                                        <p:attrNameLst>
                                          <p:attrName>ppt_w</p:attrName>
                                        </p:attrNameLst>
                                      </p:cBhvr>
                                      <p:tavLst>
                                        <p:tav tm="0">
                                          <p:val>
                                            <p:fltVal val="0"/>
                                          </p:val>
                                        </p:tav>
                                        <p:tav tm="100000">
                                          <p:val>
                                            <p:strVal val="#ppt_w"/>
                                          </p:val>
                                        </p:tav>
                                      </p:tavLst>
                                    </p:anim>
                                    <p:anim calcmode="lin" valueType="num">
                                      <p:cBhvr>
                                        <p:cTn id="23" dur="1000" fill="hold"/>
                                        <p:tgtEl>
                                          <p:spTgt spid="366597"/>
                                        </p:tgtEl>
                                        <p:attrNameLst>
                                          <p:attrName>ppt_h</p:attrName>
                                        </p:attrNameLst>
                                      </p:cBhvr>
                                      <p:tavLst>
                                        <p:tav tm="0">
                                          <p:val>
                                            <p:fltVal val="0"/>
                                          </p:val>
                                        </p:tav>
                                        <p:tav tm="100000">
                                          <p:val>
                                            <p:strVal val="#ppt_h"/>
                                          </p:val>
                                        </p:tav>
                                      </p:tavLst>
                                    </p:anim>
                                    <p:anim calcmode="lin" valueType="num">
                                      <p:cBhvr>
                                        <p:cTn id="24" dur="1000" fill="hold"/>
                                        <p:tgtEl>
                                          <p:spTgt spid="366597"/>
                                        </p:tgtEl>
                                        <p:attrNameLst>
                                          <p:attrName>style.rotation</p:attrName>
                                        </p:attrNameLst>
                                      </p:cBhvr>
                                      <p:tavLst>
                                        <p:tav tm="0">
                                          <p:val>
                                            <p:fltVal val="90"/>
                                          </p:val>
                                        </p:tav>
                                        <p:tav tm="100000">
                                          <p:val>
                                            <p:fltVal val="0"/>
                                          </p:val>
                                        </p:tav>
                                      </p:tavLst>
                                    </p:anim>
                                    <p:animEffect transition="in" filter="fade">
                                      <p:cBhvr>
                                        <p:cTn id="25" dur="1000"/>
                                        <p:tgtEl>
                                          <p:spTgt spid="36659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1"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 calcmode="lin" valueType="num">
                                      <p:cBhvr>
                                        <p:cTn id="30" dur="1000" fill="hold"/>
                                        <p:tgtEl>
                                          <p:spTgt spid="6"/>
                                        </p:tgtEl>
                                        <p:attrNameLst>
                                          <p:attrName>ppt_w</p:attrName>
                                        </p:attrNameLst>
                                      </p:cBhvr>
                                      <p:tavLst>
                                        <p:tav tm="0">
                                          <p:val>
                                            <p:fltVal val="0"/>
                                          </p:val>
                                        </p:tav>
                                        <p:tav tm="100000">
                                          <p:val>
                                            <p:strVal val="#ppt_w"/>
                                          </p:val>
                                        </p:tav>
                                      </p:tavLst>
                                    </p:anim>
                                    <p:anim calcmode="lin" valueType="num">
                                      <p:cBhvr>
                                        <p:cTn id="31" dur="1000" fill="hold"/>
                                        <p:tgtEl>
                                          <p:spTgt spid="6"/>
                                        </p:tgtEl>
                                        <p:attrNameLst>
                                          <p:attrName>ppt_h</p:attrName>
                                        </p:attrNameLst>
                                      </p:cBhvr>
                                      <p:tavLst>
                                        <p:tav tm="0">
                                          <p:val>
                                            <p:fltVal val="0"/>
                                          </p:val>
                                        </p:tav>
                                        <p:tav tm="100000">
                                          <p:val>
                                            <p:strVal val="#ppt_h"/>
                                          </p:val>
                                        </p:tav>
                                      </p:tavLst>
                                    </p:anim>
                                    <p:anim calcmode="lin" valueType="num">
                                      <p:cBhvr>
                                        <p:cTn id="32" dur="1000" fill="hold"/>
                                        <p:tgtEl>
                                          <p:spTgt spid="6"/>
                                        </p:tgtEl>
                                        <p:attrNameLst>
                                          <p:attrName>style.rotation</p:attrName>
                                        </p:attrNameLst>
                                      </p:cBhvr>
                                      <p:tavLst>
                                        <p:tav tm="0">
                                          <p:val>
                                            <p:fltVal val="90"/>
                                          </p:val>
                                        </p:tav>
                                        <p:tav tm="100000">
                                          <p:val>
                                            <p:fltVal val="0"/>
                                          </p:val>
                                        </p:tav>
                                      </p:tavLst>
                                    </p:anim>
                                    <p:animEffect transition="in" filter="fade">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1" presetClass="entr" presetSubtype="0" fill="hold" grpId="0" nodeType="clickEffect">
                                  <p:stCondLst>
                                    <p:cond delay="0"/>
                                  </p:stCondLst>
                                  <p:childTnLst>
                                    <p:set>
                                      <p:cBhvr>
                                        <p:cTn id="37" dur="1" fill="hold">
                                          <p:stCondLst>
                                            <p:cond delay="0"/>
                                          </p:stCondLst>
                                        </p:cTn>
                                        <p:tgtEl>
                                          <p:spTgt spid="366599"/>
                                        </p:tgtEl>
                                        <p:attrNameLst>
                                          <p:attrName>style.visibility</p:attrName>
                                        </p:attrNameLst>
                                      </p:cBhvr>
                                      <p:to>
                                        <p:strVal val="visible"/>
                                      </p:to>
                                    </p:set>
                                    <p:anim calcmode="lin" valueType="num">
                                      <p:cBhvr>
                                        <p:cTn id="38" dur="1000" fill="hold"/>
                                        <p:tgtEl>
                                          <p:spTgt spid="366599"/>
                                        </p:tgtEl>
                                        <p:attrNameLst>
                                          <p:attrName>ppt_w</p:attrName>
                                        </p:attrNameLst>
                                      </p:cBhvr>
                                      <p:tavLst>
                                        <p:tav tm="0">
                                          <p:val>
                                            <p:fltVal val="0"/>
                                          </p:val>
                                        </p:tav>
                                        <p:tav tm="100000">
                                          <p:val>
                                            <p:strVal val="#ppt_w"/>
                                          </p:val>
                                        </p:tav>
                                      </p:tavLst>
                                    </p:anim>
                                    <p:anim calcmode="lin" valueType="num">
                                      <p:cBhvr>
                                        <p:cTn id="39" dur="1000" fill="hold"/>
                                        <p:tgtEl>
                                          <p:spTgt spid="366599"/>
                                        </p:tgtEl>
                                        <p:attrNameLst>
                                          <p:attrName>ppt_h</p:attrName>
                                        </p:attrNameLst>
                                      </p:cBhvr>
                                      <p:tavLst>
                                        <p:tav tm="0">
                                          <p:val>
                                            <p:fltVal val="0"/>
                                          </p:val>
                                        </p:tav>
                                        <p:tav tm="100000">
                                          <p:val>
                                            <p:strVal val="#ppt_h"/>
                                          </p:val>
                                        </p:tav>
                                      </p:tavLst>
                                    </p:anim>
                                    <p:anim calcmode="lin" valueType="num">
                                      <p:cBhvr>
                                        <p:cTn id="40" dur="1000" fill="hold"/>
                                        <p:tgtEl>
                                          <p:spTgt spid="366599"/>
                                        </p:tgtEl>
                                        <p:attrNameLst>
                                          <p:attrName>style.rotation</p:attrName>
                                        </p:attrNameLst>
                                      </p:cBhvr>
                                      <p:tavLst>
                                        <p:tav tm="0">
                                          <p:val>
                                            <p:fltVal val="90"/>
                                          </p:val>
                                        </p:tav>
                                        <p:tav tm="100000">
                                          <p:val>
                                            <p:fltVal val="0"/>
                                          </p:val>
                                        </p:tav>
                                      </p:tavLst>
                                    </p:anim>
                                    <p:animEffect transition="in" filter="fade">
                                      <p:cBhvr>
                                        <p:cTn id="41" dur="1000"/>
                                        <p:tgtEl>
                                          <p:spTgt spid="366599"/>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Effect transition="in" filter="fad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596" grpId="0"/>
      <p:bldP spid="366597" grpId="0" animBg="1"/>
      <p:bldP spid="366599" grpId="0" animBg="1"/>
      <p:bldP spid="15"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093811" y="23324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33CC"/>
                </a:solidFill>
                <a:latin typeface="+mj-lt"/>
                <a:ea typeface="SimSun" panose="02010600030101010101" pitchFamily="2" charset="-122"/>
                <a:cs typeface="Times New Roman" panose="02020603050405020304" pitchFamily="18" charset="0"/>
              </a:rPr>
              <a:t>Tính</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chất</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của</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không</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thời</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endParaRPr lang="en-US" sz="2400" b="1" dirty="0">
              <a:solidFill>
                <a:srgbClr val="0033CC"/>
              </a:solidFill>
              <a:latin typeface="+mj-lt"/>
              <a:ea typeface="SimSun" panose="02010600030101010101" pitchFamily="2" charset="-122"/>
              <a:cs typeface="Times New Roman" panose="02020603050405020304" pitchFamily="18" charset="0"/>
            </a:endParaRPr>
          </a:p>
        </p:txBody>
      </p:sp>
      <p:grpSp>
        <p:nvGrpSpPr>
          <p:cNvPr id="4" name="Group 26"/>
          <p:cNvGrpSpPr>
            <a:grpSpLocks/>
          </p:cNvGrpSpPr>
          <p:nvPr/>
        </p:nvGrpSpPr>
        <p:grpSpPr bwMode="auto">
          <a:xfrm>
            <a:off x="386310" y="888642"/>
            <a:ext cx="2344737" cy="3476940"/>
            <a:chOff x="326245" y="2076413"/>
            <a:chExt cx="2413471" cy="3078355"/>
          </a:xfrm>
        </p:grpSpPr>
        <p:sp>
          <p:nvSpPr>
            <p:cNvPr id="5" name="Text Box 2"/>
            <p:cNvSpPr txBox="1">
              <a:spLocks noChangeArrowheads="1"/>
            </p:cNvSpPr>
            <p:nvPr/>
          </p:nvSpPr>
          <p:spPr bwMode="auto">
            <a:xfrm rot="10788493" flipV="1">
              <a:off x="613583" y="4693103"/>
              <a:ext cx="14913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ts val="200"/>
                </a:spcBef>
                <a:spcAft>
                  <a:spcPts val="200"/>
                </a:spcAft>
                <a:buClrTx/>
                <a:buNone/>
              </a:pPr>
              <a:r>
                <a:rPr lang="en-US" sz="2400" b="1">
                  <a:solidFill>
                    <a:srgbClr val="333300"/>
                  </a:solidFill>
                  <a:latin typeface="Times New Roman" panose="02020603050405020304" pitchFamily="18" charset="0"/>
                  <a:ea typeface="SimSun" panose="02010600030101010101" pitchFamily="2" charset="-122"/>
                  <a:cs typeface="Arial" panose="020B0604020202020204" pitchFamily="34" charset="0"/>
                </a:rPr>
                <a:t>V.I.Lênin</a:t>
              </a:r>
            </a:p>
          </p:txBody>
        </p:sp>
        <p:pic>
          <p:nvPicPr>
            <p:cNvPr id="6" name="Picture 5"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45" y="2076413"/>
              <a:ext cx="2413471" cy="2648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
          <p:cNvGrpSpPr>
            <a:grpSpLocks/>
          </p:cNvGrpSpPr>
          <p:nvPr/>
        </p:nvGrpSpPr>
        <p:grpSpPr bwMode="auto">
          <a:xfrm>
            <a:off x="3372815" y="1069365"/>
            <a:ext cx="7680960" cy="2356415"/>
            <a:chOff x="3160548" y="2060848"/>
            <a:chExt cx="5804291" cy="2700943"/>
          </a:xfrm>
        </p:grpSpPr>
        <p:sp>
          <p:nvSpPr>
            <p:cNvPr id="8" name="Rounded Rectangle 7"/>
            <p:cNvSpPr/>
            <p:nvPr/>
          </p:nvSpPr>
          <p:spPr bwMode="auto">
            <a:xfrm>
              <a:off x="4140101" y="3068734"/>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latin typeface="+mj-lt"/>
                  <a:cs typeface="Times New Roman" panose="02020603050405020304" pitchFamily="18" charset="0"/>
                </a:rPr>
                <a:t>Tính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vĩnh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cửu</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vô</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tận</a:t>
              </a:r>
              <a:endParaRPr lang="en-US" sz="2800" b="1" dirty="0">
                <a:solidFill>
                  <a:srgbClr val="006600"/>
                </a:solidFill>
                <a:latin typeface="+mj-lt"/>
                <a:cs typeface="Times New Roman" panose="02020603050405020304" pitchFamily="18" charset="0"/>
              </a:endParaRPr>
            </a:p>
          </p:txBody>
        </p:sp>
        <p:sp>
          <p:nvSpPr>
            <p:cNvPr id="9" name="Rounded Rectangle 8"/>
            <p:cNvSpPr/>
            <p:nvPr/>
          </p:nvSpPr>
          <p:spPr bwMode="auto">
            <a:xfrm>
              <a:off x="3168486" y="4063924"/>
              <a:ext cx="5783653" cy="697867"/>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0000"/>
                  </a:solidFill>
                  <a:latin typeface="Times New Roman" panose="02020603050405020304" pitchFamily="18" charset="0"/>
                  <a:cs typeface="Times New Roman" panose="02020603050405020304" pitchFamily="18" charset="0"/>
                </a:rPr>
                <a:t>Tính</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ba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không</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một</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thời</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endParaRPr lang="en-US" sz="2400" b="1" dirty="0">
                <a:solidFill>
                  <a:srgbClr val="000000"/>
                </a:solidFill>
                <a:latin typeface="Times New Roman" panose="02020603050405020304" pitchFamily="18" charset="0"/>
                <a:cs typeface="Times New Roman" panose="02020603050405020304" pitchFamily="18" charset="0"/>
              </a:endParaRPr>
            </a:p>
          </p:txBody>
        </p:sp>
        <p:sp>
          <p:nvSpPr>
            <p:cNvPr id="10" name="Rounded Rectangle 9"/>
            <p:cNvSpPr/>
            <p:nvPr/>
          </p:nvSpPr>
          <p:spPr bwMode="auto">
            <a:xfrm>
              <a:off x="4140101" y="2060848"/>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Tính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khách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quan</a:t>
              </a:r>
              <a:endPar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endParaRPr>
            </a:p>
          </p:txBody>
        </p:sp>
        <p:pic>
          <p:nvPicPr>
            <p:cNvPr id="11"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0548" y="2060848"/>
              <a:ext cx="988968" cy="199101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sp>
        <p:nvSpPr>
          <p:cNvPr id="12" name="Text Box 6"/>
          <p:cNvSpPr txBox="1">
            <a:spLocks noChangeArrowheads="1"/>
          </p:cNvSpPr>
          <p:nvPr/>
        </p:nvSpPr>
        <p:spPr bwMode="auto">
          <a:xfrm>
            <a:off x="3121124" y="3668192"/>
            <a:ext cx="8461375"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None/>
            </a:pPr>
            <a:r>
              <a:rPr lang="en-US" sz="26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Theo </a:t>
            </a:r>
            <a:r>
              <a:rPr lang="en-US" sz="24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V.I.Lênin</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Trong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thế</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giới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có</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gì</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và</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thể</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thời</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13" name="Rectangle 12"/>
          <p:cNvSpPr/>
          <p:nvPr/>
        </p:nvSpPr>
        <p:spPr>
          <a:xfrm>
            <a:off x="759853" y="5141710"/>
            <a:ext cx="11269013" cy="830997"/>
          </a:xfrm>
          <a:prstGeom prst="rect">
            <a:avLst/>
          </a:prstGeom>
        </p:spPr>
        <p:txBody>
          <a:bodyPr wrap="square">
            <a:spAutoFit/>
          </a:bodyPr>
          <a:lstStyle/>
          <a:p>
            <a:pPr indent="457200" algn="ctr">
              <a:spcBef>
                <a:spcPts val="600"/>
              </a:spcBef>
              <a:spcAft>
                <a:spcPts val="600"/>
              </a:spcAft>
              <a:tabLst>
                <a:tab pos="5257800" algn="l"/>
              </a:tabLst>
            </a:pPr>
            <a:r>
              <a:rPr lang="pt-BR" sz="2400" b="1" dirty="0" smtClean="0">
                <a:solidFill>
                  <a:srgbClr val="000099"/>
                </a:solidFill>
                <a:latin typeface="+mj-lt"/>
                <a:ea typeface="Times New Roman" panose="02020603050405020304" pitchFamily="18" charset="0"/>
                <a:cs typeface="Times New Roman" panose="02020603050405020304" pitchFamily="18" charset="0"/>
              </a:rPr>
              <a:t>→ </a:t>
            </a:r>
            <a:r>
              <a:rPr lang="pt-BR" sz="2400" b="1" dirty="0" smtClean="0">
                <a:solidFill>
                  <a:srgbClr val="996633"/>
                </a:solidFill>
                <a:latin typeface="+mj-lt"/>
                <a:ea typeface="Times New Roman" panose="02020603050405020304" pitchFamily="18" charset="0"/>
              </a:rPr>
              <a:t>xem </a:t>
            </a:r>
            <a:r>
              <a:rPr lang="pt-BR" sz="2400" b="1" dirty="0">
                <a:solidFill>
                  <a:srgbClr val="996633"/>
                </a:solidFill>
                <a:latin typeface="+mj-lt"/>
                <a:ea typeface="Times New Roman" panose="02020603050405020304" pitchFamily="18" charset="0"/>
              </a:rPr>
              <a:t>xét sự vật, hiện tượng trong không gian, thời gian nhất định</a:t>
            </a:r>
            <a:r>
              <a:rPr lang="pt-BR" sz="2400" dirty="0">
                <a:solidFill>
                  <a:srgbClr val="000099"/>
                </a:solidFill>
                <a:latin typeface="+mj-lt"/>
                <a:ea typeface="Times New Roman" panose="02020603050405020304" pitchFamily="18" charset="0"/>
              </a:rPr>
              <a:t>, trong bối cảnh lịch sử cụ thể và dự báo sự vận động của nó trong tương lai.</a:t>
            </a:r>
            <a:endParaRPr lang="en-US" sz="2400" dirty="0">
              <a:solidFill>
                <a:srgbClr val="000099"/>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0498522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58660" y="254357"/>
            <a:ext cx="65876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err="1" smtClean="0">
                <a:solidFill>
                  <a:srgbClr val="996633"/>
                </a:solidFill>
                <a:latin typeface="+mj-lt"/>
                <a:cs typeface="Times New Roman" panose="02020603050405020304" pitchFamily="18" charset="0"/>
              </a:rPr>
              <a:t>Quan</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niệm</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của</a:t>
            </a:r>
            <a:r>
              <a:rPr lang="en-US" altLang="en-US" sz="2800" b="1" dirty="0" smtClean="0">
                <a:solidFill>
                  <a:srgbClr val="996633"/>
                </a:solidFill>
                <a:latin typeface="+mj-lt"/>
                <a:cs typeface="Times New Roman" panose="02020603050405020304" pitchFamily="18" charset="0"/>
              </a:rPr>
              <a:t> CNDVBC </a:t>
            </a:r>
            <a:r>
              <a:rPr lang="en-US" altLang="en-US" sz="2800" b="1" dirty="0" err="1" smtClean="0">
                <a:solidFill>
                  <a:srgbClr val="996633"/>
                </a:solidFill>
                <a:latin typeface="+mj-lt"/>
                <a:cs typeface="Times New Roman" panose="02020603050405020304" pitchFamily="18" charset="0"/>
              </a:rPr>
              <a:t>về</a:t>
            </a:r>
            <a:r>
              <a:rPr lang="en-US" altLang="en-US" sz="2800" b="1" dirty="0" smtClean="0">
                <a:solidFill>
                  <a:srgbClr val="996633"/>
                </a:solidFill>
                <a:latin typeface="+mj-lt"/>
                <a:cs typeface="Times New Roman" panose="02020603050405020304" pitchFamily="18" charset="0"/>
              </a:rPr>
              <a:t> </a:t>
            </a:r>
            <a:r>
              <a:rPr lang="en-US" altLang="en-US" sz="2800" b="1" dirty="0" smtClean="0">
                <a:solidFill>
                  <a:srgbClr val="996633"/>
                </a:solidFill>
                <a:latin typeface="+mj-lt"/>
                <a:cs typeface="Times New Roman" panose="02020603050405020304" pitchFamily="18" charset="0"/>
              </a:rPr>
              <a:t>ý </a:t>
            </a:r>
            <a:r>
              <a:rPr lang="en-US" altLang="en-US" sz="2800" b="1" dirty="0" err="1">
                <a:solidFill>
                  <a:srgbClr val="996633"/>
                </a:solidFill>
                <a:latin typeface="+mj-lt"/>
                <a:cs typeface="Times New Roman" panose="02020603050405020304" pitchFamily="18" charset="0"/>
              </a:rPr>
              <a:t>thức</a:t>
            </a:r>
            <a:endParaRPr lang="en-US" altLang="en-US" sz="2800" b="1" dirty="0">
              <a:solidFill>
                <a:srgbClr val="996633"/>
              </a:solidFill>
              <a:latin typeface="+mj-lt"/>
              <a:cs typeface="Times New Roman" panose="02020603050405020304" pitchFamily="18" charset="0"/>
            </a:endParaRPr>
          </a:p>
        </p:txBody>
      </p:sp>
      <p:sp>
        <p:nvSpPr>
          <p:cNvPr id="4" name="Freeform 3"/>
          <p:cNvSpPr/>
          <p:nvPr/>
        </p:nvSpPr>
        <p:spPr>
          <a:xfrm>
            <a:off x="817010" y="1092872"/>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70C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227584" tIns="2034302" rIns="227584" bIns="1130945" numCol="1" spcCol="1270" anchor="ctr" anchorCtr="0">
            <a:noAutofit/>
          </a:bodyPr>
          <a:lstStyle/>
          <a:p>
            <a:pPr lvl="0" algn="just" defTabSz="14224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hình</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ảnh</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chủ</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thế</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giới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endParaRPr lang="en-US" sz="2400" kern="1200" dirty="0">
              <a:solidFill>
                <a:schemeClr val="bg1"/>
              </a:solidFill>
              <a:latin typeface="+mj-lt"/>
              <a:ea typeface="+mn-ea"/>
              <a:cs typeface="Times New Roman" panose="02020603050405020304" pitchFamily="18" charset="0"/>
            </a:endParaRPr>
          </a:p>
        </p:txBody>
      </p:sp>
      <p:sp>
        <p:nvSpPr>
          <p:cNvPr id="5" name="Oval 4"/>
          <p:cNvSpPr/>
          <p:nvPr/>
        </p:nvSpPr>
        <p:spPr>
          <a:xfrm>
            <a:off x="1083065" y="1295401"/>
            <a:ext cx="2837201" cy="1143000"/>
          </a:xfrm>
          <a:prstGeom prst="ellipse">
            <a:avLst/>
          </a:prstGeom>
          <a:blipFill rotWithShape="1">
            <a:blip r:embed="rId2"/>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6" name="Freeform 5"/>
          <p:cNvSpPr/>
          <p:nvPr/>
        </p:nvSpPr>
        <p:spPr>
          <a:xfrm>
            <a:off x="4356094"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D6009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99136" tIns="2005854" rIns="199136" bIns="1102497" numCol="1" spcCol="1270" anchor="ctr" anchorCtr="0">
            <a:noAutofit/>
          </a:bodyPr>
          <a:lstStyle/>
          <a:p>
            <a:pPr lvl="0" algn="just" defTabSz="12446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trình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tích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cực</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sáng</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tạo</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hiện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endParaRPr lang="en-US" sz="2400" kern="1200" dirty="0">
              <a:solidFill>
                <a:schemeClr val="bg1"/>
              </a:solidFill>
              <a:latin typeface="+mj-lt"/>
              <a:ea typeface="+mn-ea"/>
              <a:cs typeface="Times New Roman" panose="02020603050405020304" pitchFamily="18" charset="0"/>
            </a:endParaRPr>
          </a:p>
        </p:txBody>
      </p:sp>
      <p:pic>
        <p:nvPicPr>
          <p:cNvPr id="7" name="Picture 6"/>
          <p:cNvPicPr>
            <a:picLocks noChangeAspect="1"/>
          </p:cNvPicPr>
          <p:nvPr/>
        </p:nvPicPr>
        <p:blipFill>
          <a:blip r:embed="rId3"/>
          <a:stretch>
            <a:fillRect/>
          </a:stretch>
        </p:blipFill>
        <p:spPr>
          <a:xfrm>
            <a:off x="4555410" y="1276027"/>
            <a:ext cx="2859272" cy="1162373"/>
          </a:xfrm>
          <a:prstGeom prst="rect">
            <a:avLst/>
          </a:prstGeom>
        </p:spPr>
      </p:pic>
      <p:sp>
        <p:nvSpPr>
          <p:cNvPr id="8" name="Freeform 7"/>
          <p:cNvSpPr/>
          <p:nvPr/>
        </p:nvSpPr>
        <p:spPr>
          <a:xfrm>
            <a:off x="7975365"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660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84912" tIns="1991630" rIns="184912" bIns="1088273" numCol="1" spcCol="1270" anchor="ctr" anchorCtr="0">
            <a:noAutofit/>
          </a:bodyPr>
          <a:lstStyle/>
          <a:p>
            <a:pPr lvl="0" algn="just" defTabSz="11557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cao</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nhất</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riêng</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có</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về</a:t>
            </a:r>
            <a:r>
              <a:rPr lang="en-US" sz="2400" kern="1200" dirty="0">
                <a:solidFill>
                  <a:schemeClr val="bg1"/>
                </a:solidFill>
                <a:latin typeface="+mj-lt"/>
                <a:ea typeface="+mn-ea"/>
                <a:cs typeface="Times New Roman" panose="02020603050405020304" pitchFamily="18" charset="0"/>
              </a:rPr>
              <a:t> HTKQ </a:t>
            </a:r>
            <a:r>
              <a:rPr lang="en-US" sz="2400" kern="1200" dirty="0" err="1">
                <a:solidFill>
                  <a:schemeClr val="bg1"/>
                </a:solidFill>
                <a:latin typeface="+mj-lt"/>
                <a:ea typeface="+mn-ea"/>
                <a:cs typeface="Times New Roman" panose="02020603050405020304" pitchFamily="18" charset="0"/>
              </a:rPr>
              <a:t>trên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sở</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tiễn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xã</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hội</a:t>
            </a:r>
            <a:r>
              <a:rPr lang="en-US" sz="2400" kern="1200" dirty="0">
                <a:solidFill>
                  <a:schemeClr val="bg1"/>
                </a:solidFill>
                <a:latin typeface="+mj-lt"/>
                <a:ea typeface="+mn-ea"/>
                <a:cs typeface="Times New Roman" panose="02020603050405020304" pitchFamily="18" charset="0"/>
              </a:rPr>
              <a:t> – </a:t>
            </a:r>
            <a:r>
              <a:rPr lang="en-US" sz="2400" kern="1200" dirty="0" err="1">
                <a:solidFill>
                  <a:schemeClr val="bg1"/>
                </a:solidFill>
                <a:latin typeface="+mj-lt"/>
                <a:ea typeface="+mn-ea"/>
                <a:cs typeface="Times New Roman" panose="02020603050405020304" pitchFamily="18" charset="0"/>
              </a:rPr>
              <a:t>lịch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sử</a:t>
            </a:r>
            <a:endParaRPr lang="en-US" sz="2400" kern="1200" dirty="0">
              <a:solidFill>
                <a:schemeClr val="bg1"/>
              </a:solidFill>
              <a:latin typeface="+mj-lt"/>
              <a:ea typeface="+mn-ea"/>
              <a:cs typeface="Times New Roman" panose="02020603050405020304" pitchFamily="18" charset="0"/>
            </a:endParaRPr>
          </a:p>
        </p:txBody>
      </p:sp>
      <p:sp>
        <p:nvSpPr>
          <p:cNvPr id="9" name="Oval 8"/>
          <p:cNvSpPr/>
          <p:nvPr/>
        </p:nvSpPr>
        <p:spPr>
          <a:xfrm>
            <a:off x="8241420" y="1271789"/>
            <a:ext cx="2837201" cy="1166611"/>
          </a:xfrm>
          <a:prstGeom prst="ellipse">
            <a:avLst/>
          </a:prstGeom>
          <a:blipFill rotWithShape="1">
            <a:blip r:embed="rId4"/>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Tree>
    <p:extLst>
      <p:ext uri="{BB962C8B-B14F-4D97-AF65-F5344CB8AC3E}">
        <p14:creationId xmlns:p14="http://schemas.microsoft.com/office/powerpoint/2010/main" val="325045166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91197" y="250412"/>
            <a:ext cx="461038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smtClean="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Kết</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cấu</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của</a:t>
            </a:r>
            <a:r>
              <a:rPr lang="en-US" altLang="en-US" sz="2800" b="1" dirty="0">
                <a:solidFill>
                  <a:srgbClr val="C00000"/>
                </a:solidFill>
                <a:latin typeface="+mj-lt"/>
                <a:cs typeface="Times New Roman" panose="02020603050405020304" pitchFamily="18" charset="0"/>
              </a:rPr>
              <a:t> ý </a:t>
            </a:r>
            <a:r>
              <a:rPr lang="en-US" altLang="en-US" sz="2800" b="1" dirty="0" err="1">
                <a:solidFill>
                  <a:srgbClr val="C00000"/>
                </a:solidFill>
                <a:latin typeface="+mj-lt"/>
                <a:cs typeface="Times New Roman" panose="02020603050405020304" pitchFamily="18" charset="0"/>
              </a:rPr>
              <a:t>thức</a:t>
            </a:r>
            <a:endParaRPr lang="en-US" altLang="en-US" sz="2800" b="1" dirty="0">
              <a:solidFill>
                <a:srgbClr val="C00000"/>
              </a:solidFill>
              <a:latin typeface="+mj-lt"/>
              <a:cs typeface="Times New Roman" panose="02020603050405020304" pitchFamily="18" charset="0"/>
            </a:endParaRPr>
          </a:p>
        </p:txBody>
      </p:sp>
      <p:grpSp>
        <p:nvGrpSpPr>
          <p:cNvPr id="4" name="Group 3"/>
          <p:cNvGrpSpPr>
            <a:grpSpLocks/>
          </p:cNvGrpSpPr>
          <p:nvPr/>
        </p:nvGrpSpPr>
        <p:grpSpPr bwMode="auto">
          <a:xfrm>
            <a:off x="2227621" y="1139737"/>
            <a:ext cx="7931150" cy="4010557"/>
            <a:chOff x="528" y="1248"/>
            <a:chExt cx="4656" cy="1821"/>
          </a:xfrm>
        </p:grpSpPr>
        <p:grpSp>
          <p:nvGrpSpPr>
            <p:cNvPr id="5" name="Group 4"/>
            <p:cNvGrpSpPr>
              <a:grpSpLocks/>
            </p:cNvGrpSpPr>
            <p:nvPr/>
          </p:nvGrpSpPr>
          <p:grpSpPr bwMode="auto">
            <a:xfrm>
              <a:off x="1824" y="1248"/>
              <a:ext cx="2020" cy="1821"/>
              <a:chOff x="1872" y="1824"/>
              <a:chExt cx="2020" cy="1821"/>
            </a:xfrm>
          </p:grpSpPr>
          <p:sp>
            <p:nvSpPr>
              <p:cNvPr id="20" name="AutoShape 5">
                <a:extLst/>
              </p:cNvPr>
              <p:cNvSpPr>
                <a:spLocks noChangeArrowheads="1"/>
              </p:cNvSpPr>
              <p:nvPr/>
            </p:nvSpPr>
            <p:spPr bwMode="gray">
              <a:xfrm rot="16200000" flipH="1">
                <a:off x="1820" y="2527"/>
                <a:ext cx="310"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1" name="AutoShape 6">
                <a:extLst/>
              </p:cNvPr>
              <p:cNvSpPr>
                <a:spLocks noChangeArrowheads="1"/>
              </p:cNvSpPr>
              <p:nvPr/>
            </p:nvSpPr>
            <p:spPr bwMode="gray">
              <a:xfrm rot="5400000" flipH="1">
                <a:off x="3635" y="2494"/>
                <a:ext cx="309" cy="205"/>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2" name="AutoShape 7">
                <a:extLst/>
              </p:cNvPr>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3"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sp>
            <p:nvSpPr>
              <p:cNvPr id="24"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grpSp>
        <p:sp>
          <p:nvSpPr>
            <p:cNvPr id="6" name="AutoShape 14"/>
            <p:cNvSpPr>
              <a:spLocks noChangeArrowheads="1"/>
            </p:cNvSpPr>
            <p:nvPr/>
          </p:nvSpPr>
          <p:spPr bwMode="gray">
            <a:xfrm>
              <a:off x="528" y="2256"/>
              <a:ext cx="1152"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7" name="AutoShape 15"/>
            <p:cNvSpPr>
              <a:spLocks noChangeArrowheads="1"/>
            </p:cNvSpPr>
            <p:nvPr/>
          </p:nvSpPr>
          <p:spPr bwMode="gray">
            <a:xfrm>
              <a:off x="528" y="1920"/>
              <a:ext cx="1152"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8" name="AutoShape 16"/>
            <p:cNvSpPr>
              <a:spLocks noChangeArrowheads="1"/>
            </p:cNvSpPr>
            <p:nvPr/>
          </p:nvSpPr>
          <p:spPr bwMode="gray">
            <a:xfrm>
              <a:off x="528" y="1584"/>
              <a:ext cx="1152"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9" name="AutoShape 17"/>
            <p:cNvSpPr>
              <a:spLocks noChangeArrowheads="1"/>
            </p:cNvSpPr>
            <p:nvPr/>
          </p:nvSpPr>
          <p:spPr bwMode="gray">
            <a:xfrm>
              <a:off x="3984" y="2256"/>
              <a:ext cx="1200"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0" name="AutoShape 18"/>
            <p:cNvSpPr>
              <a:spLocks noChangeArrowheads="1"/>
            </p:cNvSpPr>
            <p:nvPr/>
          </p:nvSpPr>
          <p:spPr bwMode="gray">
            <a:xfrm>
              <a:off x="3984" y="1920"/>
              <a:ext cx="1200"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1" name="AutoShape 19"/>
            <p:cNvSpPr>
              <a:spLocks noChangeArrowheads="1"/>
            </p:cNvSpPr>
            <p:nvPr/>
          </p:nvSpPr>
          <p:spPr bwMode="gray">
            <a:xfrm>
              <a:off x="3984" y="1584"/>
              <a:ext cx="1200"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2" name="Text Box 20"/>
            <p:cNvSpPr txBox="1">
              <a:spLocks noChangeArrowheads="1"/>
            </p:cNvSpPr>
            <p:nvPr/>
          </p:nvSpPr>
          <p:spPr bwMode="gray">
            <a:xfrm>
              <a:off x="2262" y="1670"/>
              <a:ext cx="1168" cy="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Theo </a:t>
              </a:r>
              <a:r>
                <a:rPr lang="en-US" altLang="en-US" sz="2800" b="1" dirty="0" err="1">
                  <a:solidFill>
                    <a:srgbClr val="000000"/>
                  </a:solidFill>
                  <a:latin typeface="Times New Roman" panose="02020603050405020304" pitchFamily="18" charset="0"/>
                  <a:cs typeface="Times New Roman" panose="02020603050405020304" pitchFamily="18" charset="0"/>
                </a:rPr>
                <a:t>cấu</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trúc</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và</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cấp</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độ</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của</a:t>
              </a:r>
              <a:r>
                <a:rPr lang="en-US" altLang="en-US" sz="2800" b="1" dirty="0">
                  <a:solidFill>
                    <a:srgbClr val="000000"/>
                  </a:solidFill>
                  <a:latin typeface="Times New Roman" panose="02020603050405020304" pitchFamily="18" charset="0"/>
                  <a:cs typeface="Times New Roman" panose="02020603050405020304" pitchFamily="18" charset="0"/>
                </a:rPr>
                <a:t> </a:t>
              </a: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Ý </a:t>
              </a:r>
              <a:r>
                <a:rPr lang="en-US" altLang="en-US" sz="2800" b="1" dirty="0" err="1">
                  <a:solidFill>
                    <a:srgbClr val="000000"/>
                  </a:solidFill>
                  <a:latin typeface="Times New Roman" panose="02020603050405020304" pitchFamily="18" charset="0"/>
                  <a:cs typeface="Times New Roman" panose="02020603050405020304" pitchFamily="18" charset="0"/>
                </a:rPr>
                <a:t>thức</a:t>
              </a:r>
              <a:endParaRPr lang="en-US" altLang="en-US" sz="2800" b="1" dirty="0">
                <a:solidFill>
                  <a:srgbClr val="000000"/>
                </a:solidFill>
                <a:latin typeface="Times New Roman" panose="02020603050405020304" pitchFamily="18" charset="0"/>
                <a:cs typeface="Times New Roman" panose="02020603050405020304" pitchFamily="18" charset="0"/>
              </a:endParaRPr>
            </a:p>
          </p:txBody>
        </p:sp>
        <p:sp>
          <p:nvSpPr>
            <p:cNvPr id="14" name="Text Box 22"/>
            <p:cNvSpPr txBox="1">
              <a:spLocks noChangeArrowheads="1"/>
            </p:cNvSpPr>
            <p:nvPr/>
          </p:nvSpPr>
          <p:spPr bwMode="gray">
            <a:xfrm>
              <a:off x="641" y="1716"/>
              <a:ext cx="84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Tri thức</a:t>
              </a:r>
            </a:p>
          </p:txBody>
        </p:sp>
        <p:sp>
          <p:nvSpPr>
            <p:cNvPr id="15" name="Text Box 23"/>
            <p:cNvSpPr txBox="1">
              <a:spLocks noChangeArrowheads="1"/>
            </p:cNvSpPr>
            <p:nvPr/>
          </p:nvSpPr>
          <p:spPr bwMode="gray">
            <a:xfrm>
              <a:off x="772" y="2384"/>
              <a:ext cx="58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FFFFFF"/>
                  </a:solidFill>
                  <a:latin typeface="Times New Roman" panose="02020603050405020304" pitchFamily="18" charset="0"/>
                  <a:cs typeface="Times New Roman" panose="02020603050405020304" pitchFamily="18" charset="0"/>
                </a:rPr>
                <a:t>Ý </a:t>
              </a:r>
              <a:r>
                <a:rPr lang="en-US" altLang="en-US" sz="2800" b="1" dirty="0" err="1">
                  <a:solidFill>
                    <a:srgbClr val="FFFFFF"/>
                  </a:solidFill>
                  <a:latin typeface="Times New Roman" panose="02020603050405020304" pitchFamily="18" charset="0"/>
                  <a:cs typeface="Times New Roman" panose="02020603050405020304" pitchFamily="18" charset="0"/>
                </a:rPr>
                <a:t>chí</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6" name="Text Box 24"/>
            <p:cNvSpPr txBox="1">
              <a:spLocks noChangeArrowheads="1"/>
            </p:cNvSpPr>
            <p:nvPr/>
          </p:nvSpPr>
          <p:spPr bwMode="gray">
            <a:xfrm>
              <a:off x="590" y="2025"/>
              <a:ext cx="969"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FFFFFF"/>
                  </a:solidFill>
                  <a:latin typeface="Times New Roman" panose="02020603050405020304" pitchFamily="18" charset="0"/>
                  <a:cs typeface="Times New Roman" panose="02020603050405020304" pitchFamily="18" charset="0"/>
                </a:rPr>
                <a:t>Tình</a:t>
              </a:r>
              <a:r>
                <a:rPr lang="en-US" altLang="en-US" sz="2800" b="1" dirty="0">
                  <a:solidFill>
                    <a:srgbClr val="FFFFFF"/>
                  </a:solidFill>
                  <a:latin typeface="Times New Roman" panose="02020603050405020304" pitchFamily="18" charset="0"/>
                  <a:cs typeface="Times New Roman" panose="02020603050405020304" pitchFamily="18" charset="0"/>
                </a:rPr>
                <a:t> </a:t>
              </a:r>
              <a:r>
                <a:rPr lang="en-US" altLang="en-US" sz="2800" b="1" dirty="0" err="1">
                  <a:solidFill>
                    <a:srgbClr val="FFFFFF"/>
                  </a:solidFill>
                  <a:latin typeface="Times New Roman" panose="02020603050405020304" pitchFamily="18" charset="0"/>
                  <a:cs typeface="Times New Roman" panose="02020603050405020304" pitchFamily="18" charset="0"/>
                </a:rPr>
                <a:t>cảm</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7" name="Text Box 25"/>
            <p:cNvSpPr txBox="1">
              <a:spLocks noChangeArrowheads="1"/>
            </p:cNvSpPr>
            <p:nvPr/>
          </p:nvSpPr>
          <p:spPr bwMode="gray">
            <a:xfrm>
              <a:off x="4106" y="1716"/>
              <a:ext cx="99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Tự ý thức</a:t>
              </a:r>
            </a:p>
          </p:txBody>
        </p:sp>
        <p:sp>
          <p:nvSpPr>
            <p:cNvPr id="18" name="Text Box 26"/>
            <p:cNvSpPr txBox="1">
              <a:spLocks noChangeArrowheads="1"/>
            </p:cNvSpPr>
            <p:nvPr/>
          </p:nvSpPr>
          <p:spPr bwMode="gray">
            <a:xfrm>
              <a:off x="4090" y="2052"/>
              <a:ext cx="1032"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Tiềm thức</a:t>
              </a:r>
            </a:p>
          </p:txBody>
        </p:sp>
        <p:sp>
          <p:nvSpPr>
            <p:cNvPr id="19" name="Text Box 27"/>
            <p:cNvSpPr txBox="1">
              <a:spLocks noChangeArrowheads="1"/>
            </p:cNvSpPr>
            <p:nvPr/>
          </p:nvSpPr>
          <p:spPr bwMode="gray">
            <a:xfrm>
              <a:off x="4186" y="2388"/>
              <a:ext cx="826"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Vô thức</a:t>
              </a:r>
            </a:p>
          </p:txBody>
        </p:sp>
      </p:grpSp>
      <p:sp>
        <p:nvSpPr>
          <p:cNvPr id="25" name="AutoShape 21"/>
          <p:cNvSpPr>
            <a:spLocks noChangeArrowheads="1"/>
          </p:cNvSpPr>
          <p:nvPr/>
        </p:nvSpPr>
        <p:spPr bwMode="auto">
          <a:xfrm>
            <a:off x="1357587" y="1060680"/>
            <a:ext cx="3413573"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D60093"/>
                </a:solidFill>
                <a:latin typeface="Times New Roman" panose="02020603050405020304" pitchFamily="18" charset="0"/>
                <a:cs typeface="Times New Roman" panose="02020603050405020304" pitchFamily="18" charset="0"/>
              </a:rPr>
              <a:t>Yếu</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tố</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hợp</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thành</a:t>
            </a:r>
            <a:endParaRPr lang="en-US" altLang="en-US" sz="2800" b="1" dirty="0">
              <a:solidFill>
                <a:srgbClr val="D60093"/>
              </a:solidFill>
              <a:latin typeface="Times New Roman" panose="02020603050405020304" pitchFamily="18" charset="0"/>
              <a:cs typeface="Times New Roman" panose="02020603050405020304" pitchFamily="18" charset="0"/>
            </a:endParaRPr>
          </a:p>
        </p:txBody>
      </p:sp>
      <p:sp>
        <p:nvSpPr>
          <p:cNvPr id="26" name="AutoShape 21"/>
          <p:cNvSpPr>
            <a:spLocks noChangeArrowheads="1"/>
          </p:cNvSpPr>
          <p:nvPr/>
        </p:nvSpPr>
        <p:spPr bwMode="auto">
          <a:xfrm>
            <a:off x="7552207" y="994608"/>
            <a:ext cx="3420906"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006600"/>
                </a:solidFill>
                <a:latin typeface="Times New Roman" panose="02020603050405020304" pitchFamily="18" charset="0"/>
                <a:cs typeface="Times New Roman" panose="02020603050405020304" pitchFamily="18" charset="0"/>
              </a:rPr>
              <a:t>Chiều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sâu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nội</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tâm</a:t>
            </a:r>
            <a:endParaRPr lang="en-US" altLang="en-US" sz="2800" b="1" dirty="0">
              <a:solidFill>
                <a:srgbClr val="006600"/>
              </a:solidFill>
              <a:latin typeface="Times New Roman" panose="02020603050405020304" pitchFamily="18" charset="0"/>
              <a:cs typeface="Times New Roman" panose="02020603050405020304" pitchFamily="18" charset="0"/>
            </a:endParaRPr>
          </a:p>
        </p:txBody>
      </p:sp>
      <p:sp>
        <p:nvSpPr>
          <p:cNvPr id="27" name="Freeform: Shape 10">
            <a:extLst>
              <a:ext uri="{FF2B5EF4-FFF2-40B4-BE49-F238E27FC236}">
                <a16:creationId xmlns:a16="http://schemas.microsoft.com/office/drawing/2014/main" xmlns="" id="{1CE7CEF3-FA00-4099-9CE8-EFAFB5397EFC}"/>
              </a:ext>
            </a:extLst>
          </p:cNvPr>
          <p:cNvSpPr/>
          <p:nvPr/>
        </p:nvSpPr>
        <p:spPr>
          <a:xfrm>
            <a:off x="590713" y="4538029"/>
            <a:ext cx="3856473" cy="1160038"/>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768" tIns="147768" rIns="147768" bIns="147768" numCol="1" spcCol="1270" anchor="ctr" anchorCtr="0">
            <a:noAutofit/>
          </a:bodyPr>
          <a:lstStyle/>
          <a:p>
            <a:pPr marL="0" lvl="0" indent="0" algn="ctr" defTabSz="711200">
              <a:lnSpc>
                <a:spcPct val="90000"/>
              </a:lnSpc>
              <a:spcBef>
                <a:spcPct val="0"/>
              </a:spcBef>
              <a:spcAft>
                <a:spcPct val="35000"/>
              </a:spcAft>
              <a:buNone/>
            </a:pPr>
            <a:r>
              <a:rPr lang="en-US" sz="2400" b="1" kern="1200" dirty="0">
                <a:solidFill>
                  <a:srgbClr val="FF0000"/>
                </a:solidFill>
                <a:latin typeface="+mj-lt"/>
                <a:ea typeface="Tahoma" pitchFamily="34" charset="0"/>
                <a:cs typeface="Times New Roman" panose="02020603050405020304" pitchFamily="18" charset="0"/>
              </a:rPr>
              <a:t>Tri </a:t>
            </a:r>
            <a:r>
              <a:rPr lang="en-US" sz="2400" b="1" kern="1200" dirty="0" err="1">
                <a:solidFill>
                  <a:srgbClr val="FF0000"/>
                </a:solidFill>
                <a:latin typeface="+mj-lt"/>
                <a:ea typeface="Tahoma" pitchFamily="34" charset="0"/>
                <a:cs typeface="Times New Roman" panose="02020603050405020304" pitchFamily="18" charset="0"/>
              </a:rPr>
              <a:t>thức</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là</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yếu</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tố</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giữ</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vai</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trò</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smtClean="0">
                <a:solidFill>
                  <a:srgbClr val="FF0000"/>
                </a:solidFill>
                <a:latin typeface="+mj-lt"/>
                <a:ea typeface="Tahoma" pitchFamily="34" charset="0"/>
                <a:cs typeface="Times New Roman" panose="02020603050405020304" pitchFamily="18" charset="0"/>
              </a:rPr>
              <a:t>quan</a:t>
            </a:r>
            <a:r>
              <a:rPr lang="en-US" sz="2400" b="1" kern="1200" dirty="0" smtClean="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trong</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nhất</a:t>
            </a:r>
            <a:endParaRPr lang="en-US" sz="2400" b="1" kern="1200" dirty="0">
              <a:solidFill>
                <a:srgbClr val="FF0000"/>
              </a:solidFill>
              <a:latin typeface="+mj-lt"/>
              <a:ea typeface="Tahoma" pitchFamily="34" charset="0"/>
              <a:cs typeface="Times New Roman" panose="02020603050405020304" pitchFamily="18" charset="0"/>
            </a:endParaRPr>
          </a:p>
        </p:txBody>
      </p:sp>
      <p:sp>
        <p:nvSpPr>
          <p:cNvPr id="28" name="Freeform: Shape 9">
            <a:extLst>
              <a:ext uri="{FF2B5EF4-FFF2-40B4-BE49-F238E27FC236}">
                <a16:creationId xmlns:a16="http://schemas.microsoft.com/office/drawing/2014/main" xmlns="" id="{87A71645-D7E4-4967-AA4A-E4F4F551AB18}"/>
              </a:ext>
            </a:extLst>
          </p:cNvPr>
          <p:cNvSpPr/>
          <p:nvPr/>
        </p:nvSpPr>
        <p:spPr>
          <a:xfrm>
            <a:off x="7526978" y="4503443"/>
            <a:ext cx="4205676" cy="1134177"/>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cene3d>
            <a:camera prst="orthographicFront">
              <a:rot lat="0" lon="0" rev="0"/>
            </a:camera>
            <a:lightRig rig="contrasting" dir="t">
              <a:rot lat="0" lon="0" rev="1200000"/>
            </a:lightRig>
          </a:scene3d>
          <a:sp3d contourW="19050" prstMaterial="metal">
            <a:bevelT w="88900" h="203200"/>
            <a:bevelB w="165100" h="254000"/>
          </a:sp3d>
        </p:spPr>
        <p:style>
          <a:lnRef idx="0">
            <a:schemeClr val="dk2">
              <a:shade val="80000"/>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2">
              <a:hueOff val="0"/>
              <a:satOff val="0"/>
              <a:lumOff val="0"/>
              <a:alphaOff val="0"/>
            </a:schemeClr>
          </a:fontRef>
        </p:style>
        <p:txBody>
          <a:bodyPr spcFirstLastPara="0" vert="horz" wrap="square" lIns="843291" tIns="121921" rIns="227584" bIns="121920" numCol="1" spcCol="1270" anchor="ctr" anchorCtr="0">
            <a:noAutofit/>
          </a:bodyPr>
          <a:lstStyle/>
          <a:p>
            <a:pPr marL="0" lvl="0" indent="0" algn="ctr" defTabSz="1422400">
              <a:lnSpc>
                <a:spcPct val="90000"/>
              </a:lnSpc>
              <a:spcBef>
                <a:spcPct val="0"/>
              </a:spcBef>
              <a:spcAft>
                <a:spcPct val="35000"/>
              </a:spcAft>
              <a:buNone/>
            </a:pPr>
            <a:r>
              <a:rPr lang="en-US" sz="2400" b="1" kern="1200" dirty="0" err="1">
                <a:solidFill>
                  <a:srgbClr val="006600"/>
                </a:solidFill>
                <a:latin typeface="+mj-lt"/>
                <a:ea typeface="Tahoma" pitchFamily="34" charset="0"/>
                <a:cs typeface="Times New Roman" panose="02020603050405020304" pitchFamily="18" charset="0"/>
              </a:rPr>
              <a:t>Tự</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là</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mức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độ</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smtClean="0">
                <a:solidFill>
                  <a:srgbClr val="006600"/>
                </a:solidFill>
                <a:latin typeface="+mj-lt"/>
                <a:ea typeface="Tahoma" pitchFamily="34" charset="0"/>
                <a:cs typeface="Times New Roman" panose="02020603050405020304" pitchFamily="18" charset="0"/>
              </a:rPr>
              <a:t>phát</a:t>
            </a:r>
            <a:r>
              <a:rPr lang="en-US" sz="2400" b="1" kern="1200" dirty="0" smtClean="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triển</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cao</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nhất</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của</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endParaRPr lang="en-US" sz="2400" b="1" kern="1200" dirty="0">
              <a:solidFill>
                <a:srgbClr val="006600"/>
              </a:solidFill>
              <a:latin typeface="+mj-lt"/>
              <a:ea typeface="Tahoma" pitchFamily="34" charset="0"/>
              <a:cs typeface="Times New Roman" panose="02020603050405020304" pitchFamily="18" charset="0"/>
            </a:endParaRPr>
          </a:p>
        </p:txBody>
      </p:sp>
    </p:spTree>
    <p:extLst>
      <p:ext uri="{BB962C8B-B14F-4D97-AF65-F5344CB8AC3E}">
        <p14:creationId xmlns:p14="http://schemas.microsoft.com/office/powerpoint/2010/main" val="131004643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1828800" y="228600"/>
            <a:ext cx="92104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b="1" kern="0" dirty="0" err="1" smtClean="0">
                <a:solidFill>
                  <a:srgbClr val="000000"/>
                </a:solidFill>
                <a:latin typeface="+mj-lt"/>
                <a:ea typeface="SimSun" panose="02010600030101010101" pitchFamily="2" charset="-122"/>
              </a:rPr>
              <a:t>Mối</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quan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hệ</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biện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chứng</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giữa</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vật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chất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và</a:t>
            </a:r>
            <a:r>
              <a:rPr lang="en-US" sz="2800" b="1" kern="0" dirty="0" smtClean="0">
                <a:solidFill>
                  <a:srgbClr val="000000"/>
                </a:solidFill>
                <a:latin typeface="+mj-lt"/>
                <a:ea typeface="SimSun" panose="02010600030101010101" pitchFamily="2" charset="-122"/>
              </a:rPr>
              <a:t> ý </a:t>
            </a:r>
            <a:r>
              <a:rPr lang="en-US" sz="2800" b="1" kern="0" dirty="0" err="1" smtClean="0">
                <a:solidFill>
                  <a:srgbClr val="000000"/>
                </a:solidFill>
                <a:latin typeface="+mj-lt"/>
                <a:ea typeface="SimSun" panose="02010600030101010101" pitchFamily="2" charset="-122"/>
              </a:rPr>
              <a:t>thức</a:t>
            </a:r>
            <a:endParaRPr lang="en-US" sz="2800" b="1" kern="0" dirty="0">
              <a:solidFill>
                <a:srgbClr val="000000"/>
              </a:solidFill>
              <a:latin typeface="+mj-lt"/>
              <a:ea typeface="SimSun" panose="02010600030101010101" pitchFamily="2" charset="-122"/>
            </a:endParaRPr>
          </a:p>
        </p:txBody>
      </p:sp>
      <p:sp>
        <p:nvSpPr>
          <p:cNvPr id="5" name="Rounded Rectangle 4"/>
          <p:cNvSpPr/>
          <p:nvPr/>
        </p:nvSpPr>
        <p:spPr>
          <a:xfrm>
            <a:off x="1066800" y="1524000"/>
            <a:ext cx="1828800" cy="4210050"/>
          </a:xfrm>
          <a:prstGeom prst="roundRect">
            <a:avLst/>
          </a:prstGeom>
          <a:solidFill>
            <a:schemeClr val="bg1"/>
          </a:solidFill>
          <a:ln>
            <a:solidFill>
              <a:srgbClr val="0033CC"/>
            </a:solidFill>
          </a:ln>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trước</a:t>
            </a:r>
            <a:r>
              <a:rPr lang="en-US" sz="2800" b="1" dirty="0">
                <a:solidFill>
                  <a:srgbClr val="990099"/>
                </a:solidFill>
                <a:latin typeface="+mj-lt"/>
                <a:cs typeface="Times New Roman" pitchFamily="18" charset="0"/>
              </a:rPr>
              <a:t>, ý </a:t>
            </a:r>
            <a:r>
              <a:rPr lang="en-US" sz="2800" b="1" dirty="0" err="1">
                <a:solidFill>
                  <a:srgbClr val="990099"/>
                </a:solidFill>
                <a:latin typeface="+mj-lt"/>
                <a:cs typeface="Times New Roman" pitchFamily="18" charset="0"/>
              </a:rPr>
              <a:t>thức</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sau</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quyết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định</a:t>
            </a:r>
            <a:r>
              <a:rPr lang="en-US" sz="2800" b="1" dirty="0">
                <a:solidFill>
                  <a:srgbClr val="990099"/>
                </a:solidFill>
                <a:latin typeface="+mj-lt"/>
                <a:cs typeface="Times New Roman" pitchFamily="18" charset="0"/>
              </a:rPr>
              <a:t> ý </a:t>
            </a:r>
            <a:r>
              <a:rPr lang="en-US" sz="2800" b="1" dirty="0" err="1">
                <a:solidFill>
                  <a:srgbClr val="990099"/>
                </a:solidFill>
                <a:latin typeface="+mj-lt"/>
                <a:cs typeface="Times New Roman" pitchFamily="18" charset="0"/>
              </a:rPr>
              <a:t>thức</a:t>
            </a:r>
            <a:endParaRPr lang="en-US" sz="2800" b="1" dirty="0">
              <a:solidFill>
                <a:srgbClr val="990099"/>
              </a:solidFill>
              <a:latin typeface="+mj-lt"/>
              <a:cs typeface="Times New Roman" pitchFamily="18" charset="0"/>
            </a:endParaRPr>
          </a:p>
        </p:txBody>
      </p:sp>
      <p:sp>
        <p:nvSpPr>
          <p:cNvPr id="6" name="Rectangle 5"/>
          <p:cNvSpPr>
            <a:spLocks noChangeArrowheads="1"/>
          </p:cNvSpPr>
          <p:nvPr/>
        </p:nvSpPr>
        <p:spPr bwMode="auto">
          <a:xfrm>
            <a:off x="4952999" y="1581150"/>
            <a:ext cx="6303135" cy="9144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006600"/>
                </a:solidFill>
                <a:latin typeface="+mj-lt"/>
                <a:cs typeface="Times New Roman" pitchFamily="18" charset="0"/>
              </a:rPr>
              <a:t>Quyết</a:t>
            </a:r>
            <a:r>
              <a:rPr lang="en-US" sz="2800" dirty="0">
                <a:solidFill>
                  <a:srgbClr val="006600"/>
                </a:solidFill>
                <a:latin typeface="+mj-lt"/>
                <a:cs typeface="Times New Roman" pitchFamily="18" charset="0"/>
              </a:rPr>
              <a:t> </a:t>
            </a:r>
            <a:r>
              <a:rPr lang="en-US" sz="2800" dirty="0" err="1">
                <a:solidFill>
                  <a:srgbClr val="006600"/>
                </a:solidFill>
                <a:latin typeface="+mj-lt"/>
                <a:cs typeface="Times New Roman" pitchFamily="18" charset="0"/>
              </a:rPr>
              <a:t>định</a:t>
            </a:r>
            <a:r>
              <a:rPr lang="en-US" sz="2800" dirty="0">
                <a:solidFill>
                  <a:srgbClr val="006600"/>
                </a:solidFill>
                <a:latin typeface="+mj-lt"/>
                <a:cs typeface="Times New Roman" pitchFamily="18" charset="0"/>
              </a:rPr>
              <a:t> </a:t>
            </a:r>
            <a:r>
              <a:rPr lang="en-US" sz="2800" b="1" u="sng" dirty="0" err="1">
                <a:solidFill>
                  <a:srgbClr val="FF0000"/>
                </a:solidFill>
                <a:latin typeface="+mj-lt"/>
                <a:cs typeface="Times New Roman" pitchFamily="18" charset="0"/>
              </a:rPr>
              <a:t>nguồn</a:t>
            </a:r>
            <a:r>
              <a:rPr lang="en-US" sz="2800" b="1" u="sng" dirty="0">
                <a:solidFill>
                  <a:srgbClr val="FF0000"/>
                </a:solidFill>
                <a:latin typeface="+mj-lt"/>
                <a:cs typeface="Times New Roman" pitchFamily="18" charset="0"/>
              </a:rPr>
              <a:t> </a:t>
            </a:r>
            <a:r>
              <a:rPr lang="en-US" sz="2800" b="1" u="sng" dirty="0" err="1">
                <a:solidFill>
                  <a:srgbClr val="FF0000"/>
                </a:solidFill>
                <a:latin typeface="+mj-lt"/>
                <a:cs typeface="Times New Roman" pitchFamily="18" charset="0"/>
              </a:rPr>
              <a:t>gốc</a:t>
            </a:r>
            <a:r>
              <a:rPr lang="en-US" sz="2800" dirty="0">
                <a:solidFill>
                  <a:srgbClr val="006600"/>
                </a:solidFill>
                <a:latin typeface="+mj-lt"/>
                <a:cs typeface="Times New Roman" pitchFamily="18" charset="0"/>
              </a:rPr>
              <a:t> ý </a:t>
            </a:r>
            <a:r>
              <a:rPr lang="en-US" sz="2800" dirty="0" err="1">
                <a:solidFill>
                  <a:srgbClr val="006600"/>
                </a:solidFill>
                <a:latin typeface="+mj-lt"/>
                <a:cs typeface="Times New Roman" pitchFamily="18" charset="0"/>
              </a:rPr>
              <a:t>thức</a:t>
            </a:r>
            <a:endParaRPr lang="en-US" sz="2800" b="1" dirty="0">
              <a:solidFill>
                <a:srgbClr val="006600"/>
              </a:solidFill>
              <a:latin typeface="+mj-lt"/>
              <a:cs typeface="Times New Roman" pitchFamily="18" charset="0"/>
            </a:endParaRPr>
          </a:p>
        </p:txBody>
      </p:sp>
      <p:sp>
        <p:nvSpPr>
          <p:cNvPr id="7" name="Rectangle 6"/>
          <p:cNvSpPr>
            <a:spLocks noChangeArrowheads="1"/>
          </p:cNvSpPr>
          <p:nvPr/>
        </p:nvSpPr>
        <p:spPr bwMode="auto">
          <a:xfrm>
            <a:off x="4953000" y="2895600"/>
            <a:ext cx="6303134" cy="8382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C00000"/>
                </a:solidFill>
                <a:latin typeface="+mj-lt"/>
                <a:cs typeface="Times New Roman" pitchFamily="18" charset="0"/>
              </a:rPr>
              <a:t>Quyết</a:t>
            </a:r>
            <a:r>
              <a:rPr lang="en-US" sz="2800" dirty="0">
                <a:solidFill>
                  <a:srgbClr val="C00000"/>
                </a:solidFill>
                <a:latin typeface="+mj-lt"/>
                <a:cs typeface="Times New Roman" pitchFamily="18" charset="0"/>
              </a:rPr>
              <a:t> </a:t>
            </a:r>
            <a:r>
              <a:rPr lang="en-US" sz="2800" dirty="0" err="1">
                <a:solidFill>
                  <a:srgbClr val="C00000"/>
                </a:solidFill>
                <a:latin typeface="+mj-lt"/>
                <a:cs typeface="Times New Roman" pitchFamily="18" charset="0"/>
              </a:rPr>
              <a:t>định</a:t>
            </a:r>
            <a:r>
              <a:rPr lang="en-US" sz="2800" dirty="0">
                <a:solidFill>
                  <a:srgbClr val="C00000"/>
                </a:solidFill>
                <a:latin typeface="+mj-lt"/>
                <a:cs typeface="Times New Roman" pitchFamily="18" charset="0"/>
              </a:rPr>
              <a:t> </a:t>
            </a:r>
            <a:r>
              <a:rPr lang="en-US" sz="2800" b="1" u="sng" dirty="0" err="1">
                <a:solidFill>
                  <a:srgbClr val="0033CC"/>
                </a:solidFill>
                <a:latin typeface="+mj-lt"/>
                <a:cs typeface="Times New Roman" pitchFamily="18" charset="0"/>
              </a:rPr>
              <a:t>bản</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chất</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nội</a:t>
            </a:r>
            <a:r>
              <a:rPr lang="en-US" sz="2800" b="1" u="sng" dirty="0">
                <a:solidFill>
                  <a:srgbClr val="0033CC"/>
                </a:solidFill>
                <a:latin typeface="+mj-lt"/>
                <a:cs typeface="Times New Roman" pitchFamily="18" charset="0"/>
              </a:rPr>
              <a:t> dung</a:t>
            </a:r>
            <a:r>
              <a:rPr lang="en-US" sz="2800" dirty="0">
                <a:solidFill>
                  <a:srgbClr val="C00000"/>
                </a:solidFill>
                <a:latin typeface="+mj-lt"/>
                <a:cs typeface="Times New Roman" pitchFamily="18" charset="0"/>
              </a:rPr>
              <a:t> ý </a:t>
            </a:r>
            <a:r>
              <a:rPr lang="en-US" sz="2800" dirty="0" err="1">
                <a:solidFill>
                  <a:srgbClr val="C00000"/>
                </a:solidFill>
                <a:latin typeface="+mj-lt"/>
                <a:cs typeface="Times New Roman" pitchFamily="18" charset="0"/>
              </a:rPr>
              <a:t>thức</a:t>
            </a:r>
            <a:endParaRPr lang="en-US" sz="2800" b="1" dirty="0">
              <a:solidFill>
                <a:srgbClr val="C00000"/>
              </a:solidFill>
              <a:latin typeface="+mj-lt"/>
              <a:cs typeface="Times New Roman" pitchFamily="18" charset="0"/>
            </a:endParaRPr>
          </a:p>
        </p:txBody>
      </p:sp>
      <p:sp>
        <p:nvSpPr>
          <p:cNvPr id="8" name="Rectangle 7"/>
          <p:cNvSpPr>
            <a:spLocks noChangeArrowheads="1"/>
          </p:cNvSpPr>
          <p:nvPr/>
        </p:nvSpPr>
        <p:spPr bwMode="auto">
          <a:xfrm>
            <a:off x="4989511" y="4118742"/>
            <a:ext cx="6356775" cy="8382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663300"/>
                </a:solidFill>
                <a:latin typeface="+mj-lt"/>
                <a:cs typeface="Times New Roman" pitchFamily="18" charset="0"/>
              </a:rPr>
              <a:t>Quyết</a:t>
            </a:r>
            <a:r>
              <a:rPr lang="en-US" sz="2800" dirty="0">
                <a:solidFill>
                  <a:srgbClr val="663300"/>
                </a:solidFill>
                <a:latin typeface="+mj-lt"/>
                <a:cs typeface="Times New Roman" pitchFamily="18" charset="0"/>
              </a:rPr>
              <a:t> </a:t>
            </a:r>
            <a:r>
              <a:rPr lang="en-US" sz="2800" dirty="0" err="1">
                <a:solidFill>
                  <a:srgbClr val="663300"/>
                </a:solidFill>
                <a:latin typeface="+mj-lt"/>
                <a:cs typeface="Times New Roman" pitchFamily="18" charset="0"/>
              </a:rPr>
              <a:t>định</a:t>
            </a:r>
            <a:r>
              <a:rPr lang="en-US" sz="2800" dirty="0">
                <a:solidFill>
                  <a:srgbClr val="663300"/>
                </a:solidFill>
                <a:latin typeface="+mj-lt"/>
                <a:cs typeface="Times New Roman" pitchFamily="18" charset="0"/>
              </a:rPr>
              <a:t> </a:t>
            </a:r>
            <a:r>
              <a:rPr lang="en-US" sz="2800" b="1" u="sng" dirty="0" err="1">
                <a:solidFill>
                  <a:srgbClr val="00B0F0"/>
                </a:solidFill>
                <a:latin typeface="+mj-lt"/>
                <a:cs typeface="Times New Roman" pitchFamily="18" charset="0"/>
              </a:rPr>
              <a:t>kết</a:t>
            </a:r>
            <a:r>
              <a:rPr lang="en-US" sz="2800" b="1" u="sng" dirty="0">
                <a:solidFill>
                  <a:srgbClr val="00B0F0"/>
                </a:solidFill>
                <a:latin typeface="+mj-lt"/>
                <a:cs typeface="Times New Roman" pitchFamily="18" charset="0"/>
              </a:rPr>
              <a:t> </a:t>
            </a:r>
            <a:r>
              <a:rPr lang="en-US" sz="2800" b="1" u="sng" dirty="0" err="1">
                <a:solidFill>
                  <a:srgbClr val="00B0F0"/>
                </a:solidFill>
                <a:latin typeface="+mj-lt"/>
                <a:cs typeface="Times New Roman" pitchFamily="18" charset="0"/>
              </a:rPr>
              <a:t>cấu</a:t>
            </a:r>
            <a:r>
              <a:rPr lang="en-US" sz="2800" b="1" u="sng" dirty="0">
                <a:solidFill>
                  <a:srgbClr val="00B0F0"/>
                </a:solidFill>
                <a:latin typeface="+mj-lt"/>
                <a:cs typeface="Times New Roman" pitchFamily="18" charset="0"/>
              </a:rPr>
              <a:t> </a:t>
            </a:r>
            <a:r>
              <a:rPr lang="en-US" sz="2800" dirty="0">
                <a:solidFill>
                  <a:srgbClr val="663300"/>
                </a:solidFill>
                <a:latin typeface="+mj-lt"/>
                <a:cs typeface="Times New Roman" pitchFamily="18" charset="0"/>
              </a:rPr>
              <a:t>ý </a:t>
            </a:r>
            <a:r>
              <a:rPr lang="en-US" sz="2800" dirty="0" err="1">
                <a:solidFill>
                  <a:srgbClr val="663300"/>
                </a:solidFill>
                <a:latin typeface="+mj-lt"/>
                <a:cs typeface="Times New Roman" pitchFamily="18" charset="0"/>
              </a:rPr>
              <a:t>thức</a:t>
            </a:r>
            <a:endParaRPr lang="en-US" sz="2800" b="1" dirty="0">
              <a:solidFill>
                <a:srgbClr val="663300"/>
              </a:solidFill>
              <a:latin typeface="+mj-lt"/>
              <a:cs typeface="Times New Roman" pitchFamily="18" charset="0"/>
            </a:endParaRPr>
          </a:p>
        </p:txBody>
      </p:sp>
      <p:sp>
        <p:nvSpPr>
          <p:cNvPr id="9" name="Rectangle 7"/>
          <p:cNvSpPr>
            <a:spLocks noChangeArrowheads="1"/>
          </p:cNvSpPr>
          <p:nvPr/>
        </p:nvSpPr>
        <p:spPr bwMode="auto">
          <a:xfrm>
            <a:off x="4953000" y="5407572"/>
            <a:ext cx="6393286" cy="7620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0033CC"/>
                </a:solidFill>
                <a:latin typeface="+mj-lt"/>
                <a:cs typeface="Times New Roman" pitchFamily="18" charset="0"/>
              </a:rPr>
              <a:t>Quyết</a:t>
            </a:r>
            <a:r>
              <a:rPr lang="en-US" sz="2800" dirty="0">
                <a:solidFill>
                  <a:srgbClr val="0033CC"/>
                </a:solidFill>
                <a:latin typeface="+mj-lt"/>
                <a:cs typeface="Times New Roman" pitchFamily="18" charset="0"/>
              </a:rPr>
              <a:t> </a:t>
            </a:r>
            <a:r>
              <a:rPr lang="en-US" sz="2800" dirty="0" err="1">
                <a:solidFill>
                  <a:srgbClr val="0033CC"/>
                </a:solidFill>
                <a:latin typeface="+mj-lt"/>
                <a:cs typeface="Times New Roman" pitchFamily="18" charset="0"/>
              </a:rPr>
              <a:t>định</a:t>
            </a:r>
            <a:r>
              <a:rPr lang="en-US" sz="2800" dirty="0">
                <a:solidFill>
                  <a:srgbClr val="0033CC"/>
                </a:solidFill>
                <a:latin typeface="+mj-lt"/>
                <a:cs typeface="Times New Roman" pitchFamily="18" charset="0"/>
              </a:rPr>
              <a:t> </a:t>
            </a:r>
            <a:r>
              <a:rPr lang="en-US" sz="2800" b="1" u="sng" dirty="0" err="1">
                <a:solidFill>
                  <a:srgbClr val="990099"/>
                </a:solidFill>
                <a:latin typeface="+mj-lt"/>
                <a:cs typeface="Times New Roman" pitchFamily="18" charset="0"/>
              </a:rPr>
              <a:t>sự</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biến</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đổi</a:t>
            </a:r>
            <a:r>
              <a:rPr lang="en-US" sz="2800" b="1" u="sng" dirty="0">
                <a:solidFill>
                  <a:srgbClr val="990099"/>
                </a:solidFill>
                <a:latin typeface="+mj-lt"/>
                <a:cs typeface="Times New Roman" pitchFamily="18" charset="0"/>
              </a:rPr>
              <a:t> </a:t>
            </a:r>
            <a:r>
              <a:rPr lang="en-US" sz="2800" dirty="0">
                <a:solidFill>
                  <a:srgbClr val="0033CC"/>
                </a:solidFill>
                <a:latin typeface="+mj-lt"/>
                <a:cs typeface="Times New Roman" pitchFamily="18" charset="0"/>
              </a:rPr>
              <a:t>ý </a:t>
            </a:r>
            <a:r>
              <a:rPr lang="en-US" sz="2800" dirty="0" err="1">
                <a:solidFill>
                  <a:srgbClr val="0033CC"/>
                </a:solidFill>
                <a:latin typeface="+mj-lt"/>
                <a:cs typeface="Times New Roman" pitchFamily="18" charset="0"/>
              </a:rPr>
              <a:t>thức</a:t>
            </a:r>
            <a:endParaRPr lang="en-US" sz="2800" b="1" dirty="0">
              <a:solidFill>
                <a:srgbClr val="0033CC"/>
              </a:solidFill>
              <a:latin typeface="+mj-lt"/>
              <a:cs typeface="Times New Roman" pitchFamily="18" charset="0"/>
            </a:endParaRPr>
          </a:p>
        </p:txBody>
      </p:sp>
      <p:cxnSp>
        <p:nvCxnSpPr>
          <p:cNvPr id="10" name="Straight Arrow Connector 9"/>
          <p:cNvCxnSpPr>
            <a:stCxn id="5" idx="3"/>
          </p:cNvCxnSpPr>
          <p:nvPr/>
        </p:nvCxnSpPr>
        <p:spPr>
          <a:xfrm flipV="1">
            <a:off x="2895600" y="2038351"/>
            <a:ext cx="2057399" cy="159067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2" name="Straight Arrow Connector 11"/>
          <p:cNvCxnSpPr>
            <a:stCxn id="5" idx="3"/>
          </p:cNvCxnSpPr>
          <p:nvPr/>
        </p:nvCxnSpPr>
        <p:spPr>
          <a:xfrm flipV="1">
            <a:off x="2895600" y="3314701"/>
            <a:ext cx="2057400" cy="31432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4" name="Straight Arrow Connector 13"/>
          <p:cNvCxnSpPr/>
          <p:nvPr/>
        </p:nvCxnSpPr>
        <p:spPr>
          <a:xfrm>
            <a:off x="2955130" y="3629025"/>
            <a:ext cx="1997869" cy="908817"/>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a:stCxn id="5" idx="3"/>
          </p:cNvCxnSpPr>
          <p:nvPr/>
        </p:nvCxnSpPr>
        <p:spPr>
          <a:xfrm>
            <a:off x="2895600" y="3629025"/>
            <a:ext cx="2057400" cy="2159000"/>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sp>
        <p:nvSpPr>
          <p:cNvPr id="18" name="TextBox 17"/>
          <p:cNvSpPr txBox="1"/>
          <p:nvPr/>
        </p:nvSpPr>
        <p:spPr>
          <a:xfrm>
            <a:off x="3124200" y="862309"/>
            <a:ext cx="5715000" cy="461665"/>
          </a:xfrm>
          <a:prstGeom prst="rect">
            <a:avLst/>
          </a:prstGeom>
          <a:noFill/>
        </p:spPr>
        <p:txBody>
          <a:bodyPr wrap="square" rtlCol="0">
            <a:spAutoFit/>
          </a:bodyPr>
          <a:lstStyle/>
          <a:p>
            <a:pPr marL="457200" indent="-457200">
              <a:buFont typeface="Wingdings" panose="05000000000000000000" pitchFamily="2" charset="2"/>
              <a:buChar char="q"/>
            </a:pPr>
            <a:r>
              <a:rPr lang="en-US" sz="2400" b="1" dirty="0" err="1" smtClean="0">
                <a:solidFill>
                  <a:srgbClr val="00B050"/>
                </a:solidFill>
                <a:latin typeface="+mj-lt"/>
                <a:cs typeface="Times New Roman" panose="02020603050405020304" pitchFamily="18" charset="0"/>
              </a:rPr>
              <a:t>Vật</a:t>
            </a:r>
            <a:r>
              <a:rPr lang="en-US" sz="2400" b="1" dirty="0" smtClean="0">
                <a:solidFill>
                  <a:srgbClr val="00B050"/>
                </a:solidFill>
                <a:latin typeface="+mj-lt"/>
                <a:cs typeface="Times New Roman" panose="02020603050405020304" pitchFamily="18" charset="0"/>
              </a:rPr>
              <a:t> </a:t>
            </a:r>
            <a:r>
              <a:rPr lang="en-US" sz="2400" b="1" dirty="0" err="1" smtClean="0">
                <a:solidFill>
                  <a:srgbClr val="00B050"/>
                </a:solidFill>
                <a:latin typeface="+mj-lt"/>
                <a:cs typeface="Times New Roman" panose="02020603050405020304" pitchFamily="18" charset="0"/>
              </a:rPr>
              <a:t>chất</a:t>
            </a:r>
            <a:r>
              <a:rPr lang="en-US" sz="2400" b="1" dirty="0" smtClean="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quyết</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định</a:t>
            </a:r>
            <a:r>
              <a:rPr lang="en-US" sz="2400" b="1" dirty="0">
                <a:solidFill>
                  <a:srgbClr val="00B050"/>
                </a:solidFill>
                <a:latin typeface="+mj-lt"/>
                <a:cs typeface="Times New Roman" panose="02020603050405020304" pitchFamily="18" charset="0"/>
              </a:rPr>
              <a:t> ý </a:t>
            </a:r>
            <a:r>
              <a:rPr lang="en-US" sz="2400" b="1" dirty="0" err="1">
                <a:solidFill>
                  <a:srgbClr val="00B050"/>
                </a:solidFill>
                <a:latin typeface="+mj-lt"/>
                <a:cs typeface="Times New Roman" panose="02020603050405020304" pitchFamily="18" charset="0"/>
              </a:rPr>
              <a:t>thức</a:t>
            </a:r>
            <a:endParaRPr lang="en-US" sz="2400" b="1" dirty="0">
              <a:solidFill>
                <a:srgbClr val="00B050"/>
              </a:solidFill>
              <a:latin typeface="+mj-lt"/>
              <a:cs typeface="Times New Roman" panose="02020603050405020304" pitchFamily="18" charset="0"/>
            </a:endParaRPr>
          </a:p>
        </p:txBody>
      </p:sp>
    </p:spTree>
    <p:extLst>
      <p:ext uri="{BB962C8B-B14F-4D97-AF65-F5344CB8AC3E}">
        <p14:creationId xmlns:p14="http://schemas.microsoft.com/office/powerpoint/2010/main" val="2391957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fill="hold"/>
                                        <p:tgtEl>
                                          <p:spTgt spid="5"/>
                                        </p:tgtEl>
                                        <p:attrNameLst>
                                          <p:attrName>ppt_x</p:attrName>
                                        </p:attrNameLst>
                                      </p:cBhvr>
                                      <p:tavLst>
                                        <p:tav tm="0">
                                          <p:val>
                                            <p:strVal val="#ppt_x"/>
                                          </p:val>
                                        </p:tav>
                                        <p:tav tm="100000">
                                          <p:val>
                                            <p:strVal val="#ppt_x"/>
                                          </p:val>
                                        </p:tav>
                                      </p:tavLst>
                                    </p:anim>
                                    <p:anim calcmode="lin" valueType="num">
                                      <p:cBhvr additive="base">
                                        <p:cTn id="15" dur="5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500" fill="hold"/>
                                        <p:tgtEl>
                                          <p:spTgt spid="6"/>
                                        </p:tgtEl>
                                        <p:attrNameLst>
                                          <p:attrName>ppt_x</p:attrName>
                                        </p:attrNameLst>
                                      </p:cBhvr>
                                      <p:tavLst>
                                        <p:tav tm="0">
                                          <p:val>
                                            <p:strVal val="#ppt_x"/>
                                          </p:val>
                                        </p:tav>
                                        <p:tav tm="100000">
                                          <p:val>
                                            <p:strVal val="#ppt_x"/>
                                          </p:val>
                                        </p:tav>
                                      </p:tavLst>
                                    </p:anim>
                                    <p:anim calcmode="lin" valueType="num">
                                      <p:cBhvr additive="base">
                                        <p:cTn id="19" dur="500" fill="hold"/>
                                        <p:tgtEl>
                                          <p:spTgt spid="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500" fill="hold"/>
                                        <p:tgtEl>
                                          <p:spTgt spid="7"/>
                                        </p:tgtEl>
                                        <p:attrNameLst>
                                          <p:attrName>ppt_x</p:attrName>
                                        </p:attrNameLst>
                                      </p:cBhvr>
                                      <p:tavLst>
                                        <p:tav tm="0">
                                          <p:val>
                                            <p:strVal val="#ppt_x"/>
                                          </p:val>
                                        </p:tav>
                                        <p:tav tm="100000">
                                          <p:val>
                                            <p:strVal val="#ppt_x"/>
                                          </p:val>
                                        </p:tav>
                                      </p:tavLst>
                                    </p:anim>
                                    <p:anim calcmode="lin" valueType="num">
                                      <p:cBhvr additive="base">
                                        <p:cTn id="23" dur="500" fill="hold"/>
                                        <p:tgtEl>
                                          <p:spTgt spid="7"/>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500" fill="hold"/>
                                        <p:tgtEl>
                                          <p:spTgt spid="8"/>
                                        </p:tgtEl>
                                        <p:attrNameLst>
                                          <p:attrName>ppt_x</p:attrName>
                                        </p:attrNameLst>
                                      </p:cBhvr>
                                      <p:tavLst>
                                        <p:tav tm="0">
                                          <p:val>
                                            <p:strVal val="#ppt_x"/>
                                          </p:val>
                                        </p:tav>
                                        <p:tav tm="100000">
                                          <p:val>
                                            <p:strVal val="#ppt_x"/>
                                          </p:val>
                                        </p:tav>
                                      </p:tavLst>
                                    </p:anim>
                                    <p:anim calcmode="lin" valueType="num">
                                      <p:cBhvr additive="base">
                                        <p:cTn id="27" dur="500" fill="hold"/>
                                        <p:tgtEl>
                                          <p:spTgt spid="8"/>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fill="hold"/>
                                        <p:tgtEl>
                                          <p:spTgt spid="9"/>
                                        </p:tgtEl>
                                        <p:attrNameLst>
                                          <p:attrName>ppt_x</p:attrName>
                                        </p:attrNameLst>
                                      </p:cBhvr>
                                      <p:tavLst>
                                        <p:tav tm="0">
                                          <p:val>
                                            <p:strVal val="#ppt_x"/>
                                          </p:val>
                                        </p:tav>
                                        <p:tav tm="100000">
                                          <p:val>
                                            <p:strVal val="#ppt_x"/>
                                          </p:val>
                                        </p:tav>
                                      </p:tavLst>
                                    </p:anim>
                                    <p:anim calcmode="lin" valueType="num">
                                      <p:cBhvr additive="base">
                                        <p:cTn id="31"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ppt_x"/>
                                          </p:val>
                                        </p:tav>
                                        <p:tav tm="100000">
                                          <p:val>
                                            <p:strVal val="#ppt_x"/>
                                          </p:val>
                                        </p:tav>
                                      </p:tavLst>
                                    </p:anim>
                                    <p:anim calcmode="lin" valueType="num">
                                      <p:cBhvr additive="base">
                                        <p:cTn id="37"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500" fill="hold"/>
                                        <p:tgtEl>
                                          <p:spTgt spid="12"/>
                                        </p:tgtEl>
                                        <p:attrNameLst>
                                          <p:attrName>ppt_x</p:attrName>
                                        </p:attrNameLst>
                                      </p:cBhvr>
                                      <p:tavLst>
                                        <p:tav tm="0">
                                          <p:val>
                                            <p:strVal val="#ppt_x"/>
                                          </p:val>
                                        </p:tav>
                                        <p:tav tm="100000">
                                          <p:val>
                                            <p:strVal val="#ppt_x"/>
                                          </p:val>
                                        </p:tav>
                                      </p:tavLst>
                                    </p:anim>
                                    <p:anim calcmode="lin" valueType="num">
                                      <p:cBhvr additive="base">
                                        <p:cTn id="4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nodeType="clickEffect">
                                  <p:stCondLst>
                                    <p:cond delay="0"/>
                                  </p:stCondLst>
                                  <p:childTnLst>
                                    <p:set>
                                      <p:cBhvr>
                                        <p:cTn id="47" dur="1" fill="hold">
                                          <p:stCondLst>
                                            <p:cond delay="0"/>
                                          </p:stCondLst>
                                        </p:cTn>
                                        <p:tgtEl>
                                          <p:spTgt spid="14"/>
                                        </p:tgtEl>
                                        <p:attrNameLst>
                                          <p:attrName>style.visibility</p:attrName>
                                        </p:attrNameLst>
                                      </p:cBhvr>
                                      <p:to>
                                        <p:strVal val="visible"/>
                                      </p:to>
                                    </p:set>
                                    <p:anim calcmode="lin" valueType="num">
                                      <p:cBhvr additive="base">
                                        <p:cTn id="48" dur="500" fill="hold"/>
                                        <p:tgtEl>
                                          <p:spTgt spid="14"/>
                                        </p:tgtEl>
                                        <p:attrNameLst>
                                          <p:attrName>ppt_x</p:attrName>
                                        </p:attrNameLst>
                                      </p:cBhvr>
                                      <p:tavLst>
                                        <p:tav tm="0">
                                          <p:val>
                                            <p:strVal val="#ppt_x"/>
                                          </p:val>
                                        </p:tav>
                                        <p:tav tm="100000">
                                          <p:val>
                                            <p:strVal val="#ppt_x"/>
                                          </p:val>
                                        </p:tav>
                                      </p:tavLst>
                                    </p:anim>
                                    <p:anim calcmode="lin" valueType="num">
                                      <p:cBhvr additive="base">
                                        <p:cTn id="4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nodeType="click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animBg="1"/>
      <p:bldP spid="6" grpId="0" animBg="1"/>
      <p:bldP spid="7"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38200" y="152400"/>
            <a:ext cx="10287000" cy="492443"/>
          </a:xfrm>
          <a:prstGeom prst="rect">
            <a:avLst/>
          </a:prstGeom>
          <a:noFill/>
        </p:spPr>
        <p:txBody>
          <a:bodyPr wrap="square" rtlCol="0">
            <a:spAutoFit/>
          </a:bodyPr>
          <a:lstStyle/>
          <a:p>
            <a:pPr algn="ctr"/>
            <a:r>
              <a:rPr lang="en-US" sz="2600" b="1" dirty="0" smtClean="0">
                <a:solidFill>
                  <a:srgbClr val="006600"/>
                </a:solidFill>
                <a:latin typeface="+mj-lt"/>
                <a:cs typeface="Times New Roman" panose="02020603050405020304" pitchFamily="18" charset="0"/>
              </a:rPr>
              <a:t>Ý </a:t>
            </a:r>
            <a:r>
              <a:rPr lang="en-US" sz="2600" b="1" dirty="0" err="1" smtClean="0">
                <a:solidFill>
                  <a:srgbClr val="006600"/>
                </a:solidFill>
                <a:latin typeface="+mj-lt"/>
                <a:cs typeface="Times New Roman" panose="02020603050405020304" pitchFamily="18" charset="0"/>
              </a:rPr>
              <a:t>thức</a:t>
            </a:r>
            <a:r>
              <a:rPr lang="en-US" sz="2600" b="1" dirty="0" smtClean="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có</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tính</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lập</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tương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đối</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và</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tác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trở</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lại</a:t>
            </a:r>
            <a:r>
              <a:rPr lang="en-US" sz="2600" b="1" dirty="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vật</a:t>
            </a:r>
            <a:r>
              <a:rPr lang="en-US" sz="2600" b="1" dirty="0" smtClean="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chất</a:t>
            </a:r>
            <a:endParaRPr lang="en-US" sz="2600" b="1" dirty="0">
              <a:solidFill>
                <a:srgbClr val="006600"/>
              </a:solidFill>
              <a:latin typeface="+mj-lt"/>
              <a:cs typeface="Times New Roman" panose="02020603050405020304" pitchFamily="18" charset="0"/>
            </a:endParaRPr>
          </a:p>
        </p:txBody>
      </p:sp>
      <p:sp>
        <p:nvSpPr>
          <p:cNvPr id="4" name="Rectangle 14"/>
          <p:cNvSpPr>
            <a:spLocks noChangeArrowheads="1"/>
          </p:cNvSpPr>
          <p:nvPr/>
        </p:nvSpPr>
        <p:spPr bwMode="auto">
          <a:xfrm>
            <a:off x="2287588" y="1052514"/>
            <a:ext cx="7618412" cy="776287"/>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r>
              <a:rPr lang="en-US" altLang="en-US" sz="2400" dirty="0">
                <a:solidFill>
                  <a:srgbClr val="333399"/>
                </a:solidFill>
                <a:latin typeface="+mj-lt"/>
                <a:cs typeface="Times New Roman" panose="02020603050405020304" pitchFamily="18" charset="0"/>
              </a:rPr>
              <a:t>Ý </a:t>
            </a:r>
            <a:r>
              <a:rPr lang="en-US" altLang="en-US" sz="2400" dirty="0" err="1">
                <a:solidFill>
                  <a:srgbClr val="333399"/>
                </a:solidFill>
                <a:latin typeface="+mj-lt"/>
                <a:cs typeface="Times New Roman" panose="02020603050405020304" pitchFamily="18" charset="0"/>
              </a:rPr>
              <a:t>thức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có</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thể</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tác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trở</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lại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vật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chất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thông</a:t>
            </a:r>
            <a:r>
              <a:rPr lang="en-US" altLang="en-US" sz="2400" dirty="0">
                <a:solidFill>
                  <a:srgbClr val="333399"/>
                </a:solidFill>
                <a:latin typeface="+mj-lt"/>
                <a:cs typeface="Times New Roman" panose="02020603050405020304" pitchFamily="18" charset="0"/>
              </a:rPr>
              <a:t> qua </a:t>
            </a:r>
          </a:p>
          <a:p>
            <a:pPr algn="ctr">
              <a:spcBef>
                <a:spcPct val="0"/>
              </a:spcBef>
              <a:buFontTx/>
              <a:buNone/>
            </a:pPr>
            <a:r>
              <a:rPr lang="en-US" altLang="en-US" sz="2400" dirty="0" err="1">
                <a:solidFill>
                  <a:srgbClr val="333399"/>
                </a:solidFill>
                <a:latin typeface="+mj-lt"/>
                <a:cs typeface="Times New Roman" panose="02020603050405020304" pitchFamily="18" charset="0"/>
              </a:rPr>
              <a:t>hoạt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thực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tiễn</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của</a:t>
            </a:r>
            <a:r>
              <a:rPr lang="en-US" altLang="en-US" sz="2400" dirty="0">
                <a:solidFill>
                  <a:srgbClr val="333399"/>
                </a:solidFill>
                <a:latin typeface="+mj-lt"/>
                <a:cs typeface="Times New Roman" panose="02020603050405020304" pitchFamily="18" charset="0"/>
              </a:rPr>
              <a:t> con </a:t>
            </a:r>
            <a:r>
              <a:rPr lang="en-US" altLang="en-US" sz="2400" dirty="0" err="1">
                <a:solidFill>
                  <a:srgbClr val="333399"/>
                </a:solidFill>
                <a:latin typeface="+mj-lt"/>
                <a:cs typeface="Times New Roman" panose="02020603050405020304" pitchFamily="18" charset="0"/>
              </a:rPr>
              <a:t>người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theo</a:t>
            </a:r>
            <a:r>
              <a:rPr lang="en-US" altLang="en-US" sz="2400" dirty="0">
                <a:solidFill>
                  <a:srgbClr val="333399"/>
                </a:solidFill>
                <a:latin typeface="+mj-lt"/>
                <a:cs typeface="Times New Roman" panose="02020603050405020304" pitchFamily="18" charset="0"/>
              </a:rPr>
              <a:t> 2 </a:t>
            </a:r>
            <a:r>
              <a:rPr lang="en-US" altLang="en-US" sz="2400" dirty="0" err="1">
                <a:solidFill>
                  <a:srgbClr val="333399"/>
                </a:solidFill>
                <a:latin typeface="+mj-lt"/>
                <a:cs typeface="Times New Roman" panose="02020603050405020304" pitchFamily="18" charset="0"/>
              </a:rPr>
              <a:t>hướng</a:t>
            </a:r>
            <a:r>
              <a:rPr lang="en-US" altLang="en-US" sz="2400" dirty="0">
                <a:solidFill>
                  <a:srgbClr val="333399"/>
                </a:solidFill>
                <a:latin typeface="+mj-lt"/>
                <a:cs typeface="Times New Roman" panose="02020603050405020304" pitchFamily="18" charset="0"/>
              </a:rPr>
              <a:t>:</a:t>
            </a:r>
          </a:p>
          <a:p>
            <a:pPr algn="ctr">
              <a:spcBef>
                <a:spcPct val="0"/>
              </a:spcBef>
              <a:buFontTx/>
              <a:buNone/>
            </a:pPr>
            <a:endParaRPr lang="en-US" altLang="en-US" sz="2400" dirty="0">
              <a:latin typeface="+mj-lt"/>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5" name="Rounded Rectangle 4"/>
          <p:cNvSpPr/>
          <p:nvPr/>
        </p:nvSpPr>
        <p:spPr>
          <a:xfrm>
            <a:off x="2382592" y="2362200"/>
            <a:ext cx="227354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Tích</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r>
              <a:rPr lang="en-US" sz="2800" b="1" dirty="0">
                <a:solidFill>
                  <a:srgbClr val="CC0066"/>
                </a:solidFill>
                <a:latin typeface="+mj-lt"/>
                <a:cs typeface="Times New Roman" pitchFamily="18" charset="0"/>
              </a:rPr>
              <a:t> </a:t>
            </a:r>
            <a:endParaRPr lang="en-US" sz="2800" b="1" dirty="0">
              <a:solidFill>
                <a:srgbClr val="CC0066"/>
              </a:solidFill>
              <a:latin typeface="+mj-lt"/>
            </a:endParaRPr>
          </a:p>
        </p:txBody>
      </p:sp>
      <p:sp>
        <p:nvSpPr>
          <p:cNvPr id="6" name="Rounded Rectangle 5"/>
          <p:cNvSpPr/>
          <p:nvPr/>
        </p:nvSpPr>
        <p:spPr>
          <a:xfrm>
            <a:off x="7353836" y="2362200"/>
            <a:ext cx="224092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Tiêu</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endParaRPr lang="en-US" sz="2800" b="1" dirty="0">
              <a:solidFill>
                <a:srgbClr val="CC0066"/>
              </a:solidFill>
              <a:latin typeface="+mj-lt"/>
            </a:endParaRPr>
          </a:p>
        </p:txBody>
      </p:sp>
      <p:sp>
        <p:nvSpPr>
          <p:cNvPr id="7" name="Rectangle 15"/>
          <p:cNvSpPr>
            <a:spLocks noChangeArrowheads="1"/>
          </p:cNvSpPr>
          <p:nvPr/>
        </p:nvSpPr>
        <p:spPr bwMode="auto">
          <a:xfrm>
            <a:off x="1107583" y="3810001"/>
            <a:ext cx="4762993"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b="1">
              <a:solidFill>
                <a:srgbClr val="000000"/>
              </a:solidFill>
              <a:latin typeface=".VnTime" pitchFamily="34" charset="0"/>
            </a:endParaRPr>
          </a:p>
        </p:txBody>
      </p:sp>
      <p:sp>
        <p:nvSpPr>
          <p:cNvPr id="8" name="Rectangle 7"/>
          <p:cNvSpPr>
            <a:spLocks noChangeArrowheads="1"/>
          </p:cNvSpPr>
          <p:nvPr/>
        </p:nvSpPr>
        <p:spPr bwMode="auto">
          <a:xfrm>
            <a:off x="1351498" y="4005914"/>
            <a:ext cx="4335731" cy="1061829"/>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N</a:t>
            </a:r>
            <a:r>
              <a:rPr lang="en-US" altLang="en-US" sz="2100" b="1" dirty="0" err="1" smtClean="0">
                <a:solidFill>
                  <a:srgbClr val="C00000"/>
                </a:solidFill>
                <a:latin typeface="+mj-lt"/>
                <a:cs typeface="Times New Roman" panose="02020603050405020304" pitchFamily="18" charset="0"/>
              </a:rPr>
              <a:t>hận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thức</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đúng</a:t>
            </a:r>
            <a:r>
              <a:rPr lang="en-US" altLang="en-US" sz="2100" b="1" dirty="0" smtClean="0">
                <a:solidFill>
                  <a:srgbClr val="C00000"/>
                </a:solidFill>
                <a:latin typeface="+mj-lt"/>
                <a:cs typeface="Times New Roman" panose="02020603050405020304" pitchFamily="18" charset="0"/>
              </a:rPr>
              <a:t> </a:t>
            </a:r>
            <a:r>
              <a:rPr lang="en-US" altLang="en-US" sz="2100" b="1" dirty="0" smtClean="0">
                <a:solidFill>
                  <a:srgbClr val="FF00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thúc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đẩy</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cải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tạo</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thế</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giới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mục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đích</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của</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mình</a:t>
            </a:r>
            <a:r>
              <a:rPr lang="en-US" altLang="en-US" sz="2100" dirty="0">
                <a:solidFill>
                  <a:srgbClr val="333399"/>
                </a:solidFill>
                <a:latin typeface="+mj-lt"/>
                <a:cs typeface="Times New Roman" panose="02020603050405020304" pitchFamily="18" charset="0"/>
              </a:rPr>
              <a:t>.</a:t>
            </a:r>
          </a:p>
        </p:txBody>
      </p:sp>
      <p:sp>
        <p:nvSpPr>
          <p:cNvPr id="9" name="Rectangle 16"/>
          <p:cNvSpPr>
            <a:spLocks noChangeArrowheads="1"/>
          </p:cNvSpPr>
          <p:nvPr/>
        </p:nvSpPr>
        <p:spPr bwMode="auto">
          <a:xfrm>
            <a:off x="6311901" y="3810001"/>
            <a:ext cx="4802567"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a:solidFill>
                <a:srgbClr val="000000"/>
              </a:solidFill>
              <a:latin typeface=".VnTime" pitchFamily="34" charset="0"/>
            </a:endParaRPr>
          </a:p>
        </p:txBody>
      </p:sp>
      <p:sp>
        <p:nvSpPr>
          <p:cNvPr id="10" name="Rectangle 9"/>
          <p:cNvSpPr>
            <a:spLocks noChangeArrowheads="1"/>
          </p:cNvSpPr>
          <p:nvPr/>
        </p:nvSpPr>
        <p:spPr bwMode="auto">
          <a:xfrm>
            <a:off x="6499225" y="3979864"/>
            <a:ext cx="4344786" cy="1384995"/>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P</a:t>
            </a:r>
            <a:r>
              <a:rPr lang="en-US" altLang="en-US" sz="2100" b="1" dirty="0" err="1" smtClean="0">
                <a:solidFill>
                  <a:srgbClr val="C00000"/>
                </a:solidFill>
                <a:latin typeface="+mj-lt"/>
                <a:cs typeface="Times New Roman" panose="02020603050405020304" pitchFamily="18" charset="0"/>
              </a:rPr>
              <a:t>hản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ánh</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sai</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hiện</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thực</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khách</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quan</a:t>
            </a:r>
            <a:r>
              <a:rPr lang="en-US" altLang="en-US" sz="2100" b="1" dirty="0" smtClean="0">
                <a:solidFill>
                  <a:srgbClr val="C00000"/>
                </a:solidFill>
                <a:latin typeface="+mj-lt"/>
                <a:cs typeface="Times New Roman" panose="02020603050405020304" pitchFamily="18" charset="0"/>
              </a:rPr>
              <a:t> </a:t>
            </a:r>
            <a:r>
              <a:rPr lang="en-US" altLang="en-US" sz="2100" dirty="0" smtClean="0">
                <a:solidFill>
                  <a:srgbClr val="6633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tác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tiêu</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đối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với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kìm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hãm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sự</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phát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triển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xã</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hội</a:t>
            </a:r>
            <a:r>
              <a:rPr lang="en-US" altLang="en-US" sz="2100" dirty="0">
                <a:solidFill>
                  <a:srgbClr val="333399"/>
                </a:solidFill>
                <a:latin typeface="+mj-lt"/>
                <a:cs typeface="Times New Roman" panose="02020603050405020304" pitchFamily="18" charset="0"/>
              </a:rPr>
              <a:t>.</a:t>
            </a:r>
          </a:p>
        </p:txBody>
      </p:sp>
      <p:cxnSp>
        <p:nvCxnSpPr>
          <p:cNvPr id="12" name="Straight Arrow Connector 11"/>
          <p:cNvCxnSpPr>
            <a:stCxn id="4" idx="2"/>
            <a:endCxn id="5" idx="0"/>
          </p:cNvCxnSpPr>
          <p:nvPr/>
        </p:nvCxnSpPr>
        <p:spPr>
          <a:xfrm flipH="1">
            <a:off x="3519365" y="1828801"/>
            <a:ext cx="2577429"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2"/>
          </p:cNvCxnSpPr>
          <p:nvPr/>
        </p:nvCxnSpPr>
        <p:spPr>
          <a:xfrm>
            <a:off x="6096794" y="1828801"/>
            <a:ext cx="2361406"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5" idx="2"/>
          </p:cNvCxnSpPr>
          <p:nvPr/>
        </p:nvCxnSpPr>
        <p:spPr>
          <a:xfrm>
            <a:off x="3519365"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8610600"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1029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Symphony_No_3.wma">
            <a:hlinkClick r:id="" action="ppaction://media"/>
          </p:cNvPr>
          <p:cNvPicPr>
            <a:picLocks noRot="1" noChangeAspect="1" noChangeArrowheads="1"/>
          </p:cNvPicPr>
          <p:nvPr>
            <a:audioFile r:link="rId1"/>
          </p:nvPr>
        </p:nvPicPr>
        <p:blipFill>
          <a:blip r:embed="rId3">
            <a:extLst>
              <a:ext uri="{28A0092B-C50C-407E-A947-70E740481C1C}">
                <a14:useLocalDpi xmlns:a14="http://schemas.microsoft.com/office/drawing/2010/main" val="0"/>
              </a:ext>
            </a:extLst>
          </a:blip>
          <a:srcRect/>
          <a:stretch>
            <a:fillRect/>
          </a:stretch>
        </p:blipFill>
        <p:spPr bwMode="auto">
          <a:xfrm>
            <a:off x="11180691" y="6730935"/>
            <a:ext cx="333530" cy="273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p:nvPr/>
        </p:nvGrpSpPr>
        <p:grpSpPr>
          <a:xfrm>
            <a:off x="2822156" y="4828454"/>
            <a:ext cx="8658467" cy="1526625"/>
            <a:chOff x="2822156" y="4828455"/>
            <a:chExt cx="8658467" cy="1263316"/>
          </a:xfrm>
        </p:grpSpPr>
        <p:sp>
          <p:nvSpPr>
            <p:cNvPr id="39957" name="Line 19"/>
            <p:cNvSpPr>
              <a:spLocks noChangeShapeType="1"/>
            </p:cNvSpPr>
            <p:nvPr/>
          </p:nvSpPr>
          <p:spPr bwMode="auto">
            <a:xfrm>
              <a:off x="2822156" y="5467965"/>
              <a:ext cx="929819" cy="1810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9961" name="Oval 23"/>
            <p:cNvSpPr>
              <a:spLocks noChangeArrowheads="1"/>
            </p:cNvSpPr>
            <p:nvPr/>
          </p:nvSpPr>
          <p:spPr bwMode="auto">
            <a:xfrm>
              <a:off x="3043944" y="510364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3</a:t>
              </a:r>
            </a:p>
          </p:txBody>
        </p:sp>
        <p:sp>
          <p:nvSpPr>
            <p:cNvPr id="28" name="Rounded Rectangle 27"/>
            <p:cNvSpPr/>
            <p:nvPr/>
          </p:nvSpPr>
          <p:spPr>
            <a:xfrm>
              <a:off x="3676262" y="4828455"/>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b="1" u="sng" dirty="0" err="1">
                  <a:solidFill>
                    <a:srgbClr val="996633"/>
                  </a:solidFill>
                  <a:latin typeface="+mj-lt"/>
                  <a:cs typeface="Times New Roman" panose="02020603050405020304" pitchFamily="18" charset="0"/>
                </a:rPr>
                <a:t>Phát</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huy</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tính</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năng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động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sáng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tạo</a:t>
              </a:r>
              <a:r>
                <a:rPr lang="en-US" sz="2400" b="1" u="sng" dirty="0">
                  <a:solidFill>
                    <a:srgbClr val="996633"/>
                  </a:solidFill>
                  <a:latin typeface="+mj-lt"/>
                  <a:cs typeface="Times New Roman" panose="02020603050405020304" pitchFamily="18" charset="0"/>
                </a:rPr>
                <a:t> của YT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phát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huy</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vai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trò</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nhân</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tố</a:t>
              </a:r>
              <a:r>
                <a:rPr lang="en-US" sz="2400" dirty="0">
                  <a:solidFill>
                    <a:srgbClr val="006600"/>
                  </a:solidFill>
                  <a:latin typeface="+mj-lt"/>
                  <a:cs typeface="Times New Roman" panose="02020603050405020304" pitchFamily="18" charset="0"/>
                </a:rPr>
                <a:t> con </a:t>
              </a:r>
              <a:r>
                <a:rPr lang="en-US" sz="2400" dirty="0" err="1" smtClean="0">
                  <a:solidFill>
                    <a:srgbClr val="006600"/>
                  </a:solidFill>
                  <a:latin typeface="+mj-lt"/>
                  <a:cs typeface="Times New Roman" panose="02020603050405020304" pitchFamily="18" charset="0"/>
                </a:rPr>
                <a:t>người</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chống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tưởng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thái</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độ</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thụ</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động</a:t>
              </a:r>
              <a:r>
                <a:rPr lang="en-US" sz="2400" dirty="0">
                  <a:solidFill>
                    <a:srgbClr val="006600"/>
                  </a:solidFill>
                  <a:latin typeface="+mj-lt"/>
                  <a:cs typeface="Times New Roman" panose="02020603050405020304" pitchFamily="18" charset="0"/>
                </a:rPr>
                <a:t>, ỷ </a:t>
              </a:r>
              <a:r>
                <a:rPr lang="en-US" sz="2400" dirty="0" err="1">
                  <a:solidFill>
                    <a:srgbClr val="006600"/>
                  </a:solidFill>
                  <a:latin typeface="+mj-lt"/>
                  <a:cs typeface="Times New Roman" panose="02020603050405020304" pitchFamily="18" charset="0"/>
                </a:rPr>
                <a:t>lại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trì</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trệ</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bảo</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thủ</a:t>
              </a:r>
              <a:r>
                <a:rPr lang="en-US" sz="2400" dirty="0" smtClean="0">
                  <a:solidFill>
                    <a:srgbClr val="006600"/>
                  </a:solidFill>
                  <a:latin typeface="+mj-lt"/>
                  <a:cs typeface="Times New Roman" panose="02020603050405020304" pitchFamily="18" charset="0"/>
                </a:rPr>
                <a:t>.</a:t>
              </a:r>
              <a:endParaRPr lang="en-US" sz="2400" dirty="0">
                <a:solidFill>
                  <a:srgbClr val="006600"/>
                </a:solidFill>
                <a:latin typeface="+mj-lt"/>
                <a:cs typeface="Times New Roman" panose="02020603050405020304" pitchFamily="18" charset="0"/>
              </a:endParaRPr>
            </a:p>
          </p:txBody>
        </p:sp>
      </p:grpSp>
      <p:grpSp>
        <p:nvGrpSpPr>
          <p:cNvPr id="5" name="Group 4"/>
          <p:cNvGrpSpPr/>
          <p:nvPr/>
        </p:nvGrpSpPr>
        <p:grpSpPr>
          <a:xfrm>
            <a:off x="2822156" y="1353547"/>
            <a:ext cx="8615744" cy="1263316"/>
            <a:chOff x="2822156" y="1353547"/>
            <a:chExt cx="8615744" cy="1263316"/>
          </a:xfrm>
        </p:grpSpPr>
        <p:sp>
          <p:nvSpPr>
            <p:cNvPr id="39948" name="Line 10"/>
            <p:cNvSpPr>
              <a:spLocks noChangeShapeType="1"/>
            </p:cNvSpPr>
            <p:nvPr/>
          </p:nvSpPr>
          <p:spPr bwMode="auto">
            <a:xfrm flipV="1">
              <a:off x="2822156" y="1985204"/>
              <a:ext cx="809499"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 name="Rounded Rectangle 1"/>
            <p:cNvSpPr/>
            <p:nvPr/>
          </p:nvSpPr>
          <p:spPr>
            <a:xfrm>
              <a:off x="3633539" y="1353547"/>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0033CC"/>
                  </a:solidFill>
                  <a:latin typeface="+mj-lt"/>
                  <a:cs typeface="Times New Roman" panose="02020603050405020304" pitchFamily="18" charset="0"/>
                </a:rPr>
                <a:t>Trong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hoạt</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nhận</a:t>
              </a:r>
              <a:r>
                <a:rPr lang="en-US" sz="2400" dirty="0" smtClean="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thức</a:t>
              </a:r>
              <a:r>
                <a:rPr lang="en-US" sz="2400" dirty="0" smtClean="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và</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thực</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tiễn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cần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luôn</a:t>
              </a:r>
              <a:r>
                <a:rPr lang="en-US" sz="2400" dirty="0">
                  <a:solidFill>
                    <a:srgbClr val="0033CC"/>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xuất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phát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từ</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thực</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tế</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khách</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quan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tôn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trọng</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quy</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luật</a:t>
              </a:r>
              <a:r>
                <a:rPr lang="en-US" sz="2400" b="1" u="sng" dirty="0">
                  <a:solidFill>
                    <a:srgbClr val="C00000"/>
                  </a:solidFill>
                  <a:latin typeface="+mj-lt"/>
                  <a:cs typeface="Times New Roman" panose="02020603050405020304" pitchFamily="18" charset="0"/>
                </a:rPr>
                <a:t> KQ</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hành</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tuân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theo</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quy</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luật</a:t>
              </a:r>
              <a:r>
                <a:rPr lang="en-US" sz="2400" dirty="0">
                  <a:solidFill>
                    <a:srgbClr val="0033CC"/>
                  </a:solidFill>
                  <a:latin typeface="+mj-lt"/>
                  <a:cs typeface="Times New Roman" panose="02020603050405020304" pitchFamily="18" charset="0"/>
                </a:rPr>
                <a:t> KQ.</a:t>
              </a:r>
            </a:p>
          </p:txBody>
        </p:sp>
        <p:sp>
          <p:nvSpPr>
            <p:cNvPr id="29" name="Oval 23"/>
            <p:cNvSpPr>
              <a:spLocks noChangeArrowheads="1"/>
            </p:cNvSpPr>
            <p:nvPr/>
          </p:nvSpPr>
          <p:spPr bwMode="auto">
            <a:xfrm>
              <a:off x="2994970" y="157565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1</a:t>
              </a:r>
            </a:p>
          </p:txBody>
        </p:sp>
      </p:grpSp>
      <p:grpSp>
        <p:nvGrpSpPr>
          <p:cNvPr id="7" name="Group 6"/>
          <p:cNvGrpSpPr/>
          <p:nvPr/>
        </p:nvGrpSpPr>
        <p:grpSpPr>
          <a:xfrm>
            <a:off x="2822156" y="3140791"/>
            <a:ext cx="8704698" cy="1263316"/>
            <a:chOff x="2822156" y="3140791"/>
            <a:chExt cx="8704698" cy="1263316"/>
          </a:xfrm>
        </p:grpSpPr>
        <p:sp>
          <p:nvSpPr>
            <p:cNvPr id="39956" name="Line 18"/>
            <p:cNvSpPr>
              <a:spLocks noChangeShapeType="1"/>
            </p:cNvSpPr>
            <p:nvPr/>
          </p:nvSpPr>
          <p:spPr bwMode="auto">
            <a:xfrm>
              <a:off x="2822156" y="3703512"/>
              <a:ext cx="930537"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0" name="Oval 23"/>
            <p:cNvSpPr>
              <a:spLocks noChangeArrowheads="1"/>
            </p:cNvSpPr>
            <p:nvPr/>
          </p:nvSpPr>
          <p:spPr bwMode="auto">
            <a:xfrm>
              <a:off x="2986486" y="3318030"/>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2</a:t>
              </a:r>
            </a:p>
          </p:txBody>
        </p:sp>
        <p:sp>
          <p:nvSpPr>
            <p:cNvPr id="32" name="Rounded Rectangle 31"/>
            <p:cNvSpPr/>
            <p:nvPr/>
          </p:nvSpPr>
          <p:spPr>
            <a:xfrm>
              <a:off x="3722493" y="3140791"/>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C00000"/>
                  </a:solidFill>
                  <a:latin typeface="+mj-lt"/>
                  <a:cs typeface="Times New Roman" panose="02020603050405020304" pitchFamily="18" charset="0"/>
                </a:rPr>
                <a:t>Cần</a:t>
              </a:r>
              <a:r>
                <a:rPr lang="en-US" sz="2400" dirty="0">
                  <a:solidFill>
                    <a:srgbClr val="C0000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nhận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thức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và</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giải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quyết</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đúng</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đắn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các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quan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hệ</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lợi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kết</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hợp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cá</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nhân</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tập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thể</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xã</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hội</a:t>
              </a:r>
              <a:r>
                <a:rPr lang="en-US" sz="2400" dirty="0">
                  <a:solidFill>
                    <a:srgbClr val="C00000"/>
                  </a:solidFill>
                  <a:latin typeface="+mj-lt"/>
                  <a:cs typeface="Times New Roman" panose="02020603050405020304" pitchFamily="18" charset="0"/>
                </a:rPr>
                <a:t>.</a:t>
              </a:r>
            </a:p>
          </p:txBody>
        </p:sp>
      </p:grpSp>
      <p:sp>
        <p:nvSpPr>
          <p:cNvPr id="33" name="Rounded Rectangle 32"/>
          <p:cNvSpPr/>
          <p:nvPr/>
        </p:nvSpPr>
        <p:spPr>
          <a:xfrm>
            <a:off x="594361" y="1479885"/>
            <a:ext cx="2227796" cy="457200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a:solidFill>
                  <a:srgbClr val="990099"/>
                </a:solidFill>
                <a:latin typeface="+mj-lt"/>
                <a:cs typeface="Times New Roman" panose="02020603050405020304" pitchFamily="18" charset="0"/>
              </a:rPr>
              <a:t>Tôn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trọng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khách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kết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hợp</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phát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huy</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năng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động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chủ</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endParaRPr lang="en-US" sz="2800" b="1" dirty="0">
              <a:solidFill>
                <a:srgbClr val="990099"/>
              </a:solidFill>
              <a:latin typeface="+mj-lt"/>
              <a:cs typeface="Times New Roman" panose="02020603050405020304" pitchFamily="18" charset="0"/>
            </a:endParaRPr>
          </a:p>
        </p:txBody>
      </p:sp>
      <p:sp>
        <p:nvSpPr>
          <p:cNvPr id="3" name="Down Arrow 2"/>
          <p:cNvSpPr/>
          <p:nvPr/>
        </p:nvSpPr>
        <p:spPr>
          <a:xfrm>
            <a:off x="7074568" y="2716444"/>
            <a:ext cx="1046748" cy="409012"/>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Up Arrow 3"/>
          <p:cNvSpPr/>
          <p:nvPr/>
        </p:nvSpPr>
        <p:spPr>
          <a:xfrm>
            <a:off x="7074568" y="4444238"/>
            <a:ext cx="1179095" cy="384216"/>
          </a:xfrm>
          <a:prstGeom prst="up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a:spLocks noChangeArrowheads="1"/>
          </p:cNvSpPr>
          <p:nvPr/>
        </p:nvSpPr>
        <p:spPr bwMode="auto">
          <a:xfrm>
            <a:off x="2500703" y="237995"/>
            <a:ext cx="81266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3600" b="1" u="sng" kern="0" dirty="0" smtClean="0">
                <a:solidFill>
                  <a:srgbClr val="006600"/>
                </a:solidFill>
                <a:latin typeface="+mj-lt"/>
                <a:ea typeface="SimSun" panose="02010600030101010101" pitchFamily="2" charset="-122"/>
              </a:rPr>
              <a:t>Ý </a:t>
            </a:r>
            <a:r>
              <a:rPr lang="en-US" sz="3600" b="1" u="sng" kern="0" dirty="0" err="1">
                <a:solidFill>
                  <a:srgbClr val="006600"/>
                </a:solidFill>
                <a:latin typeface="+mj-lt"/>
                <a:ea typeface="SimSun" panose="02010600030101010101" pitchFamily="2" charset="-122"/>
              </a:rPr>
              <a:t>nghĩa</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phương</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pháp</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luận</a:t>
            </a:r>
            <a:endParaRPr lang="en-US" sz="3600" b="1" u="sng" kern="0" dirty="0">
              <a:solidFill>
                <a:srgbClr val="006600"/>
              </a:solidFill>
              <a:latin typeface="+mj-lt"/>
              <a:ea typeface="SimSun" panose="02010600030101010101" pitchFamily="2" charset="-122"/>
            </a:endParaRPr>
          </a:p>
        </p:txBody>
      </p:sp>
    </p:spTree>
    <p:extLst>
      <p:ext uri="{BB962C8B-B14F-4D97-AF65-F5344CB8AC3E}">
        <p14:creationId xmlns:p14="http://schemas.microsoft.com/office/powerpoint/2010/main" val="273072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anim calcmode="lin" valueType="num">
                                      <p:cBhvr>
                                        <p:cTn id="8" dur="1000" fill="hold"/>
                                        <p:tgtEl>
                                          <p:spTgt spid="35"/>
                                        </p:tgtEl>
                                        <p:attrNameLst>
                                          <p:attrName>ppt_x</p:attrName>
                                        </p:attrNameLst>
                                      </p:cBhvr>
                                      <p:tavLst>
                                        <p:tav tm="0">
                                          <p:val>
                                            <p:strVal val="#ppt_x"/>
                                          </p:val>
                                        </p:tav>
                                        <p:tav tm="100000">
                                          <p:val>
                                            <p:strVal val="#ppt_x"/>
                                          </p:val>
                                        </p:tav>
                                      </p:tavLst>
                                    </p:anim>
                                    <p:anim calcmode="lin" valueType="num">
                                      <p:cBhvr>
                                        <p:cTn id="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down)">
                                      <p:cBhvr>
                                        <p:cTn id="14" dur="500"/>
                                        <p:tgtEl>
                                          <p:spTgt spid="33"/>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down)">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ipe(down)">
                                      <p:cBhvr>
                                        <p:cTn id="29" dur="500"/>
                                        <p:tgtEl>
                                          <p:spTgt spid="4"/>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wipe(down)">
                                      <p:cBhvr>
                                        <p:cTn id="32" dur="500"/>
                                        <p:tgtEl>
                                          <p:spTgt spid="3"/>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1000"/>
                                        <p:tgtEl>
                                          <p:spTgt spid="7"/>
                                        </p:tgtEl>
                                      </p:cBhvr>
                                    </p:animEffect>
                                    <p:anim calcmode="lin" valueType="num">
                                      <p:cBhvr>
                                        <p:cTn id="38" dur="1000" fill="hold"/>
                                        <p:tgtEl>
                                          <p:spTgt spid="7"/>
                                        </p:tgtEl>
                                        <p:attrNameLst>
                                          <p:attrName>ppt_x</p:attrName>
                                        </p:attrNameLst>
                                      </p:cBhvr>
                                      <p:tavLst>
                                        <p:tav tm="0">
                                          <p:val>
                                            <p:strVal val="#ppt_x"/>
                                          </p:val>
                                        </p:tav>
                                        <p:tav tm="100000">
                                          <p:val>
                                            <p:strVal val="#ppt_x"/>
                                          </p:val>
                                        </p:tav>
                                      </p:tavLst>
                                    </p:anim>
                                    <p:anim calcmode="lin" valueType="num">
                                      <p:cBhvr>
                                        <p:cTn id="39" dur="1000" fill="hold"/>
                                        <p:tgtEl>
                                          <p:spTgt spid="7"/>
                                        </p:tgtEl>
                                        <p:attrNameLst>
                                          <p:attrName>ppt_y</p:attrName>
                                        </p:attrNameLst>
                                      </p:cBhvr>
                                      <p:tavLst>
                                        <p:tav tm="0">
                                          <p:val>
                                            <p:strVal val="#ppt_y+.1"/>
                                          </p:val>
                                        </p:tav>
                                        <p:tav tm="100000">
                                          <p:val>
                                            <p:strVal val="#ppt_y"/>
                                          </p:val>
                                        </p:tav>
                                      </p:tavLst>
                                    </p:anim>
                                  </p:childTnLst>
                                  <p:subTnLst>
                                    <p:animClr clrSpc="rgb" dir="cw">
                                      <p:cBhvr override="childStyle">
                                        <p:cTn dur="1" fill="hold" display="0" masterRel="nextClick" afterEffect="1"/>
                                        <p:tgtEl>
                                          <p:spTgt spid="7"/>
                                        </p:tgtEl>
                                        <p:attrNameLst>
                                          <p:attrName>ppt_c</p:attrName>
                                        </p:attrNameLst>
                                      </p:cBhvr>
                                      <p:to>
                                        <a:schemeClr val="accent2"/>
                                      </p:to>
                                    </p:animClr>
                                  </p:subTnLst>
                                </p:cTn>
                              </p:par>
                            </p:childTnLst>
                          </p:cTn>
                        </p:par>
                      </p:childTnLst>
                    </p:cTn>
                  </p:par>
                </p:childTnLst>
              </p:cTn>
              <p:prevCondLst>
                <p:cond evt="onPrev" delay="0">
                  <p:tgtEl>
                    <p:sldTgt/>
                  </p:tgtEl>
                </p:cond>
              </p:prevCondLst>
              <p:nextCondLst>
                <p:cond evt="onNext" delay="0">
                  <p:tgtEl>
                    <p:sldTgt/>
                  </p:tgtEl>
                </p:cond>
              </p:nextCondLst>
            </p:seq>
            <p:audio>
              <p:cMediaNode>
                <p:cTn id="40" fill="hold" display="0">
                  <p:stCondLst>
                    <p:cond delay="indefinite"/>
                  </p:stCondLst>
                  <p:endCondLst>
                    <p:cond evt="onPrev" delay="0">
                      <p:tgtEl>
                        <p:sldTgt/>
                      </p:tgtEl>
                    </p:cond>
                    <p:cond evt="onStopAudio" delay="0">
                      <p:tgtEl>
                        <p:sldTgt/>
                      </p:tgtEl>
                    </p:cond>
                  </p:endCondLst>
                </p:cTn>
                <p:tgtEl>
                  <p:spTgt spid="31"/>
                </p:tgtEl>
              </p:cMediaNode>
            </p:audio>
          </p:childTnLst>
        </p:cTn>
      </p:par>
    </p:tnLst>
    <p:bldLst>
      <p:bldP spid="33" grpId="0" animBg="1"/>
      <p:bldP spid="3" grpId="0" animBg="1"/>
      <p:bldP spid="4" grpId="0" animBg="1"/>
      <p:bldP spid="35"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Content Placeholder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162984" y="251884"/>
            <a:ext cx="4282881" cy="2542831"/>
          </a:xfrm>
          <a:prstGeom prst="rect">
            <a:avLst/>
          </a:prstGeom>
        </p:spPr>
      </p:pic>
      <p:pic>
        <p:nvPicPr>
          <p:cNvPr id="3" name="Picture 9" descr="Káº¿t quáº£ hÃ¬nh áº£nh cho nguyá»n ngá»c kÃ½ máº¥t chÆ°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983" y="2962140"/>
            <a:ext cx="4282881" cy="2794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10" descr="http://hndnhaiduong.haiduong.edu.vn/upload/duk/content/cay-nghe-nghiep_2.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58366" y="251885"/>
            <a:ext cx="7083380" cy="5504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0537233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371600" y="228600"/>
            <a:ext cx="9328800" cy="63428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defTabSz="1778000">
              <a:spcAft>
                <a:spcPct val="35000"/>
              </a:spcAft>
              <a:defRPr/>
            </a:pPr>
            <a:r>
              <a:rPr lang="en-US" sz="3600" b="1" dirty="0" err="1">
                <a:solidFill>
                  <a:srgbClr val="996633"/>
                </a:solidFill>
                <a:ea typeface="Tahoma" pitchFamily="34" charset="0"/>
                <a:cs typeface="Times New Roman" pitchFamily="18" charset="0"/>
              </a:rPr>
              <a:t>P</a:t>
            </a:r>
            <a:r>
              <a:rPr lang="en-US" sz="3600" b="1" dirty="0" err="1" smtClean="0">
                <a:solidFill>
                  <a:srgbClr val="996633"/>
                </a:solidFill>
                <a:ea typeface="Tahoma" pitchFamily="34" charset="0"/>
                <a:cs typeface="Times New Roman" pitchFamily="18" charset="0"/>
              </a:rPr>
              <a:t>hép</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biện</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chứng</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duy</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vật</a:t>
            </a:r>
            <a:r>
              <a:rPr lang="en-US" sz="3600" b="1" dirty="0" smtClean="0">
                <a:solidFill>
                  <a:srgbClr val="996633"/>
                </a:solidFill>
                <a:ea typeface="+mn-ea"/>
                <a:cs typeface="+mn-cs"/>
              </a:rPr>
              <a:t/>
            </a:r>
            <a:br>
              <a:rPr lang="en-US" sz="3600" b="1" dirty="0" smtClean="0">
                <a:solidFill>
                  <a:srgbClr val="996633"/>
                </a:solidFill>
                <a:ea typeface="+mn-ea"/>
                <a:cs typeface="+mn-cs"/>
              </a:rPr>
            </a:br>
            <a:endParaRPr lang="en-US" b="1" dirty="0">
              <a:solidFill>
                <a:srgbClr val="996633"/>
              </a:solidFill>
            </a:endParaRPr>
          </a:p>
        </p:txBody>
      </p:sp>
      <p:graphicFrame>
        <p:nvGraphicFramePr>
          <p:cNvPr id="4" name="Diagram 3"/>
          <p:cNvGraphicFramePr/>
          <p:nvPr>
            <p:extLst>
              <p:ext uri="{D42A27DB-BD31-4B8C-83A1-F6EECF244321}">
                <p14:modId xmlns:p14="http://schemas.microsoft.com/office/powerpoint/2010/main" val="3208808942"/>
              </p:ext>
            </p:extLst>
          </p:nvPr>
        </p:nvGraphicFramePr>
        <p:xfrm>
          <a:off x="1066800" y="1600200"/>
          <a:ext cx="9633600" cy="41587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0067587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
          <p:cNvSpPr>
            <a:spLocks noChangeArrowheads="1"/>
          </p:cNvSpPr>
          <p:nvPr/>
        </p:nvSpPr>
        <p:spPr bwMode="auto">
          <a:xfrm>
            <a:off x="2362200" y="381000"/>
            <a:ext cx="94568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i="1" kern="0" dirty="0" err="1">
                <a:solidFill>
                  <a:srgbClr val="CC0066"/>
                </a:solidFill>
                <a:latin typeface="Times New Roman" panose="02020603050405020304" pitchFamily="18" charset="0"/>
                <a:cs typeface="Arial" panose="020B0604020202020204" pitchFamily="34" charset="0"/>
              </a:rPr>
              <a:t>Nguyên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lý</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về</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mối</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liên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hệ</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phổ</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biến</a:t>
            </a:r>
            <a:endParaRPr lang="en-US" sz="2800" b="1" i="1" kern="0" dirty="0">
              <a:solidFill>
                <a:srgbClr val="CC0066"/>
              </a:solidFill>
              <a:latin typeface="Times New Roman" panose="02020603050405020304" pitchFamily="18" charset="0"/>
              <a:cs typeface="Arial" panose="020B0604020202020204" pitchFamily="34" charset="0"/>
            </a:endParaRPr>
          </a:p>
        </p:txBody>
      </p:sp>
      <p:graphicFrame>
        <p:nvGraphicFramePr>
          <p:cNvPr id="12" name="Diagram 11"/>
          <p:cNvGraphicFramePr/>
          <p:nvPr>
            <p:extLst/>
          </p:nvPr>
        </p:nvGraphicFramePr>
        <p:xfrm>
          <a:off x="914400" y="1447800"/>
          <a:ext cx="10334535" cy="39450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20453679"/>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0" y="152400"/>
            <a:ext cx="8458200" cy="523220"/>
          </a:xfrm>
          <a:prstGeom prst="rect">
            <a:avLst/>
          </a:prstGeom>
        </p:spPr>
        <p:txBody>
          <a:bodyPr wrap="square">
            <a:spAutoFit/>
          </a:bodyPr>
          <a:lstStyle/>
          <a:p>
            <a:pPr marL="457200" indent="-457200" algn="l">
              <a:buFont typeface="Wingdings" panose="05000000000000000000" pitchFamily="2" charset="2"/>
              <a:buChar char="v"/>
              <a:defRPr/>
            </a:pPr>
            <a:r>
              <a:rPr lang="en-US" sz="2800" b="1" dirty="0" smtClean="0">
                <a:solidFill>
                  <a:srgbClr val="C00000"/>
                </a:solidFill>
              </a:rPr>
              <a:t> </a:t>
            </a:r>
            <a:r>
              <a:rPr lang="en-US" sz="2800" b="1" dirty="0" err="1">
                <a:solidFill>
                  <a:srgbClr val="C00000"/>
                </a:solidFill>
              </a:rPr>
              <a:t>Khái</a:t>
            </a:r>
            <a:r>
              <a:rPr lang="en-US" sz="2800" b="1" dirty="0">
                <a:solidFill>
                  <a:srgbClr val="C00000"/>
                </a:solidFill>
              </a:rPr>
              <a:t> </a:t>
            </a:r>
            <a:r>
              <a:rPr lang="en-US" sz="2800" b="1" dirty="0" err="1">
                <a:solidFill>
                  <a:srgbClr val="C00000"/>
                </a:solidFill>
              </a:rPr>
              <a:t>niệm</a:t>
            </a:r>
            <a:r>
              <a:rPr lang="en-US" sz="2800" b="1" dirty="0">
                <a:solidFill>
                  <a:srgbClr val="C00000"/>
                </a:solidFill>
              </a:rPr>
              <a:t> </a:t>
            </a:r>
            <a:r>
              <a:rPr lang="en-US" sz="2800" b="1" dirty="0" err="1">
                <a:solidFill>
                  <a:srgbClr val="C00000"/>
                </a:solidFill>
              </a:rPr>
              <a:t>về</a:t>
            </a:r>
            <a:r>
              <a:rPr lang="en-US" sz="2800" b="1" dirty="0">
                <a:solidFill>
                  <a:srgbClr val="C00000"/>
                </a:solidFill>
              </a:rPr>
              <a:t> </a:t>
            </a:r>
            <a:r>
              <a:rPr lang="en-US" sz="2800" b="1" dirty="0" err="1">
                <a:solidFill>
                  <a:srgbClr val="C00000"/>
                </a:solidFill>
              </a:rPr>
              <a:t>mối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hệ</a:t>
            </a:r>
            <a:r>
              <a:rPr lang="en-US" sz="2800" b="1" dirty="0">
                <a:solidFill>
                  <a:srgbClr val="C00000"/>
                </a:solidFill>
              </a:rPr>
              <a:t>, </a:t>
            </a:r>
            <a:r>
              <a:rPr lang="en-US" sz="2800" b="1" dirty="0" err="1">
                <a:solidFill>
                  <a:srgbClr val="C00000"/>
                </a:solidFill>
              </a:rPr>
              <a:t>mối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phổ</a:t>
            </a:r>
            <a:r>
              <a:rPr lang="en-US" sz="2800" b="1" dirty="0">
                <a:solidFill>
                  <a:srgbClr val="C00000"/>
                </a:solidFill>
              </a:rPr>
              <a:t> </a:t>
            </a:r>
            <a:r>
              <a:rPr lang="en-US" sz="2800" b="1" dirty="0" err="1">
                <a:solidFill>
                  <a:srgbClr val="C00000"/>
                </a:solidFill>
              </a:rPr>
              <a:t>biến</a:t>
            </a:r>
            <a:endParaRPr lang="en-US" sz="2800" b="1" dirty="0">
              <a:solidFill>
                <a:srgbClr val="C00000"/>
              </a:solidFill>
            </a:endParaRPr>
          </a:p>
        </p:txBody>
      </p:sp>
      <p:sp>
        <p:nvSpPr>
          <p:cNvPr id="3" name="Rectangle 2"/>
          <p:cNvSpPr/>
          <p:nvPr/>
        </p:nvSpPr>
        <p:spPr>
          <a:xfrm>
            <a:off x="3810000" y="676275"/>
            <a:ext cx="4025461" cy="523220"/>
          </a:xfrm>
          <a:prstGeom prst="rect">
            <a:avLst/>
          </a:prstGeom>
        </p:spPr>
        <p:txBody>
          <a:bodyPr wrap="none">
            <a:spAutoFit/>
          </a:bodyPr>
          <a:lstStyle/>
          <a:p>
            <a:pPr marL="457200" indent="-457200">
              <a:buFont typeface="Wingdings" panose="05000000000000000000" pitchFamily="2" charset="2"/>
              <a:buChar char="Ø"/>
              <a:defRPr/>
            </a:pPr>
            <a:r>
              <a:rPr lang="en-US" sz="2800" b="1" i="1" dirty="0" err="1">
                <a:solidFill>
                  <a:srgbClr val="006600"/>
                </a:solidFill>
                <a:latin typeface="Times New Roman" panose="02020603050405020304" pitchFamily="18" charset="0"/>
                <a:cs typeface="Times New Roman" panose="02020603050405020304" pitchFamily="18" charset="0"/>
              </a:rPr>
              <a:t>Khái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niệm</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mối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liên</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hệ</a:t>
            </a:r>
            <a:r>
              <a:rPr lang="en-US" sz="2800" b="1" i="1" dirty="0">
                <a:solidFill>
                  <a:srgbClr val="006600"/>
                </a:solidFill>
                <a:latin typeface="Times New Roman" panose="02020603050405020304" pitchFamily="18" charset="0"/>
                <a:cs typeface="Times New Roman" panose="02020603050405020304" pitchFamily="18" charset="0"/>
              </a:rPr>
              <a:t> </a:t>
            </a:r>
            <a:endParaRPr lang="en-US" sz="2800" b="1" dirty="0">
              <a:solidFill>
                <a:srgbClr val="006600"/>
              </a:solidFill>
              <a:latin typeface="Times New Roman" panose="02020603050405020304" pitchFamily="18" charset="0"/>
              <a:cs typeface="Times New Roman" panose="02020603050405020304" pitchFamily="18" charset="0"/>
            </a:endParaRPr>
          </a:p>
        </p:txBody>
      </p:sp>
      <p:sp>
        <p:nvSpPr>
          <p:cNvPr id="4" name="Rectangle 3"/>
          <p:cNvSpPr/>
          <p:nvPr/>
        </p:nvSpPr>
        <p:spPr>
          <a:xfrm>
            <a:off x="606980" y="1400204"/>
            <a:ext cx="11051620" cy="1200329"/>
          </a:xfrm>
          <a:prstGeom prst="rect">
            <a:avLst/>
          </a:prstGeom>
          <a:ln>
            <a:solidFill>
              <a:srgbClr val="3333CC"/>
            </a:solidFill>
          </a:ln>
        </p:spPr>
        <p:txBody>
          <a:bodyPr wrap="square">
            <a:spAutoFit/>
          </a:bodyPr>
          <a:lstStyle/>
          <a:p>
            <a:pPr algn="ctr">
              <a:defRPr/>
            </a:pPr>
            <a:r>
              <a:rPr lang="en-US" sz="2400" b="1" u="sng" dirty="0" err="1">
                <a:solidFill>
                  <a:srgbClr val="00B050"/>
                </a:solidFill>
              </a:rPr>
              <a:t>Mối</a:t>
            </a:r>
            <a:r>
              <a:rPr lang="en-US" sz="2400" b="1" u="sng" dirty="0">
                <a:solidFill>
                  <a:srgbClr val="00B050"/>
                </a:solidFill>
              </a:rPr>
              <a:t> </a:t>
            </a:r>
            <a:r>
              <a:rPr lang="en-US" sz="2400" b="1" u="sng" dirty="0" err="1">
                <a:solidFill>
                  <a:srgbClr val="00B050"/>
                </a:solidFill>
              </a:rPr>
              <a:t>liên</a:t>
            </a:r>
            <a:r>
              <a:rPr lang="en-US" sz="2400" b="1" u="sng" dirty="0">
                <a:solidFill>
                  <a:srgbClr val="00B050"/>
                </a:solidFill>
              </a:rPr>
              <a:t> </a:t>
            </a:r>
            <a:r>
              <a:rPr lang="en-US" sz="2400" b="1" u="sng" dirty="0" err="1">
                <a:solidFill>
                  <a:srgbClr val="00B050"/>
                </a:solidFill>
              </a:rPr>
              <a:t>hê</a:t>
            </a:r>
            <a:r>
              <a:rPr lang="en-US" sz="2400" b="1" u="sng" dirty="0">
                <a:solidFill>
                  <a:srgbClr val="00B050"/>
                </a:solidFill>
              </a:rPr>
              <a:t>̣ </a:t>
            </a:r>
            <a:r>
              <a:rPr lang="en-US" sz="2400" dirty="0">
                <a:solidFill>
                  <a:srgbClr val="663300"/>
                </a:solidFill>
              </a:rPr>
              <a:t>là </a:t>
            </a:r>
            <a:r>
              <a:rPr lang="en-US" sz="2400" dirty="0" err="1">
                <a:solidFill>
                  <a:srgbClr val="663300"/>
                </a:solidFill>
              </a:rPr>
              <a:t>khái</a:t>
            </a:r>
            <a:r>
              <a:rPr lang="en-US" sz="2400" dirty="0">
                <a:solidFill>
                  <a:srgbClr val="663300"/>
                </a:solidFill>
              </a:rPr>
              <a:t> </a:t>
            </a:r>
            <a:r>
              <a:rPr lang="en-US" sz="2400" dirty="0" err="1">
                <a:solidFill>
                  <a:srgbClr val="663300"/>
                </a:solidFill>
              </a:rPr>
              <a:t>niệm</a:t>
            </a:r>
            <a:r>
              <a:rPr lang="en-US" sz="2400" dirty="0">
                <a:solidFill>
                  <a:srgbClr val="663300"/>
                </a:solidFill>
              </a:rPr>
              <a:t> </a:t>
            </a:r>
            <a:r>
              <a:rPr lang="en-US" sz="2400" dirty="0" err="1">
                <a:solidFill>
                  <a:srgbClr val="663300"/>
                </a:solidFill>
              </a:rPr>
              <a:t>dùng</a:t>
            </a:r>
            <a:r>
              <a:rPr lang="en-US" sz="2400" dirty="0">
                <a:solidFill>
                  <a:srgbClr val="663300"/>
                </a:solidFill>
              </a:rPr>
              <a:t> </a:t>
            </a:r>
            <a:r>
              <a:rPr lang="en-US" sz="2400" dirty="0" err="1">
                <a:solidFill>
                  <a:srgbClr val="663300"/>
                </a:solidFill>
              </a:rPr>
              <a:t>để</a:t>
            </a:r>
            <a:r>
              <a:rPr lang="en-US" sz="2400" dirty="0">
                <a:solidFill>
                  <a:srgbClr val="663300"/>
                </a:solidFill>
              </a:rPr>
              <a:t> </a:t>
            </a:r>
            <a:r>
              <a:rPr lang="en-US" sz="2400" b="1" dirty="0" err="1">
                <a:solidFill>
                  <a:srgbClr val="CC0066"/>
                </a:solidFill>
              </a:rPr>
              <a:t>chỉ</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quy</a:t>
            </a:r>
            <a:r>
              <a:rPr lang="en-US" sz="2400" b="1" dirty="0">
                <a:solidFill>
                  <a:srgbClr val="CC0066"/>
                </a:solidFill>
              </a:rPr>
              <a:t> </a:t>
            </a:r>
            <a:r>
              <a:rPr lang="en-US" sz="2400" b="1" dirty="0" err="1">
                <a:solidFill>
                  <a:srgbClr val="CC0066"/>
                </a:solidFill>
              </a:rPr>
              <a:t>định</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tác</a:t>
            </a:r>
            <a:r>
              <a:rPr lang="en-US" sz="2400" b="1" dirty="0">
                <a:solidFill>
                  <a:srgbClr val="CC0066"/>
                </a:solidFill>
              </a:rPr>
              <a:t> </a:t>
            </a:r>
            <a:r>
              <a:rPr lang="en-US" sz="2400" b="1" dirty="0" err="1">
                <a:solidFill>
                  <a:srgbClr val="CC0066"/>
                </a:solidFill>
              </a:rPr>
              <a:t>động</a:t>
            </a:r>
            <a:r>
              <a:rPr lang="en-US" sz="2400" b="1" dirty="0">
                <a:solidFill>
                  <a:srgbClr val="CC0066"/>
                </a:solidFill>
              </a:rPr>
              <a:t> </a:t>
            </a:r>
            <a:r>
              <a:rPr lang="en-US" sz="2400" b="1" dirty="0" err="1">
                <a:solidFill>
                  <a:srgbClr val="CC0066"/>
                </a:solidFill>
              </a:rPr>
              <a:t>và</a:t>
            </a:r>
            <a:r>
              <a:rPr lang="en-US" sz="2400" b="1" dirty="0">
                <a:solidFill>
                  <a:srgbClr val="CC0066"/>
                </a:solidFill>
              </a:rPr>
              <a:t> </a:t>
            </a:r>
            <a:r>
              <a:rPr lang="en-US" sz="2400" b="1" dirty="0" err="1">
                <a:solidFill>
                  <a:srgbClr val="CC0066"/>
                </a:solidFill>
              </a:rPr>
              <a:t>chuyển</a:t>
            </a:r>
            <a:r>
              <a:rPr lang="en-US" sz="2400" b="1" dirty="0">
                <a:solidFill>
                  <a:srgbClr val="CC0066"/>
                </a:solidFill>
              </a:rPr>
              <a:t> </a:t>
            </a:r>
            <a:r>
              <a:rPr lang="en-US" sz="2400" b="1" dirty="0" err="1">
                <a:solidFill>
                  <a:srgbClr val="CC0066"/>
                </a:solidFill>
              </a:rPr>
              <a:t>hóa</a:t>
            </a:r>
            <a:r>
              <a:rPr lang="en-US" sz="2400" b="1" dirty="0">
                <a:solidFill>
                  <a:srgbClr val="CC0066"/>
                </a:solidFill>
              </a:rPr>
              <a:t> </a:t>
            </a:r>
            <a:r>
              <a:rPr lang="en-US" sz="2400" b="1" dirty="0" err="1">
                <a:solidFill>
                  <a:srgbClr val="CC0066"/>
                </a:solidFill>
              </a:rPr>
              <a:t>lẫn</a:t>
            </a:r>
            <a:r>
              <a:rPr lang="en-US" sz="2400" b="1" dirty="0">
                <a:solidFill>
                  <a:srgbClr val="CC0066"/>
                </a:solidFill>
              </a:rPr>
              <a:t> </a:t>
            </a:r>
            <a:r>
              <a:rPr lang="en-US" sz="2400" b="1" dirty="0" err="1">
                <a:solidFill>
                  <a:srgbClr val="CC0066"/>
                </a:solidFill>
              </a:rPr>
              <a:t>nhau</a:t>
            </a:r>
            <a:r>
              <a:rPr lang="en-US" sz="2400" dirty="0">
                <a:solidFill>
                  <a:srgbClr val="663300"/>
                </a:solidFill>
              </a:rPr>
              <a:t>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hay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mặt</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yếu</a:t>
            </a:r>
            <a:r>
              <a:rPr lang="en-US" sz="2400" dirty="0">
                <a:solidFill>
                  <a:srgbClr val="663300"/>
                </a:solidFill>
              </a:rPr>
              <a:t> </a:t>
            </a:r>
            <a:r>
              <a:rPr lang="en-US" sz="2400" dirty="0" err="1">
                <a:solidFill>
                  <a:srgbClr val="663300"/>
                </a:solidFill>
              </a:rPr>
              <a:t>tố</a:t>
            </a:r>
            <a:r>
              <a:rPr lang="en-US" sz="2400" dirty="0">
                <a:solidFill>
                  <a:srgbClr val="663300"/>
                </a:solidFill>
              </a:rPr>
              <a:t> </a:t>
            </a:r>
            <a:r>
              <a:rPr lang="en-US" sz="2400" dirty="0" err="1">
                <a:solidFill>
                  <a:srgbClr val="663300"/>
                </a:solidFill>
              </a:rPr>
              <a:t>của</a:t>
            </a:r>
            <a:r>
              <a:rPr lang="en-US" sz="2400" dirty="0">
                <a:solidFill>
                  <a:srgbClr val="663300"/>
                </a:solidFill>
              </a:rPr>
              <a:t> </a:t>
            </a:r>
            <a:r>
              <a:rPr lang="en-US" sz="2400" dirty="0" err="1">
                <a:solidFill>
                  <a:srgbClr val="663300"/>
                </a:solidFill>
              </a:rPr>
              <a:t>mỗi</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a:t>
            </a:r>
            <a:r>
              <a:rPr lang="en-US" sz="2400" dirty="0" err="1">
                <a:solidFill>
                  <a:srgbClr val="663300"/>
                </a:solidFill>
              </a:rPr>
              <a:t>trong</a:t>
            </a:r>
            <a:r>
              <a:rPr lang="en-US" sz="2400" dirty="0">
                <a:solidFill>
                  <a:srgbClr val="663300"/>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r>
              <a:rPr lang="en-US" sz="2400" dirty="0">
                <a:solidFill>
                  <a:srgbClr val="663300"/>
                </a:solidFill>
              </a:rPr>
              <a:t>.</a:t>
            </a:r>
          </a:p>
        </p:txBody>
      </p:sp>
      <p:sp>
        <p:nvSpPr>
          <p:cNvPr id="5" name="TextBox 4"/>
          <p:cNvSpPr txBox="1"/>
          <p:nvPr/>
        </p:nvSpPr>
        <p:spPr>
          <a:xfrm>
            <a:off x="647290" y="2771191"/>
            <a:ext cx="1197764" cy="369332"/>
          </a:xfrm>
          <a:prstGeom prst="rect">
            <a:avLst/>
          </a:prstGeom>
          <a:noFill/>
        </p:spPr>
        <p:txBody>
          <a:bodyPr wrap="none" rtlCol="0">
            <a:spAutoFit/>
          </a:bodyPr>
          <a:lstStyle/>
          <a:p>
            <a:pPr marL="285750" indent="-285750">
              <a:buFont typeface="Wingdings" pitchFamily="2" charset="2"/>
              <a:buChar char="v"/>
            </a:pPr>
            <a:r>
              <a:rPr lang="en-US" i="1" u="sng" dirty="0" smtClean="0">
                <a:solidFill>
                  <a:schemeClr val="accent4">
                    <a:lumMod val="75000"/>
                  </a:schemeClr>
                </a:solidFill>
                <a:latin typeface="Times New Roman" pitchFamily="18" charset="0"/>
                <a:cs typeface="Times New Roman" pitchFamily="18" charset="0"/>
              </a:rPr>
              <a:t>VÍ DỤ:</a:t>
            </a:r>
            <a:endParaRPr lang="en-US" i="1" u="sng" dirty="0">
              <a:solidFill>
                <a:schemeClr val="accent4">
                  <a:lumMod val="75000"/>
                </a:schemeClr>
              </a:solidFill>
              <a:latin typeface="Times New Roman" pitchFamily="18" charset="0"/>
              <a:cs typeface="Times New Roman" pitchFamily="18" charset="0"/>
            </a:endParaRPr>
          </a:p>
        </p:txBody>
      </p:sp>
      <p:pic>
        <p:nvPicPr>
          <p:cNvPr id="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77251" y="2771191"/>
            <a:ext cx="3402461" cy="263900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2057400" y="5410200"/>
            <a:ext cx="2787943" cy="369332"/>
          </a:xfrm>
          <a:prstGeom prst="rect">
            <a:avLst/>
          </a:prstGeom>
          <a:noFill/>
        </p:spPr>
        <p:txBody>
          <a:bodyPr wrap="none" rtlCol="0">
            <a:spAutoFit/>
          </a:bodyPr>
          <a:lstStyle/>
          <a:p>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Giữa</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thầy</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cô</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và</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sinh</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viên</a:t>
            </a:r>
            <a:endPar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15100" y="2738994"/>
            <a:ext cx="4583359" cy="2553586"/>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701878" y="5389808"/>
            <a:ext cx="2209801" cy="369332"/>
          </a:xfrm>
          <a:prstGeom prst="rect">
            <a:avLst/>
          </a:prstGeom>
          <a:noFill/>
        </p:spPr>
        <p:txBody>
          <a:bodyPr wrap="square" rtlCol="0">
            <a:spAutoFit/>
            <a:scene3d>
              <a:camera prst="orthographicFront"/>
              <a:lightRig rig="glow" dir="tl">
                <a:rot lat="0" lon="0" rev="5400000"/>
              </a:lightRig>
            </a:scene3d>
            <a:sp3d contourW="12700">
              <a:bevelT w="25400" h="25400"/>
              <a:contourClr>
                <a:schemeClr val="accent6">
                  <a:shade val="73000"/>
                </a:schemeClr>
              </a:contourClr>
            </a:sp3d>
          </a:bodyPr>
          <a:lstStyle/>
          <a:p>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Bố</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mẹ</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và</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con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cái</a:t>
            </a:r>
            <a:endPar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endParaRPr>
          </a:p>
        </p:txBody>
      </p:sp>
    </p:spTree>
    <p:extLst>
      <p:ext uri="{BB962C8B-B14F-4D97-AF65-F5344CB8AC3E}">
        <p14:creationId xmlns:p14="http://schemas.microsoft.com/office/powerpoint/2010/main" val="65882254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6"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80">
                                          <p:stCondLst>
                                            <p:cond delay="0"/>
                                          </p:stCondLst>
                                        </p:cTn>
                                        <p:tgtEl>
                                          <p:spTgt spid="3"/>
                                        </p:tgtEl>
                                      </p:cBhvr>
                                    </p:animEffect>
                                    <p:anim calcmode="lin" valueType="num">
                                      <p:cBhvr>
                                        <p:cTn id="14"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9" dur="26">
                                          <p:stCondLst>
                                            <p:cond delay="650"/>
                                          </p:stCondLst>
                                        </p:cTn>
                                        <p:tgtEl>
                                          <p:spTgt spid="3"/>
                                        </p:tgtEl>
                                      </p:cBhvr>
                                      <p:to x="100000" y="60000"/>
                                    </p:animScale>
                                    <p:animScale>
                                      <p:cBhvr>
                                        <p:cTn id="20" dur="166" decel="50000">
                                          <p:stCondLst>
                                            <p:cond delay="676"/>
                                          </p:stCondLst>
                                        </p:cTn>
                                        <p:tgtEl>
                                          <p:spTgt spid="3"/>
                                        </p:tgtEl>
                                      </p:cBhvr>
                                      <p:to x="100000" y="100000"/>
                                    </p:animScale>
                                    <p:animScale>
                                      <p:cBhvr>
                                        <p:cTn id="21" dur="26">
                                          <p:stCondLst>
                                            <p:cond delay="1312"/>
                                          </p:stCondLst>
                                        </p:cTn>
                                        <p:tgtEl>
                                          <p:spTgt spid="3"/>
                                        </p:tgtEl>
                                      </p:cBhvr>
                                      <p:to x="100000" y="80000"/>
                                    </p:animScale>
                                    <p:animScale>
                                      <p:cBhvr>
                                        <p:cTn id="22" dur="166" decel="50000">
                                          <p:stCondLst>
                                            <p:cond delay="1338"/>
                                          </p:stCondLst>
                                        </p:cTn>
                                        <p:tgtEl>
                                          <p:spTgt spid="3"/>
                                        </p:tgtEl>
                                      </p:cBhvr>
                                      <p:to x="100000" y="100000"/>
                                    </p:animScale>
                                    <p:animScale>
                                      <p:cBhvr>
                                        <p:cTn id="23" dur="26">
                                          <p:stCondLst>
                                            <p:cond delay="1642"/>
                                          </p:stCondLst>
                                        </p:cTn>
                                        <p:tgtEl>
                                          <p:spTgt spid="3"/>
                                        </p:tgtEl>
                                      </p:cBhvr>
                                      <p:to x="100000" y="90000"/>
                                    </p:animScale>
                                    <p:animScale>
                                      <p:cBhvr>
                                        <p:cTn id="24" dur="166" decel="50000">
                                          <p:stCondLst>
                                            <p:cond delay="1668"/>
                                          </p:stCondLst>
                                        </p:cTn>
                                        <p:tgtEl>
                                          <p:spTgt spid="3"/>
                                        </p:tgtEl>
                                      </p:cBhvr>
                                      <p:to x="100000" y="100000"/>
                                    </p:animScale>
                                    <p:animScale>
                                      <p:cBhvr>
                                        <p:cTn id="25" dur="26">
                                          <p:stCondLst>
                                            <p:cond delay="1808"/>
                                          </p:stCondLst>
                                        </p:cTn>
                                        <p:tgtEl>
                                          <p:spTgt spid="3"/>
                                        </p:tgtEl>
                                      </p:cBhvr>
                                      <p:to x="100000" y="95000"/>
                                    </p:animScale>
                                    <p:animScale>
                                      <p:cBhvr>
                                        <p:cTn id="26" dur="166" decel="50000">
                                          <p:stCondLst>
                                            <p:cond delay="1834"/>
                                          </p:stCondLst>
                                        </p:cTn>
                                        <p:tgtEl>
                                          <p:spTgt spid="3"/>
                                        </p:tgtEl>
                                      </p:cBhvr>
                                      <p:to x="100000" y="100000"/>
                                    </p:animScale>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1000"/>
                                        <p:tgtEl>
                                          <p:spTgt spid="4"/>
                                        </p:tgtEl>
                                      </p:cBhvr>
                                    </p:animEffect>
                                    <p:anim calcmode="lin" valueType="num">
                                      <p:cBhvr>
                                        <p:cTn id="32" dur="1000" fill="hold"/>
                                        <p:tgtEl>
                                          <p:spTgt spid="4"/>
                                        </p:tgtEl>
                                        <p:attrNameLst>
                                          <p:attrName>ppt_x</p:attrName>
                                        </p:attrNameLst>
                                      </p:cBhvr>
                                      <p:tavLst>
                                        <p:tav tm="0">
                                          <p:val>
                                            <p:strVal val="#ppt_x"/>
                                          </p:val>
                                        </p:tav>
                                        <p:tav tm="100000">
                                          <p:val>
                                            <p:strVal val="#ppt_x"/>
                                          </p:val>
                                        </p:tav>
                                      </p:tavLst>
                                    </p:anim>
                                    <p:anim calcmode="lin" valueType="num">
                                      <p:cBhvr>
                                        <p:cTn id="3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nodeType="clickEffect">
                                  <p:stCondLst>
                                    <p:cond delay="0"/>
                                  </p:stCondLst>
                                  <p:childTnLst>
                                    <p:set>
                                      <p:cBhvr>
                                        <p:cTn id="37" dur="1" fill="hold">
                                          <p:stCondLst>
                                            <p:cond delay="0"/>
                                          </p:stCondLst>
                                        </p:cTn>
                                        <p:tgtEl>
                                          <p:spTgt spid="5">
                                            <p:txEl>
                                              <p:pRg st="0" end="0"/>
                                            </p:txEl>
                                          </p:spTgt>
                                        </p:tgtEl>
                                        <p:attrNameLst>
                                          <p:attrName>style.visibility</p:attrName>
                                        </p:attrNameLst>
                                      </p:cBhvr>
                                      <p:to>
                                        <p:strVal val="visible"/>
                                      </p:to>
                                    </p:set>
                                    <p:animEffect transition="in" filter="fade">
                                      <p:cBhvr>
                                        <p:cTn id="38" dur="1000"/>
                                        <p:tgtEl>
                                          <p:spTgt spid="5">
                                            <p:txEl>
                                              <p:pRg st="0" end="0"/>
                                            </p:txEl>
                                          </p:spTgt>
                                        </p:tgtEl>
                                      </p:cBhvr>
                                    </p:animEffect>
                                    <p:anim calcmode="lin" valueType="num">
                                      <p:cBhvr>
                                        <p:cTn id="39"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40"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circle(in)">
                                      <p:cBhvr>
                                        <p:cTn id="45" dur="20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nodeType="clickEffect">
                                  <p:stCondLst>
                                    <p:cond delay="0"/>
                                  </p:stCondLst>
                                  <p:childTnLst>
                                    <p:set>
                                      <p:cBhvr>
                                        <p:cTn id="49" dur="1" fill="hold">
                                          <p:stCondLst>
                                            <p:cond delay="0"/>
                                          </p:stCondLst>
                                        </p:cTn>
                                        <p:tgtEl>
                                          <p:spTgt spid="7">
                                            <p:txEl>
                                              <p:pRg st="0" end="0"/>
                                            </p:txEl>
                                          </p:spTgt>
                                        </p:tgtEl>
                                        <p:attrNameLst>
                                          <p:attrName>style.visibility</p:attrName>
                                        </p:attrNameLst>
                                      </p:cBhvr>
                                      <p:to>
                                        <p:strVal val="visible"/>
                                      </p:to>
                                    </p:set>
                                    <p:animEffect transition="in" filter="wipe(down)">
                                      <p:cBhvr>
                                        <p:cTn id="50" dur="500"/>
                                        <p:tgtEl>
                                          <p:spTgt spid="7">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6" presetClass="entr" presetSubtype="16"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circle(in)">
                                      <p:cBhvr>
                                        <p:cTn id="55" dur="2000"/>
                                        <p:tgtEl>
                                          <p:spTgt spid="8"/>
                                        </p:tgtEl>
                                      </p:cBhvr>
                                    </p:animEffect>
                                  </p:childTnLst>
                                </p:cTn>
                              </p:par>
                            </p:childTnLst>
                          </p:cTn>
                        </p:par>
                      </p:childTnLst>
                    </p:cTn>
                  </p:par>
                  <p:par>
                    <p:cTn id="56" fill="hold">
                      <p:stCondLst>
                        <p:cond delay="indefinite"/>
                      </p:stCondLst>
                      <p:childTnLst>
                        <p:par>
                          <p:cTn id="57" fill="hold">
                            <p:stCondLst>
                              <p:cond delay="0"/>
                            </p:stCondLst>
                            <p:childTnLst>
                              <p:par>
                                <p:cTn id="58" presetID="21" presetClass="entr" presetSubtype="1" fill="hold" nodeType="clickEffect">
                                  <p:stCondLst>
                                    <p:cond delay="0"/>
                                  </p:stCondLst>
                                  <p:childTnLst>
                                    <p:set>
                                      <p:cBhvr>
                                        <p:cTn id="59" dur="1" fill="hold">
                                          <p:stCondLst>
                                            <p:cond delay="0"/>
                                          </p:stCondLst>
                                        </p:cTn>
                                        <p:tgtEl>
                                          <p:spTgt spid="9">
                                            <p:txEl>
                                              <p:pRg st="0" end="0"/>
                                            </p:txEl>
                                          </p:spTgt>
                                        </p:tgtEl>
                                        <p:attrNameLst>
                                          <p:attrName>style.visibility</p:attrName>
                                        </p:attrNameLst>
                                      </p:cBhvr>
                                      <p:to>
                                        <p:strVal val="visible"/>
                                      </p:to>
                                    </p:set>
                                    <p:animEffect transition="in" filter="wheel(1)">
                                      <p:cBhvr>
                                        <p:cTn id="60" dur="20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424114" y="260351"/>
            <a:ext cx="7775575" cy="523220"/>
          </a:xfrm>
          <a:prstGeom prst="rect">
            <a:avLst/>
          </a:prstGeom>
        </p:spPr>
        <p:txBody>
          <a:bodyPr>
            <a:spAutoFit/>
          </a:bodyPr>
          <a:lstStyle/>
          <a:p>
            <a:pPr marL="457200" indent="-457200" algn="ctr">
              <a:buFont typeface="Wingdings" panose="05000000000000000000" pitchFamily="2" charset="2"/>
              <a:buChar char="Ø"/>
              <a:defRPr/>
            </a:pPr>
            <a:r>
              <a:rPr kumimoji="1" lang="nl-NL" sz="2800" b="1" i="1" dirty="0">
                <a:solidFill>
                  <a:srgbClr val="006600"/>
                </a:solidFill>
                <a:latin typeface="Times New Roman"/>
              </a:rPr>
              <a:t>Khái niệm mối liên hệ phổ biến</a:t>
            </a:r>
            <a:endParaRPr kumimoji="1" lang="en-US" sz="2800" b="1" i="1" dirty="0">
              <a:solidFill>
                <a:srgbClr val="006600"/>
              </a:solidFill>
              <a:latin typeface="Times New Roman"/>
            </a:endParaRPr>
          </a:p>
        </p:txBody>
      </p:sp>
      <p:sp>
        <p:nvSpPr>
          <p:cNvPr id="3" name="Horizontal Scroll 2"/>
          <p:cNvSpPr/>
          <p:nvPr/>
        </p:nvSpPr>
        <p:spPr bwMode="auto">
          <a:xfrm>
            <a:off x="685800" y="914400"/>
            <a:ext cx="10896600" cy="2089150"/>
          </a:xfrm>
          <a:prstGeom prst="horizontalScroll">
            <a:avLst/>
          </a:prstGeom>
          <a:solidFill>
            <a:schemeClr val="bg1"/>
          </a:solidFill>
          <a:ln w="9525" cap="flat" cmpd="sng" algn="ctr">
            <a:solidFill>
              <a:schemeClr val="tx1"/>
            </a:solidFill>
            <a:prstDash val="solid"/>
            <a:round/>
            <a:headEnd type="none" w="med" len="med"/>
            <a:tailEnd type="none" w="med" len="med"/>
          </a:ln>
          <a:effectLst/>
          <a:extLst/>
        </p:spPr>
        <p:txBody>
          <a:bodyPr/>
          <a:lstStyle/>
          <a:p>
            <a:pPr algn="ctr">
              <a:defRPr/>
            </a:pPr>
            <a:endParaRPr kumimoji="1" lang="en-US" sz="2400" b="1" dirty="0">
              <a:solidFill>
                <a:srgbClr val="3333CC">
                  <a:lumMod val="75000"/>
                </a:srgbClr>
              </a:solidFill>
              <a:latin typeface="Times New Roman"/>
            </a:endParaRPr>
          </a:p>
          <a:p>
            <a:pPr algn="ctr">
              <a:defRPr/>
            </a:pPr>
            <a:r>
              <a:rPr kumimoji="1" lang="en-US" sz="2800" b="1" u="sng" dirty="0" err="1">
                <a:solidFill>
                  <a:srgbClr val="00B050"/>
                </a:solidFill>
                <a:latin typeface="+mj-lt"/>
              </a:rPr>
              <a:t>Mối</a:t>
            </a:r>
            <a:r>
              <a:rPr kumimoji="1" lang="en-US" sz="2800" b="1" u="sng" dirty="0">
                <a:solidFill>
                  <a:srgbClr val="00B050"/>
                </a:solidFill>
                <a:latin typeface="+mj-lt"/>
              </a:rPr>
              <a:t> </a:t>
            </a:r>
            <a:r>
              <a:rPr kumimoji="1" lang="en-US" sz="2800" b="1" u="sng" dirty="0" err="1">
                <a:solidFill>
                  <a:srgbClr val="00B050"/>
                </a:solidFill>
                <a:latin typeface="+mj-lt"/>
              </a:rPr>
              <a:t>liên</a:t>
            </a:r>
            <a:r>
              <a:rPr kumimoji="1" lang="en-US" sz="2800" b="1" u="sng" dirty="0">
                <a:solidFill>
                  <a:srgbClr val="00B050"/>
                </a:solidFill>
                <a:latin typeface="+mj-lt"/>
              </a:rPr>
              <a:t> </a:t>
            </a:r>
            <a:r>
              <a:rPr kumimoji="1" lang="en-US" sz="2800" b="1" u="sng" dirty="0" err="1">
                <a:solidFill>
                  <a:srgbClr val="00B050"/>
                </a:solidFill>
                <a:latin typeface="+mj-lt"/>
              </a:rPr>
              <a:t>hệ</a:t>
            </a:r>
            <a:r>
              <a:rPr kumimoji="1" lang="en-US" sz="2800" b="1" u="sng" dirty="0">
                <a:solidFill>
                  <a:srgbClr val="00B050"/>
                </a:solidFill>
                <a:latin typeface="+mj-lt"/>
              </a:rPr>
              <a:t> </a:t>
            </a:r>
            <a:r>
              <a:rPr kumimoji="1" lang="en-US" sz="2800" b="1" u="sng" dirty="0" err="1">
                <a:solidFill>
                  <a:srgbClr val="00B050"/>
                </a:solidFill>
                <a:latin typeface="+mj-lt"/>
              </a:rPr>
              <a:t>phổ</a:t>
            </a:r>
            <a:r>
              <a:rPr kumimoji="1" lang="en-US" sz="2800" b="1" u="sng" dirty="0">
                <a:solidFill>
                  <a:srgbClr val="00B050"/>
                </a:solidFill>
                <a:latin typeface="+mj-lt"/>
              </a:rPr>
              <a:t> </a:t>
            </a:r>
            <a:r>
              <a:rPr kumimoji="1" lang="en-US" sz="2800" b="1" u="sng" dirty="0" err="1">
                <a:solidFill>
                  <a:srgbClr val="00B050"/>
                </a:solidFill>
                <a:latin typeface="+mj-lt"/>
              </a:rPr>
              <a:t>biến</a:t>
            </a:r>
            <a:r>
              <a:rPr kumimoji="1" lang="en-US" sz="2800" b="1" u="sng" dirty="0">
                <a:solidFill>
                  <a:srgbClr val="00B050"/>
                </a:solidFill>
                <a:latin typeface="+mj-lt"/>
              </a:rPr>
              <a:t> </a:t>
            </a:r>
            <a:r>
              <a:rPr kumimoji="1" lang="en-US" sz="2800" dirty="0" err="1">
                <a:solidFill>
                  <a:srgbClr val="000000"/>
                </a:solidFill>
                <a:latin typeface="+mj-lt"/>
              </a:rPr>
              <a:t>là</a:t>
            </a:r>
            <a:r>
              <a:rPr kumimoji="1" lang="en-US" sz="2800" dirty="0">
                <a:solidFill>
                  <a:srgbClr val="000000"/>
                </a:solidFill>
                <a:latin typeface="+mj-lt"/>
              </a:rPr>
              <a:t> </a:t>
            </a:r>
            <a:r>
              <a:rPr kumimoji="1" lang="en-US" sz="2800" dirty="0" err="1">
                <a:solidFill>
                  <a:srgbClr val="000000"/>
                </a:solidFill>
                <a:latin typeface="+mj-lt"/>
              </a:rPr>
              <a:t>khái</a:t>
            </a:r>
            <a:r>
              <a:rPr kumimoji="1" lang="en-US" sz="2800" dirty="0">
                <a:solidFill>
                  <a:srgbClr val="000000"/>
                </a:solidFill>
                <a:latin typeface="+mj-lt"/>
              </a:rPr>
              <a:t> </a:t>
            </a:r>
            <a:r>
              <a:rPr kumimoji="1" lang="en-US" sz="2800" dirty="0" err="1">
                <a:solidFill>
                  <a:srgbClr val="000000"/>
                </a:solidFill>
                <a:latin typeface="+mj-lt"/>
              </a:rPr>
              <a:t>niệm</a:t>
            </a:r>
            <a:r>
              <a:rPr kumimoji="1" lang="en-US" sz="2800" dirty="0">
                <a:solidFill>
                  <a:srgbClr val="000000"/>
                </a:solidFill>
                <a:latin typeface="+mj-lt"/>
              </a:rPr>
              <a:t> </a:t>
            </a:r>
            <a:r>
              <a:rPr kumimoji="1" lang="en-US" sz="2800" dirty="0" err="1">
                <a:solidFill>
                  <a:srgbClr val="000000"/>
                </a:solidFill>
                <a:latin typeface="+mj-lt"/>
              </a:rPr>
              <a:t>dùng</a:t>
            </a:r>
            <a:r>
              <a:rPr kumimoji="1" lang="en-US" sz="2800" dirty="0">
                <a:solidFill>
                  <a:srgbClr val="000000"/>
                </a:solidFill>
                <a:latin typeface="+mj-lt"/>
              </a:rPr>
              <a:t> </a:t>
            </a:r>
            <a:r>
              <a:rPr kumimoji="1" lang="en-US" sz="2800" dirty="0" err="1">
                <a:solidFill>
                  <a:srgbClr val="000000"/>
                </a:solidFill>
                <a:latin typeface="+mj-lt"/>
              </a:rPr>
              <a:t>để</a:t>
            </a:r>
            <a:r>
              <a:rPr kumimoji="1" lang="en-US" sz="2800" dirty="0">
                <a:solidFill>
                  <a:srgbClr val="000000"/>
                </a:solidFill>
                <a:latin typeface="+mj-lt"/>
              </a:rPr>
              <a:t> </a:t>
            </a:r>
            <a:r>
              <a:rPr kumimoji="1" lang="en-US" sz="2800" b="1" dirty="0" err="1">
                <a:solidFill>
                  <a:srgbClr val="CC0066"/>
                </a:solidFill>
                <a:latin typeface="+mj-lt"/>
              </a:rPr>
              <a:t>chỉ</a:t>
            </a:r>
            <a:r>
              <a:rPr kumimoji="1" lang="en-US" sz="2800" b="1" dirty="0">
                <a:solidFill>
                  <a:srgbClr val="CC0066"/>
                </a:solidFill>
                <a:latin typeface="+mj-lt"/>
              </a:rPr>
              <a:t> </a:t>
            </a:r>
            <a:r>
              <a:rPr kumimoji="1" lang="en-US" sz="2800" b="1" dirty="0" err="1">
                <a:solidFill>
                  <a:srgbClr val="CC0066"/>
                </a:solidFill>
                <a:latin typeface="+mj-lt"/>
              </a:rPr>
              <a:t>các</a:t>
            </a:r>
            <a:r>
              <a:rPr kumimoji="1" lang="en-US" sz="2800" b="1" dirty="0">
                <a:solidFill>
                  <a:srgbClr val="CC0066"/>
                </a:solidFill>
                <a:latin typeface="+mj-lt"/>
              </a:rPr>
              <a:t> </a:t>
            </a:r>
            <a:r>
              <a:rPr kumimoji="1" lang="en-US" sz="2800" b="1" dirty="0" err="1">
                <a:solidFill>
                  <a:srgbClr val="CC0066"/>
                </a:solidFill>
                <a:latin typeface="+mj-lt"/>
              </a:rPr>
              <a:t>mối</a:t>
            </a:r>
            <a:r>
              <a:rPr kumimoji="1" lang="en-US" sz="2800" b="1" dirty="0">
                <a:solidFill>
                  <a:srgbClr val="CC0066"/>
                </a:solidFill>
                <a:latin typeface="+mj-lt"/>
              </a:rPr>
              <a:t> </a:t>
            </a:r>
            <a:r>
              <a:rPr kumimoji="1" lang="en-US" sz="2800" b="1" dirty="0" err="1">
                <a:solidFill>
                  <a:srgbClr val="CC0066"/>
                </a:solidFill>
                <a:latin typeface="+mj-lt"/>
              </a:rPr>
              <a:t>liên</a:t>
            </a:r>
            <a:r>
              <a:rPr kumimoji="1" lang="en-US" sz="2800" b="1" dirty="0">
                <a:solidFill>
                  <a:srgbClr val="CC0066"/>
                </a:solidFill>
                <a:latin typeface="+mj-lt"/>
              </a:rPr>
              <a:t> </a:t>
            </a:r>
            <a:r>
              <a:rPr kumimoji="1" lang="en-US" sz="2800" b="1" dirty="0" err="1">
                <a:solidFill>
                  <a:srgbClr val="CC0066"/>
                </a:solidFill>
                <a:latin typeface="+mj-lt"/>
              </a:rPr>
              <a:t>hệ</a:t>
            </a:r>
            <a:r>
              <a:rPr kumimoji="1" lang="en-US" sz="2800" b="1" dirty="0">
                <a:solidFill>
                  <a:srgbClr val="CC0066"/>
                </a:solidFill>
                <a:latin typeface="+mj-lt"/>
              </a:rPr>
              <a:t> </a:t>
            </a:r>
            <a:r>
              <a:rPr kumimoji="1" lang="en-US" sz="2800" b="1" dirty="0" err="1">
                <a:solidFill>
                  <a:srgbClr val="CC0066"/>
                </a:solidFill>
                <a:latin typeface="+mj-lt"/>
              </a:rPr>
              <a:t>tồn</a:t>
            </a:r>
            <a:r>
              <a:rPr kumimoji="1" lang="en-US" sz="2800" b="1" dirty="0">
                <a:solidFill>
                  <a:srgbClr val="CC0066"/>
                </a:solidFill>
                <a:latin typeface="+mj-lt"/>
              </a:rPr>
              <a:t> </a:t>
            </a:r>
            <a:r>
              <a:rPr kumimoji="1" lang="en-US" sz="2800" b="1" dirty="0" err="1">
                <a:solidFill>
                  <a:srgbClr val="CC0066"/>
                </a:solidFill>
                <a:latin typeface="+mj-lt"/>
              </a:rPr>
              <a:t>tại</a:t>
            </a:r>
            <a:r>
              <a:rPr kumimoji="1" lang="en-US" sz="2800" b="1" dirty="0">
                <a:solidFill>
                  <a:srgbClr val="CC0066"/>
                </a:solidFill>
                <a:latin typeface="+mj-lt"/>
              </a:rPr>
              <a:t> ở </a:t>
            </a:r>
            <a:r>
              <a:rPr kumimoji="1" lang="en-US" sz="2800" b="1" dirty="0" err="1">
                <a:solidFill>
                  <a:srgbClr val="CC0066"/>
                </a:solidFill>
                <a:latin typeface="+mj-lt"/>
              </a:rPr>
              <a:t>nhiều</a:t>
            </a:r>
            <a:r>
              <a:rPr kumimoji="1" lang="en-US" sz="2800" b="1" dirty="0">
                <a:solidFill>
                  <a:srgbClr val="CC0066"/>
                </a:solidFill>
                <a:latin typeface="+mj-lt"/>
              </a:rPr>
              <a:t> </a:t>
            </a:r>
            <a:r>
              <a:rPr kumimoji="1" lang="en-US" sz="2800" b="1" dirty="0" err="1">
                <a:solidFill>
                  <a:srgbClr val="CC0066"/>
                </a:solidFill>
                <a:latin typeface="+mj-lt"/>
              </a:rPr>
              <a:t>sự</a:t>
            </a:r>
            <a:r>
              <a:rPr kumimoji="1" lang="en-US" sz="2800" b="1" dirty="0">
                <a:solidFill>
                  <a:srgbClr val="CC0066"/>
                </a:solidFill>
                <a:latin typeface="+mj-lt"/>
              </a:rPr>
              <a:t> </a:t>
            </a:r>
            <a:r>
              <a:rPr kumimoji="1" lang="en-US" sz="2800" b="1" dirty="0" err="1">
                <a:solidFill>
                  <a:srgbClr val="CC0066"/>
                </a:solidFill>
                <a:latin typeface="+mj-lt"/>
              </a:rPr>
              <a:t>vật</a:t>
            </a:r>
            <a:r>
              <a:rPr kumimoji="1" lang="en-US" sz="2800" b="1" dirty="0">
                <a:solidFill>
                  <a:srgbClr val="CC0066"/>
                </a:solidFill>
                <a:latin typeface="+mj-lt"/>
              </a:rPr>
              <a:t>, </a:t>
            </a:r>
            <a:r>
              <a:rPr kumimoji="1" lang="en-US" sz="2800" b="1" dirty="0" err="1">
                <a:solidFill>
                  <a:srgbClr val="CC0066"/>
                </a:solidFill>
                <a:latin typeface="+mj-lt"/>
              </a:rPr>
              <a:t>hiện</a:t>
            </a:r>
            <a:r>
              <a:rPr kumimoji="1" lang="en-US" sz="2800" b="1" dirty="0">
                <a:solidFill>
                  <a:srgbClr val="CC0066"/>
                </a:solidFill>
                <a:latin typeface="+mj-lt"/>
              </a:rPr>
              <a:t> </a:t>
            </a:r>
            <a:r>
              <a:rPr kumimoji="1" lang="en-US" sz="2800" b="1" dirty="0" err="1">
                <a:solidFill>
                  <a:srgbClr val="CC0066"/>
                </a:solidFill>
                <a:latin typeface="+mj-lt"/>
              </a:rPr>
              <a:t>tượng</a:t>
            </a:r>
            <a:r>
              <a:rPr kumimoji="1" lang="en-US" sz="2800" dirty="0">
                <a:solidFill>
                  <a:srgbClr val="000000"/>
                </a:solidFill>
                <a:latin typeface="+mj-lt"/>
              </a:rPr>
              <a:t> </a:t>
            </a:r>
            <a:r>
              <a:rPr kumimoji="1" lang="en-US" sz="2800" dirty="0" err="1">
                <a:solidFill>
                  <a:srgbClr val="000000"/>
                </a:solidFill>
                <a:latin typeface="+mj-lt"/>
              </a:rPr>
              <a:t>của</a:t>
            </a:r>
            <a:r>
              <a:rPr kumimoji="1" lang="en-US" sz="2800" dirty="0">
                <a:solidFill>
                  <a:srgbClr val="000000"/>
                </a:solidFill>
                <a:latin typeface="+mj-lt"/>
              </a:rPr>
              <a:t> </a:t>
            </a:r>
            <a:r>
              <a:rPr kumimoji="1" lang="en-US" sz="2800" dirty="0" err="1">
                <a:solidFill>
                  <a:srgbClr val="000000"/>
                </a:solidFill>
                <a:latin typeface="+mj-lt"/>
              </a:rPr>
              <a:t>thế</a:t>
            </a:r>
            <a:r>
              <a:rPr kumimoji="1" lang="en-US" sz="2800" dirty="0">
                <a:solidFill>
                  <a:srgbClr val="000000"/>
                </a:solidFill>
                <a:latin typeface="+mj-lt"/>
              </a:rPr>
              <a:t> </a:t>
            </a:r>
            <a:r>
              <a:rPr kumimoji="1" lang="en-US" sz="2800" dirty="0" err="1">
                <a:solidFill>
                  <a:srgbClr val="000000"/>
                </a:solidFill>
                <a:latin typeface="+mj-lt"/>
              </a:rPr>
              <a:t>giới</a:t>
            </a:r>
            <a:r>
              <a:rPr kumimoji="1" lang="en-US" sz="2800" b="1" dirty="0">
                <a:solidFill>
                  <a:srgbClr val="000000"/>
                </a:solidFill>
                <a:latin typeface="+mj-lt"/>
              </a:rPr>
              <a:t>.</a:t>
            </a:r>
          </a:p>
          <a:p>
            <a:pPr algn="ctr">
              <a:defRPr/>
            </a:pPr>
            <a:endParaRPr kumimoji="1" lang="en-US" sz="2400" b="1" dirty="0">
              <a:solidFill>
                <a:srgbClr val="000000"/>
              </a:solidFill>
              <a:latin typeface="Arial" pitchFamily="34" charset="0"/>
            </a:endParaRPr>
          </a:p>
          <a:p>
            <a:pPr algn="ctr">
              <a:defRPr/>
            </a:pPr>
            <a:endParaRPr kumimoji="1" lang="en-US" sz="2400" b="1" dirty="0">
              <a:solidFill>
                <a:srgbClr val="000000"/>
              </a:solidFill>
              <a:latin typeface="Arial" pitchFamily="34" charset="0"/>
            </a:endParaRPr>
          </a:p>
        </p:txBody>
      </p:sp>
      <p:sp>
        <p:nvSpPr>
          <p:cNvPr id="4" name="Explosion 2 3"/>
          <p:cNvSpPr/>
          <p:nvPr/>
        </p:nvSpPr>
        <p:spPr>
          <a:xfrm>
            <a:off x="228600" y="3003550"/>
            <a:ext cx="2387600" cy="2506133"/>
          </a:xfrm>
          <a:prstGeom prst="irregularSeal2">
            <a:avLst/>
          </a:prstGeom>
          <a:solidFill>
            <a:srgbClr val="92D050"/>
          </a:solidFill>
          <a:ln w="12700" cap="flat" cmpd="sng" algn="ctr">
            <a:solidFill>
              <a:srgbClr val="5B9BD5">
                <a:shade val="50000"/>
              </a:srgbClr>
            </a:solidFill>
            <a:prstDash val="solid"/>
            <a:miter lim="800000"/>
          </a:ln>
          <a:effectLst/>
          <a:scene3d>
            <a:camera prst="orthographicFront"/>
            <a:lightRig rig="threePt" dir="t"/>
          </a:scene3d>
          <a:sp3d>
            <a:bevelT/>
          </a:sp3d>
        </p:spPr>
        <p:txBody>
          <a:bodyPr anchor="ctr"/>
          <a:lstStyle/>
          <a:p>
            <a:pPr algn="ctr">
              <a:defRPr/>
            </a:pPr>
            <a:endParaRPr lang="en-US" kern="0" dirty="0">
              <a:solidFill>
                <a:prstClr val="white"/>
              </a:solidFill>
              <a:latin typeface="Calibri" panose="020F0502020204030204"/>
            </a:endParaRPr>
          </a:p>
        </p:txBody>
      </p:sp>
      <p:sp>
        <p:nvSpPr>
          <p:cNvPr id="5" name="TextBox 4"/>
          <p:cNvSpPr txBox="1"/>
          <p:nvPr/>
        </p:nvSpPr>
        <p:spPr>
          <a:xfrm rot="19038394">
            <a:off x="575469" y="3880953"/>
            <a:ext cx="1693863" cy="584200"/>
          </a:xfrm>
          <a:prstGeom prst="rect">
            <a:avLst/>
          </a:prstGeom>
          <a:noFill/>
        </p:spPr>
        <p:txBody>
          <a:bodyPr>
            <a:spAutoFit/>
          </a:bodyPr>
          <a:lstStyle/>
          <a:p>
            <a:pPr>
              <a:defRPr/>
            </a:pPr>
            <a:r>
              <a:rPr lang="vi-VN" sz="3200" b="1" dirty="0">
                <a:solidFill>
                  <a:srgbClr val="002060"/>
                </a:solidFill>
                <a:latin typeface="Arial"/>
              </a:rPr>
              <a:t>Ví dụ:</a:t>
            </a:r>
            <a:endParaRPr lang="en-US" sz="3200" b="1" dirty="0">
              <a:solidFill>
                <a:srgbClr val="002060"/>
              </a:solidFill>
              <a:latin typeface="Calibri" panose="020F0502020204030204"/>
            </a:endParaRPr>
          </a:p>
        </p:txBody>
      </p:sp>
      <p:sp>
        <p:nvSpPr>
          <p:cNvPr id="6" name="Rectangle 1"/>
          <p:cNvSpPr>
            <a:spLocks noChangeArrowheads="1"/>
          </p:cNvSpPr>
          <p:nvPr/>
        </p:nvSpPr>
        <p:spPr bwMode="auto">
          <a:xfrm>
            <a:off x="2658177" y="3148621"/>
            <a:ext cx="8882245" cy="221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kumimoji="0" lang="en-US" altLang="en-US" sz="1800" dirty="0">
              <a:solidFill>
                <a:srgbClr val="000000"/>
              </a:solidFill>
              <a:latin typeface="Arial" panose="020B0604020202020204" pitchFamily="34" charset="0"/>
            </a:endParaRPr>
          </a:p>
          <a:p>
            <a:pPr algn="just" eaLnBrk="1" hangingPunct="1">
              <a:spcBef>
                <a:spcPct val="0"/>
              </a:spcBef>
              <a:buFontTx/>
              <a:buNone/>
            </a:pPr>
            <a:r>
              <a:rPr kumimoji="0" lang="en-US" altLang="en-US" sz="2000" dirty="0">
                <a:solidFill>
                  <a:srgbClr val="000066"/>
                </a:solidFill>
                <a:latin typeface="Arial" panose="020B0604020202020204" pitchFamily="34" charset="0"/>
              </a:rPr>
              <a:t>M</a:t>
            </a:r>
            <a:r>
              <a:rPr kumimoji="0" lang="vi-VN" altLang="en-US" sz="2000" dirty="0">
                <a:solidFill>
                  <a:srgbClr val="000066"/>
                </a:solidFill>
                <a:latin typeface="Arial" panose="020B0604020202020204" pitchFamily="34" charset="0"/>
              </a:rPr>
              <a:t>ối liên hệ giữa cung và cầu là mối liên hệ phổ biến, tức cũng là mối liên hệ chung, nhưng mối liên hệ đó được thể hiện cụ thể khác nhau, có tính chất đặc thù tuỳ theo từng loại thị trường hàng hoá, tuỳ theo thời điểm thực hiện... Khi nghiên cứu cụ thể từng loại thị trường hàng hoá, không thể không nghiên cứu những tính chất riêng có (đặc thù) đó. Nhưng dù khác nhau bao nhiêu thì chúng vẫn tuân theo những nguyên tắc chung của mối quan hệ cung cầu.</a:t>
            </a:r>
            <a:endParaRPr kumimoji="0" lang="en-US" altLang="en-US" sz="1800" dirty="0">
              <a:solidFill>
                <a:srgbClr val="000066"/>
              </a:solidFill>
              <a:latin typeface=".VnTime" pitchFamily="34" charset="0"/>
            </a:endParaRPr>
          </a:p>
        </p:txBody>
      </p:sp>
    </p:spTree>
    <p:extLst>
      <p:ext uri="{BB962C8B-B14F-4D97-AF65-F5344CB8AC3E}">
        <p14:creationId xmlns:p14="http://schemas.microsoft.com/office/powerpoint/2010/main" val="10392317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in)">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heel(1)">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p:bldP spid="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133600" y="152400"/>
            <a:ext cx="74898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b="1" dirty="0" err="1" smtClean="0">
                <a:solidFill>
                  <a:srgbClr val="C00000"/>
                </a:solidFill>
                <a:latin typeface="Arial" panose="020B0604020202020204" pitchFamily="34" charset="0"/>
              </a:rPr>
              <a:t>Tính</a:t>
            </a:r>
            <a:r>
              <a:rPr lang="en-US" altLang="en-US" b="1" dirty="0" smtClean="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chất</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của</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các</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mối</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liên</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hệ</a:t>
            </a:r>
            <a:endParaRPr lang="en-US" altLang="en-US" b="1" dirty="0">
              <a:solidFill>
                <a:srgbClr val="C00000"/>
              </a:solidFill>
              <a:latin typeface="Arial" panose="020B0604020202020204" pitchFamily="34" charset="0"/>
            </a:endParaRPr>
          </a:p>
        </p:txBody>
      </p:sp>
      <p:sp>
        <p:nvSpPr>
          <p:cNvPr id="3" name="Rectangle 3"/>
          <p:cNvSpPr>
            <a:spLocks noChangeArrowheads="1"/>
          </p:cNvSpPr>
          <p:nvPr/>
        </p:nvSpPr>
        <p:spPr bwMode="auto">
          <a:xfrm>
            <a:off x="1143000" y="990600"/>
            <a:ext cx="1600200" cy="44958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Các</a:t>
            </a:r>
            <a:r>
              <a:rPr lang="en-US" altLang="en-US" sz="2800" b="1" dirty="0">
                <a:solidFill>
                  <a:srgbClr val="3333CC"/>
                </a:solidFill>
                <a:latin typeface="+mj-lt"/>
                <a:cs typeface="Arial" panose="020B0604020202020204" pitchFamily="34" charset="0"/>
              </a:rPr>
              <a:t> </a:t>
            </a: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tính</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chất</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của</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mối</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liên</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hệ</a:t>
            </a:r>
            <a:endParaRPr lang="en-US" altLang="en-US" sz="2800" b="1" dirty="0">
              <a:solidFill>
                <a:srgbClr val="3333CC"/>
              </a:solidFill>
              <a:latin typeface="+mj-lt"/>
              <a:cs typeface="Arial" panose="020B0604020202020204" pitchFamily="34" charset="0"/>
            </a:endParaRPr>
          </a:p>
        </p:txBody>
      </p:sp>
      <p:sp>
        <p:nvSpPr>
          <p:cNvPr id="4" name="Rectangle 4"/>
          <p:cNvSpPr>
            <a:spLocks noChangeArrowheads="1"/>
          </p:cNvSpPr>
          <p:nvPr/>
        </p:nvSpPr>
        <p:spPr bwMode="auto">
          <a:xfrm>
            <a:off x="5866058" y="990600"/>
            <a:ext cx="5106742" cy="127317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660066"/>
                </a:solidFill>
                <a:latin typeface="Arial" pitchFamily="34" charset="0"/>
                <a:cs typeface="Arial" pitchFamily="34" charset="0"/>
              </a:rPr>
              <a:t>Tính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khách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quan</a:t>
            </a:r>
            <a:endParaRPr lang="en-US" altLang="en-US" sz="2800" b="1" dirty="0">
              <a:solidFill>
                <a:srgbClr val="660066"/>
              </a:solidFill>
              <a:latin typeface="Arial" pitchFamily="34" charset="0"/>
              <a:cs typeface="Arial" pitchFamily="34" charset="0"/>
            </a:endParaRPr>
          </a:p>
        </p:txBody>
      </p:sp>
      <p:sp>
        <p:nvSpPr>
          <p:cNvPr id="5" name="Rectangle 5"/>
          <p:cNvSpPr>
            <a:spLocks noChangeArrowheads="1"/>
          </p:cNvSpPr>
          <p:nvPr/>
        </p:nvSpPr>
        <p:spPr bwMode="auto">
          <a:xfrm>
            <a:off x="5848885" y="2517775"/>
            <a:ext cx="5123915" cy="12954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FF3399"/>
                </a:solidFill>
                <a:latin typeface="Arial" pitchFamily="34" charset="0"/>
                <a:cs typeface="Arial" pitchFamily="34" charset="0"/>
              </a:rPr>
              <a:t>Tính</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phổ</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biến</a:t>
            </a:r>
            <a:endParaRPr lang="en-US" altLang="en-US" sz="2800" b="1" dirty="0">
              <a:solidFill>
                <a:srgbClr val="FF3399"/>
              </a:solidFill>
              <a:latin typeface="Arial" pitchFamily="34" charset="0"/>
              <a:cs typeface="Arial" pitchFamily="34" charset="0"/>
            </a:endParaRPr>
          </a:p>
        </p:txBody>
      </p:sp>
      <p:sp>
        <p:nvSpPr>
          <p:cNvPr id="6" name="Rectangle 6"/>
          <p:cNvSpPr>
            <a:spLocks noChangeArrowheads="1"/>
          </p:cNvSpPr>
          <p:nvPr/>
        </p:nvSpPr>
        <p:spPr bwMode="auto">
          <a:xfrm>
            <a:off x="5820982" y="4067175"/>
            <a:ext cx="5151818" cy="12192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006600"/>
                </a:solidFill>
                <a:latin typeface="Arial" pitchFamily="34" charset="0"/>
                <a:cs typeface="Arial" pitchFamily="34" charset="0"/>
              </a:rPr>
              <a:t>Tính</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đa</a:t>
            </a:r>
            <a:r>
              <a:rPr lang="en-US" altLang="en-US" sz="2800" b="1" dirty="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dạng</a:t>
            </a:r>
            <a:r>
              <a:rPr lang="en-US" altLang="en-US" sz="2800" b="1" dirty="0" smtClean="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phong</a:t>
            </a:r>
            <a:r>
              <a:rPr lang="en-US" altLang="en-US" sz="2800" b="1" dirty="0" smtClean="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phú</a:t>
            </a:r>
            <a:endParaRPr lang="en-US" altLang="en-US" sz="2800" b="1" dirty="0">
              <a:solidFill>
                <a:srgbClr val="006600"/>
              </a:solidFill>
              <a:latin typeface="Arial" pitchFamily="34" charset="0"/>
              <a:cs typeface="Arial" pitchFamily="34" charset="0"/>
            </a:endParaRPr>
          </a:p>
        </p:txBody>
      </p:sp>
      <p:cxnSp>
        <p:nvCxnSpPr>
          <p:cNvPr id="7" name="Straight Arrow Connector 6"/>
          <p:cNvCxnSpPr>
            <a:stCxn id="3" idx="3"/>
          </p:cNvCxnSpPr>
          <p:nvPr/>
        </p:nvCxnSpPr>
        <p:spPr bwMode="auto">
          <a:xfrm flipV="1">
            <a:off x="2743200" y="1627187"/>
            <a:ext cx="3088514" cy="161131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9" name="Straight Arrow Connector 8"/>
          <p:cNvCxnSpPr>
            <a:stCxn id="3" idx="3"/>
          </p:cNvCxnSpPr>
          <p:nvPr/>
        </p:nvCxnSpPr>
        <p:spPr bwMode="auto">
          <a:xfrm>
            <a:off x="2743200" y="3238500"/>
            <a:ext cx="3139091" cy="2334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11" name="Straight Arrow Connector 10"/>
          <p:cNvCxnSpPr>
            <a:endCxn id="6" idx="1"/>
          </p:cNvCxnSpPr>
          <p:nvPr/>
        </p:nvCxnSpPr>
        <p:spPr bwMode="auto">
          <a:xfrm>
            <a:off x="2744273" y="3238500"/>
            <a:ext cx="3076709" cy="1438275"/>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3209329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2000"/>
                                        <p:tgtEl>
                                          <p:spTgt spid="3"/>
                                        </p:tgtEl>
                                      </p:cBhvr>
                                    </p:animEffect>
                                    <p:anim calcmode="lin" valueType="num">
                                      <p:cBhvr>
                                        <p:cTn id="15" dur="2000" fill="hold"/>
                                        <p:tgtEl>
                                          <p:spTgt spid="3"/>
                                        </p:tgtEl>
                                        <p:attrNameLst>
                                          <p:attrName>ppt_w</p:attrName>
                                        </p:attrNameLst>
                                      </p:cBhvr>
                                      <p:tavLst>
                                        <p:tav tm="0" fmla="#ppt_w*sin(2.5*pi*$)">
                                          <p:val>
                                            <p:fltVal val="0"/>
                                          </p:val>
                                        </p:tav>
                                        <p:tav tm="100000">
                                          <p:val>
                                            <p:fltVal val="1"/>
                                          </p:val>
                                        </p:tav>
                                      </p:tavLst>
                                    </p:anim>
                                    <p:anim calcmode="lin" valueType="num">
                                      <p:cBhvr>
                                        <p:cTn id="16" dur="2000" fill="hold"/>
                                        <p:tgtEl>
                                          <p:spTgt spid="3"/>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26"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580">
                                          <p:stCondLst>
                                            <p:cond delay="0"/>
                                          </p:stCondLst>
                                        </p:cTn>
                                        <p:tgtEl>
                                          <p:spTgt spid="4"/>
                                        </p:tgtEl>
                                      </p:cBhvr>
                                    </p:animEffect>
                                    <p:anim calcmode="lin" valueType="num">
                                      <p:cBhvr>
                                        <p:cTn id="29"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30"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31"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32"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33"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34" dur="26">
                                          <p:stCondLst>
                                            <p:cond delay="650"/>
                                          </p:stCondLst>
                                        </p:cTn>
                                        <p:tgtEl>
                                          <p:spTgt spid="4"/>
                                        </p:tgtEl>
                                      </p:cBhvr>
                                      <p:to x="100000" y="60000"/>
                                    </p:animScale>
                                    <p:animScale>
                                      <p:cBhvr>
                                        <p:cTn id="35" dur="166" decel="50000">
                                          <p:stCondLst>
                                            <p:cond delay="676"/>
                                          </p:stCondLst>
                                        </p:cTn>
                                        <p:tgtEl>
                                          <p:spTgt spid="4"/>
                                        </p:tgtEl>
                                      </p:cBhvr>
                                      <p:to x="100000" y="100000"/>
                                    </p:animScale>
                                    <p:animScale>
                                      <p:cBhvr>
                                        <p:cTn id="36" dur="26">
                                          <p:stCondLst>
                                            <p:cond delay="1312"/>
                                          </p:stCondLst>
                                        </p:cTn>
                                        <p:tgtEl>
                                          <p:spTgt spid="4"/>
                                        </p:tgtEl>
                                      </p:cBhvr>
                                      <p:to x="100000" y="80000"/>
                                    </p:animScale>
                                    <p:animScale>
                                      <p:cBhvr>
                                        <p:cTn id="37" dur="166" decel="50000">
                                          <p:stCondLst>
                                            <p:cond delay="1338"/>
                                          </p:stCondLst>
                                        </p:cTn>
                                        <p:tgtEl>
                                          <p:spTgt spid="4"/>
                                        </p:tgtEl>
                                      </p:cBhvr>
                                      <p:to x="100000" y="100000"/>
                                    </p:animScale>
                                    <p:animScale>
                                      <p:cBhvr>
                                        <p:cTn id="38" dur="26">
                                          <p:stCondLst>
                                            <p:cond delay="1642"/>
                                          </p:stCondLst>
                                        </p:cTn>
                                        <p:tgtEl>
                                          <p:spTgt spid="4"/>
                                        </p:tgtEl>
                                      </p:cBhvr>
                                      <p:to x="100000" y="90000"/>
                                    </p:animScale>
                                    <p:animScale>
                                      <p:cBhvr>
                                        <p:cTn id="39" dur="166" decel="50000">
                                          <p:stCondLst>
                                            <p:cond delay="1668"/>
                                          </p:stCondLst>
                                        </p:cTn>
                                        <p:tgtEl>
                                          <p:spTgt spid="4"/>
                                        </p:tgtEl>
                                      </p:cBhvr>
                                      <p:to x="100000" y="100000"/>
                                    </p:animScale>
                                    <p:animScale>
                                      <p:cBhvr>
                                        <p:cTn id="40" dur="26">
                                          <p:stCondLst>
                                            <p:cond delay="1808"/>
                                          </p:stCondLst>
                                        </p:cTn>
                                        <p:tgtEl>
                                          <p:spTgt spid="4"/>
                                        </p:tgtEl>
                                      </p:cBhvr>
                                      <p:to x="100000" y="95000"/>
                                    </p:animScale>
                                    <p:animScale>
                                      <p:cBhvr>
                                        <p:cTn id="41" dur="166" decel="50000">
                                          <p:stCondLst>
                                            <p:cond delay="1834"/>
                                          </p:stCondLst>
                                        </p:cTn>
                                        <p:tgtEl>
                                          <p:spTgt spid="4"/>
                                        </p:tgtEl>
                                      </p:cBhvr>
                                      <p:to x="100000" y="100000"/>
                                    </p:animScale>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500" fill="hold"/>
                                        <p:tgtEl>
                                          <p:spTgt spid="9"/>
                                        </p:tgtEl>
                                        <p:attrNameLst>
                                          <p:attrName>ppt_w</p:attrName>
                                        </p:attrNameLst>
                                      </p:cBhvr>
                                      <p:tavLst>
                                        <p:tav tm="0">
                                          <p:val>
                                            <p:fltVal val="0"/>
                                          </p:val>
                                        </p:tav>
                                        <p:tav tm="100000">
                                          <p:val>
                                            <p:strVal val="#ppt_w"/>
                                          </p:val>
                                        </p:tav>
                                      </p:tavLst>
                                    </p:anim>
                                    <p:anim calcmode="lin" valueType="num">
                                      <p:cBhvr>
                                        <p:cTn id="47" dur="500" fill="hold"/>
                                        <p:tgtEl>
                                          <p:spTgt spid="9"/>
                                        </p:tgtEl>
                                        <p:attrNameLst>
                                          <p:attrName>ppt_h</p:attrName>
                                        </p:attrNameLst>
                                      </p:cBhvr>
                                      <p:tavLst>
                                        <p:tav tm="0">
                                          <p:val>
                                            <p:fltVal val="0"/>
                                          </p:val>
                                        </p:tav>
                                        <p:tav tm="100000">
                                          <p:val>
                                            <p:strVal val="#ppt_h"/>
                                          </p:val>
                                        </p:tav>
                                      </p:tavLst>
                                    </p:anim>
                                    <p:animEffect transition="in" filter="fade">
                                      <p:cBhvr>
                                        <p:cTn id="48" dur="500"/>
                                        <p:tgtEl>
                                          <p:spTgt spid="9"/>
                                        </p:tgtEl>
                                      </p:cBhvr>
                                    </p:animEffect>
                                  </p:childTnLst>
                                </p:cTn>
                              </p:par>
                            </p:childTnLst>
                          </p:cTn>
                        </p:par>
                      </p:childTnLst>
                    </p:cTn>
                  </p:par>
                  <p:par>
                    <p:cTn id="49" fill="hold">
                      <p:stCondLst>
                        <p:cond delay="indefinite"/>
                      </p:stCondLst>
                      <p:childTnLst>
                        <p:par>
                          <p:cTn id="50" fill="hold">
                            <p:stCondLst>
                              <p:cond delay="0"/>
                            </p:stCondLst>
                            <p:childTnLst>
                              <p:par>
                                <p:cTn id="51" presetID="26" presetClass="entr" presetSubtype="0" fill="hold" grpId="0" nodeType="click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wipe(down)">
                                      <p:cBhvr>
                                        <p:cTn id="53" dur="580">
                                          <p:stCondLst>
                                            <p:cond delay="0"/>
                                          </p:stCondLst>
                                        </p:cTn>
                                        <p:tgtEl>
                                          <p:spTgt spid="5"/>
                                        </p:tgtEl>
                                      </p:cBhvr>
                                    </p:animEffect>
                                    <p:anim calcmode="lin" valueType="num">
                                      <p:cBhvr>
                                        <p:cTn id="5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5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5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5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5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59" dur="26">
                                          <p:stCondLst>
                                            <p:cond delay="650"/>
                                          </p:stCondLst>
                                        </p:cTn>
                                        <p:tgtEl>
                                          <p:spTgt spid="5"/>
                                        </p:tgtEl>
                                      </p:cBhvr>
                                      <p:to x="100000" y="60000"/>
                                    </p:animScale>
                                    <p:animScale>
                                      <p:cBhvr>
                                        <p:cTn id="60" dur="166" decel="50000">
                                          <p:stCondLst>
                                            <p:cond delay="676"/>
                                          </p:stCondLst>
                                        </p:cTn>
                                        <p:tgtEl>
                                          <p:spTgt spid="5"/>
                                        </p:tgtEl>
                                      </p:cBhvr>
                                      <p:to x="100000" y="100000"/>
                                    </p:animScale>
                                    <p:animScale>
                                      <p:cBhvr>
                                        <p:cTn id="61" dur="26">
                                          <p:stCondLst>
                                            <p:cond delay="1312"/>
                                          </p:stCondLst>
                                        </p:cTn>
                                        <p:tgtEl>
                                          <p:spTgt spid="5"/>
                                        </p:tgtEl>
                                      </p:cBhvr>
                                      <p:to x="100000" y="80000"/>
                                    </p:animScale>
                                    <p:animScale>
                                      <p:cBhvr>
                                        <p:cTn id="62" dur="166" decel="50000">
                                          <p:stCondLst>
                                            <p:cond delay="1338"/>
                                          </p:stCondLst>
                                        </p:cTn>
                                        <p:tgtEl>
                                          <p:spTgt spid="5"/>
                                        </p:tgtEl>
                                      </p:cBhvr>
                                      <p:to x="100000" y="100000"/>
                                    </p:animScale>
                                    <p:animScale>
                                      <p:cBhvr>
                                        <p:cTn id="63" dur="26">
                                          <p:stCondLst>
                                            <p:cond delay="1642"/>
                                          </p:stCondLst>
                                        </p:cTn>
                                        <p:tgtEl>
                                          <p:spTgt spid="5"/>
                                        </p:tgtEl>
                                      </p:cBhvr>
                                      <p:to x="100000" y="90000"/>
                                    </p:animScale>
                                    <p:animScale>
                                      <p:cBhvr>
                                        <p:cTn id="64" dur="166" decel="50000">
                                          <p:stCondLst>
                                            <p:cond delay="1668"/>
                                          </p:stCondLst>
                                        </p:cTn>
                                        <p:tgtEl>
                                          <p:spTgt spid="5"/>
                                        </p:tgtEl>
                                      </p:cBhvr>
                                      <p:to x="100000" y="100000"/>
                                    </p:animScale>
                                    <p:animScale>
                                      <p:cBhvr>
                                        <p:cTn id="65" dur="26">
                                          <p:stCondLst>
                                            <p:cond delay="1808"/>
                                          </p:stCondLst>
                                        </p:cTn>
                                        <p:tgtEl>
                                          <p:spTgt spid="5"/>
                                        </p:tgtEl>
                                      </p:cBhvr>
                                      <p:to x="100000" y="95000"/>
                                    </p:animScale>
                                    <p:animScale>
                                      <p:cBhvr>
                                        <p:cTn id="66" dur="166" decel="50000">
                                          <p:stCondLst>
                                            <p:cond delay="1834"/>
                                          </p:stCondLst>
                                        </p:cTn>
                                        <p:tgtEl>
                                          <p:spTgt spid="5"/>
                                        </p:tgtEl>
                                      </p:cBhvr>
                                      <p:to x="100000" y="100000"/>
                                    </p:animScale>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500" fill="hold"/>
                                        <p:tgtEl>
                                          <p:spTgt spid="11"/>
                                        </p:tgtEl>
                                        <p:attrNameLst>
                                          <p:attrName>ppt_w</p:attrName>
                                        </p:attrNameLst>
                                      </p:cBhvr>
                                      <p:tavLst>
                                        <p:tav tm="0">
                                          <p:val>
                                            <p:fltVal val="0"/>
                                          </p:val>
                                        </p:tav>
                                        <p:tav tm="100000">
                                          <p:val>
                                            <p:strVal val="#ppt_w"/>
                                          </p:val>
                                        </p:tav>
                                      </p:tavLst>
                                    </p:anim>
                                    <p:anim calcmode="lin" valueType="num">
                                      <p:cBhvr>
                                        <p:cTn id="72" dur="500" fill="hold"/>
                                        <p:tgtEl>
                                          <p:spTgt spid="11"/>
                                        </p:tgtEl>
                                        <p:attrNameLst>
                                          <p:attrName>ppt_h</p:attrName>
                                        </p:attrNameLst>
                                      </p:cBhvr>
                                      <p:tavLst>
                                        <p:tav tm="0">
                                          <p:val>
                                            <p:fltVal val="0"/>
                                          </p:val>
                                        </p:tav>
                                        <p:tav tm="100000">
                                          <p:val>
                                            <p:strVal val="#ppt_h"/>
                                          </p:val>
                                        </p:tav>
                                      </p:tavLst>
                                    </p:anim>
                                    <p:animEffect transition="in" filter="fade">
                                      <p:cBhvr>
                                        <p:cTn id="73" dur="500"/>
                                        <p:tgtEl>
                                          <p:spTgt spid="11"/>
                                        </p:tgtEl>
                                      </p:cBhvr>
                                    </p:animEffect>
                                  </p:childTnLst>
                                </p:cTn>
                              </p:par>
                            </p:childTnLst>
                          </p:cTn>
                        </p:par>
                      </p:childTnLst>
                    </p:cTn>
                  </p:par>
                  <p:par>
                    <p:cTn id="74" fill="hold">
                      <p:stCondLst>
                        <p:cond delay="indefinite"/>
                      </p:stCondLst>
                      <p:childTnLst>
                        <p:par>
                          <p:cTn id="75" fill="hold">
                            <p:stCondLst>
                              <p:cond delay="0"/>
                            </p:stCondLst>
                            <p:childTnLst>
                              <p:par>
                                <p:cTn id="76" presetID="26" presetClass="entr" presetSubtype="0" fill="hold" grpId="0" nodeType="clickEffect">
                                  <p:stCondLst>
                                    <p:cond delay="0"/>
                                  </p:stCondLst>
                                  <p:childTnLst>
                                    <p:set>
                                      <p:cBhvr>
                                        <p:cTn id="77" dur="1" fill="hold">
                                          <p:stCondLst>
                                            <p:cond delay="0"/>
                                          </p:stCondLst>
                                        </p:cTn>
                                        <p:tgtEl>
                                          <p:spTgt spid="6"/>
                                        </p:tgtEl>
                                        <p:attrNameLst>
                                          <p:attrName>style.visibility</p:attrName>
                                        </p:attrNameLst>
                                      </p:cBhvr>
                                      <p:to>
                                        <p:strVal val="visible"/>
                                      </p:to>
                                    </p:set>
                                    <p:animEffect transition="in" filter="wipe(down)">
                                      <p:cBhvr>
                                        <p:cTn id="78" dur="580">
                                          <p:stCondLst>
                                            <p:cond delay="0"/>
                                          </p:stCondLst>
                                        </p:cTn>
                                        <p:tgtEl>
                                          <p:spTgt spid="6"/>
                                        </p:tgtEl>
                                      </p:cBhvr>
                                    </p:animEffect>
                                    <p:anim calcmode="lin" valueType="num">
                                      <p:cBhvr>
                                        <p:cTn id="79" dur="1822"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80" dur="664"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81" dur="664" tmFilter="0, 0; 0.125,0.2665; 0.25,0.4; 0.375,0.465; 0.5,0.5;  0.625,0.535; 0.75,0.6; 0.875,0.7335; 1,1">
                                          <p:stCondLst>
                                            <p:cond delay="664"/>
                                          </p:stCondLst>
                                        </p:cTn>
                                        <p:tgtEl>
                                          <p:spTgt spid="6"/>
                                        </p:tgtEl>
                                        <p:attrNameLst>
                                          <p:attrName>ppt_y</p:attrName>
                                        </p:attrNameLst>
                                      </p:cBhvr>
                                      <p:tavLst>
                                        <p:tav tm="0" fmla="#ppt_y-sin(pi*$)/9">
                                          <p:val>
                                            <p:fltVal val="0"/>
                                          </p:val>
                                        </p:tav>
                                        <p:tav tm="100000">
                                          <p:val>
                                            <p:fltVal val="1"/>
                                          </p:val>
                                        </p:tav>
                                      </p:tavLst>
                                    </p:anim>
                                    <p:anim calcmode="lin" valueType="num">
                                      <p:cBhvr>
                                        <p:cTn id="82" dur="332" tmFilter="0, 0; 0.125,0.2665; 0.25,0.4; 0.375,0.465; 0.5,0.5;  0.625,0.535; 0.75,0.6; 0.875,0.7335; 1,1">
                                          <p:stCondLst>
                                            <p:cond delay="1324"/>
                                          </p:stCondLst>
                                        </p:cTn>
                                        <p:tgtEl>
                                          <p:spTgt spid="6"/>
                                        </p:tgtEl>
                                        <p:attrNameLst>
                                          <p:attrName>ppt_y</p:attrName>
                                        </p:attrNameLst>
                                      </p:cBhvr>
                                      <p:tavLst>
                                        <p:tav tm="0" fmla="#ppt_y-sin(pi*$)/27">
                                          <p:val>
                                            <p:fltVal val="0"/>
                                          </p:val>
                                        </p:tav>
                                        <p:tav tm="100000">
                                          <p:val>
                                            <p:fltVal val="1"/>
                                          </p:val>
                                        </p:tav>
                                      </p:tavLst>
                                    </p:anim>
                                    <p:anim calcmode="lin" valueType="num">
                                      <p:cBhvr>
                                        <p:cTn id="83" dur="164" tmFilter="0, 0; 0.125,0.2665; 0.25,0.4; 0.375,0.465; 0.5,0.5;  0.625,0.535; 0.75,0.6; 0.875,0.7335; 1,1">
                                          <p:stCondLst>
                                            <p:cond delay="1656"/>
                                          </p:stCondLst>
                                        </p:cTn>
                                        <p:tgtEl>
                                          <p:spTgt spid="6"/>
                                        </p:tgtEl>
                                        <p:attrNameLst>
                                          <p:attrName>ppt_y</p:attrName>
                                        </p:attrNameLst>
                                      </p:cBhvr>
                                      <p:tavLst>
                                        <p:tav tm="0" fmla="#ppt_y-sin(pi*$)/81">
                                          <p:val>
                                            <p:fltVal val="0"/>
                                          </p:val>
                                        </p:tav>
                                        <p:tav tm="100000">
                                          <p:val>
                                            <p:fltVal val="1"/>
                                          </p:val>
                                        </p:tav>
                                      </p:tavLst>
                                    </p:anim>
                                    <p:animScale>
                                      <p:cBhvr>
                                        <p:cTn id="84" dur="26">
                                          <p:stCondLst>
                                            <p:cond delay="650"/>
                                          </p:stCondLst>
                                        </p:cTn>
                                        <p:tgtEl>
                                          <p:spTgt spid="6"/>
                                        </p:tgtEl>
                                      </p:cBhvr>
                                      <p:to x="100000" y="60000"/>
                                    </p:animScale>
                                    <p:animScale>
                                      <p:cBhvr>
                                        <p:cTn id="85" dur="166" decel="50000">
                                          <p:stCondLst>
                                            <p:cond delay="676"/>
                                          </p:stCondLst>
                                        </p:cTn>
                                        <p:tgtEl>
                                          <p:spTgt spid="6"/>
                                        </p:tgtEl>
                                      </p:cBhvr>
                                      <p:to x="100000" y="100000"/>
                                    </p:animScale>
                                    <p:animScale>
                                      <p:cBhvr>
                                        <p:cTn id="86" dur="26">
                                          <p:stCondLst>
                                            <p:cond delay="1312"/>
                                          </p:stCondLst>
                                        </p:cTn>
                                        <p:tgtEl>
                                          <p:spTgt spid="6"/>
                                        </p:tgtEl>
                                      </p:cBhvr>
                                      <p:to x="100000" y="80000"/>
                                    </p:animScale>
                                    <p:animScale>
                                      <p:cBhvr>
                                        <p:cTn id="87" dur="166" decel="50000">
                                          <p:stCondLst>
                                            <p:cond delay="1338"/>
                                          </p:stCondLst>
                                        </p:cTn>
                                        <p:tgtEl>
                                          <p:spTgt spid="6"/>
                                        </p:tgtEl>
                                      </p:cBhvr>
                                      <p:to x="100000" y="100000"/>
                                    </p:animScale>
                                    <p:animScale>
                                      <p:cBhvr>
                                        <p:cTn id="88" dur="26">
                                          <p:stCondLst>
                                            <p:cond delay="1642"/>
                                          </p:stCondLst>
                                        </p:cTn>
                                        <p:tgtEl>
                                          <p:spTgt spid="6"/>
                                        </p:tgtEl>
                                      </p:cBhvr>
                                      <p:to x="100000" y="90000"/>
                                    </p:animScale>
                                    <p:animScale>
                                      <p:cBhvr>
                                        <p:cTn id="89" dur="166" decel="50000">
                                          <p:stCondLst>
                                            <p:cond delay="1668"/>
                                          </p:stCondLst>
                                        </p:cTn>
                                        <p:tgtEl>
                                          <p:spTgt spid="6"/>
                                        </p:tgtEl>
                                      </p:cBhvr>
                                      <p:to x="100000" y="100000"/>
                                    </p:animScale>
                                    <p:animScale>
                                      <p:cBhvr>
                                        <p:cTn id="90" dur="26">
                                          <p:stCondLst>
                                            <p:cond delay="1808"/>
                                          </p:stCondLst>
                                        </p:cTn>
                                        <p:tgtEl>
                                          <p:spTgt spid="6"/>
                                        </p:tgtEl>
                                      </p:cBhvr>
                                      <p:to x="100000" y="95000"/>
                                    </p:animScale>
                                    <p:animScale>
                                      <p:cBhvr>
                                        <p:cTn id="91" dur="166" decel="50000">
                                          <p:stCondLst>
                                            <p:cond delay="1834"/>
                                          </p:stCondLst>
                                        </p:cTn>
                                        <p:tgtEl>
                                          <p:spTgt spid="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914400" y="304800"/>
            <a:ext cx="3701654" cy="523220"/>
          </a:xfrm>
          <a:prstGeom prst="rect">
            <a:avLst/>
          </a:prstGeom>
        </p:spPr>
        <p:txBody>
          <a:bodyPr wrap="none">
            <a:spAutoFit/>
          </a:bodyPr>
          <a:lstStyle/>
          <a:p>
            <a:pPr marL="457200" indent="-457200">
              <a:buFont typeface="Wingdings" panose="05000000000000000000" pitchFamily="2" charset="2"/>
              <a:buChar char="Ø"/>
            </a:pPr>
            <a:r>
              <a:rPr lang="vi-VN" sz="2800" b="1" dirty="0" smtClean="0">
                <a:ln w="1905"/>
                <a:solidFill>
                  <a:srgbClr val="C00000"/>
                </a:solidFill>
                <a:effectLst>
                  <a:innerShdw blurRad="69850" dist="43180" dir="5400000">
                    <a:srgbClr val="000000">
                      <a:alpha val="65000"/>
                    </a:srgbClr>
                  </a:innerShdw>
                </a:effectLst>
              </a:rPr>
              <a:t>Tính </a:t>
            </a:r>
            <a:r>
              <a:rPr lang="vi-VN" sz="2800" b="1" dirty="0">
                <a:ln w="1905"/>
                <a:solidFill>
                  <a:srgbClr val="C00000"/>
                </a:solidFill>
                <a:effectLst>
                  <a:innerShdw blurRad="69850" dist="43180" dir="5400000">
                    <a:srgbClr val="000000">
                      <a:alpha val="65000"/>
                    </a:srgbClr>
                  </a:innerShdw>
                </a:effectLst>
              </a:rPr>
              <a:t>khách quan</a:t>
            </a:r>
            <a:r>
              <a:rPr lang="vi-VN" sz="2800" b="1" dirty="0">
                <a:solidFill>
                  <a:srgbClr val="C00000"/>
                </a:solidFill>
              </a:rPr>
              <a:t>:</a:t>
            </a:r>
            <a:r>
              <a:rPr lang="vi-VN" sz="2800" dirty="0"/>
              <a:t> </a:t>
            </a:r>
            <a:endParaRPr lang="en-US" sz="2800" dirty="0"/>
          </a:p>
        </p:txBody>
      </p:sp>
      <p:sp>
        <p:nvSpPr>
          <p:cNvPr id="4" name="Rectangle 3"/>
          <p:cNvSpPr/>
          <p:nvPr/>
        </p:nvSpPr>
        <p:spPr>
          <a:xfrm>
            <a:off x="1371600" y="1038202"/>
            <a:ext cx="823655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00CC"/>
                </a:solidFill>
                <a:latin typeface="+mj-lt"/>
                <a:cs typeface="Times New Roman" pitchFamily="18" charset="0"/>
              </a:rPr>
              <a:t>C</a:t>
            </a:r>
            <a:r>
              <a:rPr lang="vi-VN" sz="2800" dirty="0" smtClean="0">
                <a:solidFill>
                  <a:srgbClr val="6600CC"/>
                </a:solidFill>
                <a:latin typeface="+mj-lt"/>
                <a:cs typeface="Times New Roman" pitchFamily="18" charset="0"/>
              </a:rPr>
              <a:t>ác </a:t>
            </a:r>
            <a:r>
              <a:rPr lang="vi-VN" sz="2800" dirty="0">
                <a:solidFill>
                  <a:srgbClr val="6600CC"/>
                </a:solidFill>
                <a:latin typeface="+mj-lt"/>
                <a:cs typeface="Times New Roman" pitchFamily="18" charset="0"/>
              </a:rPr>
              <a:t>mối liên hệ là vốn có của mọi sự vật,</a:t>
            </a:r>
            <a:r>
              <a:rPr lang="en-US" sz="2800" dirty="0">
                <a:solidFill>
                  <a:srgbClr val="6600CC"/>
                </a:solidFill>
                <a:latin typeface="+mj-lt"/>
                <a:cs typeface="Times New Roman" pitchFamily="18" charset="0"/>
              </a:rPr>
              <a:t> </a:t>
            </a:r>
            <a:r>
              <a:rPr lang="vi-VN" sz="2800" dirty="0">
                <a:solidFill>
                  <a:srgbClr val="6600CC"/>
                </a:solidFill>
                <a:latin typeface="+mj-lt"/>
                <a:cs typeface="Times New Roman" pitchFamily="18" charset="0"/>
              </a:rPr>
              <a:t>hiện </a:t>
            </a:r>
            <a:r>
              <a:rPr lang="vi-VN" sz="2800" dirty="0" smtClean="0">
                <a:solidFill>
                  <a:srgbClr val="6600CC"/>
                </a:solidFill>
                <a:latin typeface="+mj-lt"/>
                <a:cs typeface="Times New Roman" pitchFamily="18" charset="0"/>
              </a:rPr>
              <a:t>tượng</a:t>
            </a:r>
            <a:r>
              <a:rPr lang="en-US" sz="2800" dirty="0" smtClean="0">
                <a:solidFill>
                  <a:srgbClr val="6600CC"/>
                </a:solidFill>
                <a:latin typeface="+mj-lt"/>
                <a:cs typeface="Times New Roman" pitchFamily="18" charset="0"/>
              </a:rPr>
              <a:t> </a:t>
            </a:r>
            <a:endParaRPr lang="en-US" sz="2800" dirty="0">
              <a:solidFill>
                <a:srgbClr val="6600CC"/>
              </a:solidFill>
              <a:latin typeface="+mj-lt"/>
            </a:endParaRPr>
          </a:p>
        </p:txBody>
      </p:sp>
      <p:sp>
        <p:nvSpPr>
          <p:cNvPr id="5" name="Rectangle 4"/>
          <p:cNvSpPr/>
          <p:nvPr/>
        </p:nvSpPr>
        <p:spPr>
          <a:xfrm>
            <a:off x="1371600" y="1710049"/>
            <a:ext cx="681629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3300"/>
                </a:solidFill>
                <a:latin typeface="+mj-lt"/>
                <a:cs typeface="Times New Roman" pitchFamily="18" charset="0"/>
              </a:rPr>
              <a:t>K</a:t>
            </a:r>
            <a:r>
              <a:rPr lang="vi-VN" sz="2800" dirty="0" smtClean="0">
                <a:solidFill>
                  <a:srgbClr val="663300"/>
                </a:solidFill>
                <a:latin typeface="+mj-lt"/>
                <a:cs typeface="Times New Roman" pitchFamily="18" charset="0"/>
              </a:rPr>
              <a:t>hông </a:t>
            </a:r>
            <a:r>
              <a:rPr lang="vi-VN" sz="2800" dirty="0">
                <a:solidFill>
                  <a:srgbClr val="663300"/>
                </a:solidFill>
                <a:latin typeface="+mj-lt"/>
                <a:cs typeface="Times New Roman" pitchFamily="18" charset="0"/>
              </a:rPr>
              <a:t>phụ thuộc vào ý thức của con người.</a:t>
            </a:r>
            <a:endParaRPr lang="en-US" sz="2800" dirty="0">
              <a:solidFill>
                <a:srgbClr val="663300"/>
              </a:solidFill>
              <a:latin typeface="+mj-lt"/>
              <a:cs typeface="Times New Roman" pitchFamily="18" charset="0"/>
            </a:endParaRPr>
          </a:p>
        </p:txBody>
      </p:sp>
      <p:pic>
        <p:nvPicPr>
          <p:cNvPr id="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49817" y="2381896"/>
            <a:ext cx="5069983" cy="290447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1143000" y="5286375"/>
            <a:ext cx="3482713" cy="400110"/>
          </a:xfrm>
          <a:prstGeom prst="rect">
            <a:avLst/>
          </a:prstGeom>
          <a:noFill/>
        </p:spPr>
        <p:txBody>
          <a:bodyPr wrap="square" rtlCol="0">
            <a:spAutoFit/>
          </a:bodyPr>
          <a:lstStyle/>
          <a:p>
            <a:pPr algn="ctr"/>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các</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nước</a:t>
            </a:r>
            <a:endParaRPr lang="en-US" sz="2000" b="1" dirty="0">
              <a:solidFill>
                <a:srgbClr val="660066"/>
              </a:solidFill>
              <a:latin typeface="+mj-lt"/>
              <a:cs typeface="Times New Roman" pitchFamily="18" charset="0"/>
            </a:endParaRPr>
          </a:p>
        </p:txBody>
      </p:sp>
      <p:pic>
        <p:nvPicPr>
          <p:cNvPr id="8"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2984" y="2367944"/>
            <a:ext cx="5140816" cy="291843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162800" y="5286375"/>
            <a:ext cx="4692310" cy="400110"/>
          </a:xfrm>
          <a:prstGeom prst="rect">
            <a:avLst/>
          </a:prstGeom>
          <a:noFill/>
        </p:spPr>
        <p:txBody>
          <a:bodyPr wrap="none" rtlCol="0">
            <a:spAutoFit/>
          </a:bodyPr>
          <a:lstStyle/>
          <a:p>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cây</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xanh</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và</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mặt</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trời</a:t>
            </a:r>
            <a:endParaRPr lang="en-US" sz="2000" b="1" dirty="0">
              <a:solidFill>
                <a:srgbClr val="660066"/>
              </a:solidFill>
              <a:latin typeface="+mj-lt"/>
              <a:cs typeface="Times New Roman" pitchFamily="18" charset="0"/>
            </a:endParaRPr>
          </a:p>
        </p:txBody>
      </p:sp>
    </p:spTree>
    <p:extLst>
      <p:ext uri="{BB962C8B-B14F-4D97-AF65-F5344CB8AC3E}">
        <p14:creationId xmlns:p14="http://schemas.microsoft.com/office/powerpoint/2010/main" val="2020431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heel(1)">
                                      <p:cBhvr>
                                        <p:cTn id="29" dur="20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7">
                                            <p:txEl>
                                              <p:pRg st="0" end="0"/>
                                            </p:txEl>
                                          </p:spTgt>
                                        </p:tgtEl>
                                        <p:attrNameLst>
                                          <p:attrName>style.visibility</p:attrName>
                                        </p:attrNameLst>
                                      </p:cBhvr>
                                      <p:to>
                                        <p:strVal val="visible"/>
                                      </p:to>
                                    </p:set>
                                    <p:animEffect transition="in" filter="wipe(down)">
                                      <p:cBhvr>
                                        <p:cTn id="34" dur="500"/>
                                        <p:tgtEl>
                                          <p:spTgt spid="7">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circle(in)">
                                      <p:cBhvr>
                                        <p:cTn id="39" dur="2000"/>
                                        <p:tgtEl>
                                          <p:spTgt spid="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wipe(down)">
                                      <p:cBhvr>
                                        <p:cTn id="4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9"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609600" y="304800"/>
            <a:ext cx="4267200" cy="523220"/>
          </a:xfrm>
          <a:prstGeom prst="rect">
            <a:avLst/>
          </a:prstGeom>
          <a:noFill/>
        </p:spPr>
        <p:txBody>
          <a:bodyPr wrap="square" rtlCol="0">
            <a:spAutoFit/>
          </a:bodyPr>
          <a:lstStyle/>
          <a:p>
            <a:pPr marL="457200" indent="-457200">
              <a:buFont typeface="Wingdings" panose="05000000000000000000" pitchFamily="2" charset="2"/>
              <a:buChar char="Ø"/>
            </a:pP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Tính</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phổ</a:t>
            </a:r>
            <a:r>
              <a:rPr lang="en-US" sz="28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biến</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a:t>
            </a:r>
            <a:r>
              <a:rPr lang="en-US" sz="24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rPr>
              <a:t>  </a:t>
            </a:r>
            <a:endPar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endParaRPr>
          </a:p>
        </p:txBody>
      </p:sp>
      <p:sp>
        <p:nvSpPr>
          <p:cNvPr id="4" name="TextBox 3"/>
          <p:cNvSpPr txBox="1"/>
          <p:nvPr/>
        </p:nvSpPr>
        <p:spPr>
          <a:xfrm>
            <a:off x="941804" y="1066800"/>
            <a:ext cx="11250196" cy="461665"/>
          </a:xfrm>
          <a:prstGeom prst="rect">
            <a:avLst/>
          </a:prstGeom>
          <a:noFill/>
        </p:spPr>
        <p:txBody>
          <a:bodyPr wrap="none" rtlCol="0">
            <a:spAutoFit/>
          </a:bodyPr>
          <a:lstStyle/>
          <a:p>
            <a:pPr marL="285750" indent="-285750">
              <a:buFont typeface="Wingdings" panose="05000000000000000000" pitchFamily="2" charset="2"/>
              <a:buChar char="§"/>
            </a:pPr>
            <a:r>
              <a:rPr lang="en-US" sz="2400" dirty="0" err="1">
                <a:solidFill>
                  <a:srgbClr val="996633"/>
                </a:solidFill>
              </a:rPr>
              <a:t>Bất</a:t>
            </a:r>
            <a:r>
              <a:rPr lang="en-US" sz="2400" dirty="0">
                <a:solidFill>
                  <a:srgbClr val="996633"/>
                </a:solidFill>
              </a:rPr>
              <a:t> </a:t>
            </a:r>
            <a:r>
              <a:rPr lang="en-US" sz="2400" dirty="0" err="1">
                <a:solidFill>
                  <a:srgbClr val="996633"/>
                </a:solidFill>
              </a:rPr>
              <a:t>cứ</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nào</a:t>
            </a:r>
            <a:r>
              <a:rPr lang="en-US" sz="2400" dirty="0">
                <a:solidFill>
                  <a:srgbClr val="996633"/>
                </a:solidFill>
              </a:rPr>
              <a:t> </a:t>
            </a:r>
            <a:r>
              <a:rPr lang="en-US" sz="2400" dirty="0" err="1">
                <a:solidFill>
                  <a:srgbClr val="996633"/>
                </a:solidFill>
              </a:rPr>
              <a:t>cũng</a:t>
            </a:r>
            <a:r>
              <a:rPr lang="en-US" sz="2400" dirty="0">
                <a:solidFill>
                  <a:srgbClr val="996633"/>
                </a:solidFill>
              </a:rPr>
              <a:t> </a:t>
            </a:r>
            <a:r>
              <a:rPr lang="en-US" sz="2400" dirty="0" err="1">
                <a:solidFill>
                  <a:srgbClr val="996633"/>
                </a:solidFill>
              </a:rPr>
              <a:t>đều</a:t>
            </a:r>
            <a:r>
              <a:rPr lang="en-US" sz="2400" dirty="0">
                <a:solidFill>
                  <a:srgbClr val="996633"/>
                </a:solidFill>
              </a:rPr>
              <a:t> </a:t>
            </a:r>
            <a:r>
              <a:rPr lang="en-US" sz="2400" dirty="0" err="1">
                <a:solidFill>
                  <a:srgbClr val="996633"/>
                </a:solidFill>
              </a:rPr>
              <a:t>có</a:t>
            </a:r>
            <a:r>
              <a:rPr lang="en-US" sz="2400" dirty="0">
                <a:solidFill>
                  <a:srgbClr val="996633"/>
                </a:solidFill>
              </a:rPr>
              <a:t> </a:t>
            </a:r>
            <a:r>
              <a:rPr lang="en-US" sz="2400" dirty="0" err="1">
                <a:solidFill>
                  <a:srgbClr val="996633"/>
                </a:solidFill>
              </a:rPr>
              <a:t>quan</a:t>
            </a:r>
            <a:r>
              <a:rPr lang="en-US" sz="2400" dirty="0">
                <a:solidFill>
                  <a:srgbClr val="996633"/>
                </a:solidFill>
              </a:rPr>
              <a:t> </a:t>
            </a:r>
            <a:r>
              <a:rPr lang="en-US" sz="2400" dirty="0" err="1">
                <a:solidFill>
                  <a:srgbClr val="996633"/>
                </a:solidFill>
              </a:rPr>
              <a:t>hệ</a:t>
            </a:r>
            <a:r>
              <a:rPr lang="en-US" sz="2400" dirty="0">
                <a:solidFill>
                  <a:srgbClr val="996633"/>
                </a:solidFill>
              </a:rPr>
              <a:t> </a:t>
            </a:r>
            <a:r>
              <a:rPr lang="en-US" sz="2400" dirty="0" err="1">
                <a:solidFill>
                  <a:srgbClr val="996633"/>
                </a:solidFill>
              </a:rPr>
              <a:t>với</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khác</a:t>
            </a:r>
            <a:endParaRPr lang="en-US" sz="2400" dirty="0">
              <a:solidFill>
                <a:srgbClr val="996633"/>
              </a:solidFill>
            </a:endParaRPr>
          </a:p>
        </p:txBody>
      </p:sp>
      <p:sp>
        <p:nvSpPr>
          <p:cNvPr id="5" name="Rectangle 4"/>
          <p:cNvSpPr/>
          <p:nvPr/>
        </p:nvSpPr>
        <p:spPr>
          <a:xfrm>
            <a:off x="941804" y="1781197"/>
            <a:ext cx="11021596" cy="461665"/>
          </a:xfrm>
          <a:prstGeom prst="rect">
            <a:avLst/>
          </a:prstGeom>
        </p:spPr>
        <p:txBody>
          <a:bodyPr wrap="square">
            <a:spAutoFit/>
          </a:bodyPr>
          <a:lstStyle/>
          <a:p>
            <a:pPr marL="342900" indent="-342900" algn="just">
              <a:buFont typeface="Wingdings" panose="05000000000000000000" pitchFamily="2" charset="2"/>
              <a:buChar char="§"/>
              <a:defRPr/>
            </a:pPr>
            <a:r>
              <a:rPr lang="en-US" sz="2400" dirty="0" err="1" smtClean="0">
                <a:solidFill>
                  <a:srgbClr val="3333CC"/>
                </a:solidFill>
              </a:rPr>
              <a:t>Mối</a:t>
            </a:r>
            <a:r>
              <a:rPr lang="en-US" sz="2400" dirty="0" smtClean="0">
                <a:solidFill>
                  <a:srgbClr val="3333CC"/>
                </a:solidFill>
              </a:rPr>
              <a:t> </a:t>
            </a:r>
            <a:r>
              <a:rPr lang="en-US" sz="2400" dirty="0" err="1">
                <a:solidFill>
                  <a:srgbClr val="3333CC"/>
                </a:solidFill>
              </a:rPr>
              <a:t>liên</a:t>
            </a:r>
            <a:r>
              <a:rPr lang="en-US" sz="2400" dirty="0">
                <a:solidFill>
                  <a:srgbClr val="3333CC"/>
                </a:solidFill>
              </a:rPr>
              <a:t> </a:t>
            </a:r>
            <a:r>
              <a:rPr lang="en-US" sz="2400" dirty="0" err="1">
                <a:solidFill>
                  <a:srgbClr val="3333CC"/>
                </a:solidFill>
              </a:rPr>
              <a:t>hệ</a:t>
            </a:r>
            <a:r>
              <a:rPr lang="en-US" sz="2400" dirty="0">
                <a:solidFill>
                  <a:srgbClr val="3333CC"/>
                </a:solidFill>
              </a:rPr>
              <a:t> </a:t>
            </a:r>
            <a:r>
              <a:rPr lang="en-US" sz="2400" dirty="0" err="1">
                <a:solidFill>
                  <a:srgbClr val="3333CC"/>
                </a:solidFill>
              </a:rPr>
              <a:t>tồn</a:t>
            </a:r>
            <a:r>
              <a:rPr lang="en-US" sz="2400" dirty="0">
                <a:solidFill>
                  <a:srgbClr val="3333CC"/>
                </a:solidFill>
              </a:rPr>
              <a:t> </a:t>
            </a:r>
            <a:r>
              <a:rPr lang="en-US" sz="2400" dirty="0" err="1">
                <a:solidFill>
                  <a:srgbClr val="3333CC"/>
                </a:solidFill>
              </a:rPr>
              <a:t>tại</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tất</a:t>
            </a:r>
            <a:r>
              <a:rPr lang="en-US" sz="2400" dirty="0">
                <a:solidFill>
                  <a:srgbClr val="3333CC"/>
                </a:solidFill>
              </a:rPr>
              <a:t> </a:t>
            </a:r>
            <a:r>
              <a:rPr lang="en-US" sz="2400" dirty="0" err="1">
                <a:solidFill>
                  <a:srgbClr val="3333CC"/>
                </a:solidFill>
              </a:rPr>
              <a:t>cả</a:t>
            </a:r>
            <a:r>
              <a:rPr lang="en-US" sz="2400" dirty="0">
                <a:solidFill>
                  <a:srgbClr val="3333CC"/>
                </a:solidFill>
              </a:rPr>
              <a:t> </a:t>
            </a:r>
            <a:r>
              <a:rPr lang="en-US" sz="2400" dirty="0" err="1">
                <a:solidFill>
                  <a:srgbClr val="3333CC"/>
                </a:solidFill>
              </a:rPr>
              <a:t>các</a:t>
            </a:r>
            <a:r>
              <a:rPr lang="en-US" sz="2400" dirty="0">
                <a:solidFill>
                  <a:srgbClr val="3333CC"/>
                </a:solidFill>
              </a:rPr>
              <a:t> </a:t>
            </a:r>
            <a:r>
              <a:rPr lang="en-US" sz="2400" dirty="0" err="1">
                <a:solidFill>
                  <a:srgbClr val="3333CC"/>
                </a:solidFill>
              </a:rPr>
              <a:t>lĩnh</a:t>
            </a:r>
            <a:r>
              <a:rPr lang="en-US" sz="2400" dirty="0">
                <a:solidFill>
                  <a:srgbClr val="3333CC"/>
                </a:solidFill>
              </a:rPr>
              <a:t> </a:t>
            </a:r>
            <a:r>
              <a:rPr lang="en-US" sz="2400" dirty="0" err="1">
                <a:solidFill>
                  <a:srgbClr val="3333CC"/>
                </a:solidFill>
              </a:rPr>
              <a:t>vực</a:t>
            </a:r>
            <a:r>
              <a:rPr lang="en-US" sz="2400" dirty="0">
                <a:solidFill>
                  <a:srgbClr val="3333CC"/>
                </a:solidFill>
              </a:rPr>
              <a:t>: </a:t>
            </a:r>
            <a:r>
              <a:rPr lang="en-US" sz="2400" dirty="0" err="1">
                <a:solidFill>
                  <a:srgbClr val="3333CC"/>
                </a:solidFill>
              </a:rPr>
              <a:t>tự</a:t>
            </a:r>
            <a:r>
              <a:rPr lang="en-US" sz="2400" dirty="0">
                <a:solidFill>
                  <a:srgbClr val="3333CC"/>
                </a:solidFill>
              </a:rPr>
              <a:t> </a:t>
            </a:r>
            <a:r>
              <a:rPr lang="en-US" sz="2400" dirty="0" err="1">
                <a:solidFill>
                  <a:srgbClr val="3333CC"/>
                </a:solidFill>
              </a:rPr>
              <a:t>nhiên</a:t>
            </a:r>
            <a:r>
              <a:rPr lang="en-US" sz="2400" dirty="0">
                <a:solidFill>
                  <a:srgbClr val="3333CC"/>
                </a:solidFill>
              </a:rPr>
              <a:t>, </a:t>
            </a:r>
            <a:r>
              <a:rPr lang="en-US" sz="2400" dirty="0" err="1">
                <a:solidFill>
                  <a:srgbClr val="3333CC"/>
                </a:solidFill>
              </a:rPr>
              <a:t>xã</a:t>
            </a:r>
            <a:r>
              <a:rPr lang="en-US" sz="2400" dirty="0">
                <a:solidFill>
                  <a:srgbClr val="3333CC"/>
                </a:solidFill>
              </a:rPr>
              <a:t> </a:t>
            </a:r>
            <a:r>
              <a:rPr lang="en-US" sz="2400" dirty="0" err="1">
                <a:solidFill>
                  <a:srgbClr val="3333CC"/>
                </a:solidFill>
              </a:rPr>
              <a:t>hội</a:t>
            </a:r>
            <a:r>
              <a:rPr lang="en-US" sz="2400" dirty="0">
                <a:solidFill>
                  <a:srgbClr val="3333CC"/>
                </a:solidFill>
              </a:rPr>
              <a:t> </a:t>
            </a:r>
            <a:r>
              <a:rPr lang="en-US" sz="2400" dirty="0" err="1">
                <a:solidFill>
                  <a:srgbClr val="3333CC"/>
                </a:solidFill>
              </a:rPr>
              <a:t>và</a:t>
            </a:r>
            <a:r>
              <a:rPr lang="en-US" sz="2400" dirty="0">
                <a:solidFill>
                  <a:srgbClr val="3333CC"/>
                </a:solidFill>
              </a:rPr>
              <a:t> </a:t>
            </a:r>
            <a:r>
              <a:rPr lang="en-US" sz="2400" dirty="0" err="1">
                <a:solidFill>
                  <a:srgbClr val="3333CC"/>
                </a:solidFill>
              </a:rPr>
              <a:t>tư</a:t>
            </a:r>
            <a:r>
              <a:rPr lang="en-US" sz="2400" dirty="0">
                <a:solidFill>
                  <a:srgbClr val="3333CC"/>
                </a:solidFill>
              </a:rPr>
              <a:t> </a:t>
            </a:r>
            <a:r>
              <a:rPr lang="en-US" sz="2400" dirty="0" err="1">
                <a:solidFill>
                  <a:srgbClr val="3333CC"/>
                </a:solidFill>
              </a:rPr>
              <a:t>duy</a:t>
            </a:r>
            <a:endParaRPr lang="en-US" sz="2400" dirty="0">
              <a:solidFill>
                <a:srgbClr val="3333CC"/>
              </a:solidFill>
            </a:endParaRPr>
          </a:p>
        </p:txBody>
      </p:sp>
      <p:sp>
        <p:nvSpPr>
          <p:cNvPr id="6" name="TextBox 5"/>
          <p:cNvSpPr txBox="1"/>
          <p:nvPr/>
        </p:nvSpPr>
        <p:spPr>
          <a:xfrm>
            <a:off x="228600" y="2310928"/>
            <a:ext cx="1165704" cy="369332"/>
          </a:xfrm>
          <a:prstGeom prst="rect">
            <a:avLst/>
          </a:prstGeom>
          <a:noFill/>
        </p:spPr>
        <p:txBody>
          <a:bodyPr wrap="none" rtlCol="0">
            <a:spAutoFit/>
          </a:bodyPr>
          <a:lstStyle/>
          <a:p>
            <a:pPr marL="285750" indent="-285750">
              <a:buFont typeface="Wingdings" pitchFamily="2" charset="2"/>
              <a:buChar char="v"/>
            </a:pPr>
            <a:r>
              <a:rPr lang="en-US" b="1" u="sng" dirty="0">
                <a:solidFill>
                  <a:srgbClr val="663300"/>
                </a:solidFill>
              </a:rPr>
              <a:t>VÍ DỤ:</a:t>
            </a:r>
          </a:p>
        </p:txBody>
      </p:sp>
      <p:pic>
        <p:nvPicPr>
          <p:cNvPr id="7"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502" t="5100" r="5584" b="3836"/>
          <a:stretch/>
        </p:blipFill>
        <p:spPr bwMode="auto">
          <a:xfrm>
            <a:off x="3200400" y="2495595"/>
            <a:ext cx="5410201" cy="314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57127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wipe(down)">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anim calcmode="lin" valueType="num">
                                      <p:cBhvr>
                                        <p:cTn id="19" dur="1000" fill="hold"/>
                                        <p:tgtEl>
                                          <p:spTgt spid="5"/>
                                        </p:tgtEl>
                                        <p:attrNameLst>
                                          <p:attrName>ppt_x</p:attrName>
                                        </p:attrNameLst>
                                      </p:cBhvr>
                                      <p:tavLst>
                                        <p:tav tm="0">
                                          <p:val>
                                            <p:strVal val="#ppt_x"/>
                                          </p:val>
                                        </p:tav>
                                        <p:tav tm="100000">
                                          <p:val>
                                            <p:strVal val="#ppt_x"/>
                                          </p:val>
                                        </p:tav>
                                      </p:tavLst>
                                    </p:anim>
                                    <p:anim calcmode="lin" valueType="num">
                                      <p:cBhvr>
                                        <p:cTn id="2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09600" y="300038"/>
            <a:ext cx="7920037" cy="523875"/>
          </a:xfrm>
          <a:prstGeom prst="rect">
            <a:avLst/>
          </a:prstGeom>
        </p:spPr>
        <p:txBody>
          <a:bodyPr>
            <a:spAutoFit/>
          </a:bodyPr>
          <a:lstStyle/>
          <a:p>
            <a:pPr algn="just">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a:t>
            </a:r>
            <a:r>
              <a:rPr lang="en-US" sz="2800" b="1" u="sng" dirty="0">
                <a:solidFill>
                  <a:srgbClr val="FF0000"/>
                </a:solidFill>
              </a:rPr>
              <a:t> </a:t>
            </a:r>
          </a:p>
        </p:txBody>
      </p:sp>
      <p:sp>
        <p:nvSpPr>
          <p:cNvPr id="4" name="Rectangle 3"/>
          <p:cNvSpPr>
            <a:spLocks noChangeArrowheads="1"/>
          </p:cNvSpPr>
          <p:nvPr/>
        </p:nvSpPr>
        <p:spPr bwMode="auto">
          <a:xfrm>
            <a:off x="1905000" y="2398713"/>
            <a:ext cx="99060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xã</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hội</a:t>
            </a:r>
            <a:r>
              <a:rPr lang="en-US" altLang="en-US" sz="2800" b="1" dirty="0">
                <a:solidFill>
                  <a:srgbClr val="C00000"/>
                </a:solidFill>
                <a:latin typeface="Arial" panose="020B0604020202020204" pitchFamily="34" charset="0"/>
              </a:rPr>
              <a:t>: </a:t>
            </a:r>
            <a:r>
              <a:rPr lang="en-US" altLang="en-US" sz="2800" dirty="0" err="1">
                <a:solidFill>
                  <a:srgbClr val="3333FF"/>
                </a:solidFill>
                <a:latin typeface="Arial" panose="020B0604020202020204" pitchFamily="34" charset="0"/>
              </a:rPr>
              <a:t>Mối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liên</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hê</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giữa</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các</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hình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thái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kinh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tế</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xã</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hội</a:t>
            </a:r>
            <a:r>
              <a:rPr lang="en-US" altLang="en-US" sz="2800" dirty="0">
                <a:solidFill>
                  <a:srgbClr val="3333FF"/>
                </a:solidFill>
                <a:latin typeface="Arial" panose="020B0604020202020204" pitchFamily="34" charset="0"/>
              </a:rPr>
              <a:t>: CXNT – CHNL – PK – TBCN - CSCN</a:t>
            </a:r>
          </a:p>
        </p:txBody>
      </p:sp>
      <p:sp>
        <p:nvSpPr>
          <p:cNvPr id="5" name="Rectangle 4"/>
          <p:cNvSpPr>
            <a:spLocks noChangeArrowheads="1"/>
          </p:cNvSpPr>
          <p:nvPr/>
        </p:nvSpPr>
        <p:spPr bwMode="auto">
          <a:xfrm>
            <a:off x="2057400" y="4008438"/>
            <a:ext cx="9448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tư</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duy</a:t>
            </a:r>
            <a:r>
              <a:rPr lang="en-US" altLang="en-US" sz="2800" b="1" dirty="0">
                <a:solidFill>
                  <a:srgbClr val="C00000"/>
                </a:solidFill>
                <a:latin typeface="Arial" panose="020B0604020202020204" pitchFamily="34" charset="0"/>
              </a:rPr>
              <a:t>: </a:t>
            </a:r>
            <a:r>
              <a:rPr lang="en-US" altLang="en-US" sz="2800" dirty="0" err="1">
                <a:solidFill>
                  <a:srgbClr val="006600"/>
                </a:solidFill>
                <a:latin typeface="Arial" panose="020B0604020202020204" pitchFamily="34" charset="0"/>
              </a:rPr>
              <a:t>Trình</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đô</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lớp</a:t>
            </a:r>
            <a:r>
              <a:rPr lang="en-US" altLang="en-US" sz="2800" dirty="0">
                <a:solidFill>
                  <a:srgbClr val="006600"/>
                </a:solidFill>
                <a:latin typeface="Arial" panose="020B0604020202020204" pitchFamily="34" charset="0"/>
              </a:rPr>
              <a:t> 1 – 2 - 3 - 4 - 5 .</a:t>
            </a:r>
            <a:r>
              <a:rPr lang="en-US" altLang="en-US" sz="2800" dirty="0" smtClean="0">
                <a:solidFill>
                  <a:srgbClr val="006600"/>
                </a:solidFill>
                <a:latin typeface="Arial" panose="020B0604020202020204" pitchFamily="34" charset="0"/>
              </a:rPr>
              <a:t>..)</a:t>
            </a:r>
            <a:r>
              <a:rPr lang="en-US" altLang="en-US" sz="2800" dirty="0">
                <a:solidFill>
                  <a:srgbClr val="006600"/>
                </a:solidFill>
                <a:latin typeface="Arial" panose="020B0604020202020204" pitchFamily="34" charset="0"/>
              </a:rPr>
              <a:t/>
            </a:r>
            <a:br>
              <a:rPr lang="en-US" altLang="en-US" sz="2800" dirty="0">
                <a:solidFill>
                  <a:srgbClr val="006600"/>
                </a:solidFill>
                <a:latin typeface="Arial" panose="020B0604020202020204" pitchFamily="34" charset="0"/>
              </a:rPr>
            </a:br>
            <a:endParaRPr lang="en-US" altLang="en-US" sz="2800" dirty="0">
              <a:solidFill>
                <a:srgbClr val="006600"/>
              </a:solidFill>
              <a:latin typeface="Arial" panose="020B0604020202020204" pitchFamily="34" charset="0"/>
            </a:endParaRPr>
          </a:p>
        </p:txBody>
      </p:sp>
      <p:sp>
        <p:nvSpPr>
          <p:cNvPr id="6" name="Rectangle 5"/>
          <p:cNvSpPr>
            <a:spLocks noChangeArrowheads="1"/>
          </p:cNvSpPr>
          <p:nvPr/>
        </p:nvSpPr>
        <p:spPr bwMode="auto">
          <a:xfrm>
            <a:off x="1905000" y="1158875"/>
            <a:ext cx="8915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tự</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nhiên</a:t>
            </a:r>
            <a:r>
              <a:rPr lang="en-US" altLang="en-US" sz="2800" b="1" dirty="0">
                <a:solidFill>
                  <a:srgbClr val="C00000"/>
                </a:solidFill>
                <a:latin typeface="Arial" panose="020B0604020202020204" pitchFamily="34" charset="0"/>
              </a:rPr>
              <a:t>:</a:t>
            </a:r>
            <a:r>
              <a:rPr lang="en-US" altLang="en-US" sz="2800" dirty="0">
                <a:latin typeface="Arial" panose="020B0604020202020204" pitchFamily="34" charset="0"/>
              </a:rPr>
              <a:t> </a:t>
            </a:r>
            <a:r>
              <a:rPr lang="en-US" altLang="en-US" sz="2800" dirty="0" err="1">
                <a:solidFill>
                  <a:srgbClr val="660066"/>
                </a:solidFill>
                <a:latin typeface="Arial" panose="020B0604020202020204" pitchFamily="34" charset="0"/>
              </a:rPr>
              <a:t>Mối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liên</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hê</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giữa</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trái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đất</a:t>
            </a:r>
            <a:r>
              <a:rPr lang="en-US" altLang="en-US" sz="2800" dirty="0">
                <a:solidFill>
                  <a:srgbClr val="660066"/>
                </a:solidFill>
                <a:latin typeface="Arial" panose="020B0604020202020204" pitchFamily="34" charset="0"/>
              </a:rPr>
              <a:t> - </a:t>
            </a:r>
            <a:r>
              <a:rPr lang="en-US" altLang="en-US" sz="2800" dirty="0" err="1">
                <a:solidFill>
                  <a:srgbClr val="660066"/>
                </a:solidFill>
                <a:latin typeface="Arial" panose="020B0604020202020204" pitchFamily="34" charset="0"/>
              </a:rPr>
              <a:t>mặt</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trời</a:t>
            </a:r>
            <a:endParaRPr lang="en-US" altLang="en-US" sz="2800" dirty="0">
              <a:solidFill>
                <a:srgbClr val="660066"/>
              </a:solidFill>
              <a:latin typeface="Arial" panose="020B0604020202020204" pitchFamily="34" charset="0"/>
            </a:endParaRPr>
          </a:p>
        </p:txBody>
      </p:sp>
    </p:spTree>
    <p:extLst>
      <p:ext uri="{BB962C8B-B14F-4D97-AF65-F5344CB8AC3E}">
        <p14:creationId xmlns:p14="http://schemas.microsoft.com/office/powerpoint/2010/main" val="2203180083"/>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1000"/>
                                        <p:tgtEl>
                                          <p:spTgt spid="4"/>
                                        </p:tgtEl>
                                      </p:cBhvr>
                                    </p:animEffect>
                                    <p:anim calcmode="lin" valueType="num">
                                      <p:cBhvr>
                                        <p:cTn id="20" dur="1000" fill="hold"/>
                                        <p:tgtEl>
                                          <p:spTgt spid="4"/>
                                        </p:tgtEl>
                                        <p:attrNameLst>
                                          <p:attrName>ppt_x</p:attrName>
                                        </p:attrNameLst>
                                      </p:cBhvr>
                                      <p:tavLst>
                                        <p:tav tm="0">
                                          <p:val>
                                            <p:strVal val="#ppt_x"/>
                                          </p:val>
                                        </p:tav>
                                        <p:tav tm="100000">
                                          <p:val>
                                            <p:strVal val="#ppt_x"/>
                                          </p:val>
                                        </p:tav>
                                      </p:tavLst>
                                    </p:anim>
                                    <p:anim calcmode="lin" valueType="num">
                                      <p:cBhvr>
                                        <p:cTn id="2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1000"/>
                                        <p:tgtEl>
                                          <p:spTgt spid="5"/>
                                        </p:tgtEl>
                                      </p:cBhvr>
                                    </p:animEffect>
                                    <p:anim calcmode="lin" valueType="num">
                                      <p:cBhvr>
                                        <p:cTn id="27" dur="1000" fill="hold"/>
                                        <p:tgtEl>
                                          <p:spTgt spid="5"/>
                                        </p:tgtEl>
                                        <p:attrNameLst>
                                          <p:attrName>ppt_x</p:attrName>
                                        </p:attrNameLst>
                                      </p:cBhvr>
                                      <p:tavLst>
                                        <p:tav tm="0">
                                          <p:val>
                                            <p:strVal val="#ppt_x"/>
                                          </p:val>
                                        </p:tav>
                                        <p:tav tm="100000">
                                          <p:val>
                                            <p:strVal val="#ppt_x"/>
                                          </p:val>
                                        </p:tav>
                                      </p:tavLst>
                                    </p:anim>
                                    <p:anim calcmode="lin" valueType="num">
                                      <p:cBhvr>
                                        <p:cTn id="2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623876" y="888686"/>
            <a:ext cx="7921625" cy="523220"/>
          </a:xfrm>
          <a:prstGeom prst="rect">
            <a:avLst/>
          </a:prstGeom>
        </p:spPr>
        <p:txBody>
          <a:bodyPr>
            <a:spAutoFit/>
          </a:bodyPr>
          <a:lstStyle/>
          <a:p>
            <a:pPr algn="just">
              <a:defRPr/>
            </a:pPr>
            <a:r>
              <a:rPr lang="en-US" sz="2800" dirty="0">
                <a:solidFill>
                  <a:srgbClr val="3333CC"/>
                </a:solidFill>
              </a:rPr>
              <a:t>- </a:t>
            </a:r>
            <a:r>
              <a:rPr lang="en-US" sz="2800" dirty="0" err="1">
                <a:solidFill>
                  <a:srgbClr val="3333CC"/>
                </a:solidFill>
              </a:rPr>
              <a:t>Xuất</a:t>
            </a:r>
            <a:r>
              <a:rPr lang="en-US" sz="2800" dirty="0">
                <a:solidFill>
                  <a:srgbClr val="3333CC"/>
                </a:solidFill>
              </a:rPr>
              <a:t> </a:t>
            </a:r>
            <a:r>
              <a:rPr lang="en-US" sz="2800" dirty="0" err="1">
                <a:solidFill>
                  <a:srgbClr val="3333CC"/>
                </a:solidFill>
              </a:rPr>
              <a:t>phát</a:t>
            </a:r>
            <a:r>
              <a:rPr lang="en-US" sz="2800" dirty="0">
                <a:solidFill>
                  <a:srgbClr val="3333CC"/>
                </a:solidFill>
              </a:rPr>
              <a:t> </a:t>
            </a:r>
            <a:r>
              <a:rPr lang="en-US" sz="2800" dirty="0" err="1">
                <a:solidFill>
                  <a:srgbClr val="3333CC"/>
                </a:solidFill>
              </a:rPr>
              <a:t>từ</a:t>
            </a:r>
            <a:r>
              <a:rPr lang="en-US" sz="2800" dirty="0">
                <a:solidFill>
                  <a:srgbClr val="3333CC"/>
                </a:solidFill>
              </a:rPr>
              <a:t> </a:t>
            </a:r>
            <a:r>
              <a:rPr lang="en-US" sz="2800" dirty="0" err="1">
                <a:solidFill>
                  <a:srgbClr val="3333CC"/>
                </a:solidFill>
              </a:rPr>
              <a:t>tính</a:t>
            </a:r>
            <a:r>
              <a:rPr lang="en-US" sz="2800" dirty="0">
                <a:solidFill>
                  <a:srgbClr val="3333CC"/>
                </a:solidFill>
              </a:rPr>
              <a:t> </a:t>
            </a:r>
            <a:r>
              <a:rPr lang="en-US" sz="2800" dirty="0" err="1">
                <a:solidFill>
                  <a:srgbClr val="3333CC"/>
                </a:solidFill>
              </a:rPr>
              <a:t>đa</a:t>
            </a:r>
            <a:r>
              <a:rPr lang="en-US" sz="2800" dirty="0">
                <a:solidFill>
                  <a:srgbClr val="3333CC"/>
                </a:solidFill>
              </a:rPr>
              <a:t> </a:t>
            </a:r>
            <a:r>
              <a:rPr lang="en-US" sz="2800" dirty="0" err="1">
                <a:solidFill>
                  <a:srgbClr val="3333CC"/>
                </a:solidFill>
              </a:rPr>
              <a:t>dạng</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vật</a:t>
            </a:r>
            <a:r>
              <a:rPr lang="en-US" sz="2800" dirty="0">
                <a:solidFill>
                  <a:srgbClr val="3333CC"/>
                </a:solidFill>
              </a:rPr>
              <a:t> </a:t>
            </a:r>
            <a:r>
              <a:rPr lang="en-US" sz="2800" dirty="0" err="1">
                <a:solidFill>
                  <a:srgbClr val="3333CC"/>
                </a:solidFill>
              </a:rPr>
              <a:t>chất</a:t>
            </a:r>
            <a:r>
              <a:rPr lang="en-US" sz="2800" dirty="0">
                <a:solidFill>
                  <a:srgbClr val="3333CC"/>
                </a:solidFill>
              </a:rPr>
              <a:t> </a:t>
            </a:r>
          </a:p>
        </p:txBody>
      </p:sp>
      <p:sp>
        <p:nvSpPr>
          <p:cNvPr id="6" name="Rectangle 5"/>
          <p:cNvSpPr>
            <a:spLocks noChangeArrowheads="1"/>
          </p:cNvSpPr>
          <p:nvPr/>
        </p:nvSpPr>
        <p:spPr bwMode="auto">
          <a:xfrm>
            <a:off x="0" y="1295400"/>
            <a:ext cx="20875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b="1" u="sng" dirty="0" err="1">
                <a:solidFill>
                  <a:srgbClr val="663300"/>
                </a:solidFill>
                <a:latin typeface="Arial" panose="020B0604020202020204" pitchFamily="34" charset="0"/>
              </a:rPr>
              <a:t>Ví</a:t>
            </a:r>
            <a:r>
              <a:rPr lang="en-US" altLang="en-US" b="1" u="sng" dirty="0">
                <a:solidFill>
                  <a:srgbClr val="663300"/>
                </a:solidFill>
                <a:latin typeface="Arial" panose="020B0604020202020204" pitchFamily="34" charset="0"/>
              </a:rPr>
              <a:t> </a:t>
            </a:r>
            <a:r>
              <a:rPr lang="en-US" altLang="en-US" b="1" u="sng" dirty="0" err="1">
                <a:solidFill>
                  <a:srgbClr val="663300"/>
                </a:solidFill>
                <a:latin typeface="Arial" panose="020B0604020202020204" pitchFamily="34" charset="0"/>
              </a:rPr>
              <a:t>dụ</a:t>
            </a:r>
            <a:r>
              <a:rPr lang="en-US" altLang="en-US" b="1" u="sng" dirty="0">
                <a:solidFill>
                  <a:srgbClr val="663300"/>
                </a:solidFill>
                <a:latin typeface="Arial" panose="020B0604020202020204" pitchFamily="34" charset="0"/>
              </a:rPr>
              <a:t>:</a:t>
            </a:r>
          </a:p>
        </p:txBody>
      </p:sp>
      <p:sp>
        <p:nvSpPr>
          <p:cNvPr id="4" name="Rectangle 3"/>
          <p:cNvSpPr/>
          <p:nvPr/>
        </p:nvSpPr>
        <p:spPr>
          <a:xfrm>
            <a:off x="490921" y="275433"/>
            <a:ext cx="4265911" cy="461665"/>
          </a:xfrm>
          <a:prstGeom prst="rect">
            <a:avLst/>
          </a:prstGeom>
        </p:spPr>
        <p:txBody>
          <a:bodyPr wrap="none">
            <a:spAutoFit/>
          </a:bodyPr>
          <a:lstStyle/>
          <a:p>
            <a:pPr algn="ctr">
              <a:spcBef>
                <a:spcPct val="0"/>
              </a:spcBef>
              <a:buFont typeface="Wingdings" panose="05000000000000000000" pitchFamily="2" charset="2"/>
              <a:buChar char="Ø"/>
            </a:pPr>
            <a:r>
              <a:rPr lang="nl-NL" altLang="en-US" sz="2400" b="1" dirty="0" smtClean="0">
                <a:solidFill>
                  <a:srgbClr val="C00000"/>
                </a:solidFill>
                <a:latin typeface="Arial" panose="020B0604020202020204" pitchFamily="34" charset="0"/>
              </a:rPr>
              <a:t> Tính </a:t>
            </a:r>
            <a:r>
              <a:rPr lang="nl-NL" altLang="en-US" sz="2400" b="1" dirty="0">
                <a:solidFill>
                  <a:srgbClr val="C00000"/>
                </a:solidFill>
                <a:latin typeface="Arial" panose="020B0604020202020204" pitchFamily="34" charset="0"/>
              </a:rPr>
              <a:t>đa dạng, phong phú </a:t>
            </a:r>
            <a:endParaRPr lang="en-US" altLang="en-US" sz="2400" b="1" dirty="0">
              <a:solidFill>
                <a:srgbClr val="C00000"/>
              </a:solidFill>
              <a:latin typeface="Arial" panose="020B0604020202020204" pitchFamily="34" charset="0"/>
            </a:endParaRPr>
          </a:p>
        </p:txBody>
      </p:sp>
      <p:pic>
        <p:nvPicPr>
          <p:cNvPr id="7" name="Picture 4" descr="Image result for chim đang uống nướ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1796385"/>
            <a:ext cx="3683000" cy="2699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Image result for cá bơi trong nướ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5257" y="2565343"/>
            <a:ext cx="3698875" cy="219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 descr="Image result for chim uống nước"/>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34400" y="3768913"/>
            <a:ext cx="3377819"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152400" y="4996785"/>
            <a:ext cx="8229600" cy="830997"/>
          </a:xfrm>
          <a:prstGeom prst="rect">
            <a:avLst/>
          </a:prstGeom>
        </p:spPr>
        <p:txBody>
          <a:bodyPr wrap="square">
            <a:spAutoFit/>
          </a:bodyPr>
          <a:lstStyle/>
          <a:p>
            <a:pPr algn="ctr" eaLnBrk="1" hangingPunct="1">
              <a:defRPr/>
            </a:pPr>
            <a:r>
              <a:rPr kumimoji="1" lang="en-US" sz="2400" dirty="0" err="1">
                <a:solidFill>
                  <a:srgbClr val="660066"/>
                </a:solidFill>
                <a:latin typeface="+mj-lt"/>
              </a:rPr>
              <a:t>Các</a:t>
            </a:r>
            <a:r>
              <a:rPr kumimoji="1" lang="en-US" sz="2400" dirty="0">
                <a:solidFill>
                  <a:srgbClr val="660066"/>
                </a:solidFill>
                <a:latin typeface="+mj-lt"/>
              </a:rPr>
              <a:t> </a:t>
            </a:r>
            <a:r>
              <a:rPr kumimoji="1" lang="en-US" sz="2400" dirty="0" err="1">
                <a:solidFill>
                  <a:srgbClr val="660066"/>
                </a:solidFill>
                <a:latin typeface="+mj-lt"/>
              </a:rPr>
              <a:t>loái</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r>
              <a:rPr kumimoji="1" lang="en-US" sz="2400" dirty="0" err="1">
                <a:solidFill>
                  <a:srgbClr val="660066"/>
                </a:solidFill>
                <a:latin typeface="+mj-lt"/>
              </a:rPr>
              <a:t>đều</a:t>
            </a:r>
            <a:r>
              <a:rPr kumimoji="1" lang="en-US" sz="2400" dirty="0">
                <a:solidFill>
                  <a:srgbClr val="660066"/>
                </a:solidFill>
                <a:latin typeface="+mj-lt"/>
              </a:rPr>
              <a:t> </a:t>
            </a:r>
            <a:r>
              <a:rPr kumimoji="1" lang="en-US" sz="2400" dirty="0" err="1">
                <a:solidFill>
                  <a:srgbClr val="660066"/>
                </a:solidFill>
                <a:latin typeface="+mj-lt"/>
              </a:rPr>
              <a:t>có</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nhưng</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khác</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và</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endParaRPr kumimoji="1" lang="en-US" sz="3200" b="1" dirty="0">
              <a:solidFill>
                <a:srgbClr val="660066"/>
              </a:solidFill>
              <a:latin typeface="+mj-lt"/>
            </a:endParaRPr>
          </a:p>
        </p:txBody>
      </p:sp>
    </p:spTree>
    <p:extLst>
      <p:ext uri="{BB962C8B-B14F-4D97-AF65-F5344CB8AC3E}">
        <p14:creationId xmlns:p14="http://schemas.microsoft.com/office/powerpoint/2010/main" val="2334755298"/>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6"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down)">
                                      <p:cBhvr>
                                        <p:cTn id="21" dur="580">
                                          <p:stCondLst>
                                            <p:cond delay="0"/>
                                          </p:stCondLst>
                                        </p:cTn>
                                        <p:tgtEl>
                                          <p:spTgt spid="10"/>
                                        </p:tgtEl>
                                      </p:cBhvr>
                                    </p:animEffect>
                                    <p:anim calcmode="lin" valueType="num">
                                      <p:cBhvr>
                                        <p:cTn id="22"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23"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24"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25"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26"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7" dur="26">
                                          <p:stCondLst>
                                            <p:cond delay="650"/>
                                          </p:stCondLst>
                                        </p:cTn>
                                        <p:tgtEl>
                                          <p:spTgt spid="10"/>
                                        </p:tgtEl>
                                      </p:cBhvr>
                                      <p:to x="100000" y="60000"/>
                                    </p:animScale>
                                    <p:animScale>
                                      <p:cBhvr>
                                        <p:cTn id="28" dur="166" decel="50000">
                                          <p:stCondLst>
                                            <p:cond delay="676"/>
                                          </p:stCondLst>
                                        </p:cTn>
                                        <p:tgtEl>
                                          <p:spTgt spid="10"/>
                                        </p:tgtEl>
                                      </p:cBhvr>
                                      <p:to x="100000" y="100000"/>
                                    </p:animScale>
                                    <p:animScale>
                                      <p:cBhvr>
                                        <p:cTn id="29" dur="26">
                                          <p:stCondLst>
                                            <p:cond delay="1312"/>
                                          </p:stCondLst>
                                        </p:cTn>
                                        <p:tgtEl>
                                          <p:spTgt spid="10"/>
                                        </p:tgtEl>
                                      </p:cBhvr>
                                      <p:to x="100000" y="80000"/>
                                    </p:animScale>
                                    <p:animScale>
                                      <p:cBhvr>
                                        <p:cTn id="30" dur="166" decel="50000">
                                          <p:stCondLst>
                                            <p:cond delay="1338"/>
                                          </p:stCondLst>
                                        </p:cTn>
                                        <p:tgtEl>
                                          <p:spTgt spid="10"/>
                                        </p:tgtEl>
                                      </p:cBhvr>
                                      <p:to x="100000" y="100000"/>
                                    </p:animScale>
                                    <p:animScale>
                                      <p:cBhvr>
                                        <p:cTn id="31" dur="26">
                                          <p:stCondLst>
                                            <p:cond delay="1642"/>
                                          </p:stCondLst>
                                        </p:cTn>
                                        <p:tgtEl>
                                          <p:spTgt spid="10"/>
                                        </p:tgtEl>
                                      </p:cBhvr>
                                      <p:to x="100000" y="90000"/>
                                    </p:animScale>
                                    <p:animScale>
                                      <p:cBhvr>
                                        <p:cTn id="32" dur="166" decel="50000">
                                          <p:stCondLst>
                                            <p:cond delay="1668"/>
                                          </p:stCondLst>
                                        </p:cTn>
                                        <p:tgtEl>
                                          <p:spTgt spid="10"/>
                                        </p:tgtEl>
                                      </p:cBhvr>
                                      <p:to x="100000" y="100000"/>
                                    </p:animScale>
                                    <p:animScale>
                                      <p:cBhvr>
                                        <p:cTn id="33" dur="26">
                                          <p:stCondLst>
                                            <p:cond delay="1808"/>
                                          </p:stCondLst>
                                        </p:cTn>
                                        <p:tgtEl>
                                          <p:spTgt spid="10"/>
                                        </p:tgtEl>
                                      </p:cBhvr>
                                      <p:to x="100000" y="95000"/>
                                    </p:animScale>
                                    <p:animScale>
                                      <p:cBhvr>
                                        <p:cTn id="34" dur="166" decel="50000">
                                          <p:stCondLst>
                                            <p:cond delay="1834"/>
                                          </p:stCondLst>
                                        </p:cTn>
                                        <p:tgtEl>
                                          <p:spTgt spid="1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0"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572000" y="320625"/>
            <a:ext cx="7086600" cy="461665"/>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trong</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ngoài</a:t>
            </a:r>
            <a:endParaRPr lang="en-US" sz="2400" dirty="0"/>
          </a:p>
        </p:txBody>
      </p:sp>
      <p:sp>
        <p:nvSpPr>
          <p:cNvPr id="5" name="Rectangle 4"/>
          <p:cNvSpPr/>
          <p:nvPr/>
        </p:nvSpPr>
        <p:spPr>
          <a:xfrm>
            <a:off x="4572000" y="1544117"/>
            <a:ext cx="7086600" cy="461665"/>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trực</a:t>
            </a:r>
            <a:r>
              <a:rPr lang="en-US" sz="2400" dirty="0"/>
              <a:t> </a:t>
            </a:r>
            <a:r>
              <a:rPr lang="en-US" sz="2400" dirty="0" err="1"/>
              <a:t>tiếp</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gián</a:t>
            </a:r>
            <a:r>
              <a:rPr lang="en-US" sz="2400" dirty="0"/>
              <a:t> </a:t>
            </a:r>
            <a:r>
              <a:rPr lang="en-US" sz="2400" dirty="0" err="1"/>
              <a:t>tiếp</a:t>
            </a:r>
            <a:r>
              <a:rPr lang="en-GB" sz="2400" dirty="0"/>
              <a:t>;</a:t>
            </a:r>
            <a:endParaRPr lang="en-US" sz="2400" dirty="0"/>
          </a:p>
        </p:txBody>
      </p:sp>
      <p:sp>
        <p:nvSpPr>
          <p:cNvPr id="6" name="Rectangle 5"/>
          <p:cNvSpPr/>
          <p:nvPr/>
        </p:nvSpPr>
        <p:spPr>
          <a:xfrm>
            <a:off x="4572000" y="2719234"/>
            <a:ext cx="7086600" cy="461665"/>
          </a:xfrm>
          <a:prstGeom prst="rect">
            <a:avLst/>
          </a:prstGeom>
          <a:solidFill>
            <a:srgbClr val="7030A0"/>
          </a:solidFill>
          <a:ln/>
        </p:spPr>
        <p:style>
          <a:lnRef idx="1">
            <a:schemeClr val="accent1"/>
          </a:lnRef>
          <a:fillRef idx="3">
            <a:schemeClr val="accent1"/>
          </a:fillRef>
          <a:effectRef idx="2">
            <a:schemeClr val="accent1"/>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thứ</a:t>
            </a:r>
            <a:r>
              <a:rPr lang="en-US" sz="2400" dirty="0"/>
              <a:t> </a:t>
            </a:r>
            <a:r>
              <a:rPr lang="en-US" sz="2400" dirty="0" err="1"/>
              <a:t>yếu</a:t>
            </a:r>
            <a:r>
              <a:rPr lang="en-GB" sz="2400" dirty="0"/>
              <a:t>;</a:t>
            </a:r>
            <a:endParaRPr lang="en-US" sz="2400" dirty="0"/>
          </a:p>
        </p:txBody>
      </p:sp>
      <p:sp>
        <p:nvSpPr>
          <p:cNvPr id="7" name="Rectangle 6"/>
          <p:cNvSpPr/>
          <p:nvPr/>
        </p:nvSpPr>
        <p:spPr>
          <a:xfrm>
            <a:off x="4575734" y="3873706"/>
            <a:ext cx="7082866" cy="461665"/>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cơ</a:t>
            </a:r>
            <a:r>
              <a:rPr lang="en-US" sz="2400" dirty="0"/>
              <a:t> </a:t>
            </a:r>
            <a:r>
              <a:rPr lang="en-US" sz="2400" dirty="0" err="1"/>
              <a:t>bản</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không</a:t>
            </a:r>
            <a:r>
              <a:rPr lang="en-US" sz="2400" dirty="0"/>
              <a:t> </a:t>
            </a:r>
            <a:r>
              <a:rPr lang="en-US" sz="2400" dirty="0" err="1"/>
              <a:t>cơ</a:t>
            </a:r>
            <a:r>
              <a:rPr lang="en-US" sz="2400" dirty="0"/>
              <a:t> </a:t>
            </a:r>
            <a:r>
              <a:rPr lang="en-US" sz="2400" dirty="0" err="1"/>
              <a:t>bản</a:t>
            </a:r>
            <a:r>
              <a:rPr lang="en-GB" sz="2400" dirty="0"/>
              <a:t>;</a:t>
            </a:r>
            <a:endParaRPr lang="en-US" sz="2400" dirty="0"/>
          </a:p>
        </p:txBody>
      </p:sp>
      <p:sp>
        <p:nvSpPr>
          <p:cNvPr id="8" name="Rectangle 7"/>
          <p:cNvSpPr/>
          <p:nvPr/>
        </p:nvSpPr>
        <p:spPr>
          <a:xfrm>
            <a:off x="4572000" y="5049616"/>
            <a:ext cx="7086600" cy="830262"/>
          </a:xfrm>
          <a:prstGeom prst="rect">
            <a:avLst/>
          </a:prstGeom>
          <a:solidFill>
            <a:srgbClr val="00B050"/>
          </a:solidFill>
          <a:ln>
            <a:solidFill>
              <a:srgbClr val="FF0000"/>
            </a:solidFill>
          </a:ln>
        </p:spPr>
        <p:txBody>
          <a:bodyPr wrap="square">
            <a:spAutoFit/>
          </a:bodyPr>
          <a:lstStyle/>
          <a:p>
            <a:pPr algn="just">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cụ</a:t>
            </a:r>
            <a:r>
              <a:rPr lang="en-US" sz="2400" dirty="0">
                <a:solidFill>
                  <a:schemeClr val="bg1"/>
                </a:solidFill>
              </a:rPr>
              <a:t> </a:t>
            </a:r>
            <a:r>
              <a:rPr lang="en-US" sz="2400" dirty="0" err="1">
                <a:solidFill>
                  <a:schemeClr val="bg1"/>
                </a:solidFill>
              </a:rPr>
              <a:t>thể</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chung</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phổ</a:t>
            </a:r>
            <a:r>
              <a:rPr lang="en-US" sz="2400" dirty="0">
                <a:solidFill>
                  <a:schemeClr val="bg1"/>
                </a:solidFill>
              </a:rPr>
              <a:t> </a:t>
            </a:r>
            <a:r>
              <a:rPr lang="en-US" sz="2400" dirty="0" err="1">
                <a:solidFill>
                  <a:schemeClr val="bg1"/>
                </a:solidFill>
              </a:rPr>
              <a:t>biến</a:t>
            </a:r>
            <a:r>
              <a:rPr lang="en-GB" sz="2400" dirty="0">
                <a:solidFill>
                  <a:schemeClr val="bg1"/>
                </a:solidFill>
              </a:rPr>
              <a:t>……</a:t>
            </a:r>
            <a:endParaRPr lang="en-US" sz="2400" dirty="0">
              <a:solidFill>
                <a:schemeClr val="bg1"/>
              </a:solidFill>
            </a:endParaRPr>
          </a:p>
        </p:txBody>
      </p:sp>
      <p:sp>
        <p:nvSpPr>
          <p:cNvPr id="41991" name="Rounded Rectangle 1"/>
          <p:cNvSpPr>
            <a:spLocks noChangeArrowheads="1"/>
          </p:cNvSpPr>
          <p:nvPr/>
        </p:nvSpPr>
        <p:spPr bwMode="auto">
          <a:xfrm>
            <a:off x="1752600" y="2053645"/>
            <a:ext cx="1368425" cy="2162174"/>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chemeClr val="bg1"/>
                </a:solidFill>
                <a:latin typeface="Arial" panose="020B0604020202020204" pitchFamily="34" charset="0"/>
              </a:rPr>
              <a:t>Các</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mối</a:t>
            </a:r>
            <a:endParaRPr lang="en-US" altLang="en-US" sz="2800" b="1" dirty="0">
              <a:solidFill>
                <a:schemeClr val="bg1"/>
              </a:solidFill>
              <a:latin typeface="Arial" panose="020B0604020202020204" pitchFamily="34" charset="0"/>
            </a:endParaRPr>
          </a:p>
          <a:p>
            <a:pPr algn="ctr" eaLnBrk="1" hangingPunct="1">
              <a:spcBef>
                <a:spcPct val="0"/>
              </a:spcBef>
              <a:buFontTx/>
              <a:buNone/>
            </a:pPr>
            <a:r>
              <a:rPr lang="en-US" altLang="en-US" sz="2800" b="1" dirty="0" err="1">
                <a:solidFill>
                  <a:schemeClr val="bg1"/>
                </a:solidFill>
                <a:latin typeface="Arial" panose="020B0604020202020204" pitchFamily="34" charset="0"/>
              </a:rPr>
              <a:t>liên</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hê</a:t>
            </a:r>
            <a:r>
              <a:rPr lang="en-US" altLang="en-US" sz="2800" b="1" dirty="0">
                <a:solidFill>
                  <a:schemeClr val="bg1"/>
                </a:solidFill>
                <a:latin typeface="Arial" panose="020B0604020202020204" pitchFamily="34" charset="0"/>
              </a:rPr>
              <a:t>̣</a:t>
            </a: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r>
              <a:rPr lang="en-US" altLang="en-US" sz="2800" dirty="0">
                <a:latin typeface="Arial" panose="020B0604020202020204" pitchFamily="34" charset="0"/>
              </a:rPr>
              <a:t> </a:t>
            </a:r>
          </a:p>
        </p:txBody>
      </p:sp>
      <p:cxnSp>
        <p:nvCxnSpPr>
          <p:cNvPr id="3" name="Straight Arrow Connector 2"/>
          <p:cNvCxnSpPr>
            <a:cxnSpLocks noChangeShapeType="1"/>
            <a:stCxn id="41991" idx="3"/>
            <a:endCxn id="4" idx="1"/>
          </p:cNvCxnSpPr>
          <p:nvPr/>
        </p:nvCxnSpPr>
        <p:spPr bwMode="auto">
          <a:xfrm flipV="1">
            <a:off x="3121025" y="551458"/>
            <a:ext cx="1450975" cy="258327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41991" idx="3"/>
            <a:endCxn id="8" idx="1"/>
          </p:cNvCxnSpPr>
          <p:nvPr/>
        </p:nvCxnSpPr>
        <p:spPr bwMode="auto">
          <a:xfrm>
            <a:off x="3121025" y="3134732"/>
            <a:ext cx="1450975" cy="233001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Arrow Connector 15"/>
          <p:cNvCxnSpPr>
            <a:cxnSpLocks noChangeShapeType="1"/>
            <a:stCxn id="41991" idx="3"/>
            <a:endCxn id="5" idx="1"/>
          </p:cNvCxnSpPr>
          <p:nvPr/>
        </p:nvCxnSpPr>
        <p:spPr bwMode="auto">
          <a:xfrm flipV="1">
            <a:off x="3121025" y="1774950"/>
            <a:ext cx="1450975" cy="1359782"/>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Straight Arrow Connector 17"/>
          <p:cNvCxnSpPr>
            <a:cxnSpLocks noChangeShapeType="1"/>
            <a:stCxn id="41991" idx="3"/>
            <a:endCxn id="7" idx="1"/>
          </p:cNvCxnSpPr>
          <p:nvPr/>
        </p:nvCxnSpPr>
        <p:spPr bwMode="auto">
          <a:xfrm>
            <a:off x="3121025" y="3134732"/>
            <a:ext cx="1454709" cy="96980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Arrow Connector 21"/>
          <p:cNvCxnSpPr>
            <a:cxnSpLocks noChangeShapeType="1"/>
            <a:stCxn id="41991" idx="3"/>
            <a:endCxn id="6" idx="1"/>
          </p:cNvCxnSpPr>
          <p:nvPr/>
        </p:nvCxnSpPr>
        <p:spPr bwMode="auto">
          <a:xfrm flipV="1">
            <a:off x="3121025" y="2950067"/>
            <a:ext cx="1450975" cy="18466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548915167"/>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1991"/>
                                        </p:tgtEl>
                                        <p:attrNameLst>
                                          <p:attrName>style.visibility</p:attrName>
                                        </p:attrNameLst>
                                      </p:cBhvr>
                                      <p:to>
                                        <p:strVal val="visible"/>
                                      </p:to>
                                    </p:set>
                                    <p:animEffect transition="in" filter="fade">
                                      <p:cBhvr>
                                        <p:cTn id="7" dur="1000"/>
                                        <p:tgtEl>
                                          <p:spTgt spid="41991"/>
                                        </p:tgtEl>
                                      </p:cBhvr>
                                    </p:animEffect>
                                    <p:anim calcmode="lin" valueType="num">
                                      <p:cBhvr>
                                        <p:cTn id="8" dur="1000" fill="hold"/>
                                        <p:tgtEl>
                                          <p:spTgt spid="41991"/>
                                        </p:tgtEl>
                                        <p:attrNameLst>
                                          <p:attrName>ppt_x</p:attrName>
                                        </p:attrNameLst>
                                      </p:cBhvr>
                                      <p:tavLst>
                                        <p:tav tm="0">
                                          <p:val>
                                            <p:strVal val="#ppt_x"/>
                                          </p:val>
                                        </p:tav>
                                        <p:tav tm="100000">
                                          <p:val>
                                            <p:strVal val="#ppt_x"/>
                                          </p:val>
                                        </p:tav>
                                      </p:tavLst>
                                    </p:anim>
                                    <p:anim calcmode="lin" valueType="num">
                                      <p:cBhvr>
                                        <p:cTn id="9" dur="1000" fill="hold"/>
                                        <p:tgtEl>
                                          <p:spTgt spid="4199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1000"/>
                                        <p:tgtEl>
                                          <p:spTgt spid="16"/>
                                        </p:tgtEl>
                                      </p:cBhvr>
                                    </p:animEffect>
                                    <p:anim calcmode="lin" valueType="num">
                                      <p:cBhvr>
                                        <p:cTn id="29" dur="1000" fill="hold"/>
                                        <p:tgtEl>
                                          <p:spTgt spid="16"/>
                                        </p:tgtEl>
                                        <p:attrNameLst>
                                          <p:attrName>ppt_x</p:attrName>
                                        </p:attrNameLst>
                                      </p:cBhvr>
                                      <p:tavLst>
                                        <p:tav tm="0">
                                          <p:val>
                                            <p:strVal val="#ppt_x"/>
                                          </p:val>
                                        </p:tav>
                                        <p:tav tm="100000">
                                          <p:val>
                                            <p:strVal val="#ppt_x"/>
                                          </p:val>
                                        </p:tav>
                                      </p:tavLst>
                                    </p:anim>
                                    <p:anim calcmode="lin" valueType="num">
                                      <p:cBhvr>
                                        <p:cTn id="30"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1000"/>
                                        <p:tgtEl>
                                          <p:spTgt spid="6"/>
                                        </p:tgtEl>
                                      </p:cBhvr>
                                    </p:animEffect>
                                    <p:anim calcmode="lin" valueType="num">
                                      <p:cBhvr>
                                        <p:cTn id="43" dur="1000" fill="hold"/>
                                        <p:tgtEl>
                                          <p:spTgt spid="6"/>
                                        </p:tgtEl>
                                        <p:attrNameLst>
                                          <p:attrName>ppt_x</p:attrName>
                                        </p:attrNameLst>
                                      </p:cBhvr>
                                      <p:tavLst>
                                        <p:tav tm="0">
                                          <p:val>
                                            <p:strVal val="#ppt_x"/>
                                          </p:val>
                                        </p:tav>
                                        <p:tav tm="100000">
                                          <p:val>
                                            <p:strVal val="#ppt_x"/>
                                          </p:val>
                                        </p:tav>
                                      </p:tavLst>
                                    </p:anim>
                                    <p:anim calcmode="lin" valueType="num">
                                      <p:cBhvr>
                                        <p:cTn id="4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nodeType="click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1000"/>
                                        <p:tgtEl>
                                          <p:spTgt spid="18"/>
                                        </p:tgtEl>
                                      </p:cBhvr>
                                    </p:animEffect>
                                    <p:anim calcmode="lin" valueType="num">
                                      <p:cBhvr>
                                        <p:cTn id="50" dur="1000" fill="hold"/>
                                        <p:tgtEl>
                                          <p:spTgt spid="18"/>
                                        </p:tgtEl>
                                        <p:attrNameLst>
                                          <p:attrName>ppt_x</p:attrName>
                                        </p:attrNameLst>
                                      </p:cBhvr>
                                      <p:tavLst>
                                        <p:tav tm="0">
                                          <p:val>
                                            <p:strVal val="#ppt_x"/>
                                          </p:val>
                                        </p:tav>
                                        <p:tav tm="100000">
                                          <p:val>
                                            <p:strVal val="#ppt_x"/>
                                          </p:val>
                                        </p:tav>
                                      </p:tavLst>
                                    </p:anim>
                                    <p:anim calcmode="lin" valueType="num">
                                      <p:cBhvr>
                                        <p:cTn id="51"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fade">
                                      <p:cBhvr>
                                        <p:cTn id="56" dur="1000"/>
                                        <p:tgtEl>
                                          <p:spTgt spid="7"/>
                                        </p:tgtEl>
                                      </p:cBhvr>
                                    </p:animEffect>
                                    <p:anim calcmode="lin" valueType="num">
                                      <p:cBhvr>
                                        <p:cTn id="57" dur="1000" fill="hold"/>
                                        <p:tgtEl>
                                          <p:spTgt spid="7"/>
                                        </p:tgtEl>
                                        <p:attrNameLst>
                                          <p:attrName>ppt_x</p:attrName>
                                        </p:attrNameLst>
                                      </p:cBhvr>
                                      <p:tavLst>
                                        <p:tav tm="0">
                                          <p:val>
                                            <p:strVal val="#ppt_x"/>
                                          </p:val>
                                        </p:tav>
                                        <p:tav tm="100000">
                                          <p:val>
                                            <p:strVal val="#ppt_x"/>
                                          </p:val>
                                        </p:tav>
                                      </p:tavLst>
                                    </p:anim>
                                    <p:anim calcmode="lin" valueType="num">
                                      <p:cBhvr>
                                        <p:cTn id="58"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fade">
                                      <p:cBhvr>
                                        <p:cTn id="63" dur="1000"/>
                                        <p:tgtEl>
                                          <p:spTgt spid="10"/>
                                        </p:tgtEl>
                                      </p:cBhvr>
                                    </p:animEffect>
                                    <p:anim calcmode="lin" valueType="num">
                                      <p:cBhvr>
                                        <p:cTn id="64" dur="1000" fill="hold"/>
                                        <p:tgtEl>
                                          <p:spTgt spid="10"/>
                                        </p:tgtEl>
                                        <p:attrNameLst>
                                          <p:attrName>ppt_x</p:attrName>
                                        </p:attrNameLst>
                                      </p:cBhvr>
                                      <p:tavLst>
                                        <p:tav tm="0">
                                          <p:val>
                                            <p:strVal val="#ppt_x"/>
                                          </p:val>
                                        </p:tav>
                                        <p:tav tm="100000">
                                          <p:val>
                                            <p:strVal val="#ppt_x"/>
                                          </p:val>
                                        </p:tav>
                                      </p:tavLst>
                                    </p:anim>
                                    <p:anim calcmode="lin" valueType="num">
                                      <p:cBhvr>
                                        <p:cTn id="6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8"/>
                                        </p:tgtEl>
                                        <p:attrNameLst>
                                          <p:attrName>style.visibility</p:attrName>
                                        </p:attrNameLst>
                                      </p:cBhvr>
                                      <p:to>
                                        <p:strVal val="visible"/>
                                      </p:to>
                                    </p:set>
                                    <p:animEffect transition="in" filter="fade">
                                      <p:cBhvr>
                                        <p:cTn id="70" dur="1000"/>
                                        <p:tgtEl>
                                          <p:spTgt spid="8"/>
                                        </p:tgtEl>
                                      </p:cBhvr>
                                    </p:animEffect>
                                    <p:anim calcmode="lin" valueType="num">
                                      <p:cBhvr>
                                        <p:cTn id="71" dur="1000" fill="hold"/>
                                        <p:tgtEl>
                                          <p:spTgt spid="8"/>
                                        </p:tgtEl>
                                        <p:attrNameLst>
                                          <p:attrName>ppt_x</p:attrName>
                                        </p:attrNameLst>
                                      </p:cBhvr>
                                      <p:tavLst>
                                        <p:tav tm="0">
                                          <p:val>
                                            <p:strVal val="#ppt_x"/>
                                          </p:val>
                                        </p:tav>
                                        <p:tav tm="100000">
                                          <p:val>
                                            <p:strVal val="#ppt_x"/>
                                          </p:val>
                                        </p:tav>
                                      </p:tavLst>
                                    </p:anim>
                                    <p:anim calcmode="lin" valueType="num">
                                      <p:cBhvr>
                                        <p:cTn id="7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42" presetClass="entr" presetSubtype="0" fill="hold" nodeType="click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1000"/>
                                        <p:tgtEl>
                                          <p:spTgt spid="22"/>
                                        </p:tgtEl>
                                      </p:cBhvr>
                                    </p:animEffect>
                                    <p:anim calcmode="lin" valueType="num">
                                      <p:cBhvr>
                                        <p:cTn id="78" dur="1000" fill="hold"/>
                                        <p:tgtEl>
                                          <p:spTgt spid="22"/>
                                        </p:tgtEl>
                                        <p:attrNameLst>
                                          <p:attrName>ppt_x</p:attrName>
                                        </p:attrNameLst>
                                      </p:cBhvr>
                                      <p:tavLst>
                                        <p:tav tm="0">
                                          <p:val>
                                            <p:strVal val="#ppt_x"/>
                                          </p:val>
                                        </p:tav>
                                        <p:tav tm="100000">
                                          <p:val>
                                            <p:strVal val="#ppt_x"/>
                                          </p:val>
                                        </p:tav>
                                      </p:tavLst>
                                    </p:anim>
                                    <p:anim calcmode="lin" valueType="num">
                                      <p:cBhvr>
                                        <p:cTn id="7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41991"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4"/>
          <p:cNvSpPr>
            <a:spLocks noGrp="1" noChangeArrowheads="1"/>
          </p:cNvSpPr>
          <p:nvPr>
            <p:ph type="title"/>
          </p:nvPr>
        </p:nvSpPr>
        <p:spPr>
          <a:xfrm>
            <a:off x="2284414" y="-96837"/>
            <a:ext cx="7772400" cy="1143000"/>
          </a:xfrm>
        </p:spPr>
        <p:txBody>
          <a:bodyPr/>
          <a:lstStyle/>
          <a:p>
            <a:pPr eaLnBrk="1" hangingPunct="1"/>
            <a:r>
              <a:rPr lang="vi-VN" altLang="en-US" sz="2800" dirty="0"/>
              <a:t>MỐI LIÊN HỆ BÊN TRONG VÀ BÊN NGOÀI</a:t>
            </a:r>
          </a:p>
        </p:txBody>
      </p:sp>
      <p:sp>
        <p:nvSpPr>
          <p:cNvPr id="203779" name="AutoShape 6"/>
          <p:cNvSpPr>
            <a:spLocks noChangeAspect="1" noChangeArrowheads="1"/>
          </p:cNvSpPr>
          <p:nvPr/>
        </p:nvSpPr>
        <p:spPr bwMode="auto">
          <a:xfrm>
            <a:off x="4440238" y="3141664"/>
            <a:ext cx="3168650" cy="1616075"/>
          </a:xfrm>
          <a:prstGeom prst="triangle">
            <a:avLst>
              <a:gd name="adj" fmla="val 50000"/>
            </a:avLst>
          </a:prstGeom>
          <a:solidFill>
            <a:srgbClr val="CCCCFF"/>
          </a:solidFill>
          <a:ln w="38100">
            <a:solidFill>
              <a:srgbClr val="000000"/>
            </a:solidFill>
            <a:miter lim="800000"/>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latin typeface="Arial" panose="020B0604020202020204" pitchFamily="34" charset="0"/>
              </a:rPr>
              <a:t>MLH </a:t>
            </a:r>
          </a:p>
          <a:p>
            <a:pPr algn="ctr" eaLnBrk="1" hangingPunct="1">
              <a:spcBef>
                <a:spcPct val="0"/>
              </a:spcBef>
              <a:buFontTx/>
              <a:buNone/>
            </a:pPr>
            <a:r>
              <a:rPr lang="vi-VN" altLang="en-US" sz="1600">
                <a:latin typeface="Arial" panose="020B0604020202020204" pitchFamily="34" charset="0"/>
              </a:rPr>
              <a:t>BÊN TRONG CỦA QT SX</a:t>
            </a:r>
          </a:p>
        </p:txBody>
      </p:sp>
      <p:pic>
        <p:nvPicPr>
          <p:cNvPr id="570379" name="Picture 11" descr="售货员"/>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03838" y="2420939"/>
            <a:ext cx="1439862" cy="898525"/>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0" name="Picture 12" descr="家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3701" y="3933825"/>
            <a:ext cx="1439863" cy="1079500"/>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1" name="Picture 13" descr="b08080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08438" y="4508500"/>
            <a:ext cx="1289050" cy="863600"/>
          </a:xfrm>
          <a:prstGeom prst="rect">
            <a:avLst/>
          </a:prstGeom>
          <a:noFill/>
          <a:ln w="57150">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570382" name="Picture 14" descr="袁隆平"/>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92313" y="4724400"/>
            <a:ext cx="1262062" cy="149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3" name="Picture 15" descr="劳场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8" y="3933825"/>
            <a:ext cx="1295400" cy="661988"/>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5" name="Picture 17" descr="医生"/>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59826" y="1989139"/>
            <a:ext cx="1463675" cy="1597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570386" name="Picture 18" descr="社交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4825" y="2060575"/>
            <a:ext cx="1563688" cy="1201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7" name="Picture 19" descr="圆周率"/>
          <p:cNvPicPr>
            <a:picLocks noChangeAspect="1" noChangeArrowheads="1"/>
          </p:cNvPicPr>
          <p:nvPr/>
        </p:nvPicPr>
        <p:blipFill>
          <a:blip r:embed="rId9">
            <a:extLst>
              <a:ext uri="{28A0092B-C50C-407E-A947-70E740481C1C}">
                <a14:useLocalDpi xmlns:a14="http://schemas.microsoft.com/office/drawing/2010/main" val="0"/>
              </a:ext>
            </a:extLst>
          </a:blip>
          <a:srcRect l="5386" t="2875" r="5386" b="2875"/>
          <a:stretch>
            <a:fillRect/>
          </a:stretch>
        </p:blipFill>
        <p:spPr bwMode="auto">
          <a:xfrm>
            <a:off x="8472489" y="5434013"/>
            <a:ext cx="1584325" cy="10461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03788" name="AutoShape 21"/>
          <p:cNvSpPr>
            <a:spLocks noChangeArrowheads="1"/>
          </p:cNvSpPr>
          <p:nvPr/>
        </p:nvSpPr>
        <p:spPr bwMode="auto">
          <a:xfrm rot="5764341">
            <a:off x="7096919" y="4802982"/>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89" name="AutoShape 22"/>
          <p:cNvSpPr>
            <a:spLocks noChangeArrowheads="1"/>
          </p:cNvSpPr>
          <p:nvPr/>
        </p:nvSpPr>
        <p:spPr bwMode="auto">
          <a:xfrm rot="-1245921">
            <a:off x="8328025" y="2349501"/>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0" name="AutoShape 23"/>
          <p:cNvSpPr>
            <a:spLocks noChangeArrowheads="1"/>
          </p:cNvSpPr>
          <p:nvPr/>
        </p:nvSpPr>
        <p:spPr bwMode="auto">
          <a:xfrm rot="-6049135">
            <a:off x="3929857" y="1202532"/>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1" name="AutoShape 24"/>
          <p:cNvSpPr>
            <a:spLocks noChangeArrowheads="1"/>
          </p:cNvSpPr>
          <p:nvPr/>
        </p:nvSpPr>
        <p:spPr bwMode="auto">
          <a:xfrm rot="-10483932">
            <a:off x="3143250" y="3357563"/>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2" name="Arc 25"/>
          <p:cNvSpPr>
            <a:spLocks/>
          </p:cNvSpPr>
          <p:nvPr/>
        </p:nvSpPr>
        <p:spPr bwMode="auto">
          <a:xfrm>
            <a:off x="2495550" y="2349501"/>
            <a:ext cx="7105650" cy="3095625"/>
          </a:xfrm>
          <a:custGeom>
            <a:avLst/>
            <a:gdLst>
              <a:gd name="T0" fmla="*/ 2147483647 w 43200"/>
              <a:gd name="T1" fmla="*/ 0 h 43200"/>
              <a:gd name="T2" fmla="*/ 2147483647 w 43200"/>
              <a:gd name="T3" fmla="*/ 2147483647 h 43200"/>
              <a:gd name="T4" fmla="*/ 2147483647 w 43200"/>
              <a:gd name="T5" fmla="*/ 214748364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lnTo>
                  <a:pt x="21600" y="21600"/>
                </a:lnTo>
                <a:lnTo>
                  <a:pt x="21599" y="0"/>
                </a:lnTo>
                <a:close/>
              </a:path>
            </a:pathLst>
          </a:custGeom>
          <a:noFill/>
          <a:ln w="9525">
            <a:solidFill>
              <a:schemeClr val="tx1"/>
            </a:solidFill>
            <a:prstDash val="lgDashDot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793" name="AutoShape 26"/>
          <p:cNvSpPr>
            <a:spLocks noChangeArrowheads="1"/>
          </p:cNvSpPr>
          <p:nvPr/>
        </p:nvSpPr>
        <p:spPr bwMode="auto">
          <a:xfrm rot="-5400000">
            <a:off x="5765007" y="4623595"/>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4" name="AutoShape 29"/>
          <p:cNvSpPr>
            <a:spLocks noChangeArrowheads="1"/>
          </p:cNvSpPr>
          <p:nvPr/>
        </p:nvSpPr>
        <p:spPr bwMode="auto">
          <a:xfrm rot="7822725">
            <a:off x="6988970" y="2967832"/>
            <a:ext cx="485775" cy="976313"/>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5" name="AutoShape 30"/>
          <p:cNvSpPr>
            <a:spLocks noChangeArrowheads="1"/>
          </p:cNvSpPr>
          <p:nvPr/>
        </p:nvSpPr>
        <p:spPr bwMode="auto">
          <a:xfrm rot="3415759">
            <a:off x="4612482" y="2967832"/>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6" name="Rectangle 31"/>
          <p:cNvSpPr>
            <a:spLocks noChangeArrowheads="1"/>
          </p:cNvSpPr>
          <p:nvPr/>
        </p:nvSpPr>
        <p:spPr bwMode="auto">
          <a:xfrm flipV="1">
            <a:off x="1992314" y="1341438"/>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7" name="Text Box 36"/>
          <p:cNvSpPr txBox="1">
            <a:spLocks noChangeArrowheads="1"/>
          </p:cNvSpPr>
          <p:nvPr/>
        </p:nvSpPr>
        <p:spPr bwMode="auto">
          <a:xfrm>
            <a:off x="4008438" y="5949951"/>
            <a:ext cx="26860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800">
                <a:latin typeface="Arial" panose="020B0604020202020204" pitchFamily="34" charset="0"/>
              </a:rPr>
              <a:t>MLH BÊN NGOÀI QTSX</a:t>
            </a:r>
          </a:p>
        </p:txBody>
      </p:sp>
    </p:spTree>
    <p:extLst>
      <p:ext uri="{BB962C8B-B14F-4D97-AF65-F5344CB8AC3E}">
        <p14:creationId xmlns:p14="http://schemas.microsoft.com/office/powerpoint/2010/main" val="618935393"/>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70379"/>
                                        </p:tgtEl>
                                        <p:attrNameLst>
                                          <p:attrName>style.visibility</p:attrName>
                                        </p:attrNameLst>
                                      </p:cBhvr>
                                      <p:to>
                                        <p:strVal val="visible"/>
                                      </p:to>
                                    </p:set>
                                    <p:animEffect transition="in" filter="dissolve">
                                      <p:cBhvr>
                                        <p:cTn id="7" dur="500"/>
                                        <p:tgtEl>
                                          <p:spTgt spid="570379"/>
                                        </p:tgtEl>
                                      </p:cBhvr>
                                    </p:animEffect>
                                  </p:childTnLst>
                                </p:cTn>
                              </p:par>
                            </p:childTnLst>
                          </p:cTn>
                        </p:par>
                        <p:par>
                          <p:cTn id="8" fill="hold" nodeType="afterGroup">
                            <p:stCondLst>
                              <p:cond delay="500"/>
                            </p:stCondLst>
                            <p:childTnLst>
                              <p:par>
                                <p:cTn id="9" presetID="12" presetClass="entr" presetSubtype="1" fill="hold" nodeType="afterEffect">
                                  <p:stCondLst>
                                    <p:cond delay="0"/>
                                  </p:stCondLst>
                                  <p:childTnLst>
                                    <p:set>
                                      <p:cBhvr>
                                        <p:cTn id="10" dur="1" fill="hold">
                                          <p:stCondLst>
                                            <p:cond delay="0"/>
                                          </p:stCondLst>
                                        </p:cTn>
                                        <p:tgtEl>
                                          <p:spTgt spid="570380"/>
                                        </p:tgtEl>
                                        <p:attrNameLst>
                                          <p:attrName>style.visibility</p:attrName>
                                        </p:attrNameLst>
                                      </p:cBhvr>
                                      <p:to>
                                        <p:strVal val="visible"/>
                                      </p:to>
                                    </p:set>
                                    <p:animEffect transition="in" filter="slide(fromTop)">
                                      <p:cBhvr>
                                        <p:cTn id="11" dur="500"/>
                                        <p:tgtEl>
                                          <p:spTgt spid="570380"/>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570381"/>
                                        </p:tgtEl>
                                        <p:attrNameLst>
                                          <p:attrName>style.visibility</p:attrName>
                                        </p:attrNameLst>
                                      </p:cBhvr>
                                      <p:to>
                                        <p:strVal val="visible"/>
                                      </p:to>
                                    </p:set>
                                    <p:animEffect transition="in" filter="dissolve">
                                      <p:cBhvr>
                                        <p:cTn id="15" dur="500"/>
                                        <p:tgtEl>
                                          <p:spTgt spid="570381"/>
                                        </p:tgtEl>
                                      </p:cBhvr>
                                    </p:animEffect>
                                  </p:childTnLst>
                                </p:cTn>
                              </p:par>
                            </p:childTnLst>
                          </p:cTn>
                        </p:par>
                        <p:par>
                          <p:cTn id="16" fill="hold" nodeType="afterGroup">
                            <p:stCondLst>
                              <p:cond delay="1500"/>
                            </p:stCondLst>
                            <p:childTnLst>
                              <p:par>
                                <p:cTn id="17" presetID="17" presetClass="entr" presetSubtype="4" fill="hold" nodeType="afterEffect">
                                  <p:stCondLst>
                                    <p:cond delay="0"/>
                                  </p:stCondLst>
                                  <p:childTnLst>
                                    <p:set>
                                      <p:cBhvr>
                                        <p:cTn id="18" dur="1" fill="hold">
                                          <p:stCondLst>
                                            <p:cond delay="0"/>
                                          </p:stCondLst>
                                        </p:cTn>
                                        <p:tgtEl>
                                          <p:spTgt spid="570382"/>
                                        </p:tgtEl>
                                        <p:attrNameLst>
                                          <p:attrName>style.visibility</p:attrName>
                                        </p:attrNameLst>
                                      </p:cBhvr>
                                      <p:to>
                                        <p:strVal val="visible"/>
                                      </p:to>
                                    </p:set>
                                    <p:anim calcmode="lin" valueType="num">
                                      <p:cBhvr>
                                        <p:cTn id="19" dur="500" fill="hold"/>
                                        <p:tgtEl>
                                          <p:spTgt spid="570382"/>
                                        </p:tgtEl>
                                        <p:attrNameLst>
                                          <p:attrName>ppt_x</p:attrName>
                                        </p:attrNameLst>
                                      </p:cBhvr>
                                      <p:tavLst>
                                        <p:tav tm="0">
                                          <p:val>
                                            <p:strVal val="#ppt_x"/>
                                          </p:val>
                                        </p:tav>
                                        <p:tav tm="100000">
                                          <p:val>
                                            <p:strVal val="#ppt_x"/>
                                          </p:val>
                                        </p:tav>
                                      </p:tavLst>
                                    </p:anim>
                                    <p:anim calcmode="lin" valueType="num">
                                      <p:cBhvr>
                                        <p:cTn id="20" dur="500" fill="hold"/>
                                        <p:tgtEl>
                                          <p:spTgt spid="570382"/>
                                        </p:tgtEl>
                                        <p:attrNameLst>
                                          <p:attrName>ppt_y</p:attrName>
                                        </p:attrNameLst>
                                      </p:cBhvr>
                                      <p:tavLst>
                                        <p:tav tm="0">
                                          <p:val>
                                            <p:strVal val="#ppt_y+#ppt_h/2"/>
                                          </p:val>
                                        </p:tav>
                                        <p:tav tm="100000">
                                          <p:val>
                                            <p:strVal val="#ppt_y"/>
                                          </p:val>
                                        </p:tav>
                                      </p:tavLst>
                                    </p:anim>
                                    <p:anim calcmode="lin" valueType="num">
                                      <p:cBhvr>
                                        <p:cTn id="21" dur="500" fill="hold"/>
                                        <p:tgtEl>
                                          <p:spTgt spid="570382"/>
                                        </p:tgtEl>
                                        <p:attrNameLst>
                                          <p:attrName>ppt_w</p:attrName>
                                        </p:attrNameLst>
                                      </p:cBhvr>
                                      <p:tavLst>
                                        <p:tav tm="0">
                                          <p:val>
                                            <p:strVal val="#ppt_w"/>
                                          </p:val>
                                        </p:tav>
                                        <p:tav tm="100000">
                                          <p:val>
                                            <p:strVal val="#ppt_w"/>
                                          </p:val>
                                        </p:tav>
                                      </p:tavLst>
                                    </p:anim>
                                    <p:anim calcmode="lin" valueType="num">
                                      <p:cBhvr>
                                        <p:cTn id="22" dur="500" fill="hold"/>
                                        <p:tgtEl>
                                          <p:spTgt spid="570382"/>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2" presetClass="entr" presetSubtype="4" fill="hold" nodeType="afterEffect">
                                  <p:stCondLst>
                                    <p:cond delay="0"/>
                                  </p:stCondLst>
                                  <p:childTnLst>
                                    <p:set>
                                      <p:cBhvr>
                                        <p:cTn id="25" dur="1" fill="hold">
                                          <p:stCondLst>
                                            <p:cond delay="0"/>
                                          </p:stCondLst>
                                        </p:cTn>
                                        <p:tgtEl>
                                          <p:spTgt spid="570383"/>
                                        </p:tgtEl>
                                        <p:attrNameLst>
                                          <p:attrName>style.visibility</p:attrName>
                                        </p:attrNameLst>
                                      </p:cBhvr>
                                      <p:to>
                                        <p:strVal val="visible"/>
                                      </p:to>
                                    </p:set>
                                    <p:animEffect transition="in" filter="slide(fromBottom)">
                                      <p:cBhvr>
                                        <p:cTn id="26" dur="500"/>
                                        <p:tgtEl>
                                          <p:spTgt spid="570383"/>
                                        </p:tgtEl>
                                      </p:cBhvr>
                                    </p:animEffect>
                                  </p:childTnLst>
                                </p:cTn>
                              </p:par>
                            </p:childTnLst>
                          </p:cTn>
                        </p:par>
                        <p:par>
                          <p:cTn id="27" fill="hold" nodeType="afterGroup">
                            <p:stCondLst>
                              <p:cond delay="2500"/>
                            </p:stCondLst>
                            <p:childTnLst>
                              <p:par>
                                <p:cTn id="28" presetID="23" presetClass="entr" presetSubtype="16" fill="hold" nodeType="afterEffect">
                                  <p:stCondLst>
                                    <p:cond delay="0"/>
                                  </p:stCondLst>
                                  <p:childTnLst>
                                    <p:set>
                                      <p:cBhvr>
                                        <p:cTn id="29" dur="1" fill="hold">
                                          <p:stCondLst>
                                            <p:cond delay="0"/>
                                          </p:stCondLst>
                                        </p:cTn>
                                        <p:tgtEl>
                                          <p:spTgt spid="570385"/>
                                        </p:tgtEl>
                                        <p:attrNameLst>
                                          <p:attrName>style.visibility</p:attrName>
                                        </p:attrNameLst>
                                      </p:cBhvr>
                                      <p:to>
                                        <p:strVal val="visible"/>
                                      </p:to>
                                    </p:set>
                                    <p:anim calcmode="lin" valueType="num">
                                      <p:cBhvr>
                                        <p:cTn id="30" dur="500" fill="hold"/>
                                        <p:tgtEl>
                                          <p:spTgt spid="570385"/>
                                        </p:tgtEl>
                                        <p:attrNameLst>
                                          <p:attrName>ppt_w</p:attrName>
                                        </p:attrNameLst>
                                      </p:cBhvr>
                                      <p:tavLst>
                                        <p:tav tm="0">
                                          <p:val>
                                            <p:fltVal val="0"/>
                                          </p:val>
                                        </p:tav>
                                        <p:tav tm="100000">
                                          <p:val>
                                            <p:strVal val="#ppt_w"/>
                                          </p:val>
                                        </p:tav>
                                      </p:tavLst>
                                    </p:anim>
                                    <p:anim calcmode="lin" valueType="num">
                                      <p:cBhvr>
                                        <p:cTn id="31" dur="500" fill="hold"/>
                                        <p:tgtEl>
                                          <p:spTgt spid="570385"/>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9" presetClass="entr" presetSubtype="0" fill="hold" nodeType="afterEffect">
                                  <p:stCondLst>
                                    <p:cond delay="0"/>
                                  </p:stCondLst>
                                  <p:childTnLst>
                                    <p:set>
                                      <p:cBhvr>
                                        <p:cTn id="34" dur="1" fill="hold">
                                          <p:stCondLst>
                                            <p:cond delay="0"/>
                                          </p:stCondLst>
                                        </p:cTn>
                                        <p:tgtEl>
                                          <p:spTgt spid="570386"/>
                                        </p:tgtEl>
                                        <p:attrNameLst>
                                          <p:attrName>style.visibility</p:attrName>
                                        </p:attrNameLst>
                                      </p:cBhvr>
                                      <p:to>
                                        <p:strVal val="visible"/>
                                      </p:to>
                                    </p:set>
                                    <p:animEffect transition="in" filter="dissolve">
                                      <p:cBhvr>
                                        <p:cTn id="35" dur="500"/>
                                        <p:tgtEl>
                                          <p:spTgt spid="570386"/>
                                        </p:tgtEl>
                                      </p:cBhvr>
                                    </p:animEffect>
                                  </p:childTnLst>
                                </p:cTn>
                              </p:par>
                            </p:childTnLst>
                          </p:cTn>
                        </p:par>
                        <p:par>
                          <p:cTn id="36" fill="hold" nodeType="afterGroup">
                            <p:stCondLst>
                              <p:cond delay="3500"/>
                            </p:stCondLst>
                            <p:childTnLst>
                              <p:par>
                                <p:cTn id="37" presetID="23" presetClass="entr" presetSubtype="288" fill="hold" nodeType="afterEffect">
                                  <p:stCondLst>
                                    <p:cond delay="0"/>
                                  </p:stCondLst>
                                  <p:childTnLst>
                                    <p:set>
                                      <p:cBhvr>
                                        <p:cTn id="38" dur="1" fill="hold">
                                          <p:stCondLst>
                                            <p:cond delay="0"/>
                                          </p:stCondLst>
                                        </p:cTn>
                                        <p:tgtEl>
                                          <p:spTgt spid="570387"/>
                                        </p:tgtEl>
                                        <p:attrNameLst>
                                          <p:attrName>style.visibility</p:attrName>
                                        </p:attrNameLst>
                                      </p:cBhvr>
                                      <p:to>
                                        <p:strVal val="visible"/>
                                      </p:to>
                                    </p:set>
                                    <p:anim calcmode="lin" valueType="num">
                                      <p:cBhvr>
                                        <p:cTn id="39" dur="500" fill="hold"/>
                                        <p:tgtEl>
                                          <p:spTgt spid="570387"/>
                                        </p:tgtEl>
                                        <p:attrNameLst>
                                          <p:attrName>ppt_w</p:attrName>
                                        </p:attrNameLst>
                                      </p:cBhvr>
                                      <p:tavLst>
                                        <p:tav tm="0">
                                          <p:val>
                                            <p:strVal val="4/3*#ppt_w"/>
                                          </p:val>
                                        </p:tav>
                                        <p:tav tm="100000">
                                          <p:val>
                                            <p:strVal val="#ppt_w"/>
                                          </p:val>
                                        </p:tav>
                                      </p:tavLst>
                                    </p:anim>
                                    <p:anim calcmode="lin" valueType="num">
                                      <p:cBhvr>
                                        <p:cTn id="40" dur="500" fill="hold"/>
                                        <p:tgtEl>
                                          <p:spTgt spid="57038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4"/>
          <p:cNvSpPr>
            <a:spLocks noGrp="1" noChangeArrowheads="1"/>
          </p:cNvSpPr>
          <p:nvPr>
            <p:ph type="title"/>
          </p:nvPr>
        </p:nvSpPr>
        <p:spPr>
          <a:xfrm>
            <a:off x="1524000" y="242575"/>
            <a:ext cx="9328800" cy="954400"/>
          </a:xfrm>
        </p:spPr>
        <p:txBody>
          <a:bodyPr/>
          <a:lstStyle/>
          <a:p>
            <a:pPr eaLnBrk="1" hangingPunct="1"/>
            <a:r>
              <a:rPr lang="vi-VN" altLang="en-US" sz="3200" dirty="0"/>
              <a:t>MỐI LIÊN HỆ TRỰC TIẾP VÀ GIÁN TIẾP</a:t>
            </a:r>
          </a:p>
        </p:txBody>
      </p:sp>
      <p:sp>
        <p:nvSpPr>
          <p:cNvPr id="204803"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4" name="Text Box 8"/>
          <p:cNvSpPr txBox="1">
            <a:spLocks noChangeArrowheads="1"/>
          </p:cNvSpPr>
          <p:nvPr/>
        </p:nvSpPr>
        <p:spPr bwMode="auto">
          <a:xfrm>
            <a:off x="3340100" y="248285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573449" name="07.mpg">
            <a:hlinkClick r:id="" action="ppaction://media"/>
          </p:cNvPr>
          <p:cNvPicPr>
            <a:picLocks noGrp="1" noRot="1" noChangeAspect="1" noChangeArrowheads="1"/>
          </p:cNvPicPr>
          <p:nvPr>
            <p:ph idx="1"/>
            <a:videoFile r:link="rId1"/>
          </p:nvPr>
        </p:nvPicPr>
        <p:blipFill>
          <a:blip r:embed="rId3">
            <a:extLst>
              <a:ext uri="{28A0092B-C50C-407E-A947-70E740481C1C}">
                <a14:useLocalDpi xmlns:a14="http://schemas.microsoft.com/office/drawing/2010/main" val="0"/>
              </a:ext>
            </a:extLst>
          </a:blip>
          <a:srcRect/>
          <a:stretch>
            <a:fillRect/>
          </a:stretch>
        </p:blipFill>
        <p:spPr>
          <a:xfrm>
            <a:off x="2135188" y="2133601"/>
            <a:ext cx="3097212" cy="2322513"/>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4806" name="Text Box 12"/>
          <p:cNvSpPr txBox="1">
            <a:spLocks noChangeArrowheads="1"/>
          </p:cNvSpPr>
          <p:nvPr/>
        </p:nvSpPr>
        <p:spPr bwMode="auto">
          <a:xfrm>
            <a:off x="7259714" y="4652964"/>
            <a:ext cx="224933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 MLH trực tiếp</a:t>
            </a:r>
          </a:p>
          <a:p>
            <a:pPr algn="ctr" eaLnBrk="1" hangingPunct="1">
              <a:spcBef>
                <a:spcPct val="0"/>
              </a:spcBef>
              <a:buFontTx/>
              <a:buNone/>
            </a:pPr>
            <a:r>
              <a:rPr lang="vi-VN" altLang="en-US" sz="2000">
                <a:latin typeface="Arial" panose="020B0604020202020204" pitchFamily="34" charset="0"/>
              </a:rPr>
              <a:t>quá trình lao động</a:t>
            </a:r>
          </a:p>
          <a:p>
            <a:pPr algn="ctr" eaLnBrk="1" hangingPunct="1">
              <a:spcBef>
                <a:spcPct val="0"/>
              </a:spcBef>
              <a:buFontTx/>
              <a:buNone/>
            </a:pPr>
            <a:endParaRPr lang="vi-VN" altLang="en-US" sz="2000">
              <a:latin typeface="Arial" panose="020B0604020202020204" pitchFamily="34" charset="0"/>
            </a:endParaRPr>
          </a:p>
        </p:txBody>
      </p:sp>
      <p:sp>
        <p:nvSpPr>
          <p:cNvPr id="204807" name="Text Box 13"/>
          <p:cNvSpPr txBox="1">
            <a:spLocks noChangeArrowheads="1"/>
          </p:cNvSpPr>
          <p:nvPr/>
        </p:nvSpPr>
        <p:spPr bwMode="auto">
          <a:xfrm>
            <a:off x="1931636" y="4724400"/>
            <a:ext cx="348685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Con người gián tiếp</a:t>
            </a:r>
          </a:p>
          <a:p>
            <a:pPr algn="ctr" eaLnBrk="1" hangingPunct="1">
              <a:spcBef>
                <a:spcPct val="0"/>
              </a:spcBef>
              <a:buFontTx/>
              <a:buNone/>
            </a:pPr>
            <a:r>
              <a:rPr lang="vi-VN" altLang="en-US" sz="2000">
                <a:latin typeface="Arial" panose="020B0604020202020204" pitchFamily="34" charset="0"/>
              </a:rPr>
              <a:t>gây hậu quả cho chính  mình</a:t>
            </a:r>
          </a:p>
        </p:txBody>
      </p:sp>
      <p:sp>
        <p:nvSpPr>
          <p:cNvPr id="204808" name="AutoShape 14"/>
          <p:cNvSpPr>
            <a:spLocks noChangeArrowheads="1"/>
          </p:cNvSpPr>
          <p:nvPr/>
        </p:nvSpPr>
        <p:spPr bwMode="auto">
          <a:xfrm>
            <a:off x="5519738" y="2708276"/>
            <a:ext cx="976312" cy="485775"/>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9" name="AutoShape 15"/>
          <p:cNvSpPr>
            <a:spLocks noChangeArrowheads="1"/>
          </p:cNvSpPr>
          <p:nvPr/>
        </p:nvSpPr>
        <p:spPr bwMode="auto">
          <a:xfrm>
            <a:off x="5591176" y="3429001"/>
            <a:ext cx="976313" cy="485775"/>
          </a:xfrm>
          <a:prstGeom prst="lef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04810" name="Picture 16" descr="劳场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59600" y="2133600"/>
            <a:ext cx="2736850" cy="226695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7683438"/>
      </p:ext>
    </p:extLst>
  </p:cSld>
  <p:clrMapOvr>
    <a:masterClrMapping/>
  </p:clrMapOvr>
  <p:transition spd="med">
    <p:cover dir="l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05431" fill="hold"/>
                                        <p:tgtEl>
                                          <p:spTgt spid="57344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0" mute="1">
                <p:cTn id="7" repeatCount="indefinite" fill="hold" display="0">
                  <p:stCondLst>
                    <p:cond delay="indefinite"/>
                  </p:stCondLst>
                  <p:endCondLst>
                    <p:cond evt="onNext" delay="0">
                      <p:tgtEl>
                        <p:sldTgt/>
                      </p:tgtEl>
                    </p:cond>
                    <p:cond evt="onPrev" delay="0">
                      <p:tgtEl>
                        <p:sldTgt/>
                      </p:tgtEl>
                    </p:cond>
                  </p:endCondLst>
                </p:cTn>
                <p:tgtEl>
                  <p:spTgt spid="573449"/>
                </p:tgtEl>
              </p:cMediaNode>
            </p:video>
            <p:seq concurrent="1" nextAc="seek">
              <p:cTn id="8" restart="whenNotActive" fill="hold" evtFilter="cancelBubble" nodeType="interactiveSeq">
                <p:stCondLst>
                  <p:cond evt="onClick" delay="0">
                    <p:tgtEl>
                      <p:spTgt spid="57344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573449"/>
                                        </p:tgtEl>
                                      </p:cBhvr>
                                    </p:cmd>
                                  </p:childTnLst>
                                </p:cTn>
                              </p:par>
                            </p:childTnLst>
                          </p:cTn>
                        </p:par>
                      </p:childTnLst>
                    </p:cTn>
                  </p:par>
                </p:childTnLst>
              </p:cTn>
              <p:nextCondLst>
                <p:cond evt="onClick" delay="0">
                  <p:tgtEl>
                    <p:spTgt spid="573449"/>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6"/>
          <p:cNvSpPr>
            <a:spLocks noChangeArrowheads="1"/>
          </p:cNvSpPr>
          <p:nvPr/>
        </p:nvSpPr>
        <p:spPr bwMode="auto">
          <a:xfrm>
            <a:off x="2362200" y="110332"/>
            <a:ext cx="8062912"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mn-lt"/>
              </a:rPr>
              <a:t>MỐI LIÊN HỆ CƠ BẢN VÀ KHÔNG CƠ BẢN</a:t>
            </a:r>
          </a:p>
        </p:txBody>
      </p:sp>
      <p:sp>
        <p:nvSpPr>
          <p:cNvPr id="205827" name="Rectangle 7"/>
          <p:cNvSpPr>
            <a:spLocks noChangeArrowheads="1"/>
          </p:cNvSpPr>
          <p:nvPr/>
        </p:nvSpPr>
        <p:spPr bwMode="auto">
          <a:xfrm flipV="1">
            <a:off x="2433637" y="1080284"/>
            <a:ext cx="7920037" cy="100012"/>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5828" name="Text Box 11"/>
          <p:cNvSpPr txBox="1">
            <a:spLocks noChangeArrowheads="1"/>
          </p:cNvSpPr>
          <p:nvPr/>
        </p:nvSpPr>
        <p:spPr bwMode="auto">
          <a:xfrm>
            <a:off x="3267075" y="26273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5829" name="Rectangle 16"/>
          <p:cNvSpPr>
            <a:spLocks noGrp="1" noChangeArrowheads="1"/>
          </p:cNvSpPr>
          <p:nvPr>
            <p:ph type="body" sz="half" idx="1"/>
          </p:nvPr>
        </p:nvSpPr>
        <p:spPr>
          <a:ln w="38100">
            <a:solidFill>
              <a:schemeClr val="accent2"/>
            </a:solidFill>
            <a:miter lim="800000"/>
            <a:headEnd/>
            <a:tailEnd/>
          </a:ln>
        </p:spPr>
        <p:txBody>
          <a:bodyPr/>
          <a:lstStyle/>
          <a:p>
            <a:pPr eaLnBrk="1" hangingPunct="1">
              <a:buFontTx/>
              <a:buNone/>
            </a:pPr>
            <a:r>
              <a:rPr lang="vi-VN" altLang="en-US" sz="2800">
                <a:latin typeface="Arial" panose="020B0604020202020204" pitchFamily="34" charset="0"/>
              </a:rPr>
              <a:t>    M</a:t>
            </a:r>
            <a:r>
              <a:rPr lang="vi-VN" altLang="en-US" sz="2800"/>
              <a:t>ối liên hệ khác biệt về cấu trúc Gen của các loài sinh vật quyết định chất của nó thuộc giống loài nào mặc dù đều sống trong môi trường tác động của nước</a:t>
            </a:r>
          </a:p>
        </p:txBody>
      </p:sp>
      <p:sp>
        <p:nvSpPr>
          <p:cNvPr id="205830" name="Text Box 13"/>
          <p:cNvSpPr txBox="1">
            <a:spLocks noChangeArrowheads="1"/>
          </p:cNvSpPr>
          <p:nvPr/>
        </p:nvSpPr>
        <p:spPr bwMode="auto">
          <a:xfrm>
            <a:off x="6794500" y="37084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05831" name="T059375A.WMV">
            <a:hlinkClick r:id="" action="ppaction://media"/>
          </p:cNvPr>
          <p:cNvPicPr>
            <a:picLocks noGrp="1" noRot="1" noChangeAspect="1" noChangeArrowheads="1"/>
          </p:cNvPicPr>
          <p:nvPr>
            <p:ph sz="quarter" idx="2"/>
            <a:videoFile r:link="rId1"/>
          </p:nvPr>
        </p:nvPicPr>
        <p:blipFill>
          <a:blip r:embed="rId4">
            <a:extLst>
              <a:ext uri="{28A0092B-C50C-407E-A947-70E740481C1C}">
                <a14:useLocalDpi xmlns:a14="http://schemas.microsoft.com/office/drawing/2010/main" val="0"/>
              </a:ext>
            </a:extLst>
          </a:blip>
          <a:srcRect/>
          <a:stretch>
            <a:fillRect/>
          </a:stretch>
        </p:blipFill>
        <p:spPr>
          <a:xfrm>
            <a:off x="6756400" y="19812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5832" name="T220302A.WMV">
            <a:hlinkClick r:id="" action="ppaction://media"/>
          </p:cNvPr>
          <p:cNvPicPr>
            <a:picLocks noGrp="1" noRot="1" noChangeAspect="1" noChangeArrowheads="1"/>
          </p:cNvPicPr>
          <p:nvPr>
            <p:ph sz="quarter" idx="3"/>
            <a:videoFile r:link="rId2"/>
          </p:nvPr>
        </p:nvPicPr>
        <p:blipFill>
          <a:blip r:embed="rId5">
            <a:extLst>
              <a:ext uri="{28A0092B-C50C-407E-A947-70E740481C1C}">
                <a14:useLocalDpi xmlns:a14="http://schemas.microsoft.com/office/drawing/2010/main" val="0"/>
              </a:ext>
            </a:extLst>
          </a:blip>
          <a:srcRect/>
          <a:stretch>
            <a:fillRect/>
          </a:stretch>
        </p:blipFill>
        <p:spPr>
          <a:xfrm>
            <a:off x="6756400" y="41148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5833" name="Text Box 28"/>
          <p:cNvSpPr txBox="1">
            <a:spLocks noChangeArrowheads="1"/>
          </p:cNvSpPr>
          <p:nvPr/>
        </p:nvSpPr>
        <p:spPr bwMode="auto">
          <a:xfrm>
            <a:off x="7104064" y="3716339"/>
            <a:ext cx="19954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05834" name="Text Box 29"/>
          <p:cNvSpPr txBox="1">
            <a:spLocks noChangeArrowheads="1"/>
          </p:cNvSpPr>
          <p:nvPr/>
        </p:nvSpPr>
        <p:spPr bwMode="auto">
          <a:xfrm>
            <a:off x="7175500" y="5876926"/>
            <a:ext cx="1862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spTree>
    <p:extLst>
      <p:ext uri="{BB962C8B-B14F-4D97-AF65-F5344CB8AC3E}">
        <p14:creationId xmlns:p14="http://schemas.microsoft.com/office/powerpoint/2010/main" val="551351876"/>
      </p:ext>
    </p:extLst>
  </p:cSld>
  <p:clrMapOvr>
    <a:masterClrMapping/>
  </p:clrMapOvr>
  <p:transition spd="med">
    <p:checke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6" name="Rectangle 4" descr="自然之一"/>
          <p:cNvSpPr>
            <a:spLocks noChangeArrowheads="1"/>
          </p:cNvSpPr>
          <p:nvPr/>
        </p:nvSpPr>
        <p:spPr bwMode="auto">
          <a:xfrm>
            <a:off x="1992313" y="1844675"/>
            <a:ext cx="4032250" cy="3455988"/>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a:latin typeface="Arial" panose="020B0604020202020204" pitchFamily="34" charset="0"/>
            </a:endParaRPr>
          </a:p>
        </p:txBody>
      </p:sp>
      <p:sp>
        <p:nvSpPr>
          <p:cNvPr id="581648" name="Rectangle 16" descr="肌肉"/>
          <p:cNvSpPr>
            <a:spLocks noChangeArrowheads="1"/>
          </p:cNvSpPr>
          <p:nvPr/>
        </p:nvSpPr>
        <p:spPr bwMode="auto">
          <a:xfrm>
            <a:off x="6096000" y="1844675"/>
            <a:ext cx="3887788" cy="3455988"/>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2" name="Rectangle 22"/>
          <p:cNvSpPr>
            <a:spLocks noChangeArrowheads="1"/>
          </p:cNvSpPr>
          <p:nvPr/>
        </p:nvSpPr>
        <p:spPr bwMode="auto">
          <a:xfrm>
            <a:off x="1066800" y="228600"/>
            <a:ext cx="10667999"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Arial" panose="020B0604020202020204" pitchFamily="34" charset="0"/>
              </a:rPr>
              <a:t>M</a:t>
            </a:r>
            <a:r>
              <a:rPr lang="vi-VN" altLang="en-US" sz="2800" b="1" dirty="0">
                <a:solidFill>
                  <a:srgbClr val="C00000"/>
                </a:solidFill>
              </a:rPr>
              <a:t>ỐI LIÊN HỆ GIỮA </a:t>
            </a:r>
            <a:br>
              <a:rPr lang="vi-VN" altLang="en-US" sz="2800" b="1" dirty="0">
                <a:solidFill>
                  <a:srgbClr val="C00000"/>
                </a:solidFill>
              </a:rPr>
            </a:br>
            <a:r>
              <a:rPr lang="vi-VN" altLang="en-US" sz="2800" b="1" dirty="0">
                <a:solidFill>
                  <a:srgbClr val="C00000"/>
                </a:solidFill>
              </a:rPr>
              <a:t>CÁI BỘ PHẬN VÀ CÁI TOÀN THỂ</a:t>
            </a:r>
          </a:p>
        </p:txBody>
      </p:sp>
      <p:sp>
        <p:nvSpPr>
          <p:cNvPr id="206853" name="Rectangle 23"/>
          <p:cNvSpPr>
            <a:spLocks noChangeArrowheads="1"/>
          </p:cNvSpPr>
          <p:nvPr/>
        </p:nvSpPr>
        <p:spPr bwMode="auto">
          <a:xfrm flipV="1">
            <a:off x="1992314" y="1484313"/>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581656" name="Rectangle 24" descr="心脏"/>
          <p:cNvSpPr>
            <a:spLocks noChangeArrowheads="1"/>
          </p:cNvSpPr>
          <p:nvPr/>
        </p:nvSpPr>
        <p:spPr bwMode="auto">
          <a:xfrm>
            <a:off x="6167438" y="3213101"/>
            <a:ext cx="1008062" cy="936625"/>
          </a:xfrm>
          <a:prstGeom prst="rect">
            <a:avLst/>
          </a:prstGeom>
          <a:blipFill dpi="0" rotWithShape="0">
            <a:blip r:embed="rId4"/>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5" name="Text Box 30"/>
          <p:cNvSpPr txBox="1">
            <a:spLocks noChangeArrowheads="1"/>
          </p:cNvSpPr>
          <p:nvPr/>
        </p:nvSpPr>
        <p:spPr bwMode="auto">
          <a:xfrm>
            <a:off x="2063751" y="1844675"/>
            <a:ext cx="233108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môi trường thiên nhiên</a:t>
            </a:r>
          </a:p>
        </p:txBody>
      </p:sp>
      <p:sp>
        <p:nvSpPr>
          <p:cNvPr id="206856" name="Text Box 34"/>
          <p:cNvSpPr txBox="1">
            <a:spLocks noChangeArrowheads="1"/>
          </p:cNvSpPr>
          <p:nvPr/>
        </p:nvSpPr>
        <p:spPr bwMode="auto">
          <a:xfrm>
            <a:off x="7967664" y="3644900"/>
            <a:ext cx="19319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cơ thể con người</a:t>
            </a:r>
          </a:p>
        </p:txBody>
      </p:sp>
    </p:spTree>
    <p:extLst>
      <p:ext uri="{BB962C8B-B14F-4D97-AF65-F5344CB8AC3E}">
        <p14:creationId xmlns:p14="http://schemas.microsoft.com/office/powerpoint/2010/main" val="170508619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81636"/>
                                        </p:tgtEl>
                                        <p:attrNameLst>
                                          <p:attrName>style.visibility</p:attrName>
                                        </p:attrNameLst>
                                      </p:cBhvr>
                                      <p:to>
                                        <p:strVal val="visible"/>
                                      </p:to>
                                    </p:set>
                                    <p:animEffect transition="in" filter="dissolve">
                                      <p:cBhvr>
                                        <p:cTn id="7" dur="500"/>
                                        <p:tgtEl>
                                          <p:spTgt spid="581636"/>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81648"/>
                                        </p:tgtEl>
                                        <p:attrNameLst>
                                          <p:attrName>style.visibility</p:attrName>
                                        </p:attrNameLst>
                                      </p:cBhvr>
                                      <p:to>
                                        <p:strVal val="visible"/>
                                      </p:to>
                                    </p:set>
                                    <p:animEffect transition="in" filter="dissolve">
                                      <p:cBhvr>
                                        <p:cTn id="11" dur="500"/>
                                        <p:tgtEl>
                                          <p:spTgt spid="581648"/>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81656"/>
                                        </p:tgtEl>
                                        <p:attrNameLst>
                                          <p:attrName>style.visibility</p:attrName>
                                        </p:attrNameLst>
                                      </p:cBhvr>
                                      <p:to>
                                        <p:strVal val="visible"/>
                                      </p:to>
                                    </p:set>
                                    <p:animEffect transition="in" filter="dissolve">
                                      <p:cBhvr>
                                        <p:cTn id="15" dur="500"/>
                                        <p:tgtEl>
                                          <p:spTgt spid="5816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48" grpId="0" animBg="1"/>
      <p:bldP spid="581656"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21" name="Oval 17" descr="武陵源"/>
          <p:cNvSpPr>
            <a:spLocks noChangeArrowheads="1"/>
          </p:cNvSpPr>
          <p:nvPr/>
        </p:nvSpPr>
        <p:spPr bwMode="auto">
          <a:xfrm>
            <a:off x="1631951" y="1677030"/>
            <a:ext cx="9036050" cy="4075113"/>
          </a:xfrm>
          <a:prstGeom prst="ellipse">
            <a:avLst/>
          </a:prstGeom>
          <a:blipFill dpi="0" rotWithShape="0">
            <a:blip r:embed="rId2"/>
            <a:srcRect/>
            <a:stretch>
              <a:fillRect/>
            </a:stretch>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b="1" dirty="0">
                <a:solidFill>
                  <a:srgbClr val="C00000"/>
                </a:solidFill>
              </a:rPr>
              <a:t>Khoa học về môi </a:t>
            </a:r>
            <a:r>
              <a:rPr lang="vi-VN" altLang="en-US" b="1" dirty="0" smtClean="0">
                <a:solidFill>
                  <a:srgbClr val="C00000"/>
                </a:solidFill>
              </a:rPr>
              <a:t>trường</a:t>
            </a:r>
            <a:endParaRPr lang="en-US" altLang="en-US" b="1" dirty="0" smtClean="0">
              <a:solidFill>
                <a:srgbClr val="C00000"/>
              </a:solidFill>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dirty="0">
              <a:latin typeface="Arial" panose="020B0604020202020204" pitchFamily="34" charset="0"/>
            </a:endParaRPr>
          </a:p>
        </p:txBody>
      </p:sp>
      <p:sp>
        <p:nvSpPr>
          <p:cNvPr id="277531" name="Oval 27" descr="化学实验"/>
          <p:cNvSpPr>
            <a:spLocks noChangeArrowheads="1"/>
          </p:cNvSpPr>
          <p:nvPr/>
        </p:nvSpPr>
        <p:spPr bwMode="auto">
          <a:xfrm>
            <a:off x="3002020" y="3663638"/>
            <a:ext cx="2570162" cy="2133600"/>
          </a:xfrm>
          <a:prstGeom prst="ellipse">
            <a:avLst/>
          </a:prstGeom>
          <a:blipFill dpi="0" rotWithShape="0">
            <a:blip r:embed="rId3"/>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2400"/>
          </a:p>
        </p:txBody>
      </p:sp>
      <p:sp>
        <p:nvSpPr>
          <p:cNvPr id="277533" name="Oval 29" descr="太阳表面图与九大行星（右边）"/>
          <p:cNvSpPr>
            <a:spLocks noChangeArrowheads="1"/>
          </p:cNvSpPr>
          <p:nvPr/>
        </p:nvSpPr>
        <p:spPr bwMode="auto">
          <a:xfrm>
            <a:off x="5664201" y="3714586"/>
            <a:ext cx="2663825" cy="2349500"/>
          </a:xfrm>
          <a:prstGeom prst="ellipse">
            <a:avLst/>
          </a:prstGeom>
          <a:blipFill dpi="0" rotWithShape="0">
            <a:blip r:embed="rId4"/>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folHlink"/>
              </a:solidFill>
            </a:endParaRPr>
          </a:p>
          <a:p>
            <a:pPr algn="ctr" eaLnBrk="1" hangingPunct="1">
              <a:spcBef>
                <a:spcPct val="0"/>
              </a:spcBef>
              <a:buFontTx/>
              <a:buNone/>
            </a:pPr>
            <a:endParaRPr lang="en-US" altLang="zh-CN" sz="4400">
              <a:solidFill>
                <a:schemeClr val="folHlink"/>
              </a:solidFill>
            </a:endParaRPr>
          </a:p>
          <a:p>
            <a:pPr algn="ctr" eaLnBrk="1" hangingPunct="1">
              <a:spcBef>
                <a:spcPct val="0"/>
              </a:spcBef>
              <a:buFontTx/>
              <a:buNone/>
            </a:pPr>
            <a:endParaRPr lang="en-US" altLang="zh-CN" sz="3600"/>
          </a:p>
        </p:txBody>
      </p:sp>
      <p:sp>
        <p:nvSpPr>
          <p:cNvPr id="277535" name="Oval 31" descr="中国地图"/>
          <p:cNvSpPr>
            <a:spLocks noChangeArrowheads="1"/>
          </p:cNvSpPr>
          <p:nvPr/>
        </p:nvSpPr>
        <p:spPr bwMode="auto">
          <a:xfrm>
            <a:off x="8442928" y="3597757"/>
            <a:ext cx="2339975" cy="2265362"/>
          </a:xfrm>
          <a:prstGeom prst="ellipse">
            <a:avLst/>
          </a:prstGeom>
          <a:blipFill dpi="0" rotWithShape="0">
            <a:blip r:embed="rId5"/>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2400"/>
          </a:p>
        </p:txBody>
      </p:sp>
      <p:sp>
        <p:nvSpPr>
          <p:cNvPr id="207879" name="Rectangle 35"/>
          <p:cNvSpPr>
            <a:spLocks noChangeArrowheads="1"/>
          </p:cNvSpPr>
          <p:nvPr/>
        </p:nvSpPr>
        <p:spPr bwMode="auto">
          <a:xfrm>
            <a:off x="2208213" y="404813"/>
            <a:ext cx="7772400" cy="8727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Khoa học về môi trường là sự thống nhất của MLH</a:t>
            </a:r>
            <a:br>
              <a:rPr lang="vi-VN" altLang="en-US" sz="2400" b="1" dirty="0">
                <a:solidFill>
                  <a:srgbClr val="C00000"/>
                </a:solidFill>
                <a:latin typeface="+mn-lt"/>
              </a:rPr>
            </a:br>
            <a:r>
              <a:rPr lang="vi-VN" altLang="en-US" sz="2400" b="1" dirty="0">
                <a:solidFill>
                  <a:srgbClr val="C00000"/>
                </a:solidFill>
                <a:latin typeface="+mn-lt"/>
              </a:rPr>
              <a:t> nhiều ngành khoa học</a:t>
            </a:r>
          </a:p>
        </p:txBody>
      </p:sp>
      <p:sp>
        <p:nvSpPr>
          <p:cNvPr id="207880" name="Rectangle 36"/>
          <p:cNvSpPr>
            <a:spLocks noChangeArrowheads="1"/>
          </p:cNvSpPr>
          <p:nvPr/>
        </p:nvSpPr>
        <p:spPr bwMode="auto">
          <a:xfrm flipV="1">
            <a:off x="2060575" y="1376365"/>
            <a:ext cx="7920038" cy="1079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Tree>
    <p:extLst>
      <p:ext uri="{BB962C8B-B14F-4D97-AF65-F5344CB8AC3E}">
        <p14:creationId xmlns:p14="http://schemas.microsoft.com/office/powerpoint/2010/main" val="1220099760"/>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277521"/>
                                        </p:tgtEl>
                                        <p:attrNameLst>
                                          <p:attrName>style.visibility</p:attrName>
                                        </p:attrNameLst>
                                      </p:cBhvr>
                                      <p:to>
                                        <p:strVal val="visible"/>
                                      </p:to>
                                    </p:set>
                                    <p:animEffect transition="in" filter="box(in)">
                                      <p:cBhvr>
                                        <p:cTn id="7" dur="500"/>
                                        <p:tgtEl>
                                          <p:spTgt spid="277521"/>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77531"/>
                                        </p:tgtEl>
                                        <p:attrNameLst>
                                          <p:attrName>style.visibility</p:attrName>
                                        </p:attrNameLst>
                                      </p:cBhvr>
                                      <p:to>
                                        <p:strVal val="visible"/>
                                      </p:to>
                                    </p:set>
                                    <p:animEffect transition="in" filter="dissolve">
                                      <p:cBhvr>
                                        <p:cTn id="11" dur="500"/>
                                        <p:tgtEl>
                                          <p:spTgt spid="277531"/>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77533"/>
                                        </p:tgtEl>
                                        <p:attrNameLst>
                                          <p:attrName>style.visibility</p:attrName>
                                        </p:attrNameLst>
                                      </p:cBhvr>
                                      <p:to>
                                        <p:strVal val="visible"/>
                                      </p:to>
                                    </p:set>
                                    <p:animEffect transition="in" filter="dissolve">
                                      <p:cBhvr>
                                        <p:cTn id="15" dur="500"/>
                                        <p:tgtEl>
                                          <p:spTgt spid="277533"/>
                                        </p:tgtEl>
                                      </p:cBhvr>
                                    </p:animEffect>
                                  </p:childTnLst>
                                </p:cTn>
                              </p:par>
                            </p:childTnLst>
                          </p:cTn>
                        </p:par>
                        <p:par>
                          <p:cTn id="16" fill="hold" nodeType="afterGroup">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277535"/>
                                        </p:tgtEl>
                                        <p:attrNameLst>
                                          <p:attrName>style.visibility</p:attrName>
                                        </p:attrNameLst>
                                      </p:cBhvr>
                                      <p:to>
                                        <p:strVal val="visible"/>
                                      </p:to>
                                    </p:set>
                                    <p:animEffect transition="in" filter="dissolve">
                                      <p:cBhvr>
                                        <p:cTn id="19" dur="500"/>
                                        <p:tgtEl>
                                          <p:spTgt spid="277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521" grpId="0" animBg="1"/>
      <p:bldP spid="277531" grpId="0" animBg="1" autoUpdateAnimBg="0"/>
      <p:bldP spid="277533" grpId="0" animBg="1" autoUpdateAnimBg="0"/>
      <p:bldP spid="277535" grpId="0" animBg="1" autoUpdateAnimBg="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6"/>
          <p:cNvSpPr>
            <a:spLocks noChangeArrowheads="1"/>
          </p:cNvSpPr>
          <p:nvPr/>
        </p:nvSpPr>
        <p:spPr bwMode="auto">
          <a:xfrm flipV="1">
            <a:off x="1867169" y="1332439"/>
            <a:ext cx="7920038"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9923" name="Text Box 7"/>
          <p:cNvSpPr txBox="1">
            <a:spLocks noChangeArrowheads="1"/>
          </p:cNvSpPr>
          <p:nvPr/>
        </p:nvSpPr>
        <p:spPr bwMode="auto">
          <a:xfrm>
            <a:off x="2116138" y="32750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9924" name="Rectangle 10"/>
          <p:cNvSpPr>
            <a:spLocks noGrp="1" noChangeArrowheads="1"/>
          </p:cNvSpPr>
          <p:nvPr>
            <p:ph type="body" sz="half" idx="1"/>
          </p:nvPr>
        </p:nvSpPr>
        <p:spPr>
          <a:xfrm>
            <a:off x="1992313" y="2420938"/>
            <a:ext cx="4102100" cy="2811462"/>
          </a:xfrm>
          <a:ln w="38100">
            <a:solidFill>
              <a:schemeClr val="accent2"/>
            </a:solidFill>
            <a:miter lim="800000"/>
            <a:headEnd/>
            <a:tailEnd/>
          </a:ln>
        </p:spPr>
        <p:txBody>
          <a:bodyPr/>
          <a:lstStyle/>
          <a:p>
            <a:pPr eaLnBrk="1" hangingPunct="1">
              <a:buFontTx/>
              <a:buNone/>
            </a:pPr>
            <a:r>
              <a:rPr lang="vi-VN" altLang="en-US" sz="2800" b="1"/>
              <a:t>    Mỗi cá thể là một cái riêng</a:t>
            </a:r>
          </a:p>
          <a:p>
            <a:pPr eaLnBrk="1" hangingPunct="1">
              <a:buFontTx/>
              <a:buNone/>
            </a:pPr>
            <a:r>
              <a:rPr lang="vi-VN" altLang="en-US" sz="2800" b="1"/>
              <a:t>    Cùng một bản chất giống loài là cái chung</a:t>
            </a:r>
          </a:p>
        </p:txBody>
      </p:sp>
      <p:grpSp>
        <p:nvGrpSpPr>
          <p:cNvPr id="209925" name="Group 15"/>
          <p:cNvGrpSpPr>
            <a:grpSpLocks/>
          </p:cNvGrpSpPr>
          <p:nvPr/>
        </p:nvGrpSpPr>
        <p:grpSpPr bwMode="auto">
          <a:xfrm>
            <a:off x="6527800" y="2349500"/>
            <a:ext cx="3455988" cy="2927350"/>
            <a:chOff x="3152" y="1661"/>
            <a:chExt cx="1920" cy="1440"/>
          </a:xfrm>
        </p:grpSpPr>
        <p:pic>
          <p:nvPicPr>
            <p:cNvPr id="209927" name="T059376A.WMV">
              <a:hlinkClick r:id="" action="ppaction://media"/>
            </p:cNvPr>
            <p:cNvPicPr>
              <a:picLocks noRot="1" noChangeAspect="1" noChangeArrowheads="1"/>
            </p:cNvPicPr>
            <p:nvPr>
              <a:videoFile r:link="rId1"/>
            </p:nvPr>
          </p:nvPicPr>
          <p:blipFill>
            <a:blip r:embed="rId3">
              <a:extLst>
                <a:ext uri="{28A0092B-C50C-407E-A947-70E740481C1C}">
                  <a14:useLocalDpi xmlns:a14="http://schemas.microsoft.com/office/drawing/2010/main" val="0"/>
                </a:ext>
              </a:extLst>
            </a:blip>
            <a:srcRect/>
            <a:stretch>
              <a:fillRect/>
            </a:stretch>
          </p:blipFill>
          <p:spPr bwMode="auto">
            <a:xfrm>
              <a:off x="3152" y="1661"/>
              <a:ext cx="1920" cy="1440"/>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9928" name="Text Box 14"/>
            <p:cNvSpPr txBox="1">
              <a:spLocks noChangeArrowheads="1"/>
            </p:cNvSpPr>
            <p:nvPr/>
          </p:nvSpPr>
          <p:spPr bwMode="auto">
            <a:xfrm>
              <a:off x="3365" y="2976"/>
              <a:ext cx="1155" cy="1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4" action="ppaction://hlinkfile"/>
                </a:rPr>
                <a:t>..\N6-N4-PHIM\Seu dau do.WMV</a:t>
              </a:r>
              <a:endParaRPr lang="en-US" altLang="en-US" sz="1000">
                <a:latin typeface="Arial" panose="020B0604020202020204" pitchFamily="34" charset="0"/>
              </a:endParaRPr>
            </a:p>
          </p:txBody>
        </p:sp>
      </p:grpSp>
      <p:sp>
        <p:nvSpPr>
          <p:cNvPr id="209926" name="WordArt 16"/>
          <p:cNvSpPr>
            <a:spLocks noChangeArrowheads="1" noChangeShapeType="1" noTextEdit="1"/>
          </p:cNvSpPr>
          <p:nvPr/>
        </p:nvSpPr>
        <p:spPr bwMode="auto">
          <a:xfrm>
            <a:off x="1847851" y="549276"/>
            <a:ext cx="8640763" cy="523875"/>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CÁI CHUNG VÀ CÁI RIÊNG</a:t>
            </a:r>
          </a:p>
        </p:txBody>
      </p:sp>
    </p:spTree>
    <p:extLst>
      <p:ext uri="{BB962C8B-B14F-4D97-AF65-F5344CB8AC3E}">
        <p14:creationId xmlns:p14="http://schemas.microsoft.com/office/powerpoint/2010/main" val="2972250473"/>
      </p:ext>
    </p:extLst>
  </p:cSld>
  <p:clrMapOvr>
    <a:masterClrMapping/>
  </p:clrMapOvr>
  <p:transition spd="med">
    <p:checker dir="vert"/>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8" name="Rectangle 4" descr="海滩美"/>
          <p:cNvSpPr>
            <a:spLocks noChangeArrowheads="1"/>
          </p:cNvSpPr>
          <p:nvPr/>
        </p:nvSpPr>
        <p:spPr bwMode="auto">
          <a:xfrm>
            <a:off x="1066800" y="1511667"/>
            <a:ext cx="4688156" cy="3311525"/>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656389" name="Rectangle 5" descr="蜂群"/>
          <p:cNvSpPr>
            <a:spLocks noChangeArrowheads="1"/>
          </p:cNvSpPr>
          <p:nvPr/>
        </p:nvSpPr>
        <p:spPr bwMode="auto">
          <a:xfrm>
            <a:off x="6096000" y="1511668"/>
            <a:ext cx="5029200" cy="3311524"/>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8" name="Rectangle 9"/>
          <p:cNvSpPr>
            <a:spLocks noChangeArrowheads="1"/>
          </p:cNvSpPr>
          <p:nvPr/>
        </p:nvSpPr>
        <p:spPr bwMode="auto">
          <a:xfrm flipV="1">
            <a:off x="2063750" y="1152892"/>
            <a:ext cx="7920038" cy="141288"/>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9" name="WordArt 10"/>
          <p:cNvSpPr>
            <a:spLocks noChangeArrowheads="1" noChangeShapeType="1" noTextEdit="1"/>
          </p:cNvSpPr>
          <p:nvPr/>
        </p:nvSpPr>
        <p:spPr bwMode="auto">
          <a:xfrm>
            <a:off x="2740048" y="5026727"/>
            <a:ext cx="7207250" cy="104775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NỘI DUNG: Các yếu tố hợp thành;</a:t>
            </a:r>
          </a:p>
          <a:p>
            <a:r>
              <a:rPr lang="vi-VN" sz="3600" kern="10" dirty="0">
                <a:ln w="9525">
                  <a:solidFill>
                    <a:srgbClr val="000000"/>
                  </a:solidFill>
                  <a:round/>
                  <a:headEnd/>
                  <a:tailEnd/>
                </a:ln>
                <a:solidFill>
                  <a:srgbClr val="FFFFFF"/>
                </a:solidFill>
                <a:latin typeface="Arial Đen"/>
              </a:rPr>
              <a:t>HÌNH THỨC: Phương thức kết hợp nội dung</a:t>
            </a:r>
            <a:endParaRPr lang="en-US" sz="3600" kern="10" dirty="0">
              <a:ln w="9525">
                <a:solidFill>
                  <a:srgbClr val="000000"/>
                </a:solidFill>
                <a:round/>
                <a:headEnd/>
                <a:tailEnd/>
              </a:ln>
              <a:solidFill>
                <a:srgbClr val="FFFFFF"/>
              </a:solidFill>
              <a:latin typeface="Arial Đen"/>
            </a:endParaRPr>
          </a:p>
        </p:txBody>
      </p:sp>
      <p:sp>
        <p:nvSpPr>
          <p:cNvPr id="210950" name="WordArt 11"/>
          <p:cNvSpPr>
            <a:spLocks noChangeArrowheads="1" noChangeShapeType="1" noTextEdit="1"/>
          </p:cNvSpPr>
          <p:nvPr/>
        </p:nvSpPr>
        <p:spPr bwMode="auto">
          <a:xfrm>
            <a:off x="1905794" y="121812"/>
            <a:ext cx="8380412" cy="884237"/>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NỘI DUNG VÀ HÌNH THỨC</a:t>
            </a:r>
          </a:p>
        </p:txBody>
      </p:sp>
    </p:spTree>
    <p:extLst>
      <p:ext uri="{BB962C8B-B14F-4D97-AF65-F5344CB8AC3E}">
        <p14:creationId xmlns:p14="http://schemas.microsoft.com/office/powerpoint/2010/main" val="122408709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656388"/>
                                        </p:tgtEl>
                                        <p:attrNameLst>
                                          <p:attrName>style.visibility</p:attrName>
                                        </p:attrNameLst>
                                      </p:cBhvr>
                                      <p:to>
                                        <p:strVal val="visible"/>
                                      </p:to>
                                    </p:set>
                                    <p:animEffect transition="in" filter="dissolve">
                                      <p:cBhvr>
                                        <p:cTn id="7" dur="500"/>
                                        <p:tgtEl>
                                          <p:spTgt spid="656388"/>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56389"/>
                                        </p:tgtEl>
                                        <p:attrNameLst>
                                          <p:attrName>style.visibility</p:attrName>
                                        </p:attrNameLst>
                                      </p:cBhvr>
                                      <p:to>
                                        <p:strVal val="visible"/>
                                      </p:to>
                                    </p:set>
                                    <p:animEffect transition="in" filter="dissolve">
                                      <p:cBhvr>
                                        <p:cTn id="11" dur="500"/>
                                        <p:tgtEl>
                                          <p:spTgt spid="656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6388" grpId="0" animBg="1"/>
      <p:bldP spid="656389"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1970" name="Picture 24" descr="Dotsban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133600" y="2161146"/>
            <a:ext cx="41052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1" name="WordArt 35"/>
          <p:cNvSpPr>
            <a:spLocks noChangeArrowheads="1" noChangeShapeType="1" noTextEdit="1"/>
          </p:cNvSpPr>
          <p:nvPr/>
        </p:nvSpPr>
        <p:spPr bwMode="auto">
          <a:xfrm>
            <a:off x="1881981" y="4156075"/>
            <a:ext cx="4608512" cy="1571625"/>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BẢN CHẤT CỦA ÁNH SÁNG: </a:t>
            </a:r>
          </a:p>
          <a:p>
            <a:r>
              <a:rPr lang="vi-VN" sz="3600" kern="10" dirty="0">
                <a:ln w="9525">
                  <a:solidFill>
                    <a:srgbClr val="000000"/>
                  </a:solidFill>
                  <a:round/>
                  <a:headEnd/>
                  <a:tailEnd/>
                </a:ln>
                <a:solidFill>
                  <a:srgbClr val="FFFFFF"/>
                </a:solidFill>
                <a:latin typeface="Arial Đen"/>
              </a:rPr>
              <a:t>Thống nhất giữa tính sóng </a:t>
            </a:r>
          </a:p>
          <a:p>
            <a:r>
              <a:rPr lang="vi-VN" sz="3600" kern="10" dirty="0">
                <a:ln w="9525">
                  <a:solidFill>
                    <a:srgbClr val="000000"/>
                  </a:solidFill>
                  <a:round/>
                  <a:headEnd/>
                  <a:tailEnd/>
                </a:ln>
                <a:solidFill>
                  <a:srgbClr val="FFFFFF"/>
                </a:solidFill>
                <a:latin typeface="Arial Đen"/>
              </a:rPr>
              <a:t>và tính hạt</a:t>
            </a:r>
            <a:endParaRPr lang="en-US" sz="3600" kern="10" dirty="0">
              <a:ln w="9525">
                <a:solidFill>
                  <a:srgbClr val="000000"/>
                </a:solidFill>
                <a:round/>
                <a:headEnd/>
                <a:tailEnd/>
              </a:ln>
              <a:solidFill>
                <a:srgbClr val="FFFFFF"/>
              </a:solidFill>
              <a:latin typeface="Arial Đen"/>
            </a:endParaRPr>
          </a:p>
        </p:txBody>
      </p:sp>
      <p:sp>
        <p:nvSpPr>
          <p:cNvPr id="211972" name="WordArt 36"/>
          <p:cNvSpPr>
            <a:spLocks noChangeArrowheads="1" noChangeShapeType="1" noTextEdit="1"/>
          </p:cNvSpPr>
          <p:nvPr/>
        </p:nvSpPr>
        <p:spPr bwMode="auto">
          <a:xfrm>
            <a:off x="1066800" y="404813"/>
            <a:ext cx="8701089" cy="1008062"/>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MỐI LIÊN HỆ GIỮA </a:t>
            </a:r>
            <a:r>
              <a:rPr lang="vi-VN" sz="3600" kern="10" dirty="0" smtClean="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BẢN </a:t>
            </a: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CHẤT VÀ HIỆN TƯỢNG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pic>
        <p:nvPicPr>
          <p:cNvPr id="211973" name="Picture 37" descr="83-gal_telescop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04064" y="3213101"/>
            <a:ext cx="4249736" cy="2514599"/>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211974" name="WordArt 38"/>
          <p:cNvSpPr>
            <a:spLocks noChangeArrowheads="1" noChangeShapeType="1" noTextEdit="1"/>
          </p:cNvSpPr>
          <p:nvPr/>
        </p:nvSpPr>
        <p:spPr bwMode="auto">
          <a:xfrm>
            <a:off x="6672263" y="1916113"/>
            <a:ext cx="3384550" cy="10795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KÍNH THIÊN VĂN TỰ CHẾ CỦA GALILÊ</a:t>
            </a:r>
          </a:p>
          <a:p>
            <a:r>
              <a:rPr lang="vi-VN" sz="3600" kern="10">
                <a:ln w="9525">
                  <a:solidFill>
                    <a:srgbClr val="000000"/>
                  </a:solidFill>
                  <a:round/>
                  <a:headEnd/>
                  <a:tailEnd/>
                </a:ln>
                <a:solidFill>
                  <a:srgbClr val="FFFFFF"/>
                </a:solidFill>
                <a:latin typeface="Arial Đen"/>
              </a:rPr>
              <a:t>(Dùng để quan sát </a:t>
            </a:r>
          </a:p>
          <a:p>
            <a:r>
              <a:rPr lang="vi-VN" sz="3600" kern="10">
                <a:ln w="9525">
                  <a:solidFill>
                    <a:srgbClr val="000000"/>
                  </a:solidFill>
                  <a:round/>
                  <a:headEnd/>
                  <a:tailEnd/>
                </a:ln>
                <a:solidFill>
                  <a:srgbClr val="FFFFFF"/>
                </a:solidFill>
                <a:latin typeface="Arial Đen"/>
              </a:rPr>
              <a:t>các hiện tượng thiên văn)</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530594837"/>
      </p:ext>
    </p:extLst>
  </p:cSld>
  <p:clrMapOvr>
    <a:masterClrMapping/>
  </p:clrMapOvr>
  <p:transition spd="med">
    <p:blinds dir="vert"/>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4"/>
          <p:cNvSpPr>
            <a:spLocks noChangeArrowheads="1"/>
          </p:cNvSpPr>
          <p:nvPr/>
        </p:nvSpPr>
        <p:spPr bwMode="auto">
          <a:xfrm>
            <a:off x="1847851" y="228599"/>
            <a:ext cx="8569325"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TẤT NHIÊN VÀ NGẪU NHIÊN</a:t>
            </a:r>
          </a:p>
        </p:txBody>
      </p:sp>
      <p:sp>
        <p:nvSpPr>
          <p:cNvPr id="212996" name="Rectangle 6"/>
          <p:cNvSpPr>
            <a:spLocks noChangeArrowheads="1"/>
          </p:cNvSpPr>
          <p:nvPr/>
        </p:nvSpPr>
        <p:spPr bwMode="auto">
          <a:xfrm flipV="1">
            <a:off x="2040732" y="1125727"/>
            <a:ext cx="7920038" cy="99824"/>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2997" name="Rectangle 7"/>
          <p:cNvSpPr>
            <a:spLocks noChangeArrowheads="1"/>
          </p:cNvSpPr>
          <p:nvPr/>
        </p:nvSpPr>
        <p:spPr bwMode="auto">
          <a:xfrm>
            <a:off x="1900808" y="4310644"/>
            <a:ext cx="8713787" cy="1584325"/>
          </a:xfrm>
          <a:prstGeom prst="rect">
            <a:avLst/>
          </a:prstGeom>
          <a:noFill/>
          <a:ln w="38100">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buFontTx/>
              <a:buNone/>
            </a:pPr>
            <a:r>
              <a:rPr lang="vi-VN" altLang="en-US" dirty="0"/>
              <a:t>   </a:t>
            </a:r>
            <a:r>
              <a:rPr lang="vi-VN" altLang="en-US" sz="2800" dirty="0"/>
              <a:t>Cùng từ một bản chất tiến hoá của sự sống nhưng trong điều kiện khác nhau đã tiến hoá thành các giống loài khác nhau</a:t>
            </a:r>
          </a:p>
        </p:txBody>
      </p:sp>
      <p:grpSp>
        <p:nvGrpSpPr>
          <p:cNvPr id="212998" name="Group 17"/>
          <p:cNvGrpSpPr>
            <a:grpSpLocks/>
          </p:cNvGrpSpPr>
          <p:nvPr/>
        </p:nvGrpSpPr>
        <p:grpSpPr bwMode="auto">
          <a:xfrm>
            <a:off x="1066800" y="1371600"/>
            <a:ext cx="9982200" cy="2819400"/>
            <a:chOff x="1098" y="1389"/>
            <a:chExt cx="3854" cy="1312"/>
          </a:xfrm>
        </p:grpSpPr>
        <p:sp>
          <p:nvSpPr>
            <p:cNvPr id="212999" name="Text Box 8"/>
            <p:cNvSpPr txBox="1">
              <a:spLocks noChangeArrowheads="1"/>
            </p:cNvSpPr>
            <p:nvPr/>
          </p:nvSpPr>
          <p:spPr bwMode="auto">
            <a:xfrm>
              <a:off x="1098" y="1655"/>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0" name="Text Box 10"/>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1" name="Text Box 12"/>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13002" name="T059375A.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3288"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13003" name="T220302A.WMV">
              <a:hlinkClick r:id="" action="ppaction://media"/>
            </p:cNvPr>
            <p:cNvPicPr>
              <a:picLocks noRot="1" noChangeAspect="1" noChangeArrowheads="1"/>
            </p:cNvPicPr>
            <p:nvPr>
              <a:videoFile r:link="rId2"/>
            </p:nvPr>
          </p:nvPicPr>
          <p:blipFill>
            <a:blip r:embed="rId5">
              <a:extLst>
                <a:ext uri="{28A0092B-C50C-407E-A947-70E740481C1C}">
                  <a14:useLocalDpi xmlns:a14="http://schemas.microsoft.com/office/drawing/2010/main" val="0"/>
                </a:ext>
              </a:extLst>
            </a:blip>
            <a:srcRect/>
            <a:stretch>
              <a:fillRect/>
            </a:stretch>
          </p:blipFill>
          <p:spPr bwMode="auto">
            <a:xfrm>
              <a:off x="1156"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13004" name="Text Box 15"/>
            <p:cNvSpPr txBox="1">
              <a:spLocks noChangeArrowheads="1"/>
            </p:cNvSpPr>
            <p:nvPr/>
          </p:nvSpPr>
          <p:spPr bwMode="auto">
            <a:xfrm>
              <a:off x="3507" y="2482"/>
              <a:ext cx="125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13005" name="Text Box 16"/>
            <p:cNvSpPr txBox="1">
              <a:spLocks noChangeArrowheads="1"/>
            </p:cNvSpPr>
            <p:nvPr/>
          </p:nvSpPr>
          <p:spPr bwMode="auto">
            <a:xfrm>
              <a:off x="1420" y="2499"/>
              <a:ext cx="117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grpSp>
    </p:spTree>
    <p:extLst>
      <p:ext uri="{BB962C8B-B14F-4D97-AF65-F5344CB8AC3E}">
        <p14:creationId xmlns:p14="http://schemas.microsoft.com/office/powerpoint/2010/main" val="1476335518"/>
      </p:ext>
    </p:extLst>
  </p:cSld>
  <p:clrMapOvr>
    <a:masterClrMapping/>
  </p:clrMapOvr>
  <p:transition spd="med">
    <p:cover dir="d"/>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4"/>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19"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20" name="Rectangle 11"/>
          <p:cNvSpPr>
            <a:spLocks noChangeArrowheads="1"/>
          </p:cNvSpPr>
          <p:nvPr/>
        </p:nvSpPr>
        <p:spPr bwMode="auto">
          <a:xfrm>
            <a:off x="1978540" y="107480"/>
            <a:ext cx="856932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NGUYÊN NHÂN VÀ KẾT QUẢ </a:t>
            </a:r>
          </a:p>
        </p:txBody>
      </p:sp>
      <p:pic>
        <p:nvPicPr>
          <p:cNvPr id="214021" name="Picture 23" descr="Earth-16-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782889" y="4005264"/>
            <a:ext cx="2016125"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2" name="Picture 24" descr="Shuttle-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279651" y="2060576"/>
            <a:ext cx="1033463"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3" name="Picture 25" descr="Tree-01-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1989138"/>
            <a:ext cx="1431925" cy="372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4" name="WordArt 26"/>
          <p:cNvSpPr>
            <a:spLocks noChangeArrowheads="1" noChangeShapeType="1" noTextEdit="1"/>
          </p:cNvSpPr>
          <p:nvPr/>
        </p:nvSpPr>
        <p:spPr bwMode="auto">
          <a:xfrm>
            <a:off x="5478463" y="3716338"/>
            <a:ext cx="4938712" cy="186055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NHÂN - QUẢ</a:t>
            </a:r>
          </a:p>
          <a:p>
            <a:r>
              <a:rPr lang="vi-VN" sz="3600" kern="10">
                <a:ln w="9525">
                  <a:solidFill>
                    <a:srgbClr val="000000"/>
                  </a:solidFill>
                  <a:round/>
                  <a:headEnd/>
                  <a:tailEnd/>
                </a:ln>
                <a:solidFill>
                  <a:srgbClr val="FFFFFF"/>
                </a:solidFill>
                <a:latin typeface="Arial Đen"/>
              </a:rPr>
              <a:t>Mối quan hệ giữa tác động và biến đổi</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114767742"/>
      </p:ext>
    </p:extLst>
  </p:cSld>
  <p:clrMapOvr>
    <a:masterClrMapping/>
  </p:clrMapOvr>
  <p:transition>
    <p:wedge/>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4"/>
          <p:cNvSpPr>
            <a:spLocks noChangeArrowheads="1"/>
          </p:cNvSpPr>
          <p:nvPr/>
        </p:nvSpPr>
        <p:spPr bwMode="auto">
          <a:xfrm flipV="1">
            <a:off x="2108994" y="1283361"/>
            <a:ext cx="7920038" cy="123825"/>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15044" name="Picture 23" descr="Plant-01-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315200" y="1649412"/>
            <a:ext cx="2514600" cy="246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045" name="Picture 24" descr="Dolphin-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617397"/>
            <a:ext cx="5783263" cy="2603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6" name="WordArt 25"/>
          <p:cNvSpPr>
            <a:spLocks noChangeArrowheads="1" noChangeShapeType="1" noTextEdit="1"/>
          </p:cNvSpPr>
          <p:nvPr/>
        </p:nvSpPr>
        <p:spPr bwMode="auto">
          <a:xfrm>
            <a:off x="1744663" y="4463391"/>
            <a:ext cx="8991600" cy="116324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KHẢ NĂNG TỒN TẠI TRONG HIỆN THỰC;</a:t>
            </a:r>
          </a:p>
          <a:p>
            <a:r>
              <a:rPr lang="vi-VN" sz="3600" kern="10" dirty="0">
                <a:ln w="9525">
                  <a:solidFill>
                    <a:srgbClr val="000000"/>
                  </a:solidFill>
                  <a:round/>
                  <a:headEnd/>
                  <a:tailEnd/>
                </a:ln>
                <a:solidFill>
                  <a:srgbClr val="FFFFFF"/>
                </a:solidFill>
                <a:latin typeface="Arial Đen"/>
              </a:rPr>
              <a:t> TRỞ THÀNH HIỆN THỰC </a:t>
            </a:r>
          </a:p>
          <a:p>
            <a:r>
              <a:rPr lang="vi-VN" sz="3600" kern="10" dirty="0">
                <a:ln w="9525">
                  <a:solidFill>
                    <a:srgbClr val="000000"/>
                  </a:solidFill>
                  <a:round/>
                  <a:headEnd/>
                  <a:tailEnd/>
                </a:ln>
                <a:solidFill>
                  <a:srgbClr val="FFFFFF"/>
                </a:solidFill>
                <a:latin typeface="Arial Đen"/>
              </a:rPr>
              <a:t>TRONG CÁC ĐIỀU KIỆN XÁC ĐỊNH</a:t>
            </a:r>
            <a:endParaRPr lang="en-US" sz="3600" kern="10" dirty="0">
              <a:ln w="9525">
                <a:solidFill>
                  <a:srgbClr val="000000"/>
                </a:solidFill>
                <a:round/>
                <a:headEnd/>
                <a:tailEnd/>
              </a:ln>
              <a:solidFill>
                <a:srgbClr val="FFFFFF"/>
              </a:solidFill>
              <a:latin typeface="Arial Đen"/>
            </a:endParaRPr>
          </a:p>
        </p:txBody>
      </p:sp>
      <p:sp>
        <p:nvSpPr>
          <p:cNvPr id="215047" name="WordArt 26"/>
          <p:cNvSpPr>
            <a:spLocks noChangeArrowheads="1" noChangeShapeType="1" noTextEdit="1"/>
          </p:cNvSpPr>
          <p:nvPr/>
        </p:nvSpPr>
        <p:spPr bwMode="auto">
          <a:xfrm>
            <a:off x="2063750" y="333376"/>
            <a:ext cx="8193088" cy="739775"/>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KHẢ NĂNG VÀ HIỆN THỰC </a:t>
            </a:r>
          </a:p>
        </p:txBody>
      </p:sp>
    </p:spTree>
    <p:extLst>
      <p:ext uri="{BB962C8B-B14F-4D97-AF65-F5344CB8AC3E}">
        <p14:creationId xmlns:p14="http://schemas.microsoft.com/office/powerpoint/2010/main" val="228466105"/>
      </p:ext>
    </p:extLst>
  </p:cSld>
  <p:clrMapOvr>
    <a:masterClrMapping/>
  </p:clrMapOvr>
  <p:transition>
    <p:wedge/>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6" name="Picture 2" descr="light_shadow_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0700" y="1212850"/>
            <a:ext cx="8382000" cy="518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787" name="Arc 3"/>
          <p:cNvSpPr>
            <a:spLocks/>
          </p:cNvSpPr>
          <p:nvPr/>
        </p:nvSpPr>
        <p:spPr bwMode="gray">
          <a:xfrm rot="692470">
            <a:off x="5324476" y="2578100"/>
            <a:ext cx="1382713" cy="1074738"/>
          </a:xfrm>
          <a:custGeom>
            <a:avLst/>
            <a:gdLst>
              <a:gd name="T0" fmla="*/ 0 w 12831"/>
              <a:gd name="T1" fmla="*/ 2147483646 h 21600"/>
              <a:gd name="T2" fmla="*/ 2147483646 w 12831"/>
              <a:gd name="T3" fmla="*/ 2147483646 h 21600"/>
              <a:gd name="T4" fmla="*/ 2147483646 w 12831"/>
              <a:gd name="T5" fmla="*/ 2147483646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46788" name="Group 4"/>
          <p:cNvGrpSpPr>
            <a:grpSpLocks/>
          </p:cNvGrpSpPr>
          <p:nvPr/>
        </p:nvGrpSpPr>
        <p:grpSpPr bwMode="auto">
          <a:xfrm>
            <a:off x="4191000" y="5829300"/>
            <a:ext cx="3581400" cy="914400"/>
            <a:chOff x="2309" y="1872"/>
            <a:chExt cx="1915" cy="749"/>
          </a:xfrm>
        </p:grpSpPr>
        <p:pic>
          <p:nvPicPr>
            <p:cNvPr id="246842" name="Picture 5" descr="shadow_1_m"/>
            <p:cNvPicPr>
              <a:picLocks noChangeAspect="1" noChangeArrowheads="1"/>
            </p:cNvPicPr>
            <p:nvPr/>
          </p:nvPicPr>
          <p:blipFill>
            <a:blip r:embed="rId3">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6843" name="Group 6"/>
            <p:cNvGrpSpPr>
              <a:grpSpLocks/>
            </p:cNvGrpSpPr>
            <p:nvPr/>
          </p:nvGrpSpPr>
          <p:grpSpPr bwMode="auto">
            <a:xfrm>
              <a:off x="2310" y="1872"/>
              <a:ext cx="1901" cy="645"/>
              <a:chOff x="2310" y="1872"/>
              <a:chExt cx="1901" cy="645"/>
            </a:xfrm>
          </p:grpSpPr>
          <p:sp>
            <p:nvSpPr>
              <p:cNvPr id="246844" name="Oval 7"/>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46845" name="Oval 8"/>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grpSp>
      </p:grpSp>
      <p:sp>
        <p:nvSpPr>
          <p:cNvPr id="246789" name="Freeform 9"/>
          <p:cNvSpPr>
            <a:spLocks/>
          </p:cNvSpPr>
          <p:nvPr/>
        </p:nvSpPr>
        <p:spPr bwMode="gray">
          <a:xfrm>
            <a:off x="5029201" y="1485900"/>
            <a:ext cx="2200275" cy="4800600"/>
          </a:xfrm>
          <a:custGeom>
            <a:avLst/>
            <a:gdLst>
              <a:gd name="T0" fmla="*/ 2147483646 w 1416"/>
              <a:gd name="T1" fmla="*/ 2147483646 h 3094"/>
              <a:gd name="T2" fmla="*/ 2147483646 w 1416"/>
              <a:gd name="T3" fmla="*/ 2147483646 h 3094"/>
              <a:gd name="T4" fmla="*/ 2147483646 w 1416"/>
              <a:gd name="T5" fmla="*/ 2147483646 h 3094"/>
              <a:gd name="T6" fmla="*/ 2147483646 w 1416"/>
              <a:gd name="T7" fmla="*/ 2147483646 h 3094"/>
              <a:gd name="T8" fmla="*/ 2147483646 w 1416"/>
              <a:gd name="T9" fmla="*/ 2147483646 h 3094"/>
              <a:gd name="T10" fmla="*/ 2147483646 w 1416"/>
              <a:gd name="T11" fmla="*/ 2147483646 h 3094"/>
              <a:gd name="T12" fmla="*/ 2147483646 w 1416"/>
              <a:gd name="T13" fmla="*/ 2147483646 h 3094"/>
              <a:gd name="T14" fmla="*/ 2147483646 w 1416"/>
              <a:gd name="T15" fmla="*/ 2147483646 h 3094"/>
              <a:gd name="T16" fmla="*/ 2147483646 w 1416"/>
              <a:gd name="T17" fmla="*/ 2147483646 h 3094"/>
              <a:gd name="T18" fmla="*/ 2147483646 w 1416"/>
              <a:gd name="T19" fmla="*/ 2147483646 h 3094"/>
              <a:gd name="T20" fmla="*/ 2147483646 w 1416"/>
              <a:gd name="T21" fmla="*/ 2147483646 h 3094"/>
              <a:gd name="T22" fmla="*/ 2147483646 w 1416"/>
              <a:gd name="T23" fmla="*/ 2147483646 h 3094"/>
              <a:gd name="T24" fmla="*/ 2147483646 w 1416"/>
              <a:gd name="T25" fmla="*/ 2147483646 h 3094"/>
              <a:gd name="T26" fmla="*/ 2147483646 w 1416"/>
              <a:gd name="T27" fmla="*/ 2147483646 h 3094"/>
              <a:gd name="T28" fmla="*/ 2147483646 w 1416"/>
              <a:gd name="T29" fmla="*/ 2147483646 h 3094"/>
              <a:gd name="T30" fmla="*/ 2147483646 w 1416"/>
              <a:gd name="T31" fmla="*/ 2147483646 h 3094"/>
              <a:gd name="T32" fmla="*/ 2147483646 w 1416"/>
              <a:gd name="T33" fmla="*/ 2147483646 h 3094"/>
              <a:gd name="T34" fmla="*/ 2147483646 w 1416"/>
              <a:gd name="T35" fmla="*/ 2147483646 h 3094"/>
              <a:gd name="T36" fmla="*/ 2147483646 w 1416"/>
              <a:gd name="T37" fmla="*/ 2147483646 h 3094"/>
              <a:gd name="T38" fmla="*/ 2147483646 w 1416"/>
              <a:gd name="T39" fmla="*/ 2147483646 h 3094"/>
              <a:gd name="T40" fmla="*/ 2147483646 w 1416"/>
              <a:gd name="T41" fmla="*/ 2147483646 h 3094"/>
              <a:gd name="T42" fmla="*/ 2147483646 w 1416"/>
              <a:gd name="T43" fmla="*/ 2147483646 h 3094"/>
              <a:gd name="T44" fmla="*/ 2147483646 w 1416"/>
              <a:gd name="T45" fmla="*/ 2147483646 h 3094"/>
              <a:gd name="T46" fmla="*/ 2147483646 w 1416"/>
              <a:gd name="T47" fmla="*/ 2147483646 h 3094"/>
              <a:gd name="T48" fmla="*/ 2147483646 w 1416"/>
              <a:gd name="T49" fmla="*/ 2147483646 h 3094"/>
              <a:gd name="T50" fmla="*/ 2147483646 w 1416"/>
              <a:gd name="T51" fmla="*/ 2147483646 h 3094"/>
              <a:gd name="T52" fmla="*/ 2147483646 w 1416"/>
              <a:gd name="T53" fmla="*/ 2147483646 h 3094"/>
              <a:gd name="T54" fmla="*/ 2147483646 w 1416"/>
              <a:gd name="T55" fmla="*/ 2147483646 h 3094"/>
              <a:gd name="T56" fmla="*/ 2147483646 w 1416"/>
              <a:gd name="T57" fmla="*/ 2147483646 h 3094"/>
              <a:gd name="T58" fmla="*/ 2147483646 w 1416"/>
              <a:gd name="T59" fmla="*/ 2147483646 h 3094"/>
              <a:gd name="T60" fmla="*/ 2147483646 w 1416"/>
              <a:gd name="T61" fmla="*/ 2147483646 h 3094"/>
              <a:gd name="T62" fmla="*/ 2147483646 w 1416"/>
              <a:gd name="T63" fmla="*/ 2147483646 h 3094"/>
              <a:gd name="T64" fmla="*/ 2147483646 w 1416"/>
              <a:gd name="T65" fmla="*/ 2147483646 h 3094"/>
              <a:gd name="T66" fmla="*/ 2147483646 w 1416"/>
              <a:gd name="T67" fmla="*/ 2147483646 h 3094"/>
              <a:gd name="T68" fmla="*/ 2147483646 w 1416"/>
              <a:gd name="T69" fmla="*/ 2147483646 h 3094"/>
              <a:gd name="T70" fmla="*/ 2147483646 w 1416"/>
              <a:gd name="T71" fmla="*/ 2147483646 h 3094"/>
              <a:gd name="T72" fmla="*/ 2147483646 w 1416"/>
              <a:gd name="T73" fmla="*/ 2147483646 h 3094"/>
              <a:gd name="T74" fmla="*/ 2147483646 w 1416"/>
              <a:gd name="T75" fmla="*/ 2147483646 h 30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46790" name="Group 10"/>
          <p:cNvGrpSpPr>
            <a:grpSpLocks/>
          </p:cNvGrpSpPr>
          <p:nvPr/>
        </p:nvGrpSpPr>
        <p:grpSpPr bwMode="auto">
          <a:xfrm>
            <a:off x="4848226" y="2247900"/>
            <a:ext cx="409575" cy="393700"/>
            <a:chOff x="1833" y="1596"/>
            <a:chExt cx="368" cy="355"/>
          </a:xfrm>
        </p:grpSpPr>
        <p:pic>
          <p:nvPicPr>
            <p:cNvPr id="246837" name="Picture 11" descr="circuler_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4" name="Oval 12"/>
            <p:cNvSpPr>
              <a:spLocks noChangeArrowheads="1"/>
            </p:cNvSpPr>
            <p:nvPr/>
          </p:nvSpPr>
          <p:spPr bwMode="gray">
            <a:xfrm>
              <a:off x="1833" y="1596"/>
              <a:ext cx="366" cy="355"/>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41" name="Picture 1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1" name="Group 14"/>
          <p:cNvGrpSpPr>
            <a:grpSpLocks/>
          </p:cNvGrpSpPr>
          <p:nvPr/>
        </p:nvGrpSpPr>
        <p:grpSpPr bwMode="auto">
          <a:xfrm>
            <a:off x="6829426" y="2678114"/>
            <a:ext cx="333375" cy="320675"/>
            <a:chOff x="3206" y="1632"/>
            <a:chExt cx="298" cy="289"/>
          </a:xfrm>
        </p:grpSpPr>
        <p:pic>
          <p:nvPicPr>
            <p:cNvPr id="246832" name="Picture 15" descr="circuler_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8" name="Oval 16"/>
            <p:cNvSpPr>
              <a:spLocks noChangeArrowheads="1"/>
            </p:cNvSpPr>
            <p:nvPr/>
          </p:nvSpPr>
          <p:spPr bwMode="gray">
            <a:xfrm>
              <a:off x="3206" y="1632"/>
              <a:ext cx="296" cy="289"/>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36" name="Picture 1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2" name="Group 18"/>
          <p:cNvGrpSpPr>
            <a:grpSpLocks/>
          </p:cNvGrpSpPr>
          <p:nvPr/>
        </p:nvGrpSpPr>
        <p:grpSpPr bwMode="auto">
          <a:xfrm rot="692470">
            <a:off x="7686675" y="3400426"/>
            <a:ext cx="914400" cy="885825"/>
            <a:chOff x="4055" y="2088"/>
            <a:chExt cx="436" cy="422"/>
          </a:xfrm>
        </p:grpSpPr>
        <p:pic>
          <p:nvPicPr>
            <p:cNvPr id="246829" name="Picture 19" descr="circuler_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2" name="Oval 20"/>
            <p:cNvSpPr>
              <a:spLocks noChangeArrowheads="1"/>
            </p:cNvSpPr>
            <p:nvPr/>
          </p:nvSpPr>
          <p:spPr bwMode="gray">
            <a:xfrm>
              <a:off x="4055" y="2088"/>
              <a:ext cx="433" cy="422"/>
            </a:xfrm>
            <a:prstGeom prst="ellipse">
              <a:avLst/>
            </a:prstGeom>
            <a:gradFill rotWithShape="1">
              <a:gsLst>
                <a:gs pos="0">
                  <a:schemeClr val="accent2">
                    <a:alpha val="78999"/>
                  </a:schemeClr>
                </a:gs>
                <a:gs pos="50000">
                  <a:schemeClr val="accent2">
                    <a:gamma/>
                    <a:shade val="46275"/>
                    <a:invGamma/>
                  </a:schemeClr>
                </a:gs>
                <a:gs pos="100000">
                  <a:schemeClr val="accent2">
                    <a:alpha val="78999"/>
                  </a:schemeClr>
                </a:gs>
              </a:gsLst>
              <a:lin ang="5400000" scaled="1"/>
            </a:gradFill>
            <a:ln w="9525" algn="ctr">
              <a:noFill/>
              <a:round/>
              <a:headEnd/>
              <a:tailEnd/>
            </a:ln>
            <a:effectLst/>
          </p:spPr>
          <p:txBody>
            <a:bodyPr wrap="none" anchor="ctr"/>
            <a:lstStyle/>
            <a:p>
              <a:pPr>
                <a:defRPr/>
              </a:pPr>
              <a:endParaRPr lang="en-US"/>
            </a:p>
          </p:txBody>
        </p:sp>
        <p:pic>
          <p:nvPicPr>
            <p:cNvPr id="246831" name="Picture 21"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3" name="Group 22"/>
          <p:cNvGrpSpPr>
            <a:grpSpLocks/>
          </p:cNvGrpSpPr>
          <p:nvPr/>
        </p:nvGrpSpPr>
        <p:grpSpPr bwMode="auto">
          <a:xfrm>
            <a:off x="3286125" y="2335213"/>
            <a:ext cx="984250" cy="952500"/>
            <a:chOff x="887" y="2040"/>
            <a:chExt cx="433" cy="422"/>
          </a:xfrm>
        </p:grpSpPr>
        <p:pic>
          <p:nvPicPr>
            <p:cNvPr id="246826" name="Picture 23" descr="circuler_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6" name="Oval 24"/>
            <p:cNvSpPr>
              <a:spLocks noChangeArrowheads="1"/>
            </p:cNvSpPr>
            <p:nvPr/>
          </p:nvSpPr>
          <p:spPr bwMode="gray">
            <a:xfrm>
              <a:off x="887" y="2040"/>
              <a:ext cx="433" cy="422"/>
            </a:xfrm>
            <a:prstGeom prst="ellipse">
              <a:avLst/>
            </a:prstGeom>
            <a:gradFill rotWithShape="1">
              <a:gsLst>
                <a:gs pos="0">
                  <a:schemeClr val="folHlink">
                    <a:alpha val="80000"/>
                  </a:schemeClr>
                </a:gs>
                <a:gs pos="50000">
                  <a:schemeClr val="folHlink">
                    <a:gamma/>
                    <a:shade val="46275"/>
                    <a:invGamma/>
                  </a:schemeClr>
                </a:gs>
                <a:gs pos="100000">
                  <a:schemeClr val="folHlink">
                    <a:alpha val="80000"/>
                  </a:schemeClr>
                </a:gs>
              </a:gsLst>
              <a:lin ang="5400000" scaled="1"/>
            </a:gradFill>
            <a:ln w="9525" algn="ctr">
              <a:noFill/>
              <a:round/>
              <a:headEnd/>
              <a:tailEnd/>
            </a:ln>
            <a:effectLst/>
          </p:spPr>
          <p:txBody>
            <a:bodyPr wrap="none" anchor="ctr"/>
            <a:lstStyle/>
            <a:p>
              <a:pPr>
                <a:defRPr/>
              </a:pPr>
              <a:endParaRPr lang="en-US"/>
            </a:p>
          </p:txBody>
        </p:sp>
        <p:pic>
          <p:nvPicPr>
            <p:cNvPr id="246828" name="Picture 25"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4" name="Group 26"/>
          <p:cNvGrpSpPr>
            <a:grpSpLocks/>
          </p:cNvGrpSpPr>
          <p:nvPr/>
        </p:nvGrpSpPr>
        <p:grpSpPr bwMode="auto">
          <a:xfrm>
            <a:off x="3671888" y="3608389"/>
            <a:ext cx="660400" cy="631825"/>
            <a:chOff x="1224" y="2711"/>
            <a:chExt cx="530" cy="512"/>
          </a:xfrm>
        </p:grpSpPr>
        <p:pic>
          <p:nvPicPr>
            <p:cNvPr id="246821" name="Picture 27" descr="circuler_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0" name="Oval 28"/>
            <p:cNvSpPr>
              <a:spLocks noChangeArrowheads="1"/>
            </p:cNvSpPr>
            <p:nvPr/>
          </p:nvSpPr>
          <p:spPr bwMode="gray">
            <a:xfrm>
              <a:off x="1224" y="2711"/>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25" name="Picture 29"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5" name="Group 30"/>
          <p:cNvGrpSpPr>
            <a:grpSpLocks/>
          </p:cNvGrpSpPr>
          <p:nvPr/>
        </p:nvGrpSpPr>
        <p:grpSpPr bwMode="auto">
          <a:xfrm>
            <a:off x="4951413" y="3968751"/>
            <a:ext cx="1263650" cy="1222375"/>
            <a:chOff x="2323" y="2847"/>
            <a:chExt cx="636" cy="616"/>
          </a:xfrm>
        </p:grpSpPr>
        <p:pic>
          <p:nvPicPr>
            <p:cNvPr id="246818" name="Picture 31" descr="circuler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4" name="Oval 32"/>
            <p:cNvSpPr>
              <a:spLocks noChangeArrowheads="1"/>
            </p:cNvSpPr>
            <p:nvPr/>
          </p:nvSpPr>
          <p:spPr bwMode="gray">
            <a:xfrm>
              <a:off x="2323" y="2847"/>
              <a:ext cx="632" cy="616"/>
            </a:xfrm>
            <a:prstGeom prst="ellipse">
              <a:avLst/>
            </a:prstGeom>
            <a:gradFill rotWithShape="1">
              <a:gsLst>
                <a:gs pos="0">
                  <a:schemeClr val="accent1">
                    <a:alpha val="80000"/>
                  </a:schemeClr>
                </a:gs>
                <a:gs pos="50000">
                  <a:schemeClr val="accent1">
                    <a:gamma/>
                    <a:shade val="60000"/>
                    <a:invGamma/>
                  </a:schemeClr>
                </a:gs>
                <a:gs pos="100000">
                  <a:schemeClr val="accent1">
                    <a:alpha val="80000"/>
                  </a:schemeClr>
                </a:gs>
              </a:gsLst>
              <a:lin ang="5400000" scaled="1"/>
            </a:gradFill>
            <a:ln w="9525" algn="ctr">
              <a:noFill/>
              <a:round/>
              <a:headEnd/>
              <a:tailEnd/>
            </a:ln>
            <a:effectLst/>
          </p:spPr>
          <p:txBody>
            <a:bodyPr wrap="none" anchor="ctr"/>
            <a:lstStyle/>
            <a:p>
              <a:pPr>
                <a:defRPr/>
              </a:pPr>
              <a:endParaRPr lang="en-US"/>
            </a:p>
          </p:txBody>
        </p:sp>
        <p:pic>
          <p:nvPicPr>
            <p:cNvPr id="246820" name="Picture 3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6" name="Group 34"/>
          <p:cNvGrpSpPr>
            <a:grpSpLocks/>
          </p:cNvGrpSpPr>
          <p:nvPr/>
        </p:nvGrpSpPr>
        <p:grpSpPr bwMode="auto">
          <a:xfrm>
            <a:off x="6978650" y="4370388"/>
            <a:ext cx="660400" cy="635000"/>
            <a:chOff x="3528" y="2759"/>
            <a:chExt cx="530" cy="512"/>
          </a:xfrm>
        </p:grpSpPr>
        <p:pic>
          <p:nvPicPr>
            <p:cNvPr id="246813" name="Picture 35" descr="circuler_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8" name="Oval 36"/>
            <p:cNvSpPr>
              <a:spLocks noChangeArrowheads="1"/>
            </p:cNvSpPr>
            <p:nvPr/>
          </p:nvSpPr>
          <p:spPr bwMode="gray">
            <a:xfrm>
              <a:off x="3528" y="2759"/>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17" name="Picture 3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797" name="Arc 38"/>
          <p:cNvSpPr>
            <a:spLocks/>
          </p:cNvSpPr>
          <p:nvPr/>
        </p:nvSpPr>
        <p:spPr bwMode="gray">
          <a:xfrm rot="692470">
            <a:off x="5956300" y="2906713"/>
            <a:ext cx="1951038" cy="933450"/>
          </a:xfrm>
          <a:custGeom>
            <a:avLst/>
            <a:gdLst>
              <a:gd name="T0" fmla="*/ 2147483646 w 18088"/>
              <a:gd name="T1" fmla="*/ 0 h 18769"/>
              <a:gd name="T2" fmla="*/ 2147483646 w 18088"/>
              <a:gd name="T3" fmla="*/ 2147483646 h 18769"/>
              <a:gd name="T4" fmla="*/ 0 w 18088"/>
              <a:gd name="T5" fmla="*/ 2147483646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8" name="Arc 39"/>
          <p:cNvSpPr>
            <a:spLocks/>
          </p:cNvSpPr>
          <p:nvPr/>
        </p:nvSpPr>
        <p:spPr bwMode="gray">
          <a:xfrm rot="692470">
            <a:off x="5802313" y="3811589"/>
            <a:ext cx="2328862" cy="657225"/>
          </a:xfrm>
          <a:custGeom>
            <a:avLst/>
            <a:gdLst>
              <a:gd name="T0" fmla="*/ 2147483646 w 21600"/>
              <a:gd name="T1" fmla="*/ 0 h 13223"/>
              <a:gd name="T2" fmla="*/ 2147483646 w 21600"/>
              <a:gd name="T3" fmla="*/ 2147483646 h 13223"/>
              <a:gd name="T4" fmla="*/ 0 w 21600"/>
              <a:gd name="T5" fmla="*/ 2147483646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9" name="Arc 40"/>
          <p:cNvSpPr>
            <a:spLocks/>
          </p:cNvSpPr>
          <p:nvPr/>
        </p:nvSpPr>
        <p:spPr bwMode="gray">
          <a:xfrm rot="692470">
            <a:off x="5764214" y="3740150"/>
            <a:ext cx="1309687" cy="1047750"/>
          </a:xfrm>
          <a:custGeom>
            <a:avLst/>
            <a:gdLst>
              <a:gd name="T0" fmla="*/ 2147483646 w 12127"/>
              <a:gd name="T1" fmla="*/ 2147483646 h 21079"/>
              <a:gd name="T2" fmla="*/ 2147483646 w 12127"/>
              <a:gd name="T3" fmla="*/ 2147483646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0" name="Arc 41"/>
          <p:cNvSpPr>
            <a:spLocks/>
          </p:cNvSpPr>
          <p:nvPr/>
        </p:nvSpPr>
        <p:spPr bwMode="gray">
          <a:xfrm rot="692470">
            <a:off x="4300538" y="3443288"/>
            <a:ext cx="1503362" cy="1009650"/>
          </a:xfrm>
          <a:custGeom>
            <a:avLst/>
            <a:gdLst>
              <a:gd name="T0" fmla="*/ 2147483646 w 13927"/>
              <a:gd name="T1" fmla="*/ 2147483646 h 20367"/>
              <a:gd name="T2" fmla="*/ 0 w 13927"/>
              <a:gd name="T3" fmla="*/ 2147483646 h 20367"/>
              <a:gd name="T4" fmla="*/ 2147483646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1" name="Arc 42"/>
          <p:cNvSpPr>
            <a:spLocks/>
          </p:cNvSpPr>
          <p:nvPr/>
        </p:nvSpPr>
        <p:spPr bwMode="gray">
          <a:xfrm rot="692470">
            <a:off x="3502025" y="3241675"/>
            <a:ext cx="2332038" cy="604838"/>
          </a:xfrm>
          <a:custGeom>
            <a:avLst/>
            <a:gdLst>
              <a:gd name="T0" fmla="*/ 2147483646 w 21600"/>
              <a:gd name="T1" fmla="*/ 2147483646 h 12198"/>
              <a:gd name="T2" fmla="*/ 2147483646 w 21600"/>
              <a:gd name="T3" fmla="*/ 0 h 12198"/>
              <a:gd name="T4" fmla="*/ 2147483646 w 21600"/>
              <a:gd name="T5" fmla="*/ 2147483646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2" name="Arc 43"/>
          <p:cNvSpPr>
            <a:spLocks/>
          </p:cNvSpPr>
          <p:nvPr/>
        </p:nvSpPr>
        <p:spPr bwMode="gray">
          <a:xfrm rot="692470">
            <a:off x="4156076" y="2522539"/>
            <a:ext cx="1808163" cy="903287"/>
          </a:xfrm>
          <a:custGeom>
            <a:avLst/>
            <a:gdLst>
              <a:gd name="T0" fmla="*/ 0 w 16756"/>
              <a:gd name="T1" fmla="*/ 2147483646 h 18207"/>
              <a:gd name="T2" fmla="*/ 2147483646 w 16756"/>
              <a:gd name="T3" fmla="*/ 0 h 18207"/>
              <a:gd name="T4" fmla="*/ 2147483646 w 16756"/>
              <a:gd name="T5" fmla="*/ 2147483646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3" name="Rectangle 44"/>
          <p:cNvSpPr>
            <a:spLocks noChangeArrowheads="1"/>
          </p:cNvSpPr>
          <p:nvPr/>
        </p:nvSpPr>
        <p:spPr bwMode="gray">
          <a:xfrm>
            <a:off x="3549650" y="2613025"/>
            <a:ext cx="3127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1800" b="1">
                <a:solidFill>
                  <a:srgbClr val="FFFFFF"/>
                </a:solidFill>
                <a:latin typeface=".VnTime" pitchFamily="34" charset="0"/>
              </a:rPr>
              <a:t>1</a:t>
            </a:r>
          </a:p>
        </p:txBody>
      </p:sp>
      <p:sp>
        <p:nvSpPr>
          <p:cNvPr id="246804" name="Rectangle 45"/>
          <p:cNvSpPr>
            <a:spLocks noChangeArrowheads="1"/>
          </p:cNvSpPr>
          <p:nvPr/>
        </p:nvSpPr>
        <p:spPr bwMode="gray">
          <a:xfrm>
            <a:off x="5395913" y="4359276"/>
            <a:ext cx="355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400" b="1">
                <a:solidFill>
                  <a:srgbClr val="FFFFFF"/>
                </a:solidFill>
                <a:latin typeface=".VnTime" pitchFamily="34" charset="0"/>
              </a:rPr>
              <a:t>3</a:t>
            </a:r>
          </a:p>
        </p:txBody>
      </p:sp>
      <p:sp>
        <p:nvSpPr>
          <p:cNvPr id="246805" name="Rectangle 46"/>
          <p:cNvSpPr>
            <a:spLocks noChangeArrowheads="1"/>
          </p:cNvSpPr>
          <p:nvPr/>
        </p:nvSpPr>
        <p:spPr bwMode="gray">
          <a:xfrm>
            <a:off x="7975601" y="3652839"/>
            <a:ext cx="3143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Clr>
                <a:srgbClr val="FF0066"/>
              </a:buClr>
              <a:buSzPct val="75000"/>
              <a:buFontTx/>
              <a:buNone/>
            </a:pPr>
            <a:r>
              <a:rPr lang="en-US" sz="1800" b="1">
                <a:solidFill>
                  <a:srgbClr val="FFFFFF"/>
                </a:solidFill>
                <a:latin typeface=".VnTime" pitchFamily="34" charset="0"/>
              </a:rPr>
              <a:t>2</a:t>
            </a:r>
          </a:p>
        </p:txBody>
      </p:sp>
      <p:sp>
        <p:nvSpPr>
          <p:cNvPr id="246806" name="AutoShape 47"/>
          <p:cNvSpPr>
            <a:spLocks/>
          </p:cNvSpPr>
          <p:nvPr/>
        </p:nvSpPr>
        <p:spPr bwMode="black">
          <a:xfrm>
            <a:off x="8610600" y="2351089"/>
            <a:ext cx="1898650" cy="858837"/>
          </a:xfrm>
          <a:prstGeom prst="accentCallout2">
            <a:avLst>
              <a:gd name="adj1" fmla="val 20991"/>
              <a:gd name="adj2" fmla="val -4014"/>
              <a:gd name="adj3" fmla="val 20991"/>
              <a:gd name="adj4" fmla="val -12375"/>
              <a:gd name="adj5" fmla="val 125657"/>
              <a:gd name="adj6" fmla="val -20736"/>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7" name="AutoShape 48"/>
          <p:cNvSpPr>
            <a:spLocks/>
          </p:cNvSpPr>
          <p:nvPr/>
        </p:nvSpPr>
        <p:spPr bwMode="black">
          <a:xfrm>
            <a:off x="6553201" y="5208588"/>
            <a:ext cx="2371725" cy="544512"/>
          </a:xfrm>
          <a:prstGeom prst="accentCallout2">
            <a:avLst>
              <a:gd name="adj1" fmla="val 20991"/>
              <a:gd name="adj2" fmla="val -3213"/>
              <a:gd name="adj3" fmla="val 20991"/>
              <a:gd name="adj4" fmla="val -13051"/>
              <a:gd name="adj5" fmla="val -40523"/>
              <a:gd name="adj6" fmla="val -23227"/>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8" name="AutoShape 49"/>
          <p:cNvSpPr>
            <a:spLocks/>
          </p:cNvSpPr>
          <p:nvPr/>
        </p:nvSpPr>
        <p:spPr bwMode="black">
          <a:xfrm>
            <a:off x="440645" y="1295400"/>
            <a:ext cx="2699432" cy="1652589"/>
          </a:xfrm>
          <a:prstGeom prst="accentCallout2">
            <a:avLst>
              <a:gd name="adj1" fmla="val 20991"/>
              <a:gd name="adj2" fmla="val 104255"/>
              <a:gd name="adj3" fmla="val 20991"/>
              <a:gd name="adj4" fmla="val 109218"/>
              <a:gd name="adj5" fmla="val 107287"/>
              <a:gd name="adj6" fmla="val 114449"/>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0000"/>
              </a:lnSpc>
              <a:spcBef>
                <a:spcPct val="0"/>
              </a:spcBef>
              <a:buFontTx/>
              <a:buNone/>
            </a:pPr>
            <a:r>
              <a:rPr lang="en-US" sz="2400" dirty="0" err="1">
                <a:solidFill>
                  <a:srgbClr val="9900CC"/>
                </a:solidFill>
                <a:latin typeface="+mj-lt"/>
              </a:rPr>
              <a:t>Mọi</a:t>
            </a:r>
            <a:r>
              <a:rPr lang="en-US" sz="2400" dirty="0">
                <a:solidFill>
                  <a:srgbClr val="9900CC"/>
                </a:solidFill>
                <a:latin typeface="+mj-lt"/>
              </a:rPr>
              <a:t> </a:t>
            </a:r>
            <a:r>
              <a:rPr lang="en-US" sz="2400" dirty="0" err="1">
                <a:solidFill>
                  <a:srgbClr val="9900CC"/>
                </a:solidFill>
                <a:latin typeface="+mj-lt"/>
              </a:rPr>
              <a:t>sự</a:t>
            </a:r>
            <a:r>
              <a:rPr lang="en-US" sz="2400" dirty="0">
                <a:solidFill>
                  <a:srgbClr val="9900CC"/>
                </a:solidFill>
                <a:latin typeface="+mj-lt"/>
              </a:rPr>
              <a:t> </a:t>
            </a:r>
            <a:r>
              <a:rPr lang="en-US" sz="2400" dirty="0" err="1">
                <a:solidFill>
                  <a:srgbClr val="9900CC"/>
                </a:solidFill>
                <a:latin typeface="+mj-lt"/>
              </a:rPr>
              <a:t>vật</a:t>
            </a:r>
            <a:r>
              <a:rPr lang="en-US" sz="2400" dirty="0">
                <a:solidFill>
                  <a:srgbClr val="9900CC"/>
                </a:solidFill>
                <a:latin typeface="+mj-lt"/>
              </a:rPr>
              <a:t> </a:t>
            </a:r>
            <a:r>
              <a:rPr lang="en-US" sz="2400" dirty="0" err="1">
                <a:solidFill>
                  <a:srgbClr val="9900CC"/>
                </a:solidFill>
                <a:latin typeface="+mj-lt"/>
              </a:rPr>
              <a:t>hiện</a:t>
            </a:r>
            <a:r>
              <a:rPr lang="en-US" sz="2400" dirty="0">
                <a:solidFill>
                  <a:srgbClr val="9900CC"/>
                </a:solidFill>
                <a:latin typeface="+mj-lt"/>
              </a:rPr>
              <a:t> </a:t>
            </a:r>
            <a:r>
              <a:rPr lang="en-US" sz="2400" dirty="0" err="1">
                <a:solidFill>
                  <a:srgbClr val="9900CC"/>
                </a:solidFill>
                <a:latin typeface="+mj-lt"/>
              </a:rPr>
              <a:t>tượng</a:t>
            </a:r>
            <a:r>
              <a:rPr lang="en-US" sz="2400" dirty="0">
                <a:solidFill>
                  <a:srgbClr val="9900CC"/>
                </a:solidFill>
                <a:latin typeface="+mj-lt"/>
              </a:rPr>
              <a:t> </a:t>
            </a:r>
            <a:r>
              <a:rPr lang="en-US" sz="2400" dirty="0" err="1">
                <a:solidFill>
                  <a:srgbClr val="9900CC"/>
                </a:solidFill>
                <a:latin typeface="+mj-lt"/>
              </a:rPr>
              <a:t>đều</a:t>
            </a:r>
            <a:r>
              <a:rPr lang="en-US" sz="2400" dirty="0">
                <a:solidFill>
                  <a:srgbClr val="9900CC"/>
                </a:solidFill>
                <a:latin typeface="+mj-lt"/>
              </a:rPr>
              <a:t> </a:t>
            </a:r>
            <a:r>
              <a:rPr lang="en-US" sz="2400" dirty="0" err="1">
                <a:solidFill>
                  <a:srgbClr val="9900CC"/>
                </a:solidFill>
                <a:latin typeface="+mj-lt"/>
              </a:rPr>
              <a:t>tồn</a:t>
            </a:r>
            <a:r>
              <a:rPr lang="en-US" sz="2400" dirty="0">
                <a:solidFill>
                  <a:srgbClr val="9900CC"/>
                </a:solidFill>
                <a:latin typeface="+mj-lt"/>
              </a:rPr>
              <a:t> </a:t>
            </a:r>
            <a:r>
              <a:rPr lang="en-US" sz="2400" dirty="0" err="1">
                <a:solidFill>
                  <a:srgbClr val="9900CC"/>
                </a:solidFill>
                <a:latin typeface="+mj-lt"/>
              </a:rPr>
              <a:t>tại</a:t>
            </a:r>
            <a:r>
              <a:rPr lang="en-US" sz="2400" dirty="0">
                <a:solidFill>
                  <a:srgbClr val="9900CC"/>
                </a:solidFill>
                <a:latin typeface="+mj-lt"/>
              </a:rPr>
              <a:t> </a:t>
            </a:r>
            <a:r>
              <a:rPr lang="en-US" sz="2400" dirty="0" err="1">
                <a:solidFill>
                  <a:srgbClr val="9900CC"/>
                </a:solidFill>
                <a:latin typeface="+mj-lt"/>
              </a:rPr>
              <a:t>trong</a:t>
            </a:r>
            <a:r>
              <a:rPr lang="en-US" sz="2400" dirty="0">
                <a:solidFill>
                  <a:srgbClr val="9900CC"/>
                </a:solidFill>
                <a:latin typeface="+mj-lt"/>
              </a:rPr>
              <a:t> </a:t>
            </a:r>
            <a:r>
              <a:rPr lang="en-US" sz="2400" dirty="0" err="1">
                <a:solidFill>
                  <a:srgbClr val="9900CC"/>
                </a:solidFill>
                <a:latin typeface="+mj-lt"/>
              </a:rPr>
              <a:t>muôn</a:t>
            </a:r>
            <a:r>
              <a:rPr lang="en-US" sz="2400" dirty="0">
                <a:solidFill>
                  <a:srgbClr val="9900CC"/>
                </a:solidFill>
                <a:latin typeface="+mj-lt"/>
              </a:rPr>
              <a:t> </a:t>
            </a:r>
            <a:r>
              <a:rPr lang="en-US" sz="2400" dirty="0" err="1">
                <a:solidFill>
                  <a:srgbClr val="9900CC"/>
                </a:solidFill>
                <a:latin typeface="+mj-lt"/>
              </a:rPr>
              <a:t>vàn</a:t>
            </a:r>
            <a:r>
              <a:rPr lang="en-US" sz="2400" dirty="0">
                <a:solidFill>
                  <a:srgbClr val="9900CC"/>
                </a:solidFill>
                <a:latin typeface="+mj-lt"/>
              </a:rPr>
              <a:t> MLH </a:t>
            </a:r>
            <a:r>
              <a:rPr lang="en-US" sz="2400" dirty="0" err="1">
                <a:solidFill>
                  <a:srgbClr val="9900CC"/>
                </a:solidFill>
                <a:latin typeface="+mj-lt"/>
              </a:rPr>
              <a:t>ràng</a:t>
            </a:r>
            <a:r>
              <a:rPr lang="en-US" sz="2400" dirty="0">
                <a:solidFill>
                  <a:srgbClr val="9900CC"/>
                </a:solidFill>
                <a:latin typeface="+mj-lt"/>
              </a:rPr>
              <a:t> </a:t>
            </a:r>
            <a:r>
              <a:rPr lang="en-US" sz="2400" dirty="0" err="1">
                <a:solidFill>
                  <a:srgbClr val="9900CC"/>
                </a:solidFill>
                <a:latin typeface="+mj-lt"/>
              </a:rPr>
              <a:t>buộc</a:t>
            </a:r>
            <a:r>
              <a:rPr lang="en-US" sz="2400" dirty="0">
                <a:solidFill>
                  <a:srgbClr val="9900CC"/>
                </a:solidFill>
                <a:latin typeface="+mj-lt"/>
              </a:rPr>
              <a:t> </a:t>
            </a:r>
            <a:r>
              <a:rPr lang="en-US" sz="2400" dirty="0" err="1">
                <a:solidFill>
                  <a:srgbClr val="9900CC"/>
                </a:solidFill>
                <a:latin typeface="+mj-lt"/>
              </a:rPr>
              <a:t>lẫn</a:t>
            </a:r>
            <a:r>
              <a:rPr lang="en-US" sz="2400" dirty="0">
                <a:solidFill>
                  <a:srgbClr val="9900CC"/>
                </a:solidFill>
                <a:latin typeface="+mj-lt"/>
              </a:rPr>
              <a:t> </a:t>
            </a:r>
            <a:r>
              <a:rPr lang="en-US" sz="2400" dirty="0" err="1">
                <a:solidFill>
                  <a:srgbClr val="9900CC"/>
                </a:solidFill>
                <a:latin typeface="+mj-lt"/>
              </a:rPr>
              <a:t>nhau</a:t>
            </a:r>
            <a:r>
              <a:rPr lang="en-US" sz="2400" dirty="0">
                <a:solidFill>
                  <a:srgbClr val="9900CC"/>
                </a:solidFill>
                <a:latin typeface="+mj-lt"/>
              </a:rPr>
              <a:t>  </a:t>
            </a:r>
          </a:p>
        </p:txBody>
      </p:sp>
      <p:sp>
        <p:nvSpPr>
          <p:cNvPr id="55" name="Rectangle 2"/>
          <p:cNvSpPr>
            <a:spLocks noChangeArrowheads="1"/>
          </p:cNvSpPr>
          <p:nvPr/>
        </p:nvSpPr>
        <p:spPr bwMode="auto">
          <a:xfrm>
            <a:off x="2495550" y="26035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800" b="1" u="sng" dirty="0" err="1">
                <a:solidFill>
                  <a:srgbClr val="C00000"/>
                </a:solidFill>
              </a:rPr>
              <a:t>Nội</a:t>
            </a:r>
            <a:r>
              <a:rPr kumimoji="1" lang="en-US" altLang="en-US" sz="2800" b="1" u="sng" dirty="0">
                <a:solidFill>
                  <a:srgbClr val="C00000"/>
                </a:solidFill>
              </a:rPr>
              <a:t> dung </a:t>
            </a:r>
            <a:r>
              <a:rPr kumimoji="1" lang="en-US" altLang="en-US" sz="2800" b="1" u="sng" dirty="0" err="1">
                <a:solidFill>
                  <a:srgbClr val="C00000"/>
                </a:solidFill>
              </a:rPr>
              <a:t>nguyên</a:t>
            </a:r>
            <a:r>
              <a:rPr kumimoji="1" lang="en-US" altLang="en-US" sz="2800" b="1" u="sng" dirty="0">
                <a:solidFill>
                  <a:srgbClr val="C00000"/>
                </a:solidFill>
              </a:rPr>
              <a:t> </a:t>
            </a:r>
            <a:r>
              <a:rPr kumimoji="1" lang="en-US" altLang="en-US" sz="2800" b="1" u="sng" dirty="0" err="1">
                <a:solidFill>
                  <a:srgbClr val="C00000"/>
                </a:solidFill>
              </a:rPr>
              <a:t>ly</a:t>
            </a:r>
            <a:r>
              <a:rPr kumimoji="1" lang="en-US" altLang="en-US" sz="2800" b="1" dirty="0">
                <a:solidFill>
                  <a:srgbClr val="C00000"/>
                </a:solidFill>
              </a:rPr>
              <a:t>́</a:t>
            </a:r>
          </a:p>
        </p:txBody>
      </p:sp>
      <p:sp>
        <p:nvSpPr>
          <p:cNvPr id="59" name="Rectangle 58"/>
          <p:cNvSpPr/>
          <p:nvPr/>
        </p:nvSpPr>
        <p:spPr>
          <a:xfrm>
            <a:off x="8674100" y="2295526"/>
            <a:ext cx="3216274" cy="1200329"/>
          </a:xfrm>
          <a:prstGeom prst="rect">
            <a:avLst/>
          </a:prstGeom>
        </p:spPr>
        <p:txBody>
          <a:bodyPr wrap="square">
            <a:spAutoFit/>
          </a:bodyPr>
          <a:lstStyle/>
          <a:p>
            <a:pPr marL="0" lvl="1" algn="ctr">
              <a:defRPr/>
            </a:pPr>
            <a:r>
              <a:rPr kumimoji="1" lang="en-US" sz="2400" dirty="0" err="1">
                <a:solidFill>
                  <a:srgbClr val="3333FF"/>
                </a:solidFill>
                <a:latin typeface="+mj-lt"/>
              </a:rPr>
              <a:t>Trong</a:t>
            </a:r>
            <a:r>
              <a:rPr kumimoji="1" lang="en-US" sz="2400" dirty="0">
                <a:solidFill>
                  <a:srgbClr val="3333FF"/>
                </a:solidFill>
                <a:latin typeface="+mj-lt"/>
              </a:rPr>
              <a:t> </a:t>
            </a:r>
            <a:r>
              <a:rPr kumimoji="1" lang="en-US" sz="2400" dirty="0" err="1">
                <a:solidFill>
                  <a:srgbClr val="3333FF"/>
                </a:solidFill>
                <a:latin typeface="+mj-lt"/>
              </a:rPr>
              <a:t>muôn</a:t>
            </a:r>
            <a:r>
              <a:rPr kumimoji="1" lang="en-US" sz="2400" dirty="0">
                <a:solidFill>
                  <a:srgbClr val="3333FF"/>
                </a:solidFill>
                <a:latin typeface="+mj-lt"/>
              </a:rPr>
              <a:t> </a:t>
            </a:r>
            <a:r>
              <a:rPr kumimoji="1" lang="en-US" sz="2400" dirty="0" err="1">
                <a:solidFill>
                  <a:srgbClr val="3333FF"/>
                </a:solidFill>
                <a:latin typeface="+mj-lt"/>
              </a:rPr>
              <a:t>vàn</a:t>
            </a:r>
            <a:r>
              <a:rPr kumimoji="1" lang="en-US" sz="2400" dirty="0">
                <a:solidFill>
                  <a:srgbClr val="3333FF"/>
                </a:solidFill>
                <a:latin typeface="+mj-lt"/>
              </a:rPr>
              <a:t> MLH chi </a:t>
            </a:r>
            <a:r>
              <a:rPr kumimoji="1" lang="en-US" sz="2400" dirty="0" err="1">
                <a:solidFill>
                  <a:srgbClr val="3333FF"/>
                </a:solidFill>
                <a:latin typeface="+mj-lt"/>
              </a:rPr>
              <a:t>phối</a:t>
            </a:r>
            <a:r>
              <a:rPr kumimoji="1" lang="en-US" sz="2400" dirty="0">
                <a:solidFill>
                  <a:srgbClr val="3333FF"/>
                </a:solidFill>
                <a:latin typeface="+mj-lt"/>
              </a:rPr>
              <a:t> </a:t>
            </a:r>
            <a:r>
              <a:rPr kumimoji="1" lang="en-US" sz="2400" dirty="0" err="1">
                <a:solidFill>
                  <a:srgbClr val="3333FF"/>
                </a:solidFill>
                <a:latin typeface="+mj-lt"/>
              </a:rPr>
              <a:t>sư</a:t>
            </a:r>
            <a:r>
              <a:rPr kumimoji="1" lang="en-US" sz="2400" dirty="0">
                <a:solidFill>
                  <a:srgbClr val="3333FF"/>
                </a:solidFill>
                <a:latin typeface="+mj-lt"/>
              </a:rPr>
              <a:t>̣ </a:t>
            </a:r>
            <a:r>
              <a:rPr kumimoji="1" lang="en-US" sz="2400" dirty="0" err="1">
                <a:solidFill>
                  <a:srgbClr val="3333FF"/>
                </a:solidFill>
                <a:latin typeface="+mj-lt"/>
              </a:rPr>
              <a:t>vật</a:t>
            </a:r>
            <a:r>
              <a:rPr kumimoji="1" lang="en-US" sz="2400" dirty="0">
                <a:solidFill>
                  <a:srgbClr val="3333FF"/>
                </a:solidFill>
                <a:latin typeface="+mj-lt"/>
              </a:rPr>
              <a:t> có </a:t>
            </a:r>
            <a:r>
              <a:rPr kumimoji="1" lang="en-US" sz="2400" dirty="0" err="1">
                <a:solidFill>
                  <a:srgbClr val="3333FF"/>
                </a:solidFill>
                <a:latin typeface="+mj-lt"/>
              </a:rPr>
              <a:t>những</a:t>
            </a:r>
            <a:r>
              <a:rPr kumimoji="1" lang="en-US" sz="2400" dirty="0">
                <a:solidFill>
                  <a:srgbClr val="3333FF"/>
                </a:solidFill>
                <a:latin typeface="+mj-lt"/>
              </a:rPr>
              <a:t> MLH </a:t>
            </a:r>
            <a:r>
              <a:rPr kumimoji="1" lang="en-US" sz="2400" dirty="0" err="1">
                <a:solidFill>
                  <a:srgbClr val="3333FF"/>
                </a:solidFill>
                <a:latin typeface="+mj-lt"/>
              </a:rPr>
              <a:t>phô</a:t>
            </a:r>
            <a:r>
              <a:rPr kumimoji="1" lang="en-US" sz="2400" dirty="0">
                <a:solidFill>
                  <a:srgbClr val="3333FF"/>
                </a:solidFill>
                <a:latin typeface="+mj-lt"/>
              </a:rPr>
              <a:t>̉ </a:t>
            </a:r>
            <a:r>
              <a:rPr kumimoji="1" lang="en-US" sz="2400" dirty="0" err="1">
                <a:solidFill>
                  <a:srgbClr val="3333FF"/>
                </a:solidFill>
                <a:latin typeface="+mj-lt"/>
              </a:rPr>
              <a:t>biến</a:t>
            </a:r>
            <a:r>
              <a:rPr kumimoji="1" lang="en-US" sz="2400" dirty="0">
                <a:solidFill>
                  <a:srgbClr val="3333FF"/>
                </a:solidFill>
                <a:latin typeface="+mj-lt"/>
              </a:rPr>
              <a:t>.</a:t>
            </a:r>
          </a:p>
        </p:txBody>
      </p:sp>
      <p:sp>
        <p:nvSpPr>
          <p:cNvPr id="4" name="Rectangle 3"/>
          <p:cNvSpPr/>
          <p:nvPr/>
        </p:nvSpPr>
        <p:spPr>
          <a:xfrm>
            <a:off x="7486651" y="5042557"/>
            <a:ext cx="4575173" cy="1569660"/>
          </a:xfrm>
          <a:prstGeom prst="rect">
            <a:avLst/>
          </a:prstGeom>
        </p:spPr>
        <p:txBody>
          <a:bodyPr wrap="square">
            <a:spAutoFit/>
          </a:bodyPr>
          <a:lstStyle/>
          <a:p>
            <a:pPr marL="0" lvl="1" algn="ctr">
              <a:defRPr/>
            </a:pPr>
            <a:r>
              <a:rPr kumimoji="1" lang="en-US" sz="2400" dirty="0">
                <a:solidFill>
                  <a:srgbClr val="339933"/>
                </a:solidFill>
                <a:latin typeface="+mj-lt"/>
              </a:rPr>
              <a:t>MLH chi </a:t>
            </a:r>
            <a:r>
              <a:rPr kumimoji="1" lang="en-US" sz="2400" dirty="0" err="1">
                <a:solidFill>
                  <a:srgbClr val="339933"/>
                </a:solidFill>
                <a:latin typeface="+mj-lt"/>
              </a:rPr>
              <a:t>phối</a:t>
            </a:r>
            <a:r>
              <a:rPr kumimoji="1" lang="en-US" sz="2400" dirty="0">
                <a:solidFill>
                  <a:srgbClr val="339933"/>
                </a:solidFill>
                <a:latin typeface="+mj-lt"/>
              </a:rPr>
              <a:t> </a:t>
            </a:r>
            <a:r>
              <a:rPr kumimoji="1" lang="en-US" sz="2400" dirty="0" err="1">
                <a:solidFill>
                  <a:srgbClr val="339933"/>
                </a:solidFill>
                <a:latin typeface="+mj-lt"/>
              </a:rPr>
              <a:t>một</a:t>
            </a:r>
            <a:r>
              <a:rPr kumimoji="1" lang="en-US" sz="2400" dirty="0">
                <a:solidFill>
                  <a:srgbClr val="339933"/>
                </a:solidFill>
                <a:latin typeface="+mj-lt"/>
              </a:rPr>
              <a:t> </a:t>
            </a:r>
            <a:r>
              <a:rPr kumimoji="1" lang="en-US" sz="2400" dirty="0" err="1">
                <a:solidFill>
                  <a:srgbClr val="339933"/>
                </a:solidFill>
                <a:latin typeface="+mj-lt"/>
              </a:rPr>
              <a:t>cách</a:t>
            </a:r>
            <a:r>
              <a:rPr kumimoji="1" lang="en-US" sz="2400" dirty="0">
                <a:solidFill>
                  <a:srgbClr val="339933"/>
                </a:solidFill>
                <a:latin typeface="+mj-lt"/>
              </a:rPr>
              <a:t> </a:t>
            </a:r>
            <a:r>
              <a:rPr kumimoji="1" lang="en-US" sz="2400" dirty="0" err="1">
                <a:solidFill>
                  <a:srgbClr val="339933"/>
                </a:solidFill>
                <a:latin typeface="+mj-lt"/>
              </a:rPr>
              <a:t>tổng</a:t>
            </a:r>
            <a:r>
              <a:rPr kumimoji="1" lang="en-US" sz="2400" dirty="0">
                <a:solidFill>
                  <a:srgbClr val="339933"/>
                </a:solidFill>
                <a:latin typeface="+mj-lt"/>
              </a:rPr>
              <a:t> </a:t>
            </a:r>
            <a:r>
              <a:rPr kumimoji="1" lang="en-US" sz="2400" dirty="0" err="1">
                <a:solidFill>
                  <a:srgbClr val="339933"/>
                </a:solidFill>
                <a:latin typeface="+mj-lt"/>
              </a:rPr>
              <a:t>quát</a:t>
            </a:r>
            <a:r>
              <a:rPr kumimoji="1" lang="en-US" sz="2400" dirty="0">
                <a:solidFill>
                  <a:srgbClr val="339933"/>
                </a:solidFill>
                <a:latin typeface="+mj-lt"/>
              </a:rPr>
              <a:t> quá </a:t>
            </a:r>
            <a:r>
              <a:rPr kumimoji="1" lang="en-US" sz="2400" dirty="0" err="1">
                <a:solidFill>
                  <a:srgbClr val="339933"/>
                </a:solidFill>
                <a:latin typeface="+mj-lt"/>
              </a:rPr>
              <a:t>trình</a:t>
            </a:r>
            <a:r>
              <a:rPr kumimoji="1" lang="en-US" sz="2400" dirty="0">
                <a:solidFill>
                  <a:srgbClr val="339933"/>
                </a:solidFill>
                <a:latin typeface="+mj-lt"/>
              </a:rPr>
              <a:t> </a:t>
            </a:r>
            <a:r>
              <a:rPr kumimoji="1" lang="en-US" sz="2400" dirty="0" err="1">
                <a:solidFill>
                  <a:srgbClr val="339933"/>
                </a:solidFill>
                <a:latin typeface="+mj-lt"/>
              </a:rPr>
              <a:t>vận</a:t>
            </a:r>
            <a:r>
              <a:rPr kumimoji="1" lang="en-US" sz="2400" dirty="0">
                <a:solidFill>
                  <a:srgbClr val="339933"/>
                </a:solidFill>
                <a:latin typeface="+mj-lt"/>
              </a:rPr>
              <a:t> </a:t>
            </a:r>
            <a:r>
              <a:rPr kumimoji="1" lang="en-US" sz="2400" dirty="0" err="1">
                <a:solidFill>
                  <a:srgbClr val="339933"/>
                </a:solidFill>
                <a:latin typeface="+mj-lt"/>
              </a:rPr>
              <a:t>động</a:t>
            </a:r>
            <a:r>
              <a:rPr kumimoji="1" lang="en-US" sz="2400" dirty="0">
                <a:solidFill>
                  <a:srgbClr val="339933"/>
                </a:solidFill>
                <a:latin typeface="+mj-lt"/>
              </a:rPr>
              <a:t>, </a:t>
            </a:r>
            <a:r>
              <a:rPr kumimoji="1" lang="en-US" sz="2400" dirty="0" err="1">
                <a:solidFill>
                  <a:srgbClr val="339933"/>
                </a:solidFill>
                <a:latin typeface="+mj-lt"/>
              </a:rPr>
              <a:t>phát</a:t>
            </a:r>
            <a:r>
              <a:rPr kumimoji="1" lang="en-US" sz="2400" dirty="0">
                <a:solidFill>
                  <a:srgbClr val="339933"/>
                </a:solidFill>
                <a:latin typeface="+mj-lt"/>
              </a:rPr>
              <a:t> </a:t>
            </a:r>
            <a:r>
              <a:rPr kumimoji="1" lang="en-US" sz="2400" dirty="0" err="1">
                <a:solidFill>
                  <a:srgbClr val="339933"/>
                </a:solidFill>
                <a:latin typeface="+mj-lt"/>
              </a:rPr>
              <a:t>triển</a:t>
            </a:r>
            <a:r>
              <a:rPr kumimoji="1" lang="en-US" sz="2400" dirty="0">
                <a:solidFill>
                  <a:srgbClr val="339933"/>
                </a:solidFill>
                <a:latin typeface="+mj-lt"/>
              </a:rPr>
              <a:t> </a:t>
            </a:r>
            <a:r>
              <a:rPr kumimoji="1" lang="en-US" sz="2400" dirty="0" err="1">
                <a:solidFill>
                  <a:srgbClr val="339933"/>
                </a:solidFill>
                <a:latin typeface="+mj-lt"/>
              </a:rPr>
              <a:t>của</a:t>
            </a:r>
            <a:r>
              <a:rPr kumimoji="1" lang="en-US" sz="2400" dirty="0">
                <a:solidFill>
                  <a:srgbClr val="339933"/>
                </a:solidFill>
                <a:latin typeface="+mj-lt"/>
              </a:rPr>
              <a:t> </a:t>
            </a:r>
            <a:r>
              <a:rPr kumimoji="1" lang="en-US" sz="2400" dirty="0" err="1">
                <a:solidFill>
                  <a:srgbClr val="339933"/>
                </a:solidFill>
                <a:latin typeface="+mj-lt"/>
              </a:rPr>
              <a:t>mọi</a:t>
            </a:r>
            <a:r>
              <a:rPr kumimoji="1" lang="en-US" sz="2400" dirty="0">
                <a:solidFill>
                  <a:srgbClr val="339933"/>
                </a:solidFill>
                <a:latin typeface="+mj-lt"/>
              </a:rPr>
              <a:t> </a:t>
            </a:r>
            <a:r>
              <a:rPr kumimoji="1" lang="en-US" sz="2400" dirty="0" err="1">
                <a:solidFill>
                  <a:srgbClr val="339933"/>
                </a:solidFill>
                <a:latin typeface="+mj-lt"/>
              </a:rPr>
              <a:t>sư</a:t>
            </a:r>
            <a:r>
              <a:rPr kumimoji="1" lang="en-US" sz="2400" dirty="0">
                <a:solidFill>
                  <a:srgbClr val="339933"/>
                </a:solidFill>
                <a:latin typeface="+mj-lt"/>
              </a:rPr>
              <a:t>̣ </a:t>
            </a:r>
            <a:r>
              <a:rPr kumimoji="1" lang="en-US" sz="2400" dirty="0" err="1">
                <a:solidFill>
                  <a:srgbClr val="339933"/>
                </a:solidFill>
                <a:latin typeface="+mj-lt"/>
              </a:rPr>
              <a:t>vật</a:t>
            </a:r>
            <a:r>
              <a:rPr kumimoji="1" lang="en-US" sz="2400" dirty="0">
                <a:solidFill>
                  <a:srgbClr val="339933"/>
                </a:solidFill>
                <a:latin typeface="+mj-lt"/>
              </a:rPr>
              <a:t>, </a:t>
            </a:r>
            <a:r>
              <a:rPr kumimoji="1" lang="en-US" sz="2400" dirty="0" err="1">
                <a:solidFill>
                  <a:srgbClr val="339933"/>
                </a:solidFill>
                <a:latin typeface="+mj-lt"/>
              </a:rPr>
              <a:t>hiện</a:t>
            </a:r>
            <a:r>
              <a:rPr kumimoji="1" lang="en-US" sz="2400" dirty="0">
                <a:solidFill>
                  <a:srgbClr val="339933"/>
                </a:solidFill>
                <a:latin typeface="+mj-lt"/>
              </a:rPr>
              <a:t> </a:t>
            </a:r>
            <a:r>
              <a:rPr kumimoji="1" lang="en-US" sz="2400" dirty="0" err="1">
                <a:solidFill>
                  <a:srgbClr val="339933"/>
                </a:solidFill>
                <a:latin typeface="+mj-lt"/>
              </a:rPr>
              <a:t>tượng</a:t>
            </a:r>
            <a:r>
              <a:rPr kumimoji="1" lang="en-US" sz="2400" dirty="0">
                <a:solidFill>
                  <a:srgbClr val="339933"/>
                </a:solidFill>
                <a:latin typeface="+mj-lt"/>
              </a:rPr>
              <a:t> </a:t>
            </a:r>
            <a:r>
              <a:rPr kumimoji="1" lang="en-US" sz="2400" dirty="0" err="1">
                <a:solidFill>
                  <a:srgbClr val="339933"/>
                </a:solidFill>
                <a:latin typeface="+mj-lt"/>
              </a:rPr>
              <a:t>xảy</a:t>
            </a:r>
            <a:r>
              <a:rPr kumimoji="1" lang="en-US" sz="2400" dirty="0">
                <a:solidFill>
                  <a:srgbClr val="339933"/>
                </a:solidFill>
                <a:latin typeface="+mj-lt"/>
              </a:rPr>
              <a:t> </a:t>
            </a:r>
            <a:r>
              <a:rPr kumimoji="1" lang="en-US" sz="2400" dirty="0" err="1">
                <a:solidFill>
                  <a:srgbClr val="339933"/>
                </a:solidFill>
                <a:latin typeface="+mj-lt"/>
              </a:rPr>
              <a:t>ra</a:t>
            </a:r>
            <a:r>
              <a:rPr kumimoji="1" lang="en-US" sz="2400" dirty="0">
                <a:solidFill>
                  <a:srgbClr val="339933"/>
                </a:solidFill>
                <a:latin typeface="+mj-lt"/>
              </a:rPr>
              <a:t> </a:t>
            </a:r>
            <a:r>
              <a:rPr kumimoji="1" lang="en-US" sz="2400" dirty="0" err="1">
                <a:solidFill>
                  <a:srgbClr val="339933"/>
                </a:solidFill>
                <a:latin typeface="+mj-lt"/>
              </a:rPr>
              <a:t>trong</a:t>
            </a:r>
            <a:r>
              <a:rPr kumimoji="1" lang="en-US" sz="2400" dirty="0">
                <a:solidFill>
                  <a:srgbClr val="339933"/>
                </a:solidFill>
                <a:latin typeface="+mj-lt"/>
              </a:rPr>
              <a:t> </a:t>
            </a:r>
            <a:r>
              <a:rPr kumimoji="1" lang="en-US" sz="2400" dirty="0" err="1">
                <a:solidFill>
                  <a:srgbClr val="339933"/>
                </a:solidFill>
                <a:latin typeface="+mj-lt"/>
              </a:rPr>
              <a:t>thê</a:t>
            </a:r>
            <a:r>
              <a:rPr kumimoji="1" lang="en-US" sz="2400" dirty="0">
                <a:solidFill>
                  <a:srgbClr val="339933"/>
                </a:solidFill>
                <a:latin typeface="+mj-lt"/>
              </a:rPr>
              <a:t>́ </a:t>
            </a:r>
            <a:r>
              <a:rPr kumimoji="1" lang="en-US" sz="2400" dirty="0" err="1">
                <a:solidFill>
                  <a:srgbClr val="339933"/>
                </a:solidFill>
                <a:latin typeface="+mj-lt"/>
              </a:rPr>
              <a:t>giới</a:t>
            </a:r>
            <a:r>
              <a:rPr kumimoji="1" lang="en-US" sz="2400" dirty="0">
                <a:solidFill>
                  <a:srgbClr val="339933"/>
                </a:solidFill>
                <a:latin typeface="+mj-lt"/>
              </a:rPr>
              <a:t>.</a:t>
            </a:r>
          </a:p>
        </p:txBody>
      </p:sp>
    </p:spTree>
    <p:extLst>
      <p:ext uri="{BB962C8B-B14F-4D97-AF65-F5344CB8AC3E}">
        <p14:creationId xmlns:p14="http://schemas.microsoft.com/office/powerpoint/2010/main" val="18023613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246786"/>
                                        </p:tgtEl>
                                        <p:attrNameLst>
                                          <p:attrName>style.visibility</p:attrName>
                                        </p:attrNameLst>
                                      </p:cBhvr>
                                      <p:to>
                                        <p:strVal val="visible"/>
                                      </p:to>
                                    </p:set>
                                    <p:animEffect transition="in" filter="fade">
                                      <p:cBhvr>
                                        <p:cTn id="15" dur="1000"/>
                                        <p:tgtEl>
                                          <p:spTgt spid="246786"/>
                                        </p:tgtEl>
                                      </p:cBhvr>
                                    </p:animEffect>
                                    <p:anim calcmode="lin" valueType="num">
                                      <p:cBhvr>
                                        <p:cTn id="16" dur="1000" fill="hold"/>
                                        <p:tgtEl>
                                          <p:spTgt spid="246786"/>
                                        </p:tgtEl>
                                        <p:attrNameLst>
                                          <p:attrName>ppt_x</p:attrName>
                                        </p:attrNameLst>
                                      </p:cBhvr>
                                      <p:tavLst>
                                        <p:tav tm="0">
                                          <p:val>
                                            <p:strVal val="#ppt_x"/>
                                          </p:val>
                                        </p:tav>
                                        <p:tav tm="100000">
                                          <p:val>
                                            <p:strVal val="#ppt_x"/>
                                          </p:val>
                                        </p:tav>
                                      </p:tavLst>
                                    </p:anim>
                                    <p:anim calcmode="lin" valueType="num">
                                      <p:cBhvr>
                                        <p:cTn id="17" dur="1000" fill="hold"/>
                                        <p:tgtEl>
                                          <p:spTgt spid="246786"/>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246808"/>
                                        </p:tgtEl>
                                        <p:attrNameLst>
                                          <p:attrName>style.visibility</p:attrName>
                                        </p:attrNameLst>
                                      </p:cBhvr>
                                      <p:to>
                                        <p:strVal val="visible"/>
                                      </p:to>
                                    </p:set>
                                    <p:animEffect transition="in" filter="fade">
                                      <p:cBhvr>
                                        <p:cTn id="22" dur="1000"/>
                                        <p:tgtEl>
                                          <p:spTgt spid="246808"/>
                                        </p:tgtEl>
                                      </p:cBhvr>
                                    </p:animEffect>
                                    <p:anim calcmode="lin" valueType="num">
                                      <p:cBhvr>
                                        <p:cTn id="23" dur="1000" fill="hold"/>
                                        <p:tgtEl>
                                          <p:spTgt spid="246808"/>
                                        </p:tgtEl>
                                        <p:attrNameLst>
                                          <p:attrName>ppt_x</p:attrName>
                                        </p:attrNameLst>
                                      </p:cBhvr>
                                      <p:tavLst>
                                        <p:tav tm="0">
                                          <p:val>
                                            <p:strVal val="#ppt_x"/>
                                          </p:val>
                                        </p:tav>
                                        <p:tav tm="100000">
                                          <p:val>
                                            <p:strVal val="#ppt_x"/>
                                          </p:val>
                                        </p:tav>
                                      </p:tavLst>
                                    </p:anim>
                                    <p:anim calcmode="lin" valueType="num">
                                      <p:cBhvr>
                                        <p:cTn id="24" dur="1000" fill="hold"/>
                                        <p:tgtEl>
                                          <p:spTgt spid="24680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9"/>
                                        </p:tgtEl>
                                        <p:attrNameLst>
                                          <p:attrName>style.visibility</p:attrName>
                                        </p:attrNameLst>
                                      </p:cBhvr>
                                      <p:to>
                                        <p:strVal val="visible"/>
                                      </p:to>
                                    </p:set>
                                    <p:anim calcmode="lin" valueType="num">
                                      <p:cBhvr additive="base">
                                        <p:cTn id="29" dur="500" fill="hold"/>
                                        <p:tgtEl>
                                          <p:spTgt spid="59"/>
                                        </p:tgtEl>
                                        <p:attrNameLst>
                                          <p:attrName>ppt_x</p:attrName>
                                        </p:attrNameLst>
                                      </p:cBhvr>
                                      <p:tavLst>
                                        <p:tav tm="0">
                                          <p:val>
                                            <p:strVal val="#ppt_x"/>
                                          </p:val>
                                        </p:tav>
                                        <p:tav tm="100000">
                                          <p:val>
                                            <p:strVal val="#ppt_x"/>
                                          </p:val>
                                        </p:tav>
                                      </p:tavLst>
                                    </p:anim>
                                    <p:anim calcmode="lin" valueType="num">
                                      <p:cBhvr additive="base">
                                        <p:cTn id="30"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1000"/>
                                        <p:tgtEl>
                                          <p:spTgt spid="4"/>
                                        </p:tgtEl>
                                      </p:cBhvr>
                                    </p:animEffect>
                                    <p:anim calcmode="lin" valueType="num">
                                      <p:cBhvr>
                                        <p:cTn id="36" dur="1000" fill="hold"/>
                                        <p:tgtEl>
                                          <p:spTgt spid="4"/>
                                        </p:tgtEl>
                                        <p:attrNameLst>
                                          <p:attrName>ppt_x</p:attrName>
                                        </p:attrNameLst>
                                      </p:cBhvr>
                                      <p:tavLst>
                                        <p:tav tm="0">
                                          <p:val>
                                            <p:strVal val="#ppt_x"/>
                                          </p:val>
                                        </p:tav>
                                        <p:tav tm="100000">
                                          <p:val>
                                            <p:strVal val="#ppt_x"/>
                                          </p:val>
                                        </p:tav>
                                      </p:tavLst>
                                    </p:anim>
                                    <p:anim calcmode="lin" valueType="num">
                                      <p:cBhvr>
                                        <p:cTn id="3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808" grpId="0" animBg="1"/>
      <p:bldP spid="55" grpId="0"/>
      <p:bldP spid="59" grpId="0"/>
      <p:bldP spid="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Freeform 3"/>
          <p:cNvSpPr>
            <a:spLocks/>
          </p:cNvSpPr>
          <p:nvPr/>
        </p:nvSpPr>
        <p:spPr bwMode="gray">
          <a:xfrm>
            <a:off x="4127500" y="3006746"/>
            <a:ext cx="1900238" cy="1593829"/>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1" name="Freeform 4"/>
          <p:cNvSpPr>
            <a:spLocks/>
          </p:cNvSpPr>
          <p:nvPr/>
        </p:nvSpPr>
        <p:spPr bwMode="gray">
          <a:xfrm>
            <a:off x="7392644" y="3082700"/>
            <a:ext cx="366712" cy="1562100"/>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2" name="Freeform 5"/>
          <p:cNvSpPr>
            <a:spLocks/>
          </p:cNvSpPr>
          <p:nvPr/>
        </p:nvSpPr>
        <p:spPr bwMode="gray">
          <a:xfrm flipH="1">
            <a:off x="8835153" y="3082700"/>
            <a:ext cx="2137647" cy="151787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grpSp>
        <p:nvGrpSpPr>
          <p:cNvPr id="247813" name="Group 6"/>
          <p:cNvGrpSpPr>
            <a:grpSpLocks/>
          </p:cNvGrpSpPr>
          <p:nvPr/>
        </p:nvGrpSpPr>
        <p:grpSpPr bwMode="auto">
          <a:xfrm>
            <a:off x="3798937" y="4600575"/>
            <a:ext cx="2438687" cy="1801812"/>
            <a:chOff x="4320" y="1152"/>
            <a:chExt cx="414" cy="402"/>
          </a:xfrm>
          <a:solidFill>
            <a:srgbClr val="3333FF"/>
          </a:solidFill>
        </p:grpSpPr>
        <p:sp>
          <p:nvSpPr>
            <p:cNvPr id="14343" name="AutoShape 7"/>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4"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247814" name="Rectangle 9"/>
          <p:cNvSpPr>
            <a:spLocks noChangeArrowheads="1"/>
          </p:cNvSpPr>
          <p:nvPr/>
        </p:nvSpPr>
        <p:spPr bwMode="gray">
          <a:xfrm>
            <a:off x="3969443" y="4918190"/>
            <a:ext cx="209767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pt-BR" sz="2800" b="1" dirty="0">
                <a:solidFill>
                  <a:schemeClr val="bg1"/>
                </a:solidFill>
                <a:latin typeface=".VnTime" pitchFamily="34" charset="0"/>
              </a:rPr>
              <a:t>Quan </a:t>
            </a:r>
            <a:r>
              <a:rPr lang="pt-BR" sz="2800" b="1" dirty="0" smtClean="0">
                <a:solidFill>
                  <a:schemeClr val="bg1"/>
                </a:solidFill>
                <a:latin typeface=".VnTime" pitchFamily="34" charset="0"/>
              </a:rPr>
              <a:t>điểm</a:t>
            </a:r>
            <a:endParaRPr lang="pt-BR" sz="2800" b="1" dirty="0">
              <a:solidFill>
                <a:schemeClr val="bg1"/>
              </a:solidFill>
              <a:latin typeface=".VnTime" pitchFamily="34" charset="0"/>
            </a:endParaRPr>
          </a:p>
          <a:p>
            <a:pPr algn="ctr" eaLnBrk="1" hangingPunct="1">
              <a:spcBef>
                <a:spcPct val="0"/>
              </a:spcBef>
              <a:buFontTx/>
              <a:buNone/>
            </a:pPr>
            <a:r>
              <a:rPr lang="pt-BR" sz="2800" b="1" dirty="0">
                <a:solidFill>
                  <a:schemeClr val="bg1"/>
                </a:solidFill>
                <a:latin typeface=".VnTime" pitchFamily="34" charset="0"/>
              </a:rPr>
              <a:t> toàn </a:t>
            </a:r>
            <a:r>
              <a:rPr lang="pt-BR" sz="2800" b="1" dirty="0" smtClean="0">
                <a:solidFill>
                  <a:schemeClr val="bg1"/>
                </a:solidFill>
                <a:latin typeface=".VnTime" pitchFamily="34" charset="0"/>
              </a:rPr>
              <a:t>diện </a:t>
            </a:r>
            <a:endParaRPr lang="en-US" sz="2800" b="1" dirty="0">
              <a:solidFill>
                <a:schemeClr val="bg1"/>
              </a:solidFill>
            </a:endParaRPr>
          </a:p>
        </p:txBody>
      </p:sp>
      <p:grpSp>
        <p:nvGrpSpPr>
          <p:cNvPr id="247815" name="Group 10"/>
          <p:cNvGrpSpPr>
            <a:grpSpLocks/>
          </p:cNvGrpSpPr>
          <p:nvPr/>
        </p:nvGrpSpPr>
        <p:grpSpPr bwMode="auto">
          <a:xfrm>
            <a:off x="6386276" y="4608132"/>
            <a:ext cx="2202922" cy="1801812"/>
            <a:chOff x="4320" y="1152"/>
            <a:chExt cx="414" cy="402"/>
          </a:xfrm>
        </p:grpSpPr>
        <p:sp>
          <p:nvSpPr>
            <p:cNvPr id="14347" name="AutoShape 11"/>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8"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eaLnBrk="1" hangingPunct="1">
                <a:defRPr/>
              </a:pPr>
              <a:endParaRPr lang="en-US">
                <a:solidFill>
                  <a:srgbClr val="85218F"/>
                </a:solidFill>
                <a:latin typeface="Arial" charset="0"/>
              </a:endParaRPr>
            </a:p>
          </p:txBody>
        </p:sp>
      </p:grpSp>
      <p:grpSp>
        <p:nvGrpSpPr>
          <p:cNvPr id="247816" name="Group 13"/>
          <p:cNvGrpSpPr>
            <a:grpSpLocks/>
          </p:cNvGrpSpPr>
          <p:nvPr/>
        </p:nvGrpSpPr>
        <p:grpSpPr bwMode="auto">
          <a:xfrm>
            <a:off x="8765724" y="4647617"/>
            <a:ext cx="2458821" cy="1735137"/>
            <a:chOff x="4320" y="1152"/>
            <a:chExt cx="414" cy="402"/>
          </a:xfrm>
          <a:solidFill>
            <a:srgbClr val="00B050"/>
          </a:solidFill>
        </p:grpSpPr>
        <p:sp>
          <p:nvSpPr>
            <p:cNvPr id="14350" name="AutoShape 14"/>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51"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14352" name="Rectangle 16"/>
          <p:cNvSpPr>
            <a:spLocks noChangeArrowheads="1"/>
          </p:cNvSpPr>
          <p:nvPr/>
        </p:nvSpPr>
        <p:spPr bwMode="gray">
          <a:xfrm>
            <a:off x="6564125" y="4736650"/>
            <a:ext cx="1805175" cy="1569660"/>
          </a:xfrm>
          <a:prstGeom prst="rect">
            <a:avLst/>
          </a:prstGeom>
          <a:noFill/>
          <a:ln w="9525" algn="ctr">
            <a:noFill/>
            <a:miter lim="800000"/>
            <a:headEnd/>
            <a:tailEnd/>
          </a:ln>
          <a:effectLst/>
        </p:spPr>
        <p:txBody>
          <a:bodyPr wrap="square">
            <a:spAutoFit/>
            <a:flatTx/>
          </a:bodyPr>
          <a:lstStyle/>
          <a:p>
            <a:pPr algn="ctr" eaLnBrk="1" hangingPunct="1">
              <a:defRPr/>
            </a:pPr>
            <a:r>
              <a:rPr lang="en-US" sz="2400" b="1" dirty="0" err="1">
                <a:solidFill>
                  <a:schemeClr val="bg1"/>
                </a:solidFill>
                <a:latin typeface="+mj-lt"/>
                <a:cs typeface="Arial" charset="0"/>
              </a:rPr>
              <a:t>Quan</a:t>
            </a:r>
            <a:r>
              <a:rPr lang="en-US" sz="2400" b="1" dirty="0">
                <a:solidFill>
                  <a:schemeClr val="bg1"/>
                </a:solidFill>
                <a:latin typeface="+mj-lt"/>
                <a:cs typeface="Arial" charset="0"/>
              </a:rPr>
              <a:t> </a:t>
            </a:r>
          </a:p>
          <a:p>
            <a:pPr algn="ctr" eaLnBrk="1" hangingPunct="1">
              <a:defRPr/>
            </a:pPr>
            <a:r>
              <a:rPr lang="pt-BR" sz="2400" b="1" dirty="0">
                <a:solidFill>
                  <a:schemeClr val="bg1"/>
                </a:solidFill>
                <a:latin typeface="+mj-lt"/>
              </a:rPr>
              <a:t>điểm </a:t>
            </a:r>
          </a:p>
          <a:p>
            <a:pPr algn="ctr" eaLnBrk="1" hangingPunct="1">
              <a:defRPr/>
            </a:pPr>
            <a:r>
              <a:rPr lang="pt-BR" sz="2400" b="1" dirty="0">
                <a:solidFill>
                  <a:schemeClr val="bg1"/>
                </a:solidFill>
                <a:latin typeface="+mj-lt"/>
              </a:rPr>
              <a:t>lịch sử </a:t>
            </a:r>
          </a:p>
          <a:p>
            <a:pPr algn="ctr" eaLnBrk="1" hangingPunct="1">
              <a:defRPr/>
            </a:pPr>
            <a:r>
              <a:rPr lang="pt-BR" sz="2400" b="1" dirty="0">
                <a:solidFill>
                  <a:schemeClr val="bg1"/>
                </a:solidFill>
                <a:latin typeface="+mj-lt"/>
              </a:rPr>
              <a:t>- cụ thể</a:t>
            </a:r>
            <a:endParaRPr lang="en-US" sz="2400" b="1" dirty="0">
              <a:solidFill>
                <a:schemeClr val="bg1"/>
              </a:solidFill>
              <a:latin typeface="+mj-lt"/>
              <a:cs typeface="Arial" charset="0"/>
            </a:endParaRPr>
          </a:p>
        </p:txBody>
      </p:sp>
      <p:sp>
        <p:nvSpPr>
          <p:cNvPr id="247818" name="Rectangle 17"/>
          <p:cNvSpPr>
            <a:spLocks noChangeArrowheads="1"/>
          </p:cNvSpPr>
          <p:nvPr/>
        </p:nvSpPr>
        <p:spPr bwMode="gray">
          <a:xfrm>
            <a:off x="8765724" y="4724208"/>
            <a:ext cx="251864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2400" b="1" dirty="0" err="1">
                <a:solidFill>
                  <a:srgbClr val="FFFFFF"/>
                </a:solidFill>
              </a:rPr>
              <a:t>Tránh</a:t>
            </a:r>
            <a:r>
              <a:rPr lang="en-US" sz="2400" b="1" dirty="0">
                <a:solidFill>
                  <a:srgbClr val="FFFFFF"/>
                </a:solidFill>
              </a:rPr>
              <a:t> </a:t>
            </a:r>
          </a:p>
          <a:p>
            <a:pPr algn="ctr" eaLnBrk="1" hangingPunct="1">
              <a:spcBef>
                <a:spcPct val="0"/>
              </a:spcBef>
              <a:buFontTx/>
              <a:buNone/>
            </a:pPr>
            <a:r>
              <a:rPr lang="en-US" sz="2400" b="1" dirty="0" err="1">
                <a:solidFill>
                  <a:srgbClr val="FFFFFF"/>
                </a:solidFill>
              </a:rPr>
              <a:t>quan</a:t>
            </a:r>
            <a:r>
              <a:rPr lang="en-US" sz="2400" b="1" dirty="0">
                <a:solidFill>
                  <a:srgbClr val="FFFFFF"/>
                </a:solidFill>
              </a:rPr>
              <a:t> </a:t>
            </a:r>
            <a:r>
              <a:rPr lang="en-US" sz="2400" b="1" dirty="0" err="1">
                <a:solidFill>
                  <a:srgbClr val="FFFFFF"/>
                </a:solidFill>
              </a:rPr>
              <a:t>điểm</a:t>
            </a:r>
            <a:endParaRPr lang="en-US" sz="2400" b="1" dirty="0">
              <a:solidFill>
                <a:srgbClr val="FFFFFF"/>
              </a:solidFill>
            </a:endParaRPr>
          </a:p>
          <a:p>
            <a:pPr algn="ctr" eaLnBrk="1" hangingPunct="1">
              <a:spcBef>
                <a:spcPct val="0"/>
              </a:spcBef>
              <a:buFontTx/>
              <a:buNone/>
            </a:pPr>
            <a:r>
              <a:rPr lang="en-US" sz="2400" b="1" dirty="0" err="1" smtClean="0">
                <a:solidFill>
                  <a:srgbClr val="FFFFFF"/>
                </a:solidFill>
              </a:rPr>
              <a:t>phiến</a:t>
            </a:r>
            <a:r>
              <a:rPr lang="en-US" sz="2400" b="1" dirty="0" smtClean="0">
                <a:solidFill>
                  <a:srgbClr val="FFFFFF"/>
                </a:solidFill>
              </a:rPr>
              <a:t> </a:t>
            </a:r>
            <a:r>
              <a:rPr lang="en-US" sz="2400" b="1" dirty="0" err="1" smtClean="0">
                <a:solidFill>
                  <a:srgbClr val="FFFFFF"/>
                </a:solidFill>
              </a:rPr>
              <a:t>diện</a:t>
            </a:r>
            <a:r>
              <a:rPr lang="en-US" sz="2400" b="1" dirty="0">
                <a:solidFill>
                  <a:srgbClr val="FFFFFF"/>
                </a:solidFill>
              </a:rPr>
              <a:t>, </a:t>
            </a:r>
          </a:p>
          <a:p>
            <a:pPr algn="ctr" eaLnBrk="1" hangingPunct="1">
              <a:spcBef>
                <a:spcPct val="0"/>
              </a:spcBef>
              <a:buFontTx/>
              <a:buNone/>
            </a:pPr>
            <a:r>
              <a:rPr lang="en-US" sz="2400" b="1" dirty="0" err="1">
                <a:solidFill>
                  <a:srgbClr val="FFFFFF"/>
                </a:solidFill>
              </a:rPr>
              <a:t>một</a:t>
            </a:r>
            <a:r>
              <a:rPr lang="en-US" sz="2400" b="1" dirty="0">
                <a:solidFill>
                  <a:srgbClr val="FFFFFF"/>
                </a:solidFill>
              </a:rPr>
              <a:t> </a:t>
            </a:r>
            <a:r>
              <a:rPr lang="en-US" sz="2400" b="1" dirty="0" err="1">
                <a:solidFill>
                  <a:srgbClr val="FFFFFF"/>
                </a:solidFill>
              </a:rPr>
              <a:t>chiều</a:t>
            </a:r>
            <a:endParaRPr lang="en-US" sz="2400" b="1" dirty="0">
              <a:solidFill>
                <a:srgbClr val="FFFFFF"/>
              </a:solidFill>
            </a:endParaRPr>
          </a:p>
        </p:txBody>
      </p:sp>
      <p:grpSp>
        <p:nvGrpSpPr>
          <p:cNvPr id="247819" name="Group 18"/>
          <p:cNvGrpSpPr>
            <a:grpSpLocks/>
          </p:cNvGrpSpPr>
          <p:nvPr/>
        </p:nvGrpSpPr>
        <p:grpSpPr bwMode="auto">
          <a:xfrm>
            <a:off x="914399" y="1508281"/>
            <a:ext cx="10439400" cy="1936750"/>
            <a:chOff x="528" y="2736"/>
            <a:chExt cx="4423" cy="1220"/>
          </a:xfrm>
        </p:grpSpPr>
        <p:sp>
          <p:nvSpPr>
            <p:cNvPr id="247822" name="AutoShape 19"/>
            <p:cNvSpPr>
              <a:spLocks noChangeArrowheads="1"/>
            </p:cNvSpPr>
            <p:nvPr/>
          </p:nvSpPr>
          <p:spPr bwMode="ltGray">
            <a:xfrm>
              <a:off x="1748" y="2934"/>
              <a:ext cx="3203" cy="782"/>
            </a:xfrm>
            <a:prstGeom prst="roundRect">
              <a:avLst>
                <a:gd name="adj" fmla="val 16667"/>
              </a:avLst>
            </a:prstGeom>
            <a:solidFill>
              <a:schemeClr val="bg1"/>
            </a:solidFill>
            <a:ln w="57150" algn="ctr">
              <a:solidFill>
                <a:schemeClr val="bg2"/>
              </a:solidFill>
              <a:round/>
              <a:headEnd/>
              <a:tailEnd/>
            </a:ln>
          </p:spPr>
          <p:txBody>
            <a:bodyPr wrap="none" anchor="ct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FontTx/>
                <a:buNone/>
              </a:pPr>
              <a:endParaRPr lang="en-US" sz="1800">
                <a:solidFill>
                  <a:srgbClr val="85218F"/>
                </a:solidFill>
              </a:endParaRPr>
            </a:p>
          </p:txBody>
        </p:sp>
        <p:sp>
          <p:nvSpPr>
            <p:cNvPr id="247823" name="Rectangle 20"/>
            <p:cNvSpPr>
              <a:spLocks noChangeArrowheads="1"/>
            </p:cNvSpPr>
            <p:nvPr/>
          </p:nvSpPr>
          <p:spPr bwMode="auto">
            <a:xfrm>
              <a:off x="1783" y="3023"/>
              <a:ext cx="296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spcBef>
                  <a:spcPct val="0"/>
                </a:spcBef>
                <a:buClr>
                  <a:srgbClr val="D7181F"/>
                </a:buClr>
                <a:buFont typeface="Wingdings" panose="05000000000000000000" pitchFamily="2" charset="2"/>
                <a:buNone/>
              </a:pPr>
              <a:endParaRPr lang="en-US" sz="1800" b="1"/>
            </a:p>
          </p:txBody>
        </p:sp>
        <p:pic>
          <p:nvPicPr>
            <p:cNvPr id="247824" name="Picture 21" descr="YG_circle0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 y="2736"/>
              <a:ext cx="1220" cy="1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25" name="Text Box 22"/>
            <p:cNvSpPr txBox="1">
              <a:spLocks noChangeArrowheads="1"/>
            </p:cNvSpPr>
            <p:nvPr/>
          </p:nvSpPr>
          <p:spPr bwMode="gray">
            <a:xfrm>
              <a:off x="732" y="2917"/>
              <a:ext cx="812"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2400" b="1" dirty="0" err="1">
                  <a:solidFill>
                    <a:srgbClr val="FF0066"/>
                  </a:solidFill>
                </a:rPr>
                <a:t>Nguyên</a:t>
              </a:r>
              <a:endParaRPr lang="en-US" sz="2400" b="1" dirty="0">
                <a:solidFill>
                  <a:srgbClr val="FF0066"/>
                </a:solidFill>
              </a:endParaRPr>
            </a:p>
            <a:p>
              <a:pPr algn="ctr">
                <a:spcBef>
                  <a:spcPct val="0"/>
                </a:spcBef>
                <a:buFontTx/>
                <a:buNone/>
              </a:pPr>
              <a:r>
                <a:rPr lang="en-US" sz="2400" b="1" dirty="0">
                  <a:solidFill>
                    <a:srgbClr val="FF0066"/>
                  </a:solidFill>
                </a:rPr>
                <a:t> </a:t>
              </a:r>
              <a:r>
                <a:rPr lang="en-US" sz="2400" b="1" dirty="0" err="1">
                  <a:solidFill>
                    <a:srgbClr val="FF0066"/>
                  </a:solidFill>
                </a:rPr>
                <a:t>lý</a:t>
              </a:r>
              <a:r>
                <a:rPr lang="en-US" sz="2400" b="1" dirty="0">
                  <a:solidFill>
                    <a:srgbClr val="FF0066"/>
                  </a:solidFill>
                </a:rPr>
                <a:t> </a:t>
              </a:r>
              <a:r>
                <a:rPr lang="en-US" sz="2400" b="1" dirty="0" err="1">
                  <a:solidFill>
                    <a:srgbClr val="FF0066"/>
                  </a:solidFill>
                </a:rPr>
                <a:t>về</a:t>
              </a:r>
              <a:r>
                <a:rPr lang="en-US" sz="2400" b="1" dirty="0">
                  <a:solidFill>
                    <a:srgbClr val="FF0066"/>
                  </a:solidFill>
                </a:rPr>
                <a:t> MLH</a:t>
              </a:r>
            </a:p>
            <a:p>
              <a:pPr algn="ctr">
                <a:spcBef>
                  <a:spcPct val="0"/>
                </a:spcBef>
                <a:buFontTx/>
                <a:buNone/>
              </a:pPr>
              <a:r>
                <a:rPr lang="en-US" sz="2400" b="1" dirty="0" err="1">
                  <a:solidFill>
                    <a:srgbClr val="FF0066"/>
                  </a:solidFill>
                </a:rPr>
                <a:t>phổ</a:t>
              </a:r>
              <a:r>
                <a:rPr lang="en-US" sz="2400" b="1" dirty="0">
                  <a:solidFill>
                    <a:srgbClr val="FF0066"/>
                  </a:solidFill>
                </a:rPr>
                <a:t> </a:t>
              </a:r>
              <a:r>
                <a:rPr lang="en-US" sz="2400" b="1" dirty="0" err="1">
                  <a:solidFill>
                    <a:srgbClr val="FF0066"/>
                  </a:solidFill>
                </a:rPr>
                <a:t>biến</a:t>
              </a:r>
              <a:endParaRPr lang="en-US" sz="2400" b="1" dirty="0">
                <a:solidFill>
                  <a:srgbClr val="FF0066"/>
                </a:solidFill>
              </a:endParaRPr>
            </a:p>
          </p:txBody>
        </p:sp>
      </p:grpSp>
      <p:sp>
        <p:nvSpPr>
          <p:cNvPr id="247821" name="Rectangle 2"/>
          <p:cNvSpPr>
            <a:spLocks noChangeArrowheads="1"/>
          </p:cNvSpPr>
          <p:nvPr/>
        </p:nvSpPr>
        <p:spPr bwMode="auto">
          <a:xfrm>
            <a:off x="4192588" y="1971676"/>
            <a:ext cx="693261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kumimoji="1" lang="en-US" altLang="en-US" sz="2800" b="1" dirty="0" err="1">
                <a:solidFill>
                  <a:srgbClr val="996600"/>
                </a:solidFill>
              </a:rPr>
              <a:t>Đòi</a:t>
            </a:r>
            <a:r>
              <a:rPr kumimoji="1" lang="en-US" altLang="en-US" sz="2800" b="1" dirty="0">
                <a:solidFill>
                  <a:srgbClr val="996600"/>
                </a:solidFill>
              </a:rPr>
              <a:t> </a:t>
            </a:r>
            <a:r>
              <a:rPr kumimoji="1" lang="en-US" altLang="en-US" sz="2800" b="1" dirty="0" err="1">
                <a:solidFill>
                  <a:srgbClr val="996600"/>
                </a:solidFill>
              </a:rPr>
              <a:t>hỏi</a:t>
            </a:r>
            <a:r>
              <a:rPr kumimoji="1" lang="en-US" altLang="en-US" sz="2800" b="1" dirty="0">
                <a:solidFill>
                  <a:srgbClr val="996600"/>
                </a:solidFill>
              </a:rPr>
              <a:t> </a:t>
            </a:r>
            <a:r>
              <a:rPr kumimoji="1" lang="en-US" altLang="en-US" sz="2800" b="1" dirty="0" err="1">
                <a:solidFill>
                  <a:srgbClr val="996600"/>
                </a:solidFill>
              </a:rPr>
              <a:t>trong</a:t>
            </a:r>
            <a:r>
              <a:rPr kumimoji="1" lang="en-US" altLang="en-US" sz="2800" b="1" dirty="0">
                <a:solidFill>
                  <a:srgbClr val="996600"/>
                </a:solidFill>
              </a:rPr>
              <a:t> </a:t>
            </a:r>
            <a:r>
              <a:rPr kumimoji="1" lang="en-US" altLang="en-US" sz="2800" b="1" dirty="0" err="1">
                <a:solidFill>
                  <a:srgbClr val="996600"/>
                </a:solidFill>
              </a:rPr>
              <a:t>nhận</a:t>
            </a:r>
            <a:r>
              <a:rPr kumimoji="1" lang="en-US" altLang="en-US" sz="2800" b="1" dirty="0">
                <a:solidFill>
                  <a:srgbClr val="996600"/>
                </a:solidFill>
              </a:rPr>
              <a:t> </a:t>
            </a:r>
            <a:r>
              <a:rPr kumimoji="1" lang="en-US" altLang="en-US" sz="2800" b="1" dirty="0" err="1">
                <a:solidFill>
                  <a:srgbClr val="996600"/>
                </a:solidFill>
              </a:rPr>
              <a:t>thức</a:t>
            </a:r>
            <a:r>
              <a:rPr kumimoji="1" lang="en-US" altLang="en-US" sz="2800" b="1" dirty="0">
                <a:solidFill>
                  <a:srgbClr val="996600"/>
                </a:solidFill>
              </a:rPr>
              <a:t> </a:t>
            </a:r>
            <a:r>
              <a:rPr kumimoji="1" lang="en-US" altLang="en-US" sz="2800" b="1" dirty="0" err="1">
                <a:solidFill>
                  <a:srgbClr val="996600"/>
                </a:solidFill>
              </a:rPr>
              <a:t>và</a:t>
            </a:r>
            <a:r>
              <a:rPr kumimoji="1" lang="en-US" altLang="en-US" sz="2800" b="1" dirty="0">
                <a:solidFill>
                  <a:srgbClr val="996600"/>
                </a:solidFill>
              </a:rPr>
              <a:t> </a:t>
            </a:r>
            <a:r>
              <a:rPr kumimoji="1" lang="en-US" altLang="en-US" sz="2800" b="1" dirty="0" err="1">
                <a:solidFill>
                  <a:srgbClr val="996600"/>
                </a:solidFill>
              </a:rPr>
              <a:t>hoạt</a:t>
            </a:r>
            <a:r>
              <a:rPr kumimoji="1" lang="en-US" altLang="en-US" sz="2800" b="1" dirty="0">
                <a:solidFill>
                  <a:srgbClr val="996600"/>
                </a:solidFill>
              </a:rPr>
              <a:t> </a:t>
            </a:r>
            <a:r>
              <a:rPr kumimoji="1" lang="en-US" altLang="en-US" sz="2800" b="1" dirty="0" err="1">
                <a:solidFill>
                  <a:srgbClr val="996600"/>
                </a:solidFill>
              </a:rPr>
              <a:t>động</a:t>
            </a:r>
            <a:endParaRPr kumimoji="1" lang="en-US" altLang="en-US" sz="2800" b="1" dirty="0">
              <a:solidFill>
                <a:srgbClr val="996600"/>
              </a:solidFill>
            </a:endParaRPr>
          </a:p>
          <a:p>
            <a:pPr algn="ctr" eaLnBrk="1" hangingPunct="1">
              <a:spcBef>
                <a:spcPct val="0"/>
              </a:spcBef>
              <a:buFontTx/>
              <a:buNone/>
            </a:pPr>
            <a:r>
              <a:rPr kumimoji="1" lang="en-US" altLang="en-US" sz="2800" b="1" dirty="0">
                <a:solidFill>
                  <a:srgbClr val="996600"/>
                </a:solidFill>
              </a:rPr>
              <a:t> </a:t>
            </a:r>
            <a:r>
              <a:rPr kumimoji="1" lang="en-US" altLang="en-US" sz="2800" b="1" dirty="0" err="1">
                <a:solidFill>
                  <a:srgbClr val="996600"/>
                </a:solidFill>
              </a:rPr>
              <a:t>thực</a:t>
            </a:r>
            <a:r>
              <a:rPr kumimoji="1" lang="en-US" altLang="en-US" sz="2800" b="1" dirty="0">
                <a:solidFill>
                  <a:srgbClr val="996600"/>
                </a:solidFill>
              </a:rPr>
              <a:t> </a:t>
            </a:r>
            <a:r>
              <a:rPr kumimoji="1" lang="en-US" altLang="en-US" sz="2800" b="1" dirty="0" err="1">
                <a:solidFill>
                  <a:srgbClr val="996600"/>
                </a:solidFill>
              </a:rPr>
              <a:t>tiễn</a:t>
            </a:r>
            <a:r>
              <a:rPr kumimoji="1" lang="en-US" altLang="en-US" sz="2800" b="1" dirty="0">
                <a:solidFill>
                  <a:srgbClr val="996600"/>
                </a:solidFill>
              </a:rPr>
              <a:t> </a:t>
            </a:r>
            <a:r>
              <a:rPr kumimoji="1" lang="en-US" altLang="en-US" sz="2800" b="1" dirty="0" err="1">
                <a:solidFill>
                  <a:srgbClr val="996600"/>
                </a:solidFill>
              </a:rPr>
              <a:t>cần</a:t>
            </a:r>
            <a:r>
              <a:rPr kumimoji="1" lang="en-US" altLang="en-US" sz="2800" b="1" dirty="0">
                <a:solidFill>
                  <a:srgbClr val="996600"/>
                </a:solidFill>
              </a:rPr>
              <a:t> </a:t>
            </a:r>
            <a:r>
              <a:rPr kumimoji="1" lang="en-US" altLang="en-US" sz="2800" b="1" dirty="0" err="1">
                <a:solidFill>
                  <a:srgbClr val="996600"/>
                </a:solidFill>
              </a:rPr>
              <a:t>phải</a:t>
            </a:r>
            <a:r>
              <a:rPr kumimoji="1" lang="en-US" altLang="en-US" sz="2800" b="1" dirty="0">
                <a:solidFill>
                  <a:srgbClr val="996600"/>
                </a:solidFill>
              </a:rPr>
              <a:t> </a:t>
            </a:r>
            <a:r>
              <a:rPr kumimoji="1" lang="en-US" altLang="en-US" sz="2800" b="1" dirty="0" err="1">
                <a:solidFill>
                  <a:srgbClr val="996600"/>
                </a:solidFill>
              </a:rPr>
              <a:t>có</a:t>
            </a:r>
            <a:endParaRPr kumimoji="1" lang="en-US" altLang="en-US" sz="2800" b="1" i="1" dirty="0">
              <a:solidFill>
                <a:srgbClr val="996600"/>
              </a:solidFill>
            </a:endParaRPr>
          </a:p>
        </p:txBody>
      </p:sp>
      <p:sp>
        <p:nvSpPr>
          <p:cNvPr id="24" name="Rectangle 2"/>
          <p:cNvSpPr>
            <a:spLocks noChangeArrowheads="1"/>
          </p:cNvSpPr>
          <p:nvPr/>
        </p:nvSpPr>
        <p:spPr bwMode="auto">
          <a:xfrm>
            <a:off x="2338388" y="31313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smtClean="0">
                <a:solidFill>
                  <a:srgbClr val="CC0066"/>
                </a:solidFill>
                <a:latin typeface="Arial" panose="020B0604020202020204" pitchFamily="34" charset="0"/>
                <a:cs typeface="Arial" panose="020B0604020202020204" pitchFamily="34" charset="0"/>
              </a:rPr>
              <a:t>Ý </a:t>
            </a:r>
            <a:r>
              <a:rPr lang="en-US" altLang="en-US" sz="2800" b="1" dirty="0" err="1">
                <a:solidFill>
                  <a:srgbClr val="CC0066"/>
                </a:solidFill>
                <a:latin typeface="Arial" panose="020B0604020202020204" pitchFamily="34" charset="0"/>
                <a:cs typeface="Arial" panose="020B0604020202020204" pitchFamily="34" charset="0"/>
              </a:rPr>
              <a:t>nghĩa</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phương</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pháp</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luận</a:t>
            </a:r>
            <a:endParaRPr lang="en-US" altLang="en-US" sz="2800" b="1" dirty="0">
              <a:solidFill>
                <a:srgbClr val="CC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704928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247819"/>
                                        </p:tgtEl>
                                        <p:attrNameLst>
                                          <p:attrName>style.visibility</p:attrName>
                                        </p:attrNameLst>
                                      </p:cBhvr>
                                      <p:to>
                                        <p:strVal val="visible"/>
                                      </p:to>
                                    </p:set>
                                    <p:animEffect transition="in" filter="fade">
                                      <p:cBhvr>
                                        <p:cTn id="15" dur="1000"/>
                                        <p:tgtEl>
                                          <p:spTgt spid="247819"/>
                                        </p:tgtEl>
                                      </p:cBhvr>
                                    </p:animEffect>
                                    <p:anim calcmode="lin" valueType="num">
                                      <p:cBhvr>
                                        <p:cTn id="16" dur="1000" fill="hold"/>
                                        <p:tgtEl>
                                          <p:spTgt spid="247819"/>
                                        </p:tgtEl>
                                        <p:attrNameLst>
                                          <p:attrName>ppt_x</p:attrName>
                                        </p:attrNameLst>
                                      </p:cBhvr>
                                      <p:tavLst>
                                        <p:tav tm="0">
                                          <p:val>
                                            <p:strVal val="#ppt_x"/>
                                          </p:val>
                                        </p:tav>
                                        <p:tav tm="100000">
                                          <p:val>
                                            <p:strVal val="#ppt_x"/>
                                          </p:val>
                                        </p:tav>
                                      </p:tavLst>
                                    </p:anim>
                                    <p:anim calcmode="lin" valueType="num">
                                      <p:cBhvr>
                                        <p:cTn id="17" dur="1000" fill="hold"/>
                                        <p:tgtEl>
                                          <p:spTgt spid="247819"/>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47821"/>
                                        </p:tgtEl>
                                        <p:attrNameLst>
                                          <p:attrName>style.visibility</p:attrName>
                                        </p:attrNameLst>
                                      </p:cBhvr>
                                      <p:to>
                                        <p:strVal val="visible"/>
                                      </p:to>
                                    </p:set>
                                    <p:animEffect transition="in" filter="fade">
                                      <p:cBhvr>
                                        <p:cTn id="20" dur="1000"/>
                                        <p:tgtEl>
                                          <p:spTgt spid="247821"/>
                                        </p:tgtEl>
                                      </p:cBhvr>
                                    </p:animEffect>
                                    <p:anim calcmode="lin" valueType="num">
                                      <p:cBhvr>
                                        <p:cTn id="21" dur="1000" fill="hold"/>
                                        <p:tgtEl>
                                          <p:spTgt spid="247821"/>
                                        </p:tgtEl>
                                        <p:attrNameLst>
                                          <p:attrName>ppt_x</p:attrName>
                                        </p:attrNameLst>
                                      </p:cBhvr>
                                      <p:tavLst>
                                        <p:tav tm="0">
                                          <p:val>
                                            <p:strVal val="#ppt_x"/>
                                          </p:val>
                                        </p:tav>
                                        <p:tav tm="100000">
                                          <p:val>
                                            <p:strVal val="#ppt_x"/>
                                          </p:val>
                                        </p:tav>
                                      </p:tavLst>
                                    </p:anim>
                                    <p:anim calcmode="lin" valueType="num">
                                      <p:cBhvr>
                                        <p:cTn id="22" dur="1000" fill="hold"/>
                                        <p:tgtEl>
                                          <p:spTgt spid="247821"/>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47810"/>
                                        </p:tgtEl>
                                        <p:attrNameLst>
                                          <p:attrName>style.visibility</p:attrName>
                                        </p:attrNameLst>
                                      </p:cBhvr>
                                      <p:to>
                                        <p:strVal val="visible"/>
                                      </p:to>
                                    </p:set>
                                    <p:anim calcmode="lin" valueType="num">
                                      <p:cBhvr additive="base">
                                        <p:cTn id="27" dur="500" fill="hold"/>
                                        <p:tgtEl>
                                          <p:spTgt spid="247810"/>
                                        </p:tgtEl>
                                        <p:attrNameLst>
                                          <p:attrName>ppt_x</p:attrName>
                                        </p:attrNameLst>
                                      </p:cBhvr>
                                      <p:tavLst>
                                        <p:tav tm="0">
                                          <p:val>
                                            <p:strVal val="#ppt_x"/>
                                          </p:val>
                                        </p:tav>
                                        <p:tav tm="100000">
                                          <p:val>
                                            <p:strVal val="#ppt_x"/>
                                          </p:val>
                                        </p:tav>
                                      </p:tavLst>
                                    </p:anim>
                                    <p:anim calcmode="lin" valueType="num">
                                      <p:cBhvr additive="base">
                                        <p:cTn id="28" dur="500" fill="hold"/>
                                        <p:tgtEl>
                                          <p:spTgt spid="24781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247813"/>
                                        </p:tgtEl>
                                        <p:attrNameLst>
                                          <p:attrName>style.visibility</p:attrName>
                                        </p:attrNameLst>
                                      </p:cBhvr>
                                      <p:to>
                                        <p:strVal val="visible"/>
                                      </p:to>
                                    </p:set>
                                    <p:animEffect transition="in" filter="fade">
                                      <p:cBhvr>
                                        <p:cTn id="33" dur="1000"/>
                                        <p:tgtEl>
                                          <p:spTgt spid="247813"/>
                                        </p:tgtEl>
                                      </p:cBhvr>
                                    </p:animEffect>
                                    <p:anim calcmode="lin" valueType="num">
                                      <p:cBhvr>
                                        <p:cTn id="34" dur="1000" fill="hold"/>
                                        <p:tgtEl>
                                          <p:spTgt spid="247813"/>
                                        </p:tgtEl>
                                        <p:attrNameLst>
                                          <p:attrName>ppt_x</p:attrName>
                                        </p:attrNameLst>
                                      </p:cBhvr>
                                      <p:tavLst>
                                        <p:tav tm="0">
                                          <p:val>
                                            <p:strVal val="#ppt_x"/>
                                          </p:val>
                                        </p:tav>
                                        <p:tav tm="100000">
                                          <p:val>
                                            <p:strVal val="#ppt_x"/>
                                          </p:val>
                                        </p:tav>
                                      </p:tavLst>
                                    </p:anim>
                                    <p:anim calcmode="lin" valueType="num">
                                      <p:cBhvr>
                                        <p:cTn id="35" dur="1000" fill="hold"/>
                                        <p:tgtEl>
                                          <p:spTgt spid="247813"/>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47814"/>
                                        </p:tgtEl>
                                        <p:attrNameLst>
                                          <p:attrName>style.visibility</p:attrName>
                                        </p:attrNameLst>
                                      </p:cBhvr>
                                      <p:to>
                                        <p:strVal val="visible"/>
                                      </p:to>
                                    </p:set>
                                    <p:animEffect transition="in" filter="fade">
                                      <p:cBhvr>
                                        <p:cTn id="38" dur="1000"/>
                                        <p:tgtEl>
                                          <p:spTgt spid="247814"/>
                                        </p:tgtEl>
                                      </p:cBhvr>
                                    </p:animEffect>
                                    <p:anim calcmode="lin" valueType="num">
                                      <p:cBhvr>
                                        <p:cTn id="39" dur="1000" fill="hold"/>
                                        <p:tgtEl>
                                          <p:spTgt spid="247814"/>
                                        </p:tgtEl>
                                        <p:attrNameLst>
                                          <p:attrName>ppt_x</p:attrName>
                                        </p:attrNameLst>
                                      </p:cBhvr>
                                      <p:tavLst>
                                        <p:tav tm="0">
                                          <p:val>
                                            <p:strVal val="#ppt_x"/>
                                          </p:val>
                                        </p:tav>
                                        <p:tav tm="100000">
                                          <p:val>
                                            <p:strVal val="#ppt_x"/>
                                          </p:val>
                                        </p:tav>
                                      </p:tavLst>
                                    </p:anim>
                                    <p:anim calcmode="lin" valueType="num">
                                      <p:cBhvr>
                                        <p:cTn id="40" dur="1000" fill="hold"/>
                                        <p:tgtEl>
                                          <p:spTgt spid="24781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1" fill="hold" grpId="0" nodeType="clickEffect">
                                  <p:stCondLst>
                                    <p:cond delay="0"/>
                                  </p:stCondLst>
                                  <p:childTnLst>
                                    <p:set>
                                      <p:cBhvr>
                                        <p:cTn id="44" dur="1" fill="hold">
                                          <p:stCondLst>
                                            <p:cond delay="0"/>
                                          </p:stCondLst>
                                        </p:cTn>
                                        <p:tgtEl>
                                          <p:spTgt spid="247811"/>
                                        </p:tgtEl>
                                        <p:attrNameLst>
                                          <p:attrName>style.visibility</p:attrName>
                                        </p:attrNameLst>
                                      </p:cBhvr>
                                      <p:to>
                                        <p:strVal val="visible"/>
                                      </p:to>
                                    </p:set>
                                    <p:anim calcmode="lin" valueType="num">
                                      <p:cBhvr additive="base">
                                        <p:cTn id="45" dur="500" fill="hold"/>
                                        <p:tgtEl>
                                          <p:spTgt spid="247811"/>
                                        </p:tgtEl>
                                        <p:attrNameLst>
                                          <p:attrName>ppt_x</p:attrName>
                                        </p:attrNameLst>
                                      </p:cBhvr>
                                      <p:tavLst>
                                        <p:tav tm="0">
                                          <p:val>
                                            <p:strVal val="#ppt_x"/>
                                          </p:val>
                                        </p:tav>
                                        <p:tav tm="100000">
                                          <p:val>
                                            <p:strVal val="#ppt_x"/>
                                          </p:val>
                                        </p:tav>
                                      </p:tavLst>
                                    </p:anim>
                                    <p:anim calcmode="lin" valueType="num">
                                      <p:cBhvr additive="base">
                                        <p:cTn id="46" dur="500" fill="hold"/>
                                        <p:tgtEl>
                                          <p:spTgt spid="247811"/>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247815"/>
                                        </p:tgtEl>
                                        <p:attrNameLst>
                                          <p:attrName>style.visibility</p:attrName>
                                        </p:attrNameLst>
                                      </p:cBhvr>
                                      <p:to>
                                        <p:strVal val="visible"/>
                                      </p:to>
                                    </p:set>
                                    <p:animEffect transition="in" filter="fade">
                                      <p:cBhvr>
                                        <p:cTn id="51" dur="1000"/>
                                        <p:tgtEl>
                                          <p:spTgt spid="247815"/>
                                        </p:tgtEl>
                                      </p:cBhvr>
                                    </p:animEffect>
                                    <p:anim calcmode="lin" valueType="num">
                                      <p:cBhvr>
                                        <p:cTn id="52" dur="1000" fill="hold"/>
                                        <p:tgtEl>
                                          <p:spTgt spid="247815"/>
                                        </p:tgtEl>
                                        <p:attrNameLst>
                                          <p:attrName>ppt_x</p:attrName>
                                        </p:attrNameLst>
                                      </p:cBhvr>
                                      <p:tavLst>
                                        <p:tav tm="0">
                                          <p:val>
                                            <p:strVal val="#ppt_x"/>
                                          </p:val>
                                        </p:tav>
                                        <p:tav tm="100000">
                                          <p:val>
                                            <p:strVal val="#ppt_x"/>
                                          </p:val>
                                        </p:tav>
                                      </p:tavLst>
                                    </p:anim>
                                    <p:anim calcmode="lin" valueType="num">
                                      <p:cBhvr>
                                        <p:cTn id="53" dur="1000" fill="hold"/>
                                        <p:tgtEl>
                                          <p:spTgt spid="247815"/>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4352"/>
                                        </p:tgtEl>
                                        <p:attrNameLst>
                                          <p:attrName>style.visibility</p:attrName>
                                        </p:attrNameLst>
                                      </p:cBhvr>
                                      <p:to>
                                        <p:strVal val="visible"/>
                                      </p:to>
                                    </p:set>
                                    <p:animEffect transition="in" filter="fade">
                                      <p:cBhvr>
                                        <p:cTn id="56" dur="1000"/>
                                        <p:tgtEl>
                                          <p:spTgt spid="14352"/>
                                        </p:tgtEl>
                                      </p:cBhvr>
                                    </p:animEffect>
                                    <p:anim calcmode="lin" valueType="num">
                                      <p:cBhvr>
                                        <p:cTn id="57" dur="1000" fill="hold"/>
                                        <p:tgtEl>
                                          <p:spTgt spid="14352"/>
                                        </p:tgtEl>
                                        <p:attrNameLst>
                                          <p:attrName>ppt_x</p:attrName>
                                        </p:attrNameLst>
                                      </p:cBhvr>
                                      <p:tavLst>
                                        <p:tav tm="0">
                                          <p:val>
                                            <p:strVal val="#ppt_x"/>
                                          </p:val>
                                        </p:tav>
                                        <p:tav tm="100000">
                                          <p:val>
                                            <p:strVal val="#ppt_x"/>
                                          </p:val>
                                        </p:tav>
                                      </p:tavLst>
                                    </p:anim>
                                    <p:anim calcmode="lin" valueType="num">
                                      <p:cBhvr>
                                        <p:cTn id="58" dur="1000" fill="hold"/>
                                        <p:tgtEl>
                                          <p:spTgt spid="14352"/>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247812"/>
                                        </p:tgtEl>
                                        <p:attrNameLst>
                                          <p:attrName>style.visibility</p:attrName>
                                        </p:attrNameLst>
                                      </p:cBhvr>
                                      <p:to>
                                        <p:strVal val="visible"/>
                                      </p:to>
                                    </p:set>
                                    <p:anim calcmode="lin" valueType="num">
                                      <p:cBhvr additive="base">
                                        <p:cTn id="63" dur="500" fill="hold"/>
                                        <p:tgtEl>
                                          <p:spTgt spid="247812"/>
                                        </p:tgtEl>
                                        <p:attrNameLst>
                                          <p:attrName>ppt_x</p:attrName>
                                        </p:attrNameLst>
                                      </p:cBhvr>
                                      <p:tavLst>
                                        <p:tav tm="0">
                                          <p:val>
                                            <p:strVal val="#ppt_x"/>
                                          </p:val>
                                        </p:tav>
                                        <p:tav tm="100000">
                                          <p:val>
                                            <p:strVal val="#ppt_x"/>
                                          </p:val>
                                        </p:tav>
                                      </p:tavLst>
                                    </p:anim>
                                    <p:anim calcmode="lin" valueType="num">
                                      <p:cBhvr additive="base">
                                        <p:cTn id="64" dur="500" fill="hold"/>
                                        <p:tgtEl>
                                          <p:spTgt spid="247812"/>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nodeType="clickEffect">
                                  <p:stCondLst>
                                    <p:cond delay="0"/>
                                  </p:stCondLst>
                                  <p:childTnLst>
                                    <p:set>
                                      <p:cBhvr>
                                        <p:cTn id="68" dur="1" fill="hold">
                                          <p:stCondLst>
                                            <p:cond delay="0"/>
                                          </p:stCondLst>
                                        </p:cTn>
                                        <p:tgtEl>
                                          <p:spTgt spid="247816"/>
                                        </p:tgtEl>
                                        <p:attrNameLst>
                                          <p:attrName>style.visibility</p:attrName>
                                        </p:attrNameLst>
                                      </p:cBhvr>
                                      <p:to>
                                        <p:strVal val="visible"/>
                                      </p:to>
                                    </p:set>
                                    <p:animEffect transition="in" filter="fade">
                                      <p:cBhvr>
                                        <p:cTn id="69" dur="1000"/>
                                        <p:tgtEl>
                                          <p:spTgt spid="247816"/>
                                        </p:tgtEl>
                                      </p:cBhvr>
                                    </p:animEffect>
                                    <p:anim calcmode="lin" valueType="num">
                                      <p:cBhvr>
                                        <p:cTn id="70" dur="1000" fill="hold"/>
                                        <p:tgtEl>
                                          <p:spTgt spid="247816"/>
                                        </p:tgtEl>
                                        <p:attrNameLst>
                                          <p:attrName>ppt_x</p:attrName>
                                        </p:attrNameLst>
                                      </p:cBhvr>
                                      <p:tavLst>
                                        <p:tav tm="0">
                                          <p:val>
                                            <p:strVal val="#ppt_x"/>
                                          </p:val>
                                        </p:tav>
                                        <p:tav tm="100000">
                                          <p:val>
                                            <p:strVal val="#ppt_x"/>
                                          </p:val>
                                        </p:tav>
                                      </p:tavLst>
                                    </p:anim>
                                    <p:anim calcmode="lin" valueType="num">
                                      <p:cBhvr>
                                        <p:cTn id="71" dur="1000" fill="hold"/>
                                        <p:tgtEl>
                                          <p:spTgt spid="247816"/>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247818"/>
                                        </p:tgtEl>
                                        <p:attrNameLst>
                                          <p:attrName>style.visibility</p:attrName>
                                        </p:attrNameLst>
                                      </p:cBhvr>
                                      <p:to>
                                        <p:strVal val="visible"/>
                                      </p:to>
                                    </p:set>
                                    <p:animEffect transition="in" filter="fade">
                                      <p:cBhvr>
                                        <p:cTn id="74" dur="1000"/>
                                        <p:tgtEl>
                                          <p:spTgt spid="247818"/>
                                        </p:tgtEl>
                                      </p:cBhvr>
                                    </p:animEffect>
                                    <p:anim calcmode="lin" valueType="num">
                                      <p:cBhvr>
                                        <p:cTn id="75" dur="1000" fill="hold"/>
                                        <p:tgtEl>
                                          <p:spTgt spid="247818"/>
                                        </p:tgtEl>
                                        <p:attrNameLst>
                                          <p:attrName>ppt_x</p:attrName>
                                        </p:attrNameLst>
                                      </p:cBhvr>
                                      <p:tavLst>
                                        <p:tav tm="0">
                                          <p:val>
                                            <p:strVal val="#ppt_x"/>
                                          </p:val>
                                        </p:tav>
                                        <p:tav tm="100000">
                                          <p:val>
                                            <p:strVal val="#ppt_x"/>
                                          </p:val>
                                        </p:tav>
                                      </p:tavLst>
                                    </p:anim>
                                    <p:anim calcmode="lin" valueType="num">
                                      <p:cBhvr>
                                        <p:cTn id="76" dur="1000" fill="hold"/>
                                        <p:tgtEl>
                                          <p:spTgt spid="2478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10" grpId="0" animBg="1"/>
      <p:bldP spid="247811" grpId="0" animBg="1"/>
      <p:bldP spid="247812" grpId="0" animBg="1"/>
      <p:bldP spid="247814" grpId="0"/>
      <p:bldP spid="14352" grpId="0"/>
      <p:bldP spid="247818" grpId="0"/>
      <p:bldP spid="247821" grpId="0"/>
      <p:bldP spid="24"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094439" y="228600"/>
            <a:ext cx="1313180" cy="523220"/>
          </a:xfrm>
          <a:prstGeom prst="rect">
            <a:avLst/>
          </a:prstGeom>
          <a:noFill/>
        </p:spPr>
        <p:txBody>
          <a:bodyPr wrap="none" lIns="91440" tIns="45720" rIns="91440" bIns="45720">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Ví</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 </a:t>
            </a: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dụ</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a:t>
            </a:r>
          </a:p>
        </p:txBody>
      </p:sp>
      <p:sp>
        <p:nvSpPr>
          <p:cNvPr id="3" name="Pentagon 2"/>
          <p:cNvSpPr/>
          <p:nvPr/>
        </p:nvSpPr>
        <p:spPr>
          <a:xfrm>
            <a:off x="4800600" y="502276"/>
            <a:ext cx="3276600" cy="811608"/>
          </a:xfrm>
          <a:prstGeom prst="homePlate">
            <a:avLst/>
          </a:prstGeom>
          <a:solidFill>
            <a:srgbClr val="0033CC"/>
          </a:solidFill>
        </p:spPr>
        <p:style>
          <a:lnRef idx="2">
            <a:schemeClr val="accent1"/>
          </a:lnRef>
          <a:fillRef idx="1">
            <a:schemeClr val="lt1"/>
          </a:fillRef>
          <a:effectRef idx="0">
            <a:schemeClr val="accent1"/>
          </a:effectRef>
          <a:fontRef idx="minor">
            <a:schemeClr val="dk1"/>
          </a:fontRef>
        </p:style>
        <p:txBody>
          <a:bodyPr rtlCol="0" anchor="ctr"/>
          <a:lstStyle/>
          <a:p>
            <a:pPr algn="ctr"/>
            <a:r>
              <a:rPr lang="en-US" sz="2400" dirty="0" err="1">
                <a:solidFill>
                  <a:schemeClr val="bg1"/>
                </a:solidFill>
              </a:rPr>
              <a:t>Đánh</a:t>
            </a:r>
            <a:r>
              <a:rPr lang="en-US" sz="2400" dirty="0">
                <a:solidFill>
                  <a:schemeClr val="bg1"/>
                </a:solidFill>
              </a:rPr>
              <a:t> </a:t>
            </a:r>
            <a:r>
              <a:rPr lang="en-US" sz="2400" dirty="0" err="1">
                <a:solidFill>
                  <a:schemeClr val="bg1"/>
                </a:solidFill>
              </a:rPr>
              <a:t>giá</a:t>
            </a:r>
            <a:r>
              <a:rPr lang="en-US" sz="2400" dirty="0">
                <a:solidFill>
                  <a:schemeClr val="bg1"/>
                </a:solidFill>
              </a:rPr>
              <a:t> </a:t>
            </a:r>
            <a:r>
              <a:rPr lang="en-US" sz="2400" dirty="0" err="1">
                <a:solidFill>
                  <a:schemeClr val="bg1"/>
                </a:solidFill>
              </a:rPr>
              <a:t>một</a:t>
            </a:r>
            <a:r>
              <a:rPr lang="en-US" sz="2400" dirty="0">
                <a:solidFill>
                  <a:schemeClr val="bg1"/>
                </a:solidFill>
              </a:rPr>
              <a:t> </a:t>
            </a:r>
            <a:r>
              <a:rPr lang="en-US" sz="2400" dirty="0" err="1">
                <a:solidFill>
                  <a:schemeClr val="bg1"/>
                </a:solidFill>
              </a:rPr>
              <a:t>sinh</a:t>
            </a:r>
            <a:r>
              <a:rPr lang="en-US" sz="2400" dirty="0">
                <a:solidFill>
                  <a:schemeClr val="bg1"/>
                </a:solidFill>
              </a:rPr>
              <a:t> </a:t>
            </a:r>
            <a:r>
              <a:rPr lang="en-US" sz="2400" dirty="0" err="1">
                <a:solidFill>
                  <a:schemeClr val="bg1"/>
                </a:solidFill>
              </a:rPr>
              <a:t>viên</a:t>
            </a:r>
            <a:endParaRPr lang="en-US" sz="2400" dirty="0">
              <a:solidFill>
                <a:schemeClr val="bg1"/>
              </a:solidFill>
            </a:endParaRPr>
          </a:p>
        </p:txBody>
      </p:sp>
      <p:pic>
        <p:nvPicPr>
          <p:cNvPr id="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67200" y="1828800"/>
            <a:ext cx="2971800" cy="3238500"/>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Explosion 1 4"/>
          <p:cNvSpPr/>
          <p:nvPr/>
        </p:nvSpPr>
        <p:spPr>
          <a:xfrm rot="19892201">
            <a:off x="721797" y="1730528"/>
            <a:ext cx="2617008" cy="2495340"/>
          </a:xfrm>
          <a:prstGeom prst="irregularSeal1">
            <a:avLst/>
          </a:prstGeom>
          <a:solidFill>
            <a:srgbClr val="D60093"/>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sz="2400" b="1" dirty="0" err="1">
                <a:solidFill>
                  <a:schemeClr val="bg1"/>
                </a:solidFill>
              </a:rPr>
              <a:t>Thực</a:t>
            </a:r>
            <a:r>
              <a:rPr lang="en-US" sz="2400" b="1" dirty="0">
                <a:solidFill>
                  <a:schemeClr val="bg1"/>
                </a:solidFill>
              </a:rPr>
              <a:t> </a:t>
            </a:r>
            <a:r>
              <a:rPr lang="en-US" sz="2400" b="1" dirty="0" err="1">
                <a:solidFill>
                  <a:schemeClr val="bg1"/>
                </a:solidFill>
              </a:rPr>
              <a:t>hiện</a:t>
            </a:r>
            <a:r>
              <a:rPr lang="en-US" sz="2400" b="1" dirty="0">
                <a:solidFill>
                  <a:schemeClr val="bg1"/>
                </a:solidFill>
              </a:rPr>
              <a:t> </a:t>
            </a:r>
            <a:r>
              <a:rPr lang="en-US" sz="2400" b="1" dirty="0" err="1">
                <a:solidFill>
                  <a:schemeClr val="bg1"/>
                </a:solidFill>
              </a:rPr>
              <a:t>quy</a:t>
            </a:r>
            <a:r>
              <a:rPr lang="en-US" sz="2400" b="1" dirty="0">
                <a:solidFill>
                  <a:schemeClr val="bg1"/>
                </a:solidFill>
              </a:rPr>
              <a:t> </a:t>
            </a:r>
            <a:r>
              <a:rPr lang="en-US" sz="2400" b="1" dirty="0" err="1">
                <a:solidFill>
                  <a:schemeClr val="bg1"/>
                </a:solidFill>
              </a:rPr>
              <a:t>chế</a:t>
            </a:r>
            <a:endParaRPr lang="en-US" sz="2400" b="1" dirty="0">
              <a:solidFill>
                <a:schemeClr val="bg1"/>
              </a:solidFill>
            </a:endParaRPr>
          </a:p>
        </p:txBody>
      </p:sp>
      <p:sp>
        <p:nvSpPr>
          <p:cNvPr id="6" name="Cloud Callout 5"/>
          <p:cNvSpPr/>
          <p:nvPr/>
        </p:nvSpPr>
        <p:spPr>
          <a:xfrm rot="20489699" flipH="1">
            <a:off x="7955321" y="1928597"/>
            <a:ext cx="2362420" cy="1798845"/>
          </a:xfrm>
          <a:prstGeom prst="cloudCallout">
            <a:avLst/>
          </a:prstGeom>
          <a:solidFill>
            <a:srgbClr val="00B050"/>
          </a:solidFill>
        </p:spPr>
        <p:style>
          <a:lnRef idx="2">
            <a:schemeClr val="dk1"/>
          </a:lnRef>
          <a:fillRef idx="1">
            <a:schemeClr val="lt1"/>
          </a:fillRef>
          <a:effectRef idx="0">
            <a:schemeClr val="dk1"/>
          </a:effectRef>
          <a:fontRef idx="minor">
            <a:schemeClr val="dk1"/>
          </a:fontRef>
        </p:style>
        <p:txBody>
          <a:bodyPr rtlCol="0" anchor="ctr"/>
          <a:lstStyle/>
          <a:p>
            <a:pPr algn="ctr"/>
            <a:r>
              <a:rPr lang="en-US" sz="2400" dirty="0" err="1">
                <a:solidFill>
                  <a:schemeClr val="bg1"/>
                </a:solidFill>
              </a:rPr>
              <a:t>Tham</a:t>
            </a:r>
            <a:r>
              <a:rPr lang="en-US" sz="2400" dirty="0">
                <a:solidFill>
                  <a:schemeClr val="bg1"/>
                </a:solidFill>
              </a:rPr>
              <a:t> </a:t>
            </a:r>
            <a:r>
              <a:rPr lang="en-US" sz="2400" dirty="0" err="1">
                <a:solidFill>
                  <a:schemeClr val="bg1"/>
                </a:solidFill>
              </a:rPr>
              <a:t>gia</a:t>
            </a:r>
            <a:r>
              <a:rPr lang="en-US" sz="2400" dirty="0">
                <a:solidFill>
                  <a:schemeClr val="bg1"/>
                </a:solidFill>
              </a:rPr>
              <a:t> </a:t>
            </a:r>
            <a:r>
              <a:rPr lang="en-US" sz="2400" dirty="0" err="1">
                <a:solidFill>
                  <a:schemeClr val="bg1"/>
                </a:solidFill>
              </a:rPr>
              <a:t>các</a:t>
            </a:r>
            <a:r>
              <a:rPr lang="en-US" sz="2400" dirty="0">
                <a:solidFill>
                  <a:schemeClr val="bg1"/>
                </a:solidFill>
              </a:rPr>
              <a:t> </a:t>
            </a:r>
            <a:r>
              <a:rPr lang="en-US" sz="2400" dirty="0" err="1">
                <a:solidFill>
                  <a:schemeClr val="bg1"/>
                </a:solidFill>
              </a:rPr>
              <a:t>hoạt</a:t>
            </a:r>
            <a:r>
              <a:rPr lang="en-US" sz="2400" dirty="0">
                <a:solidFill>
                  <a:schemeClr val="bg1"/>
                </a:solidFill>
              </a:rPr>
              <a:t> </a:t>
            </a:r>
            <a:r>
              <a:rPr lang="en-US" sz="2400" dirty="0" err="1">
                <a:solidFill>
                  <a:schemeClr val="bg1"/>
                </a:solidFill>
              </a:rPr>
              <a:t>động</a:t>
            </a:r>
            <a:r>
              <a:rPr lang="en-US" sz="2400" dirty="0">
                <a:solidFill>
                  <a:schemeClr val="bg1"/>
                </a:solidFill>
              </a:rPr>
              <a:t> </a:t>
            </a:r>
            <a:r>
              <a:rPr lang="en-US" sz="2400" dirty="0" err="1">
                <a:solidFill>
                  <a:schemeClr val="bg1"/>
                </a:solidFill>
              </a:rPr>
              <a:t>của</a:t>
            </a:r>
            <a:r>
              <a:rPr lang="en-US" sz="2400" dirty="0">
                <a:solidFill>
                  <a:schemeClr val="bg1"/>
                </a:solidFill>
              </a:rPr>
              <a:t> </a:t>
            </a:r>
            <a:r>
              <a:rPr lang="en-US" sz="2400" dirty="0" err="1">
                <a:solidFill>
                  <a:schemeClr val="bg1"/>
                </a:solidFill>
              </a:rPr>
              <a:t>trường</a:t>
            </a:r>
            <a:endParaRPr lang="en-US" sz="2400" dirty="0">
              <a:solidFill>
                <a:schemeClr val="bg1"/>
              </a:solidFill>
            </a:endParaRPr>
          </a:p>
        </p:txBody>
      </p:sp>
      <p:sp>
        <p:nvSpPr>
          <p:cNvPr id="7" name="Rounded Rectangle 6"/>
          <p:cNvSpPr/>
          <p:nvPr/>
        </p:nvSpPr>
        <p:spPr>
          <a:xfrm>
            <a:off x="2820749" y="5102717"/>
            <a:ext cx="1449671" cy="762000"/>
          </a:xfrm>
          <a:prstGeom prst="roundRect">
            <a:avLst/>
          </a:prstGeom>
          <a:solidFill>
            <a:srgbClr val="FF0000"/>
          </a:solidFill>
        </p:spPr>
        <p:style>
          <a:lnRef idx="2">
            <a:schemeClr val="accent3"/>
          </a:lnRef>
          <a:fillRef idx="1">
            <a:schemeClr val="lt1"/>
          </a:fillRef>
          <a:effectRef idx="0">
            <a:schemeClr val="accent3"/>
          </a:effectRef>
          <a:fontRef idx="minor">
            <a:schemeClr val="dk1"/>
          </a:fontRef>
        </p:style>
        <p:txBody>
          <a:bodyPr rtlCol="0" anchor="ctr"/>
          <a:lstStyle/>
          <a:p>
            <a:pPr algn="ctr"/>
            <a:r>
              <a:rPr lang="en-US" sz="2400" dirty="0" err="1">
                <a:solidFill>
                  <a:schemeClr val="bg1"/>
                </a:solidFill>
              </a:rPr>
              <a:t>Đạo</a:t>
            </a:r>
            <a:r>
              <a:rPr lang="en-US" sz="2400" dirty="0">
                <a:solidFill>
                  <a:schemeClr val="bg1"/>
                </a:solidFill>
              </a:rPr>
              <a:t> </a:t>
            </a:r>
            <a:r>
              <a:rPr lang="en-US" sz="2400" dirty="0" err="1">
                <a:solidFill>
                  <a:schemeClr val="bg1"/>
                </a:solidFill>
              </a:rPr>
              <a:t>đức</a:t>
            </a:r>
            <a:endParaRPr lang="en-US" sz="2400" dirty="0">
              <a:solidFill>
                <a:schemeClr val="bg1"/>
              </a:solidFill>
            </a:endParaRPr>
          </a:p>
        </p:txBody>
      </p:sp>
      <p:sp>
        <p:nvSpPr>
          <p:cNvPr id="8" name="Oval 7"/>
          <p:cNvSpPr/>
          <p:nvPr/>
        </p:nvSpPr>
        <p:spPr>
          <a:xfrm>
            <a:off x="7848600" y="4797917"/>
            <a:ext cx="1752600" cy="1066800"/>
          </a:xfrm>
          <a:prstGeom prst="ellipse">
            <a:avLst/>
          </a:prstGeom>
          <a:solidFill>
            <a:srgbClr val="800000"/>
          </a:solidFill>
        </p:spPr>
        <p:style>
          <a:lnRef idx="2">
            <a:schemeClr val="accent4"/>
          </a:lnRef>
          <a:fillRef idx="1">
            <a:schemeClr val="lt1"/>
          </a:fillRef>
          <a:effectRef idx="0">
            <a:schemeClr val="accent4"/>
          </a:effectRef>
          <a:fontRef idx="minor">
            <a:schemeClr val="dk1"/>
          </a:fontRef>
        </p:style>
        <p:txBody>
          <a:bodyPr rtlCol="0" anchor="ctr"/>
          <a:lstStyle/>
          <a:p>
            <a:pPr algn="ctr"/>
            <a:r>
              <a:rPr lang="en-US" sz="2400">
                <a:solidFill>
                  <a:schemeClr val="bg1"/>
                </a:solidFill>
              </a:rPr>
              <a:t>Học tập</a:t>
            </a:r>
          </a:p>
        </p:txBody>
      </p:sp>
    </p:spTree>
    <p:extLst>
      <p:ext uri="{BB962C8B-B14F-4D97-AF65-F5344CB8AC3E}">
        <p14:creationId xmlns:p14="http://schemas.microsoft.com/office/powerpoint/2010/main" val="105999101"/>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arn(inVertical)">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1" presetClass="entr" presetSubtype="1" fill="hold"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heel(1)">
                                      <p:cBhvr>
                                        <p:cTn id="18" dur="20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6"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80">
                                          <p:stCondLst>
                                            <p:cond delay="0"/>
                                          </p:stCondLst>
                                        </p:cTn>
                                        <p:tgtEl>
                                          <p:spTgt spid="5"/>
                                        </p:tgtEl>
                                      </p:cBhvr>
                                    </p:animEffect>
                                    <p:anim calcmode="lin" valueType="num">
                                      <p:cBhvr>
                                        <p:cTn id="2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29" dur="26">
                                          <p:stCondLst>
                                            <p:cond delay="650"/>
                                          </p:stCondLst>
                                        </p:cTn>
                                        <p:tgtEl>
                                          <p:spTgt spid="5"/>
                                        </p:tgtEl>
                                      </p:cBhvr>
                                      <p:to x="100000" y="60000"/>
                                    </p:animScale>
                                    <p:animScale>
                                      <p:cBhvr>
                                        <p:cTn id="30" dur="166" decel="50000">
                                          <p:stCondLst>
                                            <p:cond delay="676"/>
                                          </p:stCondLst>
                                        </p:cTn>
                                        <p:tgtEl>
                                          <p:spTgt spid="5"/>
                                        </p:tgtEl>
                                      </p:cBhvr>
                                      <p:to x="100000" y="100000"/>
                                    </p:animScale>
                                    <p:animScale>
                                      <p:cBhvr>
                                        <p:cTn id="31" dur="26">
                                          <p:stCondLst>
                                            <p:cond delay="1312"/>
                                          </p:stCondLst>
                                        </p:cTn>
                                        <p:tgtEl>
                                          <p:spTgt spid="5"/>
                                        </p:tgtEl>
                                      </p:cBhvr>
                                      <p:to x="100000" y="80000"/>
                                    </p:animScale>
                                    <p:animScale>
                                      <p:cBhvr>
                                        <p:cTn id="32" dur="166" decel="50000">
                                          <p:stCondLst>
                                            <p:cond delay="1338"/>
                                          </p:stCondLst>
                                        </p:cTn>
                                        <p:tgtEl>
                                          <p:spTgt spid="5"/>
                                        </p:tgtEl>
                                      </p:cBhvr>
                                      <p:to x="100000" y="100000"/>
                                    </p:animScale>
                                    <p:animScale>
                                      <p:cBhvr>
                                        <p:cTn id="33" dur="26">
                                          <p:stCondLst>
                                            <p:cond delay="1642"/>
                                          </p:stCondLst>
                                        </p:cTn>
                                        <p:tgtEl>
                                          <p:spTgt spid="5"/>
                                        </p:tgtEl>
                                      </p:cBhvr>
                                      <p:to x="100000" y="90000"/>
                                    </p:animScale>
                                    <p:animScale>
                                      <p:cBhvr>
                                        <p:cTn id="34" dur="166" decel="50000">
                                          <p:stCondLst>
                                            <p:cond delay="1668"/>
                                          </p:stCondLst>
                                        </p:cTn>
                                        <p:tgtEl>
                                          <p:spTgt spid="5"/>
                                        </p:tgtEl>
                                      </p:cBhvr>
                                      <p:to x="100000" y="100000"/>
                                    </p:animScale>
                                    <p:animScale>
                                      <p:cBhvr>
                                        <p:cTn id="35" dur="26">
                                          <p:stCondLst>
                                            <p:cond delay="1808"/>
                                          </p:stCondLst>
                                        </p:cTn>
                                        <p:tgtEl>
                                          <p:spTgt spid="5"/>
                                        </p:tgtEl>
                                      </p:cBhvr>
                                      <p:to x="100000" y="95000"/>
                                    </p:animScale>
                                    <p:animScale>
                                      <p:cBhvr>
                                        <p:cTn id="36" dur="166" decel="50000">
                                          <p:stCondLst>
                                            <p:cond delay="1834"/>
                                          </p:stCondLst>
                                        </p:cTn>
                                        <p:tgtEl>
                                          <p:spTgt spid="5"/>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down)">
                                      <p:cBhvr>
                                        <p:cTn id="41" dur="500"/>
                                        <p:tgtEl>
                                          <p:spTgt spid="6"/>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6" presetClass="entr" presetSubtype="16" fill="hold" grpId="0"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circle(in)">
                                      <p:cBhvr>
                                        <p:cTn id="50"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animBg="1"/>
      <p:bldP spid="6" grpId="0" animBg="1"/>
      <p:bldP spid="7" grpId="0" animBg="1"/>
      <p:bldP spid="8"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bwMode="auto">
          <a:xfrm>
            <a:off x="531790" y="1429555"/>
            <a:ext cx="10896600" cy="1191640"/>
          </a:xfrm>
          <a:prstGeom prst="horizontalScroll">
            <a:avLst/>
          </a:prstGeom>
          <a:solidFill>
            <a:srgbClr val="00B050"/>
          </a:solidFill>
          <a:ln w="9525" cap="flat" cmpd="sng" algn="ctr">
            <a:solidFill>
              <a:schemeClr val="tx1"/>
            </a:solidFill>
            <a:prstDash val="solid"/>
            <a:round/>
            <a:headEnd type="none" w="med" len="med"/>
            <a:tailEnd type="none" w="med" len="med"/>
          </a:ln>
          <a:effectLst/>
          <a:extLst/>
        </p:spPr>
        <p:txBody>
          <a:bodyPr/>
          <a:lstStyle/>
          <a:p>
            <a:pPr algn="ctr">
              <a:lnSpc>
                <a:spcPct val="90000"/>
              </a:lnSpc>
              <a:spcBef>
                <a:spcPct val="20000"/>
              </a:spcBef>
              <a:defRPr/>
            </a:pPr>
            <a:endParaRPr lang="en-US" altLang="en-US" sz="1400" dirty="0" smtClean="0">
              <a:solidFill>
                <a:schemeClr val="bg1"/>
              </a:solidFill>
            </a:endParaRPr>
          </a:p>
          <a:p>
            <a:pPr algn="ctr">
              <a:lnSpc>
                <a:spcPct val="90000"/>
              </a:lnSpc>
              <a:spcBef>
                <a:spcPct val="20000"/>
              </a:spcBef>
              <a:defRPr/>
            </a:pPr>
            <a:r>
              <a:rPr lang="vi-VN" altLang="en-US" sz="2400" dirty="0" smtClean="0">
                <a:solidFill>
                  <a:schemeClr val="bg1"/>
                </a:solidFill>
              </a:rPr>
              <a:t>Phát </a:t>
            </a:r>
            <a:r>
              <a:rPr lang="vi-VN" altLang="en-US" sz="2400" dirty="0">
                <a:solidFill>
                  <a:schemeClr val="bg1"/>
                </a:solidFill>
              </a:rPr>
              <a:t>triển là quá trình biến đổi về chất theo hướng ngày càng hoàn thiện</a:t>
            </a:r>
            <a:endParaRPr lang="en-US" altLang="en-US" sz="2400" dirty="0">
              <a:solidFill>
                <a:schemeClr val="bg1"/>
              </a:solidFill>
            </a:endParaRPr>
          </a:p>
        </p:txBody>
      </p:sp>
      <p:pic>
        <p:nvPicPr>
          <p:cNvPr id="9" name="Picture 6"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007" y="3094263"/>
            <a:ext cx="4873626"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8"/>
          <p:cNvSpPr txBox="1">
            <a:spLocks noChangeArrowheads="1"/>
          </p:cNvSpPr>
          <p:nvPr/>
        </p:nvSpPr>
        <p:spPr bwMode="auto">
          <a:xfrm>
            <a:off x="1410371" y="5870635"/>
            <a:ext cx="306387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Phát triển </a:t>
            </a:r>
          </a:p>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từ vượn thành người</a:t>
            </a:r>
          </a:p>
        </p:txBody>
      </p:sp>
      <p:pic>
        <p:nvPicPr>
          <p:cNvPr id="11" name="Picture 7" descr="孩子与车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0090" y="3094263"/>
            <a:ext cx="5410199"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2" name="Text Box 9"/>
          <p:cNvSpPr txBox="1">
            <a:spLocks noChangeArrowheads="1"/>
          </p:cNvSpPr>
          <p:nvPr/>
        </p:nvSpPr>
        <p:spPr bwMode="auto">
          <a:xfrm>
            <a:off x="7716760" y="6178550"/>
            <a:ext cx="16962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Tăng dân số</a:t>
            </a:r>
          </a:p>
        </p:txBody>
      </p:sp>
      <p:sp>
        <p:nvSpPr>
          <p:cNvPr id="3" name="Rectangle 2"/>
          <p:cNvSpPr>
            <a:spLocks noChangeArrowheads="1"/>
          </p:cNvSpPr>
          <p:nvPr/>
        </p:nvSpPr>
        <p:spPr bwMode="auto">
          <a:xfrm>
            <a:off x="2319338" y="2621195"/>
            <a:ext cx="7627937"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lnSpc>
                <a:spcPct val="90000"/>
              </a:lnSpc>
              <a:buFontTx/>
              <a:buNone/>
            </a:pPr>
            <a:r>
              <a:rPr lang="vi-VN" altLang="en-US" sz="2400" dirty="0">
                <a:solidFill>
                  <a:srgbClr val="0070C0"/>
                </a:solidFill>
                <a:latin typeface="Arial" panose="020B0604020202020204" pitchFamily="34" charset="0"/>
              </a:rPr>
              <a:t>(Phát triển khác với tăng trưởng)</a:t>
            </a:r>
          </a:p>
        </p:txBody>
      </p:sp>
      <p:sp>
        <p:nvSpPr>
          <p:cNvPr id="8" name="Title 1"/>
          <p:cNvSpPr txBox="1">
            <a:spLocks/>
          </p:cNvSpPr>
          <p:nvPr/>
        </p:nvSpPr>
        <p:spPr bwMode="black">
          <a:xfrm>
            <a:off x="2896395" y="990468"/>
            <a:ext cx="5324475" cy="550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lnSpc>
                <a:spcPct val="90000"/>
              </a:lnSpc>
              <a:spcAft>
                <a:spcPct val="35000"/>
              </a:spcAft>
              <a:buFont typeface="Wingdings" panose="05000000000000000000" pitchFamily="2" charset="2"/>
              <a:buChar char="v"/>
              <a:defRPr/>
            </a:pPr>
            <a:r>
              <a:rPr lang="en-US" sz="2400" dirty="0" err="1" smtClean="0">
                <a:solidFill>
                  <a:srgbClr val="9900CC"/>
                </a:solidFill>
                <a:latin typeface="Times New Roman" pitchFamily="18" charset="0"/>
                <a:ea typeface="Tahoma" pitchFamily="34" charset="0"/>
                <a:cs typeface="Times New Roman" pitchFamily="18" charset="0"/>
              </a:rPr>
              <a:t>Khái</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smtClean="0">
                <a:solidFill>
                  <a:srgbClr val="9900CC"/>
                </a:solidFill>
                <a:latin typeface="Times New Roman" pitchFamily="18" charset="0"/>
                <a:ea typeface="Tahoma" pitchFamily="34" charset="0"/>
                <a:cs typeface="Times New Roman" pitchFamily="18" charset="0"/>
              </a:rPr>
              <a:t>niệm</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13" name="Rectangle 12"/>
          <p:cNvSpPr/>
          <p:nvPr/>
        </p:nvSpPr>
        <p:spPr>
          <a:xfrm>
            <a:off x="3057525" y="310220"/>
            <a:ext cx="4701928" cy="523220"/>
          </a:xfrm>
          <a:prstGeom prst="rect">
            <a:avLst/>
          </a:prstGeom>
        </p:spPr>
        <p:txBody>
          <a:bodyPr wrap="none">
            <a:spAutoFit/>
          </a:bodyPr>
          <a:lstStyle/>
          <a:p>
            <a:pPr marL="457200" indent="-457200">
              <a:buFont typeface="Wingdings" panose="05000000000000000000" pitchFamily="2" charset="2"/>
              <a:buChar char="q"/>
              <a:defRPr/>
            </a:pPr>
            <a:r>
              <a:rPr lang="nl-NL" sz="2800" b="1" dirty="0" smtClean="0">
                <a:solidFill>
                  <a:srgbClr val="990000"/>
                </a:solidFill>
              </a:rPr>
              <a:t> </a:t>
            </a:r>
            <a:r>
              <a:rPr lang="nl-NL" sz="2800" b="1" dirty="0">
                <a:solidFill>
                  <a:srgbClr val="990000"/>
                </a:solidFill>
              </a:rPr>
              <a:t>Nguyên lý về </a:t>
            </a:r>
            <a:r>
              <a:rPr lang="nl-NL" sz="2800" b="1" dirty="0" smtClean="0">
                <a:solidFill>
                  <a:srgbClr val="990000"/>
                </a:solidFill>
              </a:rPr>
              <a:t>phát triển</a:t>
            </a:r>
            <a:endParaRPr lang="en-US" sz="2800" b="1" dirty="0">
              <a:solidFill>
                <a:srgbClr val="990000"/>
              </a:solidFill>
            </a:endParaRPr>
          </a:p>
        </p:txBody>
      </p:sp>
    </p:spTree>
    <p:extLst>
      <p:ext uri="{BB962C8B-B14F-4D97-AF65-F5344CB8AC3E}">
        <p14:creationId xmlns:p14="http://schemas.microsoft.com/office/powerpoint/2010/main" val="4224883170"/>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 calcmode="lin" valueType="num">
                                      <p:cBhvr additive="base">
                                        <p:cTn id="49" dur="500" fill="hold"/>
                                        <p:tgtEl>
                                          <p:spTgt spid="8"/>
                                        </p:tgtEl>
                                        <p:attrNameLst>
                                          <p:attrName>ppt_x</p:attrName>
                                        </p:attrNameLst>
                                      </p:cBhvr>
                                      <p:tavLst>
                                        <p:tav tm="0">
                                          <p:val>
                                            <p:strVal val="0-#ppt_w/2"/>
                                          </p:val>
                                        </p:tav>
                                        <p:tav tm="100000">
                                          <p:val>
                                            <p:strVal val="#ppt_x"/>
                                          </p:val>
                                        </p:tav>
                                      </p:tavLst>
                                    </p:anim>
                                    <p:anim calcmode="lin" valueType="num">
                                      <p:cBhvr additive="base">
                                        <p:cTn id="5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31" presetClass="entr" presetSubtype="0"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p:cTn id="55" dur="1000" fill="hold"/>
                                        <p:tgtEl>
                                          <p:spTgt spid="13"/>
                                        </p:tgtEl>
                                        <p:attrNameLst>
                                          <p:attrName>ppt_w</p:attrName>
                                        </p:attrNameLst>
                                      </p:cBhvr>
                                      <p:tavLst>
                                        <p:tav tm="0">
                                          <p:val>
                                            <p:fltVal val="0"/>
                                          </p:val>
                                        </p:tav>
                                        <p:tav tm="100000">
                                          <p:val>
                                            <p:strVal val="#ppt_w"/>
                                          </p:val>
                                        </p:tav>
                                      </p:tavLst>
                                    </p:anim>
                                    <p:anim calcmode="lin" valueType="num">
                                      <p:cBhvr>
                                        <p:cTn id="56" dur="1000" fill="hold"/>
                                        <p:tgtEl>
                                          <p:spTgt spid="13"/>
                                        </p:tgtEl>
                                        <p:attrNameLst>
                                          <p:attrName>ppt_h</p:attrName>
                                        </p:attrNameLst>
                                      </p:cBhvr>
                                      <p:tavLst>
                                        <p:tav tm="0">
                                          <p:val>
                                            <p:fltVal val="0"/>
                                          </p:val>
                                        </p:tav>
                                        <p:tav tm="100000">
                                          <p:val>
                                            <p:strVal val="#ppt_h"/>
                                          </p:val>
                                        </p:tav>
                                      </p:tavLst>
                                    </p:anim>
                                    <p:anim calcmode="lin" valueType="num">
                                      <p:cBhvr>
                                        <p:cTn id="57" dur="1000" fill="hold"/>
                                        <p:tgtEl>
                                          <p:spTgt spid="13"/>
                                        </p:tgtEl>
                                        <p:attrNameLst>
                                          <p:attrName>style.rotation</p:attrName>
                                        </p:attrNameLst>
                                      </p:cBhvr>
                                      <p:tavLst>
                                        <p:tav tm="0">
                                          <p:val>
                                            <p:fltVal val="90"/>
                                          </p:val>
                                        </p:tav>
                                        <p:tav tm="100000">
                                          <p:val>
                                            <p:fltVal val="0"/>
                                          </p:val>
                                        </p:tav>
                                      </p:tavLst>
                                    </p:anim>
                                    <p:animEffect transition="in" filter="fade">
                                      <p:cBhvr>
                                        <p:cTn id="58"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 grpId="0"/>
      <p:bldP spid="12" grpId="0"/>
      <p:bldP spid="3" grpId="0"/>
      <p:bldP spid="8" grpId="0"/>
      <p:bldP spid="13"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2"/>
          <p:cNvSpPr txBox="1">
            <a:spLocks/>
          </p:cNvSpPr>
          <p:nvPr/>
        </p:nvSpPr>
        <p:spPr>
          <a:xfrm>
            <a:off x="152400" y="304800"/>
            <a:ext cx="12039600" cy="457200"/>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44450" indent="242888"/>
            <a:r>
              <a:rPr lang="en-US" sz="2400" b="1" u="sng" kern="0" dirty="0" smtClean="0">
                <a:solidFill>
                  <a:srgbClr val="FF0000"/>
                </a:solidFill>
                <a:latin typeface="Times New Roman" pitchFamily="18" charset="0"/>
                <a:cs typeface="Times New Roman" pitchFamily="18" charset="0"/>
              </a:rPr>
              <a:t>VD</a:t>
            </a:r>
            <a:r>
              <a:rPr lang="en-US" sz="2400" b="1" kern="0" dirty="0" smtClean="0">
                <a:solidFill>
                  <a:srgbClr val="FF0000"/>
                </a:solidFill>
                <a:latin typeface="Times New Roman" pitchFamily="18" charset="0"/>
                <a:cs typeface="Times New Roman" pitchFamily="18" charset="0"/>
              </a:rPr>
              <a:t>:</a:t>
            </a:r>
            <a:endParaRPr lang="en-US" sz="2400" b="1" kern="0" dirty="0">
              <a:solidFill>
                <a:srgbClr val="FF0000"/>
              </a:solidFill>
            </a:endParaRPr>
          </a:p>
        </p:txBody>
      </p:sp>
      <p:sp>
        <p:nvSpPr>
          <p:cNvPr id="3" name="Rectangle 2"/>
          <p:cNvSpPr/>
          <p:nvPr/>
        </p:nvSpPr>
        <p:spPr>
          <a:xfrm>
            <a:off x="1371600" y="293559"/>
            <a:ext cx="10134600" cy="830997"/>
          </a:xfrm>
          <a:prstGeom prst="rect">
            <a:avLst/>
          </a:prstGeom>
        </p:spPr>
        <p:txBody>
          <a:bodyPr wrap="square">
            <a:spAutoFit/>
          </a:bodyPr>
          <a:lstStyle/>
          <a:p>
            <a:pPr marL="387350" indent="-342900" algn="ctr">
              <a:buFont typeface="Wingdings" panose="05000000000000000000" pitchFamily="2" charset="2"/>
              <a:buChar char="§"/>
            </a:pPr>
            <a:r>
              <a:rPr lang="en-US" sz="2400" kern="0" dirty="0" smtClean="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Quá</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trình</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phát</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triển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của</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công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nguyên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thủy</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chiếm</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hữu</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nô</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lệ</a:t>
            </a:r>
            <a:r>
              <a:rPr lang="en-US" sz="2400" kern="0" dirty="0">
                <a:solidFill>
                  <a:schemeClr val="accent6">
                    <a:lumMod val="50000"/>
                  </a:schemeClr>
                </a:solidFill>
                <a:latin typeface="+mj-lt"/>
                <a:cs typeface="Times New Roman" pitchFamily="18" charset="0"/>
              </a:rPr>
              <a:t> </a:t>
            </a:r>
            <a:r>
              <a:rPr lang="en-US" sz="2400" kern="0" dirty="0" smtClean="0">
                <a:solidFill>
                  <a:schemeClr val="accent6">
                    <a:lumMod val="50000"/>
                  </a:schemeClr>
                </a:solidFill>
                <a:latin typeface="+mj-lt"/>
                <a:cs typeface="Times New Roman" pitchFamily="18" charset="0"/>
              </a:rPr>
              <a:t>-&gt;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phong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kiến</a:t>
            </a:r>
            <a:r>
              <a:rPr lang="en-US" sz="2400" kern="0" dirty="0">
                <a:solidFill>
                  <a:schemeClr val="accent6">
                    <a:lumMod val="50000"/>
                  </a:schemeClr>
                </a:solidFill>
                <a:latin typeface="+mj-lt"/>
                <a:cs typeface="Times New Roman" pitchFamily="18" charset="0"/>
              </a:rPr>
              <a:t> -&gt;</a:t>
            </a:r>
            <a:r>
              <a:rPr lang="en-US" sz="2400" kern="0" dirty="0" err="1">
                <a:solidFill>
                  <a:schemeClr val="accent6">
                    <a:lumMod val="50000"/>
                  </a:schemeClr>
                </a:solidFill>
                <a:latin typeface="+mj-lt"/>
                <a:cs typeface="Times New Roman" pitchFamily="18" charset="0"/>
              </a:rPr>
              <a:t>tư</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bản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a:t>
            </a:r>
            <a:endParaRPr lang="en-US" sz="2400" kern="0" dirty="0">
              <a:solidFill>
                <a:schemeClr val="accent6">
                  <a:lumMod val="50000"/>
                </a:schemeClr>
              </a:solidFill>
              <a:latin typeface="+mj-lt"/>
            </a:endParaRPr>
          </a:p>
        </p:txBody>
      </p:sp>
      <p:sp>
        <p:nvSpPr>
          <p:cNvPr id="4" name="Flowchart: Alternate Process 3"/>
          <p:cNvSpPr/>
          <p:nvPr/>
        </p:nvSpPr>
        <p:spPr>
          <a:xfrm>
            <a:off x="533400" y="2133600"/>
            <a:ext cx="2438400" cy="1257300"/>
          </a:xfrm>
          <a:prstGeom prst="flowChartAlternateProcess">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
              <a:defRPr/>
            </a:pPr>
            <a:r>
              <a:rPr lang="en-US" sz="2400" b="1" dirty="0">
                <a:solidFill>
                  <a:srgbClr val="D60093"/>
                </a:solidFill>
                <a:latin typeface="+mj-lt"/>
                <a:cs typeface="Times New Roman" pitchFamily="18" charset="0"/>
              </a:rPr>
              <a:t>Con </a:t>
            </a:r>
            <a:r>
              <a:rPr lang="en-US" sz="2400" b="1" dirty="0" err="1">
                <a:solidFill>
                  <a:srgbClr val="D60093"/>
                </a:solidFill>
                <a:latin typeface="+mj-lt"/>
                <a:cs typeface="Times New Roman" pitchFamily="18" charset="0"/>
              </a:rPr>
              <a:t>đường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cách</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mạng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Việt</a:t>
            </a:r>
            <a:r>
              <a:rPr lang="en-US" sz="2400" b="1" dirty="0">
                <a:solidFill>
                  <a:srgbClr val="D60093"/>
                </a:solidFill>
                <a:latin typeface="+mj-lt"/>
                <a:cs typeface="Times New Roman" pitchFamily="18" charset="0"/>
              </a:rPr>
              <a:t> Nam</a:t>
            </a:r>
          </a:p>
        </p:txBody>
      </p:sp>
      <p:sp>
        <p:nvSpPr>
          <p:cNvPr id="5" name="Oval 4" descr="KEO CAY THAY TRAU"/>
          <p:cNvSpPr>
            <a:spLocks noChangeAspect="1" noChangeArrowheads="1"/>
          </p:cNvSpPr>
          <p:nvPr/>
        </p:nvSpPr>
        <p:spPr bwMode="auto">
          <a:xfrm>
            <a:off x="990600" y="4114800"/>
            <a:ext cx="1479550" cy="1771650"/>
          </a:xfrm>
          <a:prstGeom prst="ellipse">
            <a:avLst/>
          </a:prstGeom>
          <a:blipFill dpi="0" rotWithShape="1">
            <a:blip r:embed="rId3"/>
            <a:srcRect/>
            <a:stretch>
              <a:fillRect/>
            </a:stretch>
          </a:blipFill>
          <a:ln w="57150" cap="sq">
            <a:solidFill>
              <a:schemeClr val="tx1"/>
            </a:solidFill>
            <a:round/>
            <a:headEnd type="none" w="sm" len="sm"/>
            <a:tailEnd type="none" w="sm" len="sm"/>
          </a:ln>
          <a:effectLst>
            <a:outerShdw blurRad="152400" dist="317500" dir="5400000" sx="90000" sy="-19000" rotWithShape="0">
              <a:schemeClr val="accent4">
                <a:lumMod val="60000"/>
                <a:lumOff val="40000"/>
                <a:alpha val="65000"/>
              </a:schemeClr>
            </a:outerShdw>
          </a:effectLst>
        </p:spPr>
        <p:txBody>
          <a:bodyPr wrap="none" anchor="ctr"/>
          <a:lstStyle/>
          <a:p>
            <a:pPr>
              <a:defRPr/>
            </a:pPr>
            <a:endParaRPr lang="en-US">
              <a:solidFill>
                <a:srgbClr val="000000"/>
              </a:solidFill>
              <a:cs typeface="Arial" charset="0"/>
            </a:endParaRPr>
          </a:p>
        </p:txBody>
      </p:sp>
      <p:pic>
        <p:nvPicPr>
          <p:cNvPr id="6" name="01227.MPG">
            <a:hlinkClick r:id="" action="ppaction://media"/>
          </p:cNvPr>
          <p:cNvPicPr>
            <a:picLocks noRot="1" noChangeAspect="1" noChangeArrowheads="1"/>
          </p:cNvPicPr>
          <p:nvPr>
            <a:videoFile r:link="rId1"/>
          </p:nvPr>
        </p:nvPicPr>
        <p:blipFill>
          <a:blip r:embed="rId4"/>
          <a:srcRect/>
          <a:stretch>
            <a:fillRect/>
          </a:stretch>
        </p:blipFill>
        <p:spPr bwMode="auto">
          <a:xfrm>
            <a:off x="2362200" y="3702903"/>
            <a:ext cx="1428750" cy="1653778"/>
          </a:xfrm>
          <a:prstGeom prst="roundRect">
            <a:avLst>
              <a:gd name="adj" fmla="val 5439"/>
            </a:avLst>
          </a:prstGeom>
          <a:ln>
            <a:noFill/>
          </a:ln>
          <a:effectLst>
            <a:innerShdw blurRad="114300" dist="50800">
              <a:srgbClr val="000000">
                <a:alpha val="0"/>
              </a:srgbClr>
            </a:innerShdw>
          </a:effectLst>
        </p:spPr>
      </p:pic>
      <p:pic>
        <p:nvPicPr>
          <p:cNvPr id="7" name="Picture 4" descr="36.jpg"/>
          <p:cNvPicPr>
            <a:picLocks noChangeAspect="1"/>
          </p:cNvPicPr>
          <p:nvPr/>
        </p:nvPicPr>
        <p:blipFill>
          <a:blip r:embed="rId5" cstate="print">
            <a:extLst/>
          </a:blip>
          <a:srcRect/>
          <a:stretch>
            <a:fillRect/>
          </a:stretch>
        </p:blipFill>
        <p:spPr bwMode="auto">
          <a:xfrm>
            <a:off x="3790950" y="2932507"/>
            <a:ext cx="1705476" cy="179270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8" name="Picture 6" descr="BAC DOC TNDL.jpg"/>
          <p:cNvPicPr>
            <a:picLocks noChangeAspect="1"/>
          </p:cNvPicPr>
          <p:nvPr/>
        </p:nvPicPr>
        <p:blipFill>
          <a:blip r:embed="rId6"/>
          <a:srcRect/>
          <a:stretch>
            <a:fillRect/>
          </a:stretch>
        </p:blipFill>
        <p:spPr bwMode="auto">
          <a:xfrm>
            <a:off x="5572626" y="2429669"/>
            <a:ext cx="1485900" cy="1922462"/>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pic>
        <p:nvPicPr>
          <p:cNvPr id="9" name="Picture 6" descr="kich-cau-kinh-te"/>
          <p:cNvPicPr>
            <a:picLocks noChangeAspect="1" noChangeArrowheads="1"/>
          </p:cNvPicPr>
          <p:nvPr/>
        </p:nvPicPr>
        <p:blipFill>
          <a:blip r:embed="rId7"/>
          <a:srcRect/>
          <a:stretch>
            <a:fillRect/>
          </a:stretch>
        </p:blipFill>
        <p:spPr>
          <a:xfrm>
            <a:off x="7182852" y="2058253"/>
            <a:ext cx="1828800" cy="1644650"/>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spTree>
    <p:extLst>
      <p:ext uri="{BB962C8B-B14F-4D97-AF65-F5344CB8AC3E}">
        <p14:creationId xmlns:p14="http://schemas.microsoft.com/office/powerpoint/2010/main" val="44734150"/>
      </p:ext>
    </p:extLst>
  </p:cSld>
  <p:clrMapOvr>
    <a:masterClrMapping/>
  </p:clrMapOvr>
  <p:timing>
    <p:tnLst>
      <p:par>
        <p:cTn id="1" dur="indefinite" restart="never" nodeType="tmRoot">
          <p:childTnLst>
            <p:video>
              <p:cMediaNode>
                <p:cTn id="2" fill="hold" display="0">
                  <p:stCondLst>
                    <p:cond delay="indefinite"/>
                  </p:stCondLst>
                  <p:endCondLst>
                    <p:cond evt="onNext" delay="0">
                      <p:tgtEl>
                        <p:sldTgt/>
                      </p:tgtEl>
                    </p:cond>
                    <p:cond evt="onPrev" delay="0">
                      <p:tgtEl>
                        <p:sldTgt/>
                      </p:tgtEl>
                    </p:cond>
                  </p:endCondLst>
                </p:cTn>
                <p:tgtEl>
                  <p:spTgt spid="6"/>
                </p:tgtEl>
              </p:cMediaNode>
            </p:video>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9460" name="Picture 4"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0826" y="1828800"/>
            <a:ext cx="4295774" cy="19859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59461" name="Picture 5" descr="img_sci_evolution_tre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51089" y="2603748"/>
            <a:ext cx="4105275" cy="2782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60" name="WordArt 7"/>
          <p:cNvSpPr>
            <a:spLocks noChangeArrowheads="1" noChangeShapeType="1" noTextEdit="1"/>
          </p:cNvSpPr>
          <p:nvPr/>
        </p:nvSpPr>
        <p:spPr bwMode="auto">
          <a:xfrm>
            <a:off x="903289" y="457200"/>
            <a:ext cx="10820400" cy="968624"/>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SỰ PHÁT TRIỂN CỦA CÁC LOÀI</a:t>
            </a:r>
          </a:p>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(Theo thuyết của Đacuyn)</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224261" name="WordArt 8"/>
          <p:cNvSpPr>
            <a:spLocks noChangeArrowheads="1" noChangeShapeType="1" noTextEdit="1"/>
          </p:cNvSpPr>
          <p:nvPr/>
        </p:nvSpPr>
        <p:spPr bwMode="auto">
          <a:xfrm>
            <a:off x="6959602" y="4023935"/>
            <a:ext cx="3471863" cy="1081087"/>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Tiến hóa </a:t>
            </a:r>
            <a:r>
              <a:rPr lang="vi-VN" sz="3600" kern="10" dirty="0" smtClean="0">
                <a:ln w="9525">
                  <a:solidFill>
                    <a:srgbClr val="000000"/>
                  </a:solidFill>
                  <a:round/>
                  <a:headEnd/>
                  <a:tailEnd/>
                </a:ln>
                <a:solidFill>
                  <a:srgbClr val="FFFFFF"/>
                </a:solidFill>
                <a:latin typeface="Arial Đen"/>
              </a:rPr>
              <a:t>từ </a:t>
            </a:r>
            <a:r>
              <a:rPr lang="vi-VN" sz="3600" kern="10" dirty="0">
                <a:ln w="9525">
                  <a:solidFill>
                    <a:srgbClr val="000000"/>
                  </a:solidFill>
                  <a:round/>
                  <a:headEnd/>
                  <a:tailEnd/>
                </a:ln>
                <a:solidFill>
                  <a:srgbClr val="FFFFFF"/>
                </a:solidFill>
                <a:latin typeface="Arial Đen"/>
              </a:rPr>
              <a:t>vượn thành người</a:t>
            </a:r>
            <a:endParaRPr lang="en-US" sz="3600" kern="10" dirty="0">
              <a:ln w="9525">
                <a:solidFill>
                  <a:srgbClr val="000000"/>
                </a:solidFill>
                <a:round/>
                <a:headEnd/>
                <a:tailEnd/>
              </a:ln>
              <a:solidFill>
                <a:srgbClr val="FFFFFF"/>
              </a:solidFill>
              <a:latin typeface="Arial Đen"/>
            </a:endParaRPr>
          </a:p>
        </p:txBody>
      </p:sp>
      <p:sp>
        <p:nvSpPr>
          <p:cNvPr id="224262" name="Line 9"/>
          <p:cNvSpPr>
            <a:spLocks noChangeShapeType="1"/>
          </p:cNvSpPr>
          <p:nvPr/>
        </p:nvSpPr>
        <p:spPr bwMode="auto">
          <a:xfrm flipV="1">
            <a:off x="1847850" y="1676400"/>
            <a:ext cx="0" cy="39608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4263" name="Line 10"/>
          <p:cNvSpPr>
            <a:spLocks noChangeShapeType="1"/>
          </p:cNvSpPr>
          <p:nvPr/>
        </p:nvSpPr>
        <p:spPr bwMode="auto">
          <a:xfrm flipV="1">
            <a:off x="1847849" y="5595808"/>
            <a:ext cx="9875839" cy="4140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extLst>
      <p:ext uri="{BB962C8B-B14F-4D97-AF65-F5344CB8AC3E}">
        <p14:creationId xmlns:p14="http://schemas.microsoft.com/office/powerpoint/2010/main" val="2871533542"/>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nodeType="afterEffect">
                                  <p:stCondLst>
                                    <p:cond delay="0"/>
                                  </p:stCondLst>
                                  <p:childTnLst>
                                    <p:set>
                                      <p:cBhvr>
                                        <p:cTn id="6" dur="1" fill="hold">
                                          <p:stCondLst>
                                            <p:cond delay="0"/>
                                          </p:stCondLst>
                                        </p:cTn>
                                        <p:tgtEl>
                                          <p:spTgt spid="659460"/>
                                        </p:tgtEl>
                                        <p:attrNameLst>
                                          <p:attrName>style.visibility</p:attrName>
                                        </p:attrNameLst>
                                      </p:cBhvr>
                                      <p:to>
                                        <p:strVal val="visible"/>
                                      </p:to>
                                    </p:set>
                                    <p:animEffect transition="in" filter="barn(outVertical)">
                                      <p:cBhvr>
                                        <p:cTn id="7" dur="500"/>
                                        <p:tgtEl>
                                          <p:spTgt spid="6594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659461">
                                            <p:bg/>
                                          </p:spTgt>
                                        </p:tgtEl>
                                        <p:attrNameLst>
                                          <p:attrName>style.visibility</p:attrName>
                                        </p:attrNameLst>
                                      </p:cBhvr>
                                      <p:to>
                                        <p:strVal val="visible"/>
                                      </p:to>
                                    </p:set>
                                    <p:anim calcmode="lin" valueType="num">
                                      <p:cBhvr additive="base">
                                        <p:cTn id="12" dur="500" fill="hold"/>
                                        <p:tgtEl>
                                          <p:spTgt spid="659461">
                                            <p:bg/>
                                          </p:spTgt>
                                        </p:tgtEl>
                                        <p:attrNameLst>
                                          <p:attrName>ppt_x</p:attrName>
                                        </p:attrNameLst>
                                      </p:cBhvr>
                                      <p:tavLst>
                                        <p:tav tm="0">
                                          <p:val>
                                            <p:strVal val="#ppt_x"/>
                                          </p:val>
                                        </p:tav>
                                        <p:tav tm="100000">
                                          <p:val>
                                            <p:strVal val="#ppt_x"/>
                                          </p:val>
                                        </p:tav>
                                      </p:tavLst>
                                    </p:anim>
                                    <p:anim calcmode="lin" valueType="num">
                                      <p:cBhvr additive="base">
                                        <p:cTn id="13" dur="500" fill="hold"/>
                                        <p:tgtEl>
                                          <p:spTgt spid="659461">
                                            <p:bg/>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9461" grpId="0" build="p"/>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5"/>
          <p:cNvSpPr>
            <a:spLocks noChangeArrowheads="1"/>
          </p:cNvSpPr>
          <p:nvPr/>
        </p:nvSpPr>
        <p:spPr bwMode="auto">
          <a:xfrm>
            <a:off x="1774826" y="188913"/>
            <a:ext cx="889317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rPr>
              <a:t>QUÁ TRÌNH PHÁT TRIỂN </a:t>
            </a:r>
            <a:br>
              <a:rPr lang="vi-VN" altLang="en-US" sz="2400" b="1" dirty="0">
                <a:solidFill>
                  <a:srgbClr val="C00000"/>
                </a:solidFill>
              </a:rPr>
            </a:br>
            <a:r>
              <a:rPr lang="vi-VN" altLang="en-US" sz="2400" b="1" dirty="0">
                <a:solidFill>
                  <a:srgbClr val="C00000"/>
                </a:solidFill>
              </a:rPr>
              <a:t>CỦA TỔ CHỨC XÃ HỘI LOÀI NGƯỜI</a:t>
            </a:r>
            <a:br>
              <a:rPr lang="vi-VN" altLang="en-US" sz="2400" b="1" dirty="0">
                <a:solidFill>
                  <a:srgbClr val="C00000"/>
                </a:solidFill>
              </a:rPr>
            </a:br>
            <a:endParaRPr lang="vi-VN" altLang="en-US" sz="2400" b="1" dirty="0">
              <a:solidFill>
                <a:srgbClr val="C00000"/>
              </a:solidFill>
            </a:endParaRPr>
          </a:p>
        </p:txBody>
      </p:sp>
      <p:sp>
        <p:nvSpPr>
          <p:cNvPr id="225283" name="Rectangle 6"/>
          <p:cNvSpPr>
            <a:spLocks noChangeArrowheads="1"/>
          </p:cNvSpPr>
          <p:nvPr/>
        </p:nvSpPr>
        <p:spPr bwMode="auto">
          <a:xfrm flipV="1">
            <a:off x="2279650" y="1270000"/>
            <a:ext cx="7920038" cy="106361"/>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604167" name="Picture 7"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27239" y="5475288"/>
            <a:ext cx="1773237" cy="107791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8" name="Picture 8" descr="资本主义"/>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451" y="3860800"/>
            <a:ext cx="1844675" cy="1320800"/>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9" name="Picture 9" descr="zz0291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1651" y="2852738"/>
            <a:ext cx="2016125" cy="1535112"/>
          </a:xfrm>
          <a:prstGeom prst="rect">
            <a:avLst/>
          </a:prstGeom>
          <a:noFill/>
          <a:ln w="19050">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225287" name="Picture 11" descr="人的能力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56025" y="4868863"/>
            <a:ext cx="1778000" cy="12128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sp>
        <p:nvSpPr>
          <p:cNvPr id="225288" name="Line 13"/>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89" name="Line 14"/>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0" name="Line 15"/>
          <p:cNvSpPr>
            <a:spLocks noChangeShapeType="1"/>
          </p:cNvSpPr>
          <p:nvPr/>
        </p:nvSpPr>
        <p:spPr bwMode="auto">
          <a:xfrm flipV="1">
            <a:off x="2495551" y="2276475"/>
            <a:ext cx="3743325" cy="23050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1" name="Rectangle 17"/>
          <p:cNvSpPr>
            <a:spLocks noGrp="1" noChangeArrowheads="1"/>
          </p:cNvSpPr>
          <p:nvPr>
            <p:ph type="body" idx="1"/>
          </p:nvPr>
        </p:nvSpPr>
        <p:spPr>
          <a:xfrm>
            <a:off x="2208213" y="1557339"/>
            <a:ext cx="7772400" cy="727075"/>
          </a:xfrm>
        </p:spPr>
        <p:txBody>
          <a:bodyPr/>
          <a:lstStyle/>
          <a:p>
            <a:pPr algn="ctr" eaLnBrk="1" hangingPunct="1">
              <a:lnSpc>
                <a:spcPct val="80000"/>
              </a:lnSpc>
              <a:buFontTx/>
              <a:buNone/>
            </a:pPr>
            <a:r>
              <a:rPr lang="vi-VN" altLang="en-US" dirty="0">
                <a:solidFill>
                  <a:srgbClr val="FF0000"/>
                </a:solidFill>
              </a:rPr>
              <a:t>Những nấc thang trên con đường phát triển </a:t>
            </a:r>
          </a:p>
          <a:p>
            <a:pPr algn="ctr" eaLnBrk="1" hangingPunct="1">
              <a:lnSpc>
                <a:spcPct val="80000"/>
              </a:lnSpc>
              <a:buFontTx/>
              <a:buNone/>
            </a:pPr>
            <a:r>
              <a:rPr lang="vi-VN" altLang="en-US" dirty="0">
                <a:solidFill>
                  <a:srgbClr val="FF0000"/>
                </a:solidFill>
              </a:rPr>
              <a:t>của tổ chức xã hội loài người</a:t>
            </a:r>
          </a:p>
        </p:txBody>
      </p:sp>
    </p:spTree>
    <p:extLst>
      <p:ext uri="{BB962C8B-B14F-4D97-AF65-F5344CB8AC3E}">
        <p14:creationId xmlns:p14="http://schemas.microsoft.com/office/powerpoint/2010/main" val="4036883977"/>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nodeType="afterEffect">
                                  <p:stCondLst>
                                    <p:cond delay="0"/>
                                  </p:stCondLst>
                                  <p:childTnLst>
                                    <p:set>
                                      <p:cBhvr>
                                        <p:cTn id="6" dur="1" fill="hold">
                                          <p:stCondLst>
                                            <p:cond delay="0"/>
                                          </p:stCondLst>
                                        </p:cTn>
                                        <p:tgtEl>
                                          <p:spTgt spid="604167"/>
                                        </p:tgtEl>
                                        <p:attrNameLst>
                                          <p:attrName>style.visibility</p:attrName>
                                        </p:attrNameLst>
                                      </p:cBhvr>
                                      <p:to>
                                        <p:strVal val="visible"/>
                                      </p:to>
                                    </p:set>
                                    <p:anim calcmode="lin" valueType="num">
                                      <p:cBhvr additive="base">
                                        <p:cTn id="7" dur="500" fill="hold"/>
                                        <p:tgtEl>
                                          <p:spTgt spid="604167"/>
                                        </p:tgtEl>
                                        <p:attrNameLst>
                                          <p:attrName>ppt_x</p:attrName>
                                        </p:attrNameLst>
                                      </p:cBhvr>
                                      <p:tavLst>
                                        <p:tav tm="0">
                                          <p:val>
                                            <p:strVal val="0-#ppt_w/2"/>
                                          </p:val>
                                        </p:tav>
                                        <p:tav tm="100000">
                                          <p:val>
                                            <p:strVal val="#ppt_x"/>
                                          </p:val>
                                        </p:tav>
                                      </p:tavLst>
                                    </p:anim>
                                    <p:anim calcmode="lin" valueType="num">
                                      <p:cBhvr additive="base">
                                        <p:cTn id="8" dur="500" fill="hold"/>
                                        <p:tgtEl>
                                          <p:spTgt spid="604167"/>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childTnLst>
                                    <p:set>
                                      <p:cBhvr>
                                        <p:cTn id="11" dur="1" fill="hold">
                                          <p:stCondLst>
                                            <p:cond delay="0"/>
                                          </p:stCondLst>
                                        </p:cTn>
                                        <p:tgtEl>
                                          <p:spTgt spid="604168"/>
                                        </p:tgtEl>
                                        <p:attrNameLst>
                                          <p:attrName>style.visibility</p:attrName>
                                        </p:attrNameLst>
                                      </p:cBhvr>
                                      <p:to>
                                        <p:strVal val="visible"/>
                                      </p:to>
                                    </p:set>
                                    <p:anim calcmode="lin" valueType="num">
                                      <p:cBhvr additive="base">
                                        <p:cTn id="12" dur="500" fill="hold"/>
                                        <p:tgtEl>
                                          <p:spTgt spid="604168"/>
                                        </p:tgtEl>
                                        <p:attrNameLst>
                                          <p:attrName>ppt_x</p:attrName>
                                        </p:attrNameLst>
                                      </p:cBhvr>
                                      <p:tavLst>
                                        <p:tav tm="0">
                                          <p:val>
                                            <p:strVal val="0-#ppt_w/2"/>
                                          </p:val>
                                        </p:tav>
                                        <p:tav tm="100000">
                                          <p:val>
                                            <p:strVal val="#ppt_x"/>
                                          </p:val>
                                        </p:tav>
                                      </p:tavLst>
                                    </p:anim>
                                    <p:anim calcmode="lin" valueType="num">
                                      <p:cBhvr additive="base">
                                        <p:cTn id="13" dur="500" fill="hold"/>
                                        <p:tgtEl>
                                          <p:spTgt spid="604168"/>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9" presetClass="entr" presetSubtype="0" fill="hold" nodeType="afterEffect">
                                  <p:stCondLst>
                                    <p:cond delay="0"/>
                                  </p:stCondLst>
                                  <p:childTnLst>
                                    <p:set>
                                      <p:cBhvr>
                                        <p:cTn id="16" dur="1" fill="hold">
                                          <p:stCondLst>
                                            <p:cond delay="0"/>
                                          </p:stCondLst>
                                        </p:cTn>
                                        <p:tgtEl>
                                          <p:spTgt spid="604169"/>
                                        </p:tgtEl>
                                        <p:attrNameLst>
                                          <p:attrName>style.visibility</p:attrName>
                                        </p:attrNameLst>
                                      </p:cBhvr>
                                      <p:to>
                                        <p:strVal val="visible"/>
                                      </p:to>
                                    </p:set>
                                    <p:animEffect transition="in" filter="dissolve">
                                      <p:cBhvr>
                                        <p:cTn id="17" dur="500"/>
                                        <p:tgtEl>
                                          <p:spTgt spid="604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4"/>
          <p:cNvSpPr>
            <a:spLocks noChangeArrowheads="1"/>
          </p:cNvSpPr>
          <p:nvPr/>
        </p:nvSpPr>
        <p:spPr bwMode="auto">
          <a:xfrm>
            <a:off x="533400" y="188913"/>
            <a:ext cx="11125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b="1" dirty="0" smtClean="0">
              <a:solidFill>
                <a:srgbClr val="C00000"/>
              </a:solidFill>
              <a:latin typeface="+mn-lt"/>
            </a:endParaRPr>
          </a:p>
          <a:p>
            <a:pPr algn="ctr" eaLnBrk="1" hangingPunct="1">
              <a:spcBef>
                <a:spcPct val="0"/>
              </a:spcBef>
              <a:buFontTx/>
              <a:buNone/>
            </a:pPr>
            <a:r>
              <a:rPr lang="vi-VN" altLang="en-US" sz="2400" b="1" dirty="0" smtClean="0">
                <a:solidFill>
                  <a:srgbClr val="C00000"/>
                </a:solidFill>
                <a:latin typeface="+mn-lt"/>
              </a:rPr>
              <a:t>QUÁ </a:t>
            </a:r>
            <a:r>
              <a:rPr lang="vi-VN" altLang="en-US" sz="2400" b="1" dirty="0">
                <a:solidFill>
                  <a:srgbClr val="C00000"/>
                </a:solidFill>
                <a:latin typeface="+mn-lt"/>
              </a:rPr>
              <a:t>TRÌNH PHÁT TRIỂN CỦA GIỚI TỰ NHIÊN DIỄN </a:t>
            </a:r>
            <a:r>
              <a:rPr lang="vi-VN" altLang="en-US" sz="2400" b="1" dirty="0" smtClean="0">
                <a:solidFill>
                  <a:srgbClr val="C00000"/>
                </a:solidFill>
                <a:latin typeface="+mn-lt"/>
              </a:rPr>
              <a:t>RA</a:t>
            </a:r>
            <a:r>
              <a:rPr lang="en-US" altLang="en-US" sz="2400" b="1" dirty="0" smtClean="0">
                <a:solidFill>
                  <a:srgbClr val="C00000"/>
                </a:solidFill>
                <a:latin typeface="+mn-lt"/>
              </a:rPr>
              <a:t> </a:t>
            </a:r>
            <a:r>
              <a:rPr lang="vi-VN" altLang="en-US" sz="2400" b="1" dirty="0" smtClean="0">
                <a:solidFill>
                  <a:srgbClr val="C00000"/>
                </a:solidFill>
                <a:latin typeface="+mn-lt"/>
              </a:rPr>
              <a:t>MỘT </a:t>
            </a:r>
            <a:r>
              <a:rPr lang="vi-VN" altLang="en-US" sz="2400" b="1" dirty="0">
                <a:solidFill>
                  <a:srgbClr val="C00000"/>
                </a:solidFill>
                <a:latin typeface="+mn-lt"/>
              </a:rPr>
              <a:t>CÁCH TỰ PHÁT CÒN SỰ PHÁT TRIỂN XÃ HỘI </a:t>
            </a:r>
            <a:r>
              <a:rPr lang="vi-VN" altLang="en-US" sz="2400" b="1" dirty="0" smtClean="0">
                <a:solidFill>
                  <a:srgbClr val="C00000"/>
                </a:solidFill>
                <a:latin typeface="+mn-lt"/>
              </a:rPr>
              <a:t>THÔNG </a:t>
            </a:r>
            <a:r>
              <a:rPr lang="vi-VN" altLang="en-US" sz="2400" b="1" dirty="0">
                <a:solidFill>
                  <a:srgbClr val="C00000"/>
                </a:solidFill>
                <a:latin typeface="+mn-lt"/>
              </a:rPr>
              <a:t>QUA HOẠT ĐỘNG CỦA CON NGƯỜI CÓ Ý </a:t>
            </a:r>
            <a:r>
              <a:rPr lang="en-US" altLang="en-US" sz="2400" b="1" dirty="0" smtClean="0">
                <a:solidFill>
                  <a:srgbClr val="C00000"/>
                </a:solidFill>
                <a:latin typeface="+mn-lt"/>
              </a:rPr>
              <a:t>T</a:t>
            </a:r>
            <a:r>
              <a:rPr lang="vi-VN" altLang="en-US" sz="2400" b="1" dirty="0" smtClean="0">
                <a:solidFill>
                  <a:srgbClr val="C00000"/>
                </a:solidFill>
                <a:latin typeface="+mn-lt"/>
              </a:rPr>
              <a:t>HỨC</a:t>
            </a:r>
            <a:r>
              <a:rPr lang="vi-VN" altLang="en-US" sz="2400" b="1" dirty="0">
                <a:solidFill>
                  <a:srgbClr val="C00000"/>
                </a:solidFill>
                <a:latin typeface="+mn-lt"/>
              </a:rPr>
              <a:t/>
            </a:r>
            <a:br>
              <a:rPr lang="vi-VN" altLang="en-US" sz="2400" b="1" dirty="0">
                <a:solidFill>
                  <a:srgbClr val="C00000"/>
                </a:solidFill>
                <a:latin typeface="+mn-lt"/>
              </a:rPr>
            </a:br>
            <a:endParaRPr lang="vi-VN" altLang="en-US" sz="2400" b="1" dirty="0">
              <a:solidFill>
                <a:srgbClr val="C00000"/>
              </a:solidFill>
              <a:latin typeface="+mn-lt"/>
            </a:endParaRPr>
          </a:p>
        </p:txBody>
      </p:sp>
      <p:sp>
        <p:nvSpPr>
          <p:cNvPr id="226307" name="Rectangle 5"/>
          <p:cNvSpPr>
            <a:spLocks noChangeArrowheads="1"/>
          </p:cNvSpPr>
          <p:nvPr/>
        </p:nvSpPr>
        <p:spPr bwMode="auto">
          <a:xfrm flipV="1">
            <a:off x="2063750" y="1268413"/>
            <a:ext cx="7920038" cy="698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26308" name="Text Box 15"/>
          <p:cNvSpPr txBox="1">
            <a:spLocks noChangeArrowheads="1"/>
          </p:cNvSpPr>
          <p:nvPr/>
        </p:nvSpPr>
        <p:spPr bwMode="auto">
          <a:xfrm>
            <a:off x="2547938" y="35639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09" name="Text Box 17"/>
          <p:cNvSpPr txBox="1">
            <a:spLocks noChangeArrowheads="1"/>
          </p:cNvSpPr>
          <p:nvPr/>
        </p:nvSpPr>
        <p:spPr bwMode="auto">
          <a:xfrm>
            <a:off x="8091488" y="27003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0" name="Text Box 19"/>
          <p:cNvSpPr txBox="1">
            <a:spLocks noChangeArrowheads="1"/>
          </p:cNvSpPr>
          <p:nvPr/>
        </p:nvSpPr>
        <p:spPr bwMode="auto">
          <a:xfrm>
            <a:off x="5283200" y="31321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1" name="Line 21"/>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2" name="Line 22"/>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3" name="Rectangle 24"/>
          <p:cNvSpPr>
            <a:spLocks noGrp="1" noChangeArrowheads="1"/>
          </p:cNvSpPr>
          <p:nvPr>
            <p:ph type="body" sz="half" idx="1"/>
          </p:nvPr>
        </p:nvSpPr>
        <p:spPr>
          <a:xfrm>
            <a:off x="6167438" y="4292600"/>
            <a:ext cx="3810000" cy="1803400"/>
          </a:xfrm>
          <a:ln w="38100">
            <a:solidFill>
              <a:srgbClr val="FFFF00"/>
            </a:solidFill>
            <a:miter lim="800000"/>
            <a:headEnd/>
            <a:tailEnd/>
          </a:ln>
        </p:spPr>
        <p:txBody>
          <a:bodyPr/>
          <a:lstStyle/>
          <a:p>
            <a:pPr algn="ctr" eaLnBrk="1" hangingPunct="1">
              <a:lnSpc>
                <a:spcPct val="90000"/>
              </a:lnSpc>
              <a:buFontTx/>
              <a:buNone/>
            </a:pPr>
            <a:r>
              <a:rPr lang="vi-VN" altLang="en-US" sz="2800" dirty="0"/>
              <a:t>   </a:t>
            </a:r>
            <a:r>
              <a:rPr lang="vi-VN" altLang="en-US" sz="2800" dirty="0">
                <a:solidFill>
                  <a:srgbClr val="FF0000"/>
                </a:solidFill>
              </a:rPr>
              <a:t>Từ cuộc sống nô lệ đến cuộc sống tự do phải trải qua cuộc cách mạng</a:t>
            </a:r>
          </a:p>
        </p:txBody>
      </p:sp>
      <p:sp>
        <p:nvSpPr>
          <p:cNvPr id="226314" name="Text Box 34"/>
          <p:cNvSpPr txBox="1">
            <a:spLocks noChangeArrowheads="1"/>
          </p:cNvSpPr>
          <p:nvPr/>
        </p:nvSpPr>
        <p:spPr bwMode="auto">
          <a:xfrm>
            <a:off x="2979738" y="56515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5" name="AutoShape 38"/>
          <p:cNvSpPr>
            <a:spLocks noChangeArrowheads="1"/>
          </p:cNvSpPr>
          <p:nvPr/>
        </p:nvSpPr>
        <p:spPr bwMode="auto">
          <a:xfrm>
            <a:off x="2640013" y="1773239"/>
            <a:ext cx="5111750" cy="23764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608299" name="Nole.MPG">
            <a:hlinkClick r:id="" action="ppaction://media"/>
          </p:cNvPr>
          <p:cNvPicPr>
            <a:picLocks noGrp="1" noRot="1" noChangeAspect="1" noChangeArrowheads="1"/>
          </p:cNvPicPr>
          <p:nvPr>
            <p:ph sz="quarter" idx="2"/>
            <a:videoFile r:link="rId1"/>
          </p:nvPr>
        </p:nvPicPr>
        <p:blipFill>
          <a:blip r:embed="rId5">
            <a:extLst>
              <a:ext uri="{28A0092B-C50C-407E-A947-70E740481C1C}">
                <a14:useLocalDpi xmlns:a14="http://schemas.microsoft.com/office/drawing/2010/main" val="0"/>
              </a:ext>
            </a:extLst>
          </a:blip>
          <a:srcRect/>
          <a:stretch>
            <a:fillRect/>
          </a:stretch>
        </p:blipFill>
        <p:spPr>
          <a:xfrm>
            <a:off x="1847851" y="4641851"/>
            <a:ext cx="2735263" cy="1865313"/>
          </a:xfrm>
        </p:spPr>
      </p:pic>
      <p:pic>
        <p:nvPicPr>
          <p:cNvPr id="608300" name="09005.MPG">
            <a:hlinkClick r:id="" action="ppaction://media"/>
          </p:cNvPr>
          <p:cNvPicPr>
            <a:picLocks noRot="1" noChangeAspect="1" noChangeArrowheads="1"/>
          </p:cNvPicPr>
          <p:nvPr>
            <a:videoFile r:link="rId2"/>
          </p:nvPr>
        </p:nvPicPr>
        <p:blipFill>
          <a:blip r:embed="rId6">
            <a:extLst>
              <a:ext uri="{28A0092B-C50C-407E-A947-70E740481C1C}">
                <a14:useLocalDpi xmlns:a14="http://schemas.microsoft.com/office/drawing/2010/main" val="0"/>
              </a:ext>
            </a:extLst>
          </a:blip>
          <a:srcRect/>
          <a:stretch>
            <a:fillRect/>
          </a:stretch>
        </p:blipFill>
        <p:spPr bwMode="auto">
          <a:xfrm>
            <a:off x="7608889" y="1773239"/>
            <a:ext cx="2776537" cy="1893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8302" name="Mo dau.mpg">
            <a:hlinkClick r:id="" action="ppaction://media"/>
          </p:cNvPr>
          <p:cNvPicPr>
            <a:picLocks noGrp="1" noRot="1" noChangeAspect="1" noChangeArrowheads="1"/>
          </p:cNvPicPr>
          <p:nvPr>
            <p:ph sz="quarter" idx="3"/>
            <a:videoFile r:link="rId3"/>
          </p:nvPr>
        </p:nvPicPr>
        <p:blipFill>
          <a:blip r:embed="rId7">
            <a:extLst>
              <a:ext uri="{28A0092B-C50C-407E-A947-70E740481C1C}">
                <a14:useLocalDpi xmlns:a14="http://schemas.microsoft.com/office/drawing/2010/main" val="0"/>
              </a:ext>
            </a:extLst>
          </a:blip>
          <a:srcRect/>
          <a:stretch>
            <a:fillRect/>
          </a:stretch>
        </p:blipFill>
        <p:spPr>
          <a:xfrm>
            <a:off x="3503613" y="2060576"/>
            <a:ext cx="2159000" cy="1471613"/>
          </a:xfrm>
          <a:ln w="76200">
            <a:solidFill>
              <a:srgbClr val="FF0000"/>
            </a:solidFill>
            <a:miter lim="800000"/>
            <a:headEnd/>
            <a:tailEnd/>
          </a:ln>
        </p:spPr>
      </p:pic>
      <p:sp>
        <p:nvSpPr>
          <p:cNvPr id="226319" name="Text Box 48"/>
          <p:cNvSpPr txBox="1">
            <a:spLocks noChangeArrowheads="1"/>
          </p:cNvSpPr>
          <p:nvPr/>
        </p:nvSpPr>
        <p:spPr bwMode="auto">
          <a:xfrm>
            <a:off x="2351089" y="6237288"/>
            <a:ext cx="1360487"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8" action="ppaction://hlinkfile"/>
              </a:rPr>
              <a:t>..\N6-N4-PHIM\Nole.MPG</a:t>
            </a:r>
            <a:endParaRPr lang="vi-VN" altLang="en-US" sz="800">
              <a:latin typeface="Arial" panose="020B0604020202020204" pitchFamily="34" charset="0"/>
            </a:endParaRPr>
          </a:p>
        </p:txBody>
      </p:sp>
      <p:sp>
        <p:nvSpPr>
          <p:cNvPr id="226320" name="Text Box 49"/>
          <p:cNvSpPr txBox="1">
            <a:spLocks noChangeArrowheads="1"/>
          </p:cNvSpPr>
          <p:nvPr/>
        </p:nvSpPr>
        <p:spPr bwMode="auto">
          <a:xfrm>
            <a:off x="3216275" y="3357564"/>
            <a:ext cx="2624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000">
                <a:latin typeface="Arial" panose="020B0604020202020204" pitchFamily="34" charset="0"/>
                <a:hlinkClick r:id="rId9" action="ppaction://hlinkfile"/>
              </a:rPr>
              <a:t>..\N6-N4-PHIM\HCM doc tuyen ngon.mpg</a:t>
            </a:r>
            <a:endParaRPr lang="vi-VN" altLang="en-US" sz="1000">
              <a:latin typeface="Arial" panose="020B0604020202020204" pitchFamily="34" charset="0"/>
            </a:endParaRPr>
          </a:p>
        </p:txBody>
      </p:sp>
      <p:sp>
        <p:nvSpPr>
          <p:cNvPr id="226321" name="Text Box 50"/>
          <p:cNvSpPr txBox="1">
            <a:spLocks noChangeArrowheads="1"/>
          </p:cNvSpPr>
          <p:nvPr/>
        </p:nvSpPr>
        <p:spPr bwMode="auto">
          <a:xfrm>
            <a:off x="7751763" y="3357563"/>
            <a:ext cx="21526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10" action="ppaction://hlinkfile"/>
              </a:rPr>
              <a:t>..\N6-N4-PHIM\Bac Ho voi nong dan.MPG</a:t>
            </a:r>
            <a:endParaRPr lang="vi-VN" altLang="en-US" sz="800">
              <a:latin typeface="Arial" panose="020B0604020202020204" pitchFamily="34" charset="0"/>
            </a:endParaRPr>
          </a:p>
        </p:txBody>
      </p:sp>
    </p:spTree>
    <p:extLst>
      <p:ext uri="{BB962C8B-B14F-4D97-AF65-F5344CB8AC3E}">
        <p14:creationId xmlns:p14="http://schemas.microsoft.com/office/powerpoint/2010/main" val="1197126354"/>
      </p:ext>
    </p:extLst>
  </p:cSld>
  <p:clrMapOvr>
    <a:masterClrMapping/>
  </p:clrMapOvr>
  <p:transition spd="med">
    <p:checke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31426" fill="hold"/>
                                        <p:tgtEl>
                                          <p:spTgt spid="60830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608299"/>
                    </p:tgtEl>
                  </p:cond>
                </p:stCondLst>
                <p:endSync evt="end" delay="0">
                  <p:rtn val="all"/>
                </p:endSync>
                <p:childTnLst>
                  <p:par>
                    <p:cTn id="8" fill="hold" nodeType="clickPar">
                      <p:stCondLst>
                        <p:cond delay="0"/>
                      </p:stCondLst>
                      <p:childTnLst>
                        <p:par>
                          <p:cTn id="9" fill="hold" nodeType="withGroup">
                            <p:stCondLst>
                              <p:cond delay="0"/>
                            </p:stCondLst>
                            <p:childTnLst>
                              <p:par>
                                <p:cTn id="10" presetID="2" presetClass="mediacall" presetSubtype="0" fill="hold" nodeType="clickEffect">
                                  <p:stCondLst>
                                    <p:cond delay="0"/>
                                  </p:stCondLst>
                                  <p:childTnLst>
                                    <p:cmd type="call" cmd="togglePause">
                                      <p:cBhvr>
                                        <p:cTn id="11" dur="1" fill="hold"/>
                                        <p:tgtEl>
                                          <p:spTgt spid="608299"/>
                                        </p:tgtEl>
                                      </p:cBhvr>
                                    </p:cmd>
                                  </p:childTnLst>
                                </p:cTn>
                              </p:par>
                            </p:childTnLst>
                          </p:cTn>
                        </p:par>
                      </p:childTnLst>
                    </p:cTn>
                  </p:par>
                </p:childTnLst>
              </p:cTn>
              <p:nextCondLst>
                <p:cond evt="onClick" delay="0">
                  <p:tgtEl>
                    <p:spTgt spid="608299"/>
                  </p:tgtEl>
                </p:cond>
              </p:nextCondLst>
            </p:seq>
            <p:video>
              <p:cMediaNode>
                <p:cTn id="12" fill="hold" display="0">
                  <p:stCondLst>
                    <p:cond delay="indefinite"/>
                  </p:stCondLst>
                  <p:endCondLst>
                    <p:cond evt="onNext" delay="0">
                      <p:tgtEl>
                        <p:sldTgt/>
                      </p:tgtEl>
                    </p:cond>
                    <p:cond evt="onPrev" delay="0">
                      <p:tgtEl>
                        <p:sldTgt/>
                      </p:tgtEl>
                    </p:cond>
                  </p:endCondLst>
                </p:cTn>
                <p:tgtEl>
                  <p:spTgt spid="608299"/>
                </p:tgtEl>
              </p:cMediaNode>
            </p:video>
            <p:seq concurrent="1" nextAc="seek">
              <p:cTn id="13" restart="whenNotActive" fill="hold" evtFilter="cancelBubble" nodeType="interactiveSeq">
                <p:stCondLst>
                  <p:cond evt="onClick" delay="0">
                    <p:tgtEl>
                      <p:spTgt spid="608300"/>
                    </p:tgtEl>
                  </p:cond>
                </p:stCondLst>
                <p:endSync evt="end" delay="0">
                  <p:rtn val="all"/>
                </p:endSync>
                <p:childTnLst>
                  <p:par>
                    <p:cTn id="14" fill="hold" nodeType="clickPar">
                      <p:stCondLst>
                        <p:cond delay="0"/>
                      </p:stCondLst>
                      <p:childTnLst>
                        <p:par>
                          <p:cTn id="15" fill="hold" nodeType="withGroup">
                            <p:stCondLst>
                              <p:cond delay="0"/>
                            </p:stCondLst>
                            <p:childTnLst>
                              <p:par>
                                <p:cTn id="16" presetID="2" presetClass="mediacall" presetSubtype="0" fill="hold" nodeType="clickEffect">
                                  <p:stCondLst>
                                    <p:cond delay="0"/>
                                  </p:stCondLst>
                                  <p:childTnLst>
                                    <p:cmd type="call" cmd="togglePause">
                                      <p:cBhvr>
                                        <p:cTn id="17" dur="1" fill="hold"/>
                                        <p:tgtEl>
                                          <p:spTgt spid="608300"/>
                                        </p:tgtEl>
                                      </p:cBhvr>
                                    </p:cmd>
                                  </p:childTnLst>
                                </p:cTn>
                              </p:par>
                            </p:childTnLst>
                          </p:cTn>
                        </p:par>
                      </p:childTnLst>
                    </p:cTn>
                  </p:par>
                </p:childTnLst>
              </p:cTn>
              <p:nextCondLst>
                <p:cond evt="onClick" delay="0">
                  <p:tgtEl>
                    <p:spTgt spid="608300"/>
                  </p:tgtEl>
                </p:cond>
              </p:nextCondLst>
            </p:seq>
            <p:video>
              <p:cMediaNode>
                <p:cTn id="18" fill="hold" display="0">
                  <p:stCondLst>
                    <p:cond delay="indefinite"/>
                  </p:stCondLst>
                  <p:endCondLst>
                    <p:cond evt="onNext" delay="0">
                      <p:tgtEl>
                        <p:sldTgt/>
                      </p:tgtEl>
                    </p:cond>
                    <p:cond evt="onPrev" delay="0">
                      <p:tgtEl>
                        <p:sldTgt/>
                      </p:tgtEl>
                    </p:cond>
                  </p:endCondLst>
                </p:cTn>
                <p:tgtEl>
                  <p:spTgt spid="608300"/>
                </p:tgtEl>
              </p:cMediaNode>
            </p:video>
            <p:video>
              <p:cMediaNode>
                <p:cTn id="19" fill="hold" display="0">
                  <p:stCondLst>
                    <p:cond delay="indefinite"/>
                  </p:stCondLst>
                  <p:endCondLst>
                    <p:cond evt="onNext" delay="0">
                      <p:tgtEl>
                        <p:sldTgt/>
                      </p:tgtEl>
                    </p:cond>
                    <p:cond evt="onPrev" delay="0">
                      <p:tgtEl>
                        <p:sldTgt/>
                      </p:tgtEl>
                    </p:cond>
                  </p:endCondLst>
                </p:cTn>
                <p:tgtEl>
                  <p:spTgt spid="608302"/>
                </p:tgtEl>
              </p:cMediaNode>
            </p:video>
            <p:seq concurrent="1" nextAc="seek">
              <p:cTn id="20" restart="whenNotActive" fill="hold" evtFilter="cancelBubble" nodeType="interactiveSeq">
                <p:stCondLst>
                  <p:cond evt="onClick" delay="0">
                    <p:tgtEl>
                      <p:spTgt spid="608302"/>
                    </p:tgtEl>
                  </p:cond>
                </p:stCondLst>
                <p:endSync evt="end" delay="0">
                  <p:rtn val="all"/>
                </p:endSync>
                <p:childTnLst>
                  <p:par>
                    <p:cTn id="21" fill="hold" nodeType="clickPar">
                      <p:stCondLst>
                        <p:cond delay="0"/>
                      </p:stCondLst>
                      <p:childTnLst>
                        <p:par>
                          <p:cTn id="22" fill="hold" nodeType="withGroup">
                            <p:stCondLst>
                              <p:cond delay="0"/>
                            </p:stCondLst>
                            <p:childTnLst>
                              <p:par>
                                <p:cTn id="23" presetID="2" presetClass="mediacall" presetSubtype="0" fill="hold" nodeType="clickEffect">
                                  <p:stCondLst>
                                    <p:cond delay="0"/>
                                  </p:stCondLst>
                                  <p:childTnLst>
                                    <p:cmd type="call" cmd="togglePause">
                                      <p:cBhvr>
                                        <p:cTn id="24" dur="1" fill="hold"/>
                                        <p:tgtEl>
                                          <p:spTgt spid="608302"/>
                                        </p:tgtEl>
                                      </p:cBhvr>
                                    </p:cmd>
                                  </p:childTnLst>
                                </p:cTn>
                              </p:par>
                            </p:childTnLst>
                          </p:cTn>
                        </p:par>
                      </p:childTnLst>
                    </p:cTn>
                  </p:par>
                </p:childTnLst>
              </p:cTn>
              <p:nextCondLst>
                <p:cond evt="onClick" delay="0">
                  <p:tgtEl>
                    <p:spTgt spid="608302"/>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301876" y="378154"/>
            <a:ext cx="7489825" cy="523220"/>
          </a:xfrm>
          <a:prstGeom prst="rect">
            <a:avLst/>
          </a:prstGeom>
        </p:spPr>
        <p:txBody>
          <a:bodyPr>
            <a:spAutoFit/>
          </a:bodyPr>
          <a:lstStyle/>
          <a:p>
            <a:pPr marL="457200" indent="-457200" algn="ctr">
              <a:buFont typeface="Wingdings" panose="05000000000000000000" pitchFamily="2" charset="2"/>
              <a:buChar char="v"/>
              <a:defRPr/>
            </a:pPr>
            <a:r>
              <a:rPr lang="en-US" sz="2800" b="1" i="1" dirty="0" err="1" smtClean="0">
                <a:solidFill>
                  <a:srgbClr val="6600CC"/>
                </a:solidFill>
                <a:latin typeface="Times New Roman" panose="02020603050405020304" pitchFamily="18" charset="0"/>
                <a:cs typeface="Times New Roman" panose="02020603050405020304" pitchFamily="18" charset="0"/>
              </a:rPr>
              <a:t>Tính</a:t>
            </a:r>
            <a:r>
              <a:rPr lang="en-US" sz="2800" b="1" i="1" dirty="0" smtClean="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chất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của</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sư</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phát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triển</a:t>
            </a:r>
            <a:endParaRPr lang="en-US" sz="2800" b="1" i="1" dirty="0">
              <a:solidFill>
                <a:srgbClr val="6600CC"/>
              </a:solidFill>
              <a:latin typeface="Times New Roman" panose="02020603050405020304" pitchFamily="18" charset="0"/>
              <a:cs typeface="Times New Roman" panose="02020603050405020304" pitchFamily="18" charset="0"/>
            </a:endParaRPr>
          </a:p>
        </p:txBody>
      </p:sp>
      <p:grpSp>
        <p:nvGrpSpPr>
          <p:cNvPr id="3" name="Group 11"/>
          <p:cNvGrpSpPr>
            <a:grpSpLocks/>
          </p:cNvGrpSpPr>
          <p:nvPr/>
        </p:nvGrpSpPr>
        <p:grpSpPr bwMode="auto">
          <a:xfrm>
            <a:off x="2289176" y="1970089"/>
            <a:ext cx="2157413" cy="3425825"/>
            <a:chOff x="642" y="1572"/>
            <a:chExt cx="1359" cy="2158"/>
          </a:xfrm>
          <a:solidFill>
            <a:srgbClr val="006600"/>
          </a:solidFill>
        </p:grpSpPr>
        <p:sp>
          <p:nvSpPr>
            <p:cNvPr id="4" name="Freeform 12"/>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pPr eaLnBrk="1" hangingPunct="1">
                <a:defRPr/>
              </a:pPr>
              <a:endParaRPr lang="en-US">
                <a:solidFill>
                  <a:srgbClr val="000000"/>
                </a:solidFill>
                <a:latin typeface="Arial" charset="0"/>
              </a:endParaRPr>
            </a:p>
          </p:txBody>
        </p:sp>
        <p:sp>
          <p:nvSpPr>
            <p:cNvPr id="5" name="Freeform 13"/>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195"/>
                </a:srgbClr>
              </a:solidFill>
              <a:round/>
              <a:headEnd/>
              <a:tailEnd/>
            </a:ln>
            <a:extLst/>
          </p:spPr>
          <p:txBody>
            <a:bodyPr/>
            <a:lstStyle/>
            <a:p>
              <a:endParaRPr lang="en-US"/>
            </a:p>
          </p:txBody>
        </p:sp>
        <p:sp>
          <p:nvSpPr>
            <p:cNvPr id="6" name="Freeform 14"/>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196"/>
                </a:srgbClr>
              </a:solidFill>
              <a:round/>
              <a:headEnd/>
              <a:tailEnd/>
            </a:ln>
            <a:extLst/>
          </p:spPr>
          <p:txBody>
            <a:bodyPr/>
            <a:lstStyle/>
            <a:p>
              <a:endParaRPr lang="en-US"/>
            </a:p>
          </p:txBody>
        </p:sp>
      </p:grpSp>
      <p:sp>
        <p:nvSpPr>
          <p:cNvPr id="11" name="Rectangle 3"/>
          <p:cNvSpPr>
            <a:spLocks noChangeArrowheads="1"/>
          </p:cNvSpPr>
          <p:nvPr/>
        </p:nvSpPr>
        <p:spPr bwMode="auto">
          <a:xfrm>
            <a:off x="2459038" y="2913063"/>
            <a:ext cx="18081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khách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quan</a:t>
            </a:r>
            <a:endParaRPr lang="en-US" altLang="en-US" sz="2400" b="1" dirty="0">
              <a:solidFill>
                <a:schemeClr val="bg1"/>
              </a:solidFill>
            </a:endParaRPr>
          </a:p>
        </p:txBody>
      </p:sp>
      <p:grpSp>
        <p:nvGrpSpPr>
          <p:cNvPr id="12" name="Group 19"/>
          <p:cNvGrpSpPr>
            <a:grpSpLocks/>
          </p:cNvGrpSpPr>
          <p:nvPr/>
        </p:nvGrpSpPr>
        <p:grpSpPr bwMode="auto">
          <a:xfrm>
            <a:off x="2484439" y="1711326"/>
            <a:ext cx="720725" cy="822325"/>
            <a:chOff x="192" y="1917"/>
            <a:chExt cx="1042" cy="1102"/>
          </a:xfrm>
          <a:solidFill>
            <a:srgbClr val="006600"/>
          </a:solidFill>
        </p:grpSpPr>
        <p:grpSp>
          <p:nvGrpSpPr>
            <p:cNvPr id="13" name="Group 20"/>
            <p:cNvGrpSpPr>
              <a:grpSpLocks/>
            </p:cNvGrpSpPr>
            <p:nvPr/>
          </p:nvGrpSpPr>
          <p:grpSpPr bwMode="auto">
            <a:xfrm>
              <a:off x="192" y="1917"/>
              <a:ext cx="1042" cy="1102"/>
              <a:chOff x="192" y="1917"/>
              <a:chExt cx="1042" cy="1102"/>
            </a:xfrm>
            <a:grpFill/>
          </p:grpSpPr>
          <p:pic>
            <p:nvPicPr>
              <p:cNvPr id="15" name="Picture 21" descr="light_shadow"/>
              <p:cNvPicPr>
                <a:picLocks noChangeAspect="1" noChangeArrowheads="1"/>
              </p:cNvPicPr>
              <p:nvPr/>
            </p:nvPicPr>
            <p:blipFill>
              <a:blip r:embed="rId2" cstate="print">
                <a:lum bright="-78000" contrast="-78000"/>
                <a:extLst>
                  <a:ext uri="{28A0092B-C50C-407E-A947-70E740481C1C}">
                    <a14:useLocalDpi xmlns:a14="http://schemas.microsoft.com/office/drawing/2010/main" val="0"/>
                  </a:ext>
                </a:extLst>
              </a:blip>
              <a:srcRect/>
              <a:stretch>
                <a:fillRect/>
              </a:stretch>
            </p:blipFill>
            <p:spPr bwMode="gray">
              <a:xfrm>
                <a:off x="291" y="2781"/>
                <a:ext cx="858" cy="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6" name="Picture 2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 y="1917"/>
                <a:ext cx="1042" cy="10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 name="Oval 23"/>
              <p:cNvSpPr>
                <a:spLocks noChangeArrowheads="1"/>
              </p:cNvSpPr>
              <p:nvPr/>
            </p:nvSpPr>
            <p:spPr bwMode="gray">
              <a:xfrm>
                <a:off x="192" y="1917"/>
                <a:ext cx="1035" cy="1019"/>
              </a:xfrm>
              <a:prstGeom prst="ellipse">
                <a:avLst/>
              </a:prstGeom>
              <a:grp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14" name="Picture 24"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96" y="1927"/>
              <a:ext cx="823" cy="36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8" name="WordArt 25"/>
          <p:cNvSpPr>
            <a:spLocks noChangeArrowheads="1" noChangeShapeType="1" noTextEdit="1"/>
          </p:cNvSpPr>
          <p:nvPr/>
        </p:nvSpPr>
        <p:spPr bwMode="gray">
          <a:xfrm>
            <a:off x="2576513" y="1898650"/>
            <a:ext cx="520700" cy="4206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01</a:t>
            </a:r>
          </a:p>
        </p:txBody>
      </p:sp>
      <p:grpSp>
        <p:nvGrpSpPr>
          <p:cNvPr id="19" name="Group 6"/>
          <p:cNvGrpSpPr>
            <a:grpSpLocks/>
          </p:cNvGrpSpPr>
          <p:nvPr/>
        </p:nvGrpSpPr>
        <p:grpSpPr bwMode="auto">
          <a:xfrm>
            <a:off x="4951413" y="1920876"/>
            <a:ext cx="2157412" cy="3425825"/>
            <a:chOff x="642" y="1572"/>
            <a:chExt cx="1359" cy="2158"/>
          </a:xfrm>
        </p:grpSpPr>
        <p:sp>
          <p:nvSpPr>
            <p:cNvPr id="20" name="Freeform 7"/>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2"/>
                </a:gs>
                <a:gs pos="100000">
                  <a:schemeClr val="accent2">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pPr eaLnBrk="1" hangingPunct="1">
                <a:defRPr/>
              </a:pPr>
              <a:endParaRPr lang="en-US">
                <a:solidFill>
                  <a:srgbClr val="000000"/>
                </a:solidFill>
                <a:latin typeface="Arial" charset="0"/>
              </a:endParaRPr>
            </a:p>
          </p:txBody>
        </p:sp>
        <p:sp>
          <p:nvSpPr>
            <p:cNvPr id="21" name="Freeform 8"/>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 name="Freeform 9"/>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3" name="Group 28"/>
          <p:cNvGrpSpPr>
            <a:grpSpLocks/>
          </p:cNvGrpSpPr>
          <p:nvPr/>
        </p:nvGrpSpPr>
        <p:grpSpPr bwMode="auto">
          <a:xfrm>
            <a:off x="5099051" y="1655764"/>
            <a:ext cx="739775" cy="822325"/>
            <a:chOff x="2608" y="1076"/>
            <a:chExt cx="466" cy="518"/>
          </a:xfrm>
        </p:grpSpPr>
        <p:grpSp>
          <p:nvGrpSpPr>
            <p:cNvPr id="24" name="Group 29"/>
            <p:cNvGrpSpPr>
              <a:grpSpLocks/>
            </p:cNvGrpSpPr>
            <p:nvPr/>
          </p:nvGrpSpPr>
          <p:grpSpPr bwMode="auto">
            <a:xfrm>
              <a:off x="2608" y="1076"/>
              <a:ext cx="466" cy="518"/>
              <a:chOff x="2608" y="1076"/>
              <a:chExt cx="466" cy="518"/>
            </a:xfrm>
          </p:grpSpPr>
          <p:pic>
            <p:nvPicPr>
              <p:cNvPr id="26" name="Picture 30"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31"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25" name="Picture 33"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 name="WordArt 34"/>
          <p:cNvSpPr>
            <a:spLocks noChangeArrowheads="1" noChangeShapeType="1" noTextEdit="1"/>
          </p:cNvSpPr>
          <p:nvPr/>
        </p:nvSpPr>
        <p:spPr bwMode="gray">
          <a:xfrm>
            <a:off x="5211764" y="1830389"/>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02</a:t>
            </a:r>
          </a:p>
        </p:txBody>
      </p:sp>
      <p:sp>
        <p:nvSpPr>
          <p:cNvPr id="30" name="Rectangle 4"/>
          <p:cNvSpPr>
            <a:spLocks noChangeArrowheads="1"/>
          </p:cNvSpPr>
          <p:nvPr/>
        </p:nvSpPr>
        <p:spPr bwMode="auto">
          <a:xfrm>
            <a:off x="5073651" y="2846388"/>
            <a:ext cx="1681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phổ</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biến</a:t>
            </a:r>
            <a:endParaRPr lang="en-US" altLang="en-US" sz="2400" b="1" dirty="0">
              <a:solidFill>
                <a:schemeClr val="bg1"/>
              </a:solidFill>
            </a:endParaRPr>
          </a:p>
        </p:txBody>
      </p:sp>
      <p:grpSp>
        <p:nvGrpSpPr>
          <p:cNvPr id="31" name="Group 2"/>
          <p:cNvGrpSpPr>
            <a:grpSpLocks/>
          </p:cNvGrpSpPr>
          <p:nvPr/>
        </p:nvGrpSpPr>
        <p:grpSpPr bwMode="auto">
          <a:xfrm>
            <a:off x="7596188" y="1920876"/>
            <a:ext cx="2157412" cy="3425825"/>
            <a:chOff x="642" y="1572"/>
            <a:chExt cx="1359" cy="2158"/>
          </a:xfrm>
        </p:grpSpPr>
        <p:sp>
          <p:nvSpPr>
            <p:cNvPr id="32" name="Freeform 3"/>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hlink"/>
                </a:gs>
                <a:gs pos="100000">
                  <a:schemeClr val="hlink">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pPr eaLnBrk="1" hangingPunct="1">
                <a:defRPr/>
              </a:pPr>
              <a:endParaRPr lang="en-US">
                <a:solidFill>
                  <a:srgbClr val="000000"/>
                </a:solidFill>
                <a:latin typeface="Arial" charset="0"/>
              </a:endParaRPr>
            </a:p>
          </p:txBody>
        </p:sp>
        <p:sp>
          <p:nvSpPr>
            <p:cNvPr id="33" name="Freeform 4"/>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 name="Freeform 5"/>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5" name="WordArt 46"/>
          <p:cNvSpPr>
            <a:spLocks noChangeArrowheads="1" noChangeShapeType="1" noTextEdit="1"/>
          </p:cNvSpPr>
          <p:nvPr/>
        </p:nvSpPr>
        <p:spPr bwMode="gray">
          <a:xfrm>
            <a:off x="7869239" y="1846264"/>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grpSp>
        <p:nvGrpSpPr>
          <p:cNvPr id="36" name="Group 40"/>
          <p:cNvGrpSpPr>
            <a:grpSpLocks/>
          </p:cNvGrpSpPr>
          <p:nvPr/>
        </p:nvGrpSpPr>
        <p:grpSpPr bwMode="auto">
          <a:xfrm>
            <a:off x="7745414" y="1666876"/>
            <a:ext cx="739775" cy="822325"/>
            <a:chOff x="2608" y="1076"/>
            <a:chExt cx="466" cy="518"/>
          </a:xfrm>
        </p:grpSpPr>
        <p:grpSp>
          <p:nvGrpSpPr>
            <p:cNvPr id="37" name="Group 41"/>
            <p:cNvGrpSpPr>
              <a:grpSpLocks/>
            </p:cNvGrpSpPr>
            <p:nvPr/>
          </p:nvGrpSpPr>
          <p:grpSpPr bwMode="auto">
            <a:xfrm>
              <a:off x="2608" y="1076"/>
              <a:ext cx="466" cy="518"/>
              <a:chOff x="2608" y="1076"/>
              <a:chExt cx="466" cy="518"/>
            </a:xfrm>
          </p:grpSpPr>
          <p:pic>
            <p:nvPicPr>
              <p:cNvPr id="39" name="Picture 42"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43"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38" name="Picture 4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WordArt 46"/>
          <p:cNvSpPr>
            <a:spLocks noChangeArrowheads="1" noChangeShapeType="1" noTextEdit="1"/>
          </p:cNvSpPr>
          <p:nvPr/>
        </p:nvSpPr>
        <p:spPr bwMode="gray">
          <a:xfrm>
            <a:off x="7888290" y="1818283"/>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sp>
        <p:nvSpPr>
          <p:cNvPr id="43" name="Rectangle 5"/>
          <p:cNvSpPr>
            <a:spLocks noChangeArrowheads="1"/>
          </p:cNvSpPr>
          <p:nvPr/>
        </p:nvSpPr>
        <p:spPr bwMode="auto">
          <a:xfrm>
            <a:off x="7723188" y="2759075"/>
            <a:ext cx="1770062"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đa</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dạng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phong</a:t>
            </a:r>
            <a:r>
              <a:rPr lang="en-US" altLang="en-US" sz="2400" b="1" dirty="0">
                <a:solidFill>
                  <a:schemeClr val="bg1"/>
                </a:solidFill>
              </a:rPr>
              <a:t> </a:t>
            </a:r>
            <a:r>
              <a:rPr lang="en-US" altLang="en-US" sz="2400" b="1" dirty="0" err="1">
                <a:solidFill>
                  <a:schemeClr val="bg1"/>
                </a:solidFill>
              </a:rPr>
              <a:t>phú</a:t>
            </a:r>
            <a:endParaRPr lang="en-US" altLang="en-US" sz="2400" b="1" dirty="0">
              <a:solidFill>
                <a:schemeClr val="bg1"/>
              </a:solidFill>
            </a:endParaRPr>
          </a:p>
        </p:txBody>
      </p:sp>
    </p:spTree>
    <p:extLst>
      <p:ext uri="{BB962C8B-B14F-4D97-AF65-F5344CB8AC3E}">
        <p14:creationId xmlns:p14="http://schemas.microsoft.com/office/powerpoint/2010/main" val="931239354"/>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495800" y="304800"/>
            <a:ext cx="3440365"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KHÁCH QUAN</a:t>
            </a:r>
          </a:p>
        </p:txBody>
      </p:sp>
      <p:sp>
        <p:nvSpPr>
          <p:cNvPr id="4" name="Content Placeholder 2"/>
          <p:cNvSpPr txBox="1">
            <a:spLocks/>
          </p:cNvSpPr>
          <p:nvPr/>
        </p:nvSpPr>
        <p:spPr>
          <a:xfrm>
            <a:off x="533400" y="849515"/>
            <a:ext cx="10820400" cy="979285"/>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95275" algn="ctr">
              <a:buFont typeface="Source Sans Pro"/>
              <a:buNone/>
              <a:defRPr/>
            </a:pPr>
            <a:r>
              <a:rPr lang="vi-VN" sz="2400" b="1" kern="0" dirty="0" smtClean="0">
                <a:solidFill>
                  <a:srgbClr val="FF0000"/>
                </a:solidFill>
                <a:latin typeface="+mj-lt"/>
                <a:cs typeface="Times New Roman" pitchFamily="18" charset="0"/>
              </a:rPr>
              <a:t>Phát triển</a:t>
            </a:r>
            <a:r>
              <a:rPr lang="vi-VN" sz="2400" kern="0" dirty="0" smtClean="0">
                <a:solidFill>
                  <a:srgbClr val="3333CC"/>
                </a:solidFill>
                <a:latin typeface="+mj-lt"/>
                <a:cs typeface="Times New Roman" pitchFamily="18" charset="0"/>
              </a:rPr>
              <a:t> của sự vật là </a:t>
            </a:r>
            <a:r>
              <a:rPr lang="vi-VN" sz="2400" b="1" kern="0" dirty="0" smtClean="0">
                <a:solidFill>
                  <a:srgbClr val="FF0000"/>
                </a:solidFill>
                <a:latin typeface="+mj-lt"/>
                <a:cs typeface="Times New Roman" pitchFamily="18" charset="0"/>
              </a:rPr>
              <a:t>tự thân</a:t>
            </a:r>
            <a:r>
              <a:rPr lang="vi-VN" sz="2400" kern="0" dirty="0" smtClean="0">
                <a:solidFill>
                  <a:srgbClr val="3333CC"/>
                </a:solidFill>
                <a:latin typeface="+mj-lt"/>
                <a:cs typeface="Times New Roman" pitchFamily="18" charset="0"/>
              </a:rPr>
              <a:t>, nguồn gốc của phát triển nằm ngay trong sự vật, </a:t>
            </a:r>
            <a:r>
              <a:rPr lang="vi-VN" sz="2400" b="1" kern="0" dirty="0" smtClean="0">
                <a:solidFill>
                  <a:srgbClr val="FF0000"/>
                </a:solidFill>
                <a:latin typeface="+mj-lt"/>
                <a:cs typeface="Times New Roman" pitchFamily="18" charset="0"/>
              </a:rPr>
              <a:t>không phụ thuộc</a:t>
            </a:r>
            <a:r>
              <a:rPr lang="vi-VN" sz="2400" kern="0" dirty="0" smtClean="0">
                <a:solidFill>
                  <a:srgbClr val="3333CC"/>
                </a:solidFill>
                <a:latin typeface="+mj-lt"/>
                <a:cs typeface="Times New Roman" pitchFamily="18" charset="0"/>
              </a:rPr>
              <a:t> vào ý muốn chủ quan của con người</a:t>
            </a:r>
            <a:endParaRPr lang="vi-VN" sz="2400" kern="0" dirty="0">
              <a:solidFill>
                <a:srgbClr val="3333CC"/>
              </a:solidFill>
              <a:latin typeface="+mj-lt"/>
              <a:cs typeface="Times New Roman" pitchFamily="18" charset="0"/>
            </a:endParaRPr>
          </a:p>
        </p:txBody>
      </p:sp>
      <p:sp>
        <p:nvSpPr>
          <p:cNvPr id="5" name="Rectangle 4"/>
          <p:cNvSpPr/>
          <p:nvPr/>
        </p:nvSpPr>
        <p:spPr>
          <a:xfrm>
            <a:off x="3657600" y="1911850"/>
            <a:ext cx="5600700" cy="461962"/>
          </a:xfrm>
          <a:prstGeom prst="rect">
            <a:avLst/>
          </a:prstGeom>
        </p:spPr>
        <p:txBody>
          <a:bodyPr wrap="none">
            <a:spAutoFit/>
          </a:bodyPr>
          <a:lstStyle/>
          <a:p>
            <a:pPr marL="44450" indent="295275" algn="ctr">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Sự</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phát</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triển</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của</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châu</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chấu</a:t>
            </a:r>
            <a:endParaRPr lang="en-US" sz="2400" b="1" dirty="0">
              <a:solidFill>
                <a:srgbClr val="C00000"/>
              </a:solidFill>
              <a:latin typeface="+mj-lt"/>
              <a:cs typeface="Times New Roman" pitchFamily="18"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24201" y="2743201"/>
            <a:ext cx="63246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07968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28800" y="457200"/>
            <a:ext cx="8528050" cy="5256213"/>
          </a:xfrm>
          <a:prstGeom prst="rect">
            <a:avLst/>
          </a:prstGeom>
          <a:ln>
            <a:noFill/>
          </a:ln>
          <a:effectLst>
            <a:softEdge rad="112500"/>
          </a:effectLst>
        </p:spPr>
      </p:pic>
      <p:sp>
        <p:nvSpPr>
          <p:cNvPr id="4" name="Rectangle 3"/>
          <p:cNvSpPr>
            <a:spLocks noChangeArrowheads="1"/>
          </p:cNvSpPr>
          <p:nvPr/>
        </p:nvSpPr>
        <p:spPr bwMode="auto">
          <a:xfrm>
            <a:off x="2133600" y="533400"/>
            <a:ext cx="7696200" cy="461963"/>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4450" indent="295275">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smtClean="0">
                <a:solidFill>
                  <a:schemeClr val="bg1"/>
                </a:solidFill>
                <a:latin typeface="+mj-lt"/>
                <a:cs typeface="Times New Roman" panose="02020603050405020304" pitchFamily="18" charset="0"/>
              </a:rPr>
              <a:t>Ví</a:t>
            </a:r>
            <a:r>
              <a:rPr lang="en-US" sz="2400" b="1" dirty="0" smtClean="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dụ</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Sự</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phát</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triển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loài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người</a:t>
            </a:r>
            <a:endParaRPr lang="en-US" sz="2400" b="1" dirty="0">
              <a:solidFill>
                <a:schemeClr val="bg1"/>
              </a:solidFill>
              <a:latin typeface="+mj-lt"/>
              <a:cs typeface="Times New Roman" panose="02020603050405020304" pitchFamily="18" charset="0"/>
            </a:endParaRPr>
          </a:p>
        </p:txBody>
      </p:sp>
    </p:spTree>
    <p:extLst>
      <p:ext uri="{BB962C8B-B14F-4D97-AF65-F5344CB8AC3E}">
        <p14:creationId xmlns:p14="http://schemas.microsoft.com/office/powerpoint/2010/main" val="891194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495800" y="304800"/>
            <a:ext cx="2821606"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a:t>
            </a:r>
            <a:r>
              <a:rPr lang="en-US" sz="2400" b="1" dirty="0" smtClean="0">
                <a:solidFill>
                  <a:srgbClr val="C00000"/>
                </a:solidFill>
              </a:rPr>
              <a:t>PHỔ BIẾN</a:t>
            </a:r>
            <a:endParaRPr lang="en-US" sz="2400" b="1" dirty="0">
              <a:solidFill>
                <a:srgbClr val="C00000"/>
              </a:solidFill>
            </a:endParaRPr>
          </a:p>
        </p:txBody>
      </p:sp>
      <p:sp>
        <p:nvSpPr>
          <p:cNvPr id="6" name="Content Placeholder 2"/>
          <p:cNvSpPr txBox="1">
            <a:spLocks/>
          </p:cNvSpPr>
          <p:nvPr/>
        </p:nvSpPr>
        <p:spPr>
          <a:xfrm>
            <a:off x="1676400" y="914400"/>
            <a:ext cx="8001000" cy="1223962"/>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42888" algn="ctr">
              <a:buFont typeface="Source Sans Pro"/>
              <a:buNone/>
              <a:defRPr/>
            </a:pPr>
            <a:r>
              <a:rPr lang="vi-VN" sz="2800" kern="0" dirty="0" smtClean="0">
                <a:solidFill>
                  <a:srgbClr val="0000CC"/>
                </a:solidFill>
                <a:latin typeface="Times New Roman" pitchFamily="18" charset="0"/>
                <a:cs typeface="Times New Roman" pitchFamily="18" charset="0"/>
              </a:rPr>
              <a:t>Phát triển diễn ra cả trong </a:t>
            </a:r>
            <a:r>
              <a:rPr lang="vi-VN" sz="2800" b="1" kern="0" dirty="0" smtClean="0">
                <a:solidFill>
                  <a:srgbClr val="FF0000"/>
                </a:solidFill>
                <a:latin typeface="Times New Roman" pitchFamily="18" charset="0"/>
                <a:cs typeface="Times New Roman" pitchFamily="18" charset="0"/>
              </a:rPr>
              <a:t>tự nhiên, xã hội và tư duy</a:t>
            </a:r>
            <a:r>
              <a:rPr lang="vi-VN" sz="2800" kern="0" dirty="0" smtClean="0">
                <a:solidFill>
                  <a:srgbClr val="0000CC"/>
                </a:solidFill>
                <a:latin typeface="Times New Roman" pitchFamily="18" charset="0"/>
                <a:cs typeface="Times New Roman" pitchFamily="18" charset="0"/>
              </a:rPr>
              <a:t>, diễn ra ở mọi lúc, mọi nơi.</a:t>
            </a:r>
            <a:endParaRPr lang="en-US" sz="2800" kern="0" dirty="0" smtClean="0">
              <a:solidFill>
                <a:srgbClr val="0000CC"/>
              </a:solidFill>
              <a:latin typeface="Times New Roman" pitchFamily="18" charset="0"/>
              <a:cs typeface="Times New Roman" pitchFamily="18" charset="0"/>
            </a:endParaRPr>
          </a:p>
          <a:p>
            <a:pPr marL="44450" indent="242888" algn="ctr">
              <a:buFont typeface="Source Sans Pro"/>
              <a:buNone/>
              <a:defRPr/>
            </a:pPr>
            <a:endParaRPr lang="vi-VN" sz="2800" b="1" kern="0" dirty="0" smtClean="0">
              <a:solidFill>
                <a:schemeClr val="accent6">
                  <a:lumMod val="50000"/>
                </a:schemeClr>
              </a:solidFill>
              <a:latin typeface="Times New Roman" pitchFamily="18" charset="0"/>
              <a:cs typeface="Times New Roman" pitchFamily="18" charset="0"/>
            </a:endParaRPr>
          </a:p>
          <a:p>
            <a:pPr marL="45720" algn="ctr">
              <a:buFont typeface="Source Sans Pro"/>
              <a:buNone/>
              <a:defRPr/>
            </a:pPr>
            <a:endParaRPr lang="en-US" sz="2800" kern="0" dirty="0">
              <a:latin typeface="Times New Roman" pitchFamily="18" charset="0"/>
              <a:cs typeface="Times New Roman" pitchFamily="18" charset="0"/>
            </a:endParaRPr>
          </a:p>
        </p:txBody>
      </p:sp>
      <p:sp>
        <p:nvSpPr>
          <p:cNvPr id="7" name="Rectangle 6"/>
          <p:cNvSpPr/>
          <p:nvPr/>
        </p:nvSpPr>
        <p:spPr>
          <a:xfrm>
            <a:off x="2057400" y="2150168"/>
            <a:ext cx="3394075" cy="461963"/>
          </a:xfrm>
          <a:prstGeom prst="rect">
            <a:avLst/>
          </a:prstGeom>
        </p:spPr>
        <p:txBody>
          <a:bodyPr wrap="none">
            <a:spAutoFit/>
          </a:bodyPr>
          <a:lstStyle/>
          <a:p>
            <a:pPr marL="44450" indent="242888" algn="just">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Trong</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tư</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duy</a:t>
            </a:r>
            <a:r>
              <a:rPr lang="en-US" sz="2400" b="1" dirty="0">
                <a:solidFill>
                  <a:srgbClr val="C00000"/>
                </a:solidFill>
                <a:latin typeface="+mj-lt"/>
                <a:cs typeface="Times New Roman" pitchFamily="18" charset="0"/>
              </a:rPr>
              <a:t> </a:t>
            </a:r>
          </a:p>
        </p:txBody>
      </p:sp>
      <p:sp>
        <p:nvSpPr>
          <p:cNvPr id="8" name="Rounded Rectangle 7"/>
          <p:cNvSpPr/>
          <p:nvPr/>
        </p:nvSpPr>
        <p:spPr>
          <a:xfrm>
            <a:off x="1066800" y="3429000"/>
            <a:ext cx="2438400" cy="1341438"/>
          </a:xfrm>
          <a:prstGeom prst="roundRect">
            <a:avLst/>
          </a:prstGeom>
          <a:solidFill>
            <a:srgbClr val="3333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KHÔNG BIẾT </a:t>
            </a:r>
          </a:p>
        </p:txBody>
      </p:sp>
      <p:sp>
        <p:nvSpPr>
          <p:cNvPr id="9" name="Right Arrow 8"/>
          <p:cNvSpPr/>
          <p:nvPr/>
        </p:nvSpPr>
        <p:spPr>
          <a:xfrm>
            <a:off x="3581400" y="3718719"/>
            <a:ext cx="879474" cy="762000"/>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ounded Rectangle 9"/>
          <p:cNvSpPr/>
          <p:nvPr/>
        </p:nvSpPr>
        <p:spPr>
          <a:xfrm>
            <a:off x="4537075" y="3429000"/>
            <a:ext cx="2397126"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a:t>
            </a:r>
            <a:r>
              <a:rPr lang="en-US" sz="2400" b="1" dirty="0" smtClean="0">
                <a:solidFill>
                  <a:schemeClr val="bg1"/>
                </a:solidFill>
              </a:rPr>
              <a:t>ÍT </a:t>
            </a:r>
            <a:endParaRPr lang="en-US" sz="2400" b="1" dirty="0">
              <a:solidFill>
                <a:schemeClr val="bg1"/>
              </a:solidFill>
            </a:endParaRPr>
          </a:p>
        </p:txBody>
      </p:sp>
      <p:sp>
        <p:nvSpPr>
          <p:cNvPr id="11" name="Right Arrow 10"/>
          <p:cNvSpPr/>
          <p:nvPr/>
        </p:nvSpPr>
        <p:spPr>
          <a:xfrm>
            <a:off x="7010402" y="3751621"/>
            <a:ext cx="977900" cy="763588"/>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Rounded Rectangle 11"/>
          <p:cNvSpPr/>
          <p:nvPr/>
        </p:nvSpPr>
        <p:spPr>
          <a:xfrm>
            <a:off x="8064503" y="3429000"/>
            <a:ext cx="2298697"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NHIỀU</a:t>
            </a:r>
          </a:p>
        </p:txBody>
      </p:sp>
    </p:spTree>
    <p:extLst>
      <p:ext uri="{BB962C8B-B14F-4D97-AF65-F5344CB8AC3E}">
        <p14:creationId xmlns:p14="http://schemas.microsoft.com/office/powerpoint/2010/main" val="1752631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Effect transition="in" filter="circle(in)">
                                      <p:cBhvr>
                                        <p:cTn id="14" dur="2000"/>
                                        <p:tgtEl>
                                          <p:spTgt spid="6">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1000"/>
                                        <p:tgtEl>
                                          <p:spTgt spid="8"/>
                                        </p:tgtEl>
                                      </p:cBhvr>
                                    </p:animEffect>
                                    <p:anim calcmode="lin" valueType="num">
                                      <p:cBhvr>
                                        <p:cTn id="27" dur="1000" fill="hold"/>
                                        <p:tgtEl>
                                          <p:spTgt spid="8"/>
                                        </p:tgtEl>
                                        <p:attrNameLst>
                                          <p:attrName>ppt_x</p:attrName>
                                        </p:attrNameLst>
                                      </p:cBhvr>
                                      <p:tavLst>
                                        <p:tav tm="0">
                                          <p:val>
                                            <p:strVal val="#ppt_x"/>
                                          </p:val>
                                        </p:tav>
                                        <p:tav tm="100000">
                                          <p:val>
                                            <p:strVal val="#ppt_x"/>
                                          </p:val>
                                        </p:tav>
                                      </p:tavLst>
                                    </p:anim>
                                    <p:anim calcmode="lin" valueType="num">
                                      <p:cBhvr>
                                        <p:cTn id="2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fade">
                                      <p:cBhvr>
                                        <p:cTn id="54" dur="1000"/>
                                        <p:tgtEl>
                                          <p:spTgt spid="12"/>
                                        </p:tgtEl>
                                      </p:cBhvr>
                                    </p:animEffect>
                                    <p:anim calcmode="lin" valueType="num">
                                      <p:cBhvr>
                                        <p:cTn id="55" dur="1000" fill="hold"/>
                                        <p:tgtEl>
                                          <p:spTgt spid="12"/>
                                        </p:tgtEl>
                                        <p:attrNameLst>
                                          <p:attrName>ppt_x</p:attrName>
                                        </p:attrNameLst>
                                      </p:cBhvr>
                                      <p:tavLst>
                                        <p:tav tm="0">
                                          <p:val>
                                            <p:strVal val="#ppt_x"/>
                                          </p:val>
                                        </p:tav>
                                        <p:tav tm="100000">
                                          <p:val>
                                            <p:strVal val="#ppt_x"/>
                                          </p:val>
                                        </p:tav>
                                      </p:tavLst>
                                    </p:anim>
                                    <p:anim calcmode="lin" valueType="num">
                                      <p:cBhvr>
                                        <p:cTn id="5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animBg="1"/>
      <p:bldP spid="9" grpId="0" animBg="1"/>
      <p:bldP spid="10" grpId="0" animBg="1"/>
      <p:bldP spid="11" grpId="0" animBg="1"/>
      <p:bldP spid="1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10000" y="381000"/>
            <a:ext cx="4794711"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ĐA DẠNG, PHONG PHÚ</a:t>
            </a:r>
          </a:p>
        </p:txBody>
      </p:sp>
      <p:sp>
        <p:nvSpPr>
          <p:cNvPr id="4" name="Content Placeholder 2"/>
          <p:cNvSpPr txBox="1">
            <a:spLocks/>
          </p:cNvSpPr>
          <p:nvPr/>
        </p:nvSpPr>
        <p:spPr>
          <a:xfrm>
            <a:off x="533400" y="990601"/>
            <a:ext cx="11277600" cy="1295400"/>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68263" algn="ctr">
              <a:buFont typeface="Source Sans Pro"/>
              <a:buNone/>
              <a:defRPr/>
            </a:pPr>
            <a:r>
              <a:rPr lang="vi-VN" kern="0" dirty="0" smtClean="0">
                <a:latin typeface="Times New Roman" pitchFamily="18" charset="0"/>
                <a:cs typeface="Times New Roman" pitchFamily="18" charset="0"/>
              </a:rPr>
              <a:t> </a:t>
            </a:r>
            <a:r>
              <a:rPr lang="vi-VN" sz="2400" b="1" kern="0" dirty="0" smtClean="0">
                <a:solidFill>
                  <a:srgbClr val="FF0000"/>
                </a:solidFill>
                <a:latin typeface="+mn-lt"/>
                <a:cs typeface="Times New Roman" pitchFamily="18" charset="0"/>
              </a:rPr>
              <a:t>Phát triển </a:t>
            </a:r>
            <a:r>
              <a:rPr lang="vi-VN" sz="2400" kern="0" dirty="0" smtClean="0">
                <a:solidFill>
                  <a:srgbClr val="3333CC"/>
                </a:solidFill>
                <a:latin typeface="+mn-lt"/>
                <a:cs typeface="Times New Roman" pitchFamily="18" charset="0"/>
              </a:rPr>
              <a:t>là khuynh hướng chung của mọi sự vật, hiện tượng, song mỗi sự vật, hiện tượng, mỗi lĩnh vực hiện thực lại có </a:t>
            </a:r>
            <a:r>
              <a:rPr lang="vi-VN" sz="2400" b="1" u="sng" kern="0" dirty="0" smtClean="0">
                <a:solidFill>
                  <a:srgbClr val="FF3399"/>
                </a:solidFill>
                <a:latin typeface="+mn-lt"/>
                <a:cs typeface="Times New Roman" pitchFamily="18" charset="0"/>
              </a:rPr>
              <a:t>quá trình phát triển không hoàn toàn giống nhau</a:t>
            </a:r>
            <a:r>
              <a:rPr lang="vi-VN" sz="2400" kern="0" dirty="0" smtClean="0">
                <a:solidFill>
                  <a:srgbClr val="3333CC"/>
                </a:solidFill>
                <a:latin typeface="+mn-lt"/>
                <a:cs typeface="Times New Roman" pitchFamily="18" charset="0"/>
              </a:rPr>
              <a:t>. </a:t>
            </a:r>
            <a:endParaRPr lang="en-US" kern="0" dirty="0">
              <a:latin typeface="+mn-lt"/>
              <a:cs typeface="Times New Roman" pitchFamily="18" charset="0"/>
            </a:endParaRPr>
          </a:p>
        </p:txBody>
      </p:sp>
      <p:pic>
        <p:nvPicPr>
          <p:cNvPr id="5" name="Picture 2" descr="Image result for trẻ em ngày xưa và ngày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53623" y="2286001"/>
            <a:ext cx="5557377" cy="358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533400" y="3106737"/>
            <a:ext cx="5029200" cy="1200329"/>
          </a:xfrm>
          <a:prstGeom prst="rect">
            <a:avLst/>
          </a:prstGeom>
        </p:spPr>
        <p:txBody>
          <a:bodyPr wrap="square">
            <a:spAutoFit/>
          </a:bodyPr>
          <a:lstStyle/>
          <a:p>
            <a:pPr marL="44450" indent="68263" algn="ctr">
              <a:defRPr/>
            </a:pPr>
            <a:r>
              <a:rPr lang="vi-VN" sz="2400" dirty="0" smtClean="0">
                <a:solidFill>
                  <a:srgbClr val="660066"/>
                </a:solidFill>
                <a:cs typeface="Times New Roman" pitchFamily="18" charset="0"/>
              </a:rPr>
              <a:t>Ngày </a:t>
            </a:r>
            <a:r>
              <a:rPr lang="vi-VN" sz="2400" dirty="0">
                <a:solidFill>
                  <a:srgbClr val="660066"/>
                </a:solidFill>
                <a:cs typeface="Times New Roman" pitchFamily="18" charset="0"/>
              </a:rPr>
              <a:t>nay trẻ em phát triển nhanh hơn cả về thể chất lẫn trí tuệ so với trẻ em ở thế hệ trước. </a:t>
            </a:r>
          </a:p>
        </p:txBody>
      </p:sp>
      <p:sp>
        <p:nvSpPr>
          <p:cNvPr id="7" name="Rectangle 6"/>
          <p:cNvSpPr/>
          <p:nvPr/>
        </p:nvSpPr>
        <p:spPr>
          <a:xfrm>
            <a:off x="2932837" y="2448698"/>
            <a:ext cx="1104790" cy="461665"/>
          </a:xfrm>
          <a:prstGeom prst="rect">
            <a:avLst/>
          </a:prstGeom>
        </p:spPr>
        <p:txBody>
          <a:bodyPr wrap="none">
            <a:spAutoFit/>
          </a:bodyPr>
          <a:lstStyle/>
          <a:p>
            <a:r>
              <a:rPr lang="vi-VN" sz="2400" b="1" u="sng" dirty="0">
                <a:solidFill>
                  <a:srgbClr val="FF0000"/>
                </a:solidFill>
                <a:cs typeface="Times New Roman" pitchFamily="18" charset="0"/>
              </a:rPr>
              <a:t>Ví dụ</a:t>
            </a:r>
            <a:r>
              <a:rPr lang="vi-VN" sz="2400" dirty="0">
                <a:solidFill>
                  <a:srgbClr val="FF0000"/>
                </a:solidFill>
                <a:cs typeface="Times New Roman" pitchFamily="18" charset="0"/>
              </a:rPr>
              <a:t>:</a:t>
            </a:r>
            <a:r>
              <a:rPr lang="vi-VN" sz="2400" dirty="0">
                <a:solidFill>
                  <a:schemeClr val="accent6">
                    <a:lumMod val="50000"/>
                  </a:schemeClr>
                </a:solidFill>
                <a:cs typeface="Times New Roman" pitchFamily="18" charset="0"/>
              </a:rPr>
              <a:t> </a:t>
            </a:r>
            <a:endParaRPr lang="en-US" sz="2400" dirty="0"/>
          </a:p>
        </p:txBody>
      </p:sp>
    </p:spTree>
    <p:extLst>
      <p:ext uri="{BB962C8B-B14F-4D97-AF65-F5344CB8AC3E}">
        <p14:creationId xmlns:p14="http://schemas.microsoft.com/office/powerpoint/2010/main" val="2744101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1000"/>
                                        <p:tgtEl>
                                          <p:spTgt spid="5"/>
                                        </p:tgtEl>
                                      </p:cBhvr>
                                    </p:animEffect>
                                    <p:anim calcmode="lin" valueType="num">
                                      <p:cBhvr>
                                        <p:cTn id="34" dur="1000" fill="hold"/>
                                        <p:tgtEl>
                                          <p:spTgt spid="5"/>
                                        </p:tgtEl>
                                        <p:attrNameLst>
                                          <p:attrName>ppt_x</p:attrName>
                                        </p:attrNameLst>
                                      </p:cBhvr>
                                      <p:tavLst>
                                        <p:tav tm="0">
                                          <p:val>
                                            <p:strVal val="#ppt_x"/>
                                          </p:val>
                                        </p:tav>
                                        <p:tav tm="100000">
                                          <p:val>
                                            <p:strVal val="#ppt_x"/>
                                          </p:val>
                                        </p:tav>
                                      </p:tavLst>
                                    </p:anim>
                                    <p:anim calcmode="lin" valueType="num">
                                      <p:cBhvr>
                                        <p:cTn id="3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28800" y="381000"/>
            <a:ext cx="7815262" cy="461665"/>
          </a:xfrm>
          <a:prstGeom prst="rect">
            <a:avLst/>
          </a:prstGeom>
        </p:spPr>
        <p:txBody>
          <a:bodyPr>
            <a:spAutoFit/>
          </a:bodyPr>
          <a:lstStyle/>
          <a:p>
            <a:pPr marL="342900" indent="-342900" algn="ctr">
              <a:buFont typeface="Wingdings" panose="05000000000000000000" pitchFamily="2" charset="2"/>
              <a:buChar char="v"/>
              <a:defRPr/>
            </a:pPr>
            <a:r>
              <a:rPr lang="en-US" sz="2400" b="1" dirty="0" err="1" smtClean="0">
                <a:solidFill>
                  <a:srgbClr val="C00000"/>
                </a:solidFill>
              </a:rPr>
              <a:t>Nội</a:t>
            </a:r>
            <a:r>
              <a:rPr lang="en-US" sz="2400" b="1" dirty="0" smtClean="0">
                <a:solidFill>
                  <a:srgbClr val="C00000"/>
                </a:solidFill>
              </a:rPr>
              <a:t> </a:t>
            </a:r>
            <a:r>
              <a:rPr lang="en-US" sz="2400" b="1" dirty="0">
                <a:solidFill>
                  <a:srgbClr val="C00000"/>
                </a:solidFill>
              </a:rPr>
              <a:t>dung </a:t>
            </a:r>
            <a:r>
              <a:rPr lang="en-US" sz="2400" b="1" dirty="0" err="1">
                <a:solidFill>
                  <a:srgbClr val="C00000"/>
                </a:solidFill>
              </a:rPr>
              <a:t>của</a:t>
            </a:r>
            <a:r>
              <a:rPr lang="en-US" sz="2400" b="1" dirty="0">
                <a:solidFill>
                  <a:srgbClr val="C00000"/>
                </a:solidFill>
              </a:rPr>
              <a:t> </a:t>
            </a:r>
            <a:r>
              <a:rPr lang="en-US" sz="2400" b="1" dirty="0" err="1">
                <a:solidFill>
                  <a:srgbClr val="C00000"/>
                </a:solidFill>
              </a:rPr>
              <a:t>nguyên</a:t>
            </a:r>
            <a:r>
              <a:rPr lang="en-US" sz="2400" b="1" dirty="0">
                <a:solidFill>
                  <a:srgbClr val="C00000"/>
                </a:solidFill>
              </a:rPr>
              <a:t> </a:t>
            </a:r>
            <a:r>
              <a:rPr lang="en-US" sz="2400" b="1" dirty="0" err="1">
                <a:solidFill>
                  <a:srgbClr val="C00000"/>
                </a:solidFill>
              </a:rPr>
              <a:t>ly</a:t>
            </a:r>
            <a:r>
              <a:rPr lang="en-US" sz="2400" b="1" dirty="0">
                <a:solidFill>
                  <a:srgbClr val="C00000"/>
                </a:solidFill>
              </a:rPr>
              <a:t>́ </a:t>
            </a:r>
            <a:r>
              <a:rPr lang="en-US" sz="2400" b="1" dirty="0" err="1">
                <a:solidFill>
                  <a:srgbClr val="C00000"/>
                </a:solidFill>
              </a:rPr>
              <a:t>phát</a:t>
            </a:r>
            <a:r>
              <a:rPr lang="en-US" sz="2400" b="1" dirty="0">
                <a:solidFill>
                  <a:srgbClr val="C00000"/>
                </a:solidFill>
              </a:rPr>
              <a:t> </a:t>
            </a:r>
            <a:r>
              <a:rPr lang="en-US" sz="2400" b="1" dirty="0" err="1">
                <a:solidFill>
                  <a:srgbClr val="C00000"/>
                </a:solidFill>
              </a:rPr>
              <a:t>triển</a:t>
            </a:r>
            <a:endParaRPr lang="en-US" sz="2400" b="1" dirty="0">
              <a:solidFill>
                <a:srgbClr val="C00000"/>
              </a:solidFill>
            </a:endParaRPr>
          </a:p>
        </p:txBody>
      </p:sp>
      <p:sp>
        <p:nvSpPr>
          <p:cNvPr id="4" name="Rectangle 3"/>
          <p:cNvSpPr/>
          <p:nvPr/>
        </p:nvSpPr>
        <p:spPr>
          <a:xfrm>
            <a:off x="2214564" y="1773238"/>
            <a:ext cx="7769225" cy="831850"/>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3333CC"/>
                </a:solidFill>
              </a:rPr>
              <a:t>Mọi</a:t>
            </a:r>
            <a:r>
              <a:rPr lang="en-US" sz="2400" dirty="0">
                <a:solidFill>
                  <a:srgbClr val="3333CC"/>
                </a:solidFill>
              </a:rPr>
              <a:t> </a:t>
            </a:r>
            <a:r>
              <a:rPr lang="en-US" sz="2400" dirty="0" err="1">
                <a:solidFill>
                  <a:srgbClr val="3333CC"/>
                </a:solidFill>
              </a:rPr>
              <a:t>sư</a:t>
            </a:r>
            <a:r>
              <a:rPr lang="en-US" sz="2400" dirty="0">
                <a:solidFill>
                  <a:srgbClr val="3333CC"/>
                </a:solidFill>
              </a:rPr>
              <a:t>̣ </a:t>
            </a:r>
            <a:r>
              <a:rPr lang="en-US" sz="2400" dirty="0" err="1">
                <a:solidFill>
                  <a:srgbClr val="3333CC"/>
                </a:solidFill>
              </a:rPr>
              <a:t>vật</a:t>
            </a:r>
            <a:r>
              <a:rPr lang="en-US" sz="2400" dirty="0">
                <a:solidFill>
                  <a:srgbClr val="3333CC"/>
                </a:solidFill>
              </a:rPr>
              <a:t>, </a:t>
            </a:r>
            <a:r>
              <a:rPr lang="en-US" sz="2400" dirty="0" err="1">
                <a:solidFill>
                  <a:srgbClr val="3333CC"/>
                </a:solidFill>
              </a:rPr>
              <a:t>hiện</a:t>
            </a:r>
            <a:r>
              <a:rPr lang="en-US" sz="2400" dirty="0">
                <a:solidFill>
                  <a:srgbClr val="3333CC"/>
                </a:solidFill>
              </a:rPr>
              <a:t> </a:t>
            </a:r>
            <a:r>
              <a:rPr lang="en-US" sz="2400" dirty="0" err="1">
                <a:solidFill>
                  <a:srgbClr val="3333CC"/>
                </a:solidFill>
              </a:rPr>
              <a:t>tượng</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thê</a:t>
            </a:r>
            <a:r>
              <a:rPr lang="en-US" sz="2400" dirty="0">
                <a:solidFill>
                  <a:srgbClr val="3333CC"/>
                </a:solidFill>
              </a:rPr>
              <a:t>́ </a:t>
            </a:r>
            <a:r>
              <a:rPr lang="en-US" sz="2400" dirty="0" err="1">
                <a:solidFill>
                  <a:srgbClr val="3333CC"/>
                </a:solidFill>
              </a:rPr>
              <a:t>giới</a:t>
            </a:r>
            <a:r>
              <a:rPr lang="en-US" sz="2400" dirty="0">
                <a:solidFill>
                  <a:srgbClr val="3333CC"/>
                </a:solidFill>
              </a:rPr>
              <a:t> </a:t>
            </a:r>
            <a:r>
              <a:rPr lang="en-US" sz="2400" dirty="0" err="1">
                <a:solidFill>
                  <a:srgbClr val="3333CC"/>
                </a:solidFill>
              </a:rPr>
              <a:t>đều</a:t>
            </a:r>
            <a:r>
              <a:rPr lang="en-US" sz="2400" dirty="0">
                <a:solidFill>
                  <a:srgbClr val="3333CC"/>
                </a:solidFill>
              </a:rPr>
              <a:t> </a:t>
            </a:r>
            <a:r>
              <a:rPr lang="en-US" sz="2400" dirty="0" err="1">
                <a:solidFill>
                  <a:srgbClr val="3333CC"/>
                </a:solidFill>
              </a:rPr>
              <a:t>không</a:t>
            </a:r>
            <a:r>
              <a:rPr lang="en-US" sz="2400" dirty="0">
                <a:solidFill>
                  <a:srgbClr val="3333CC"/>
                </a:solidFill>
              </a:rPr>
              <a:t> </a:t>
            </a:r>
            <a:r>
              <a:rPr lang="en-US" sz="2400" dirty="0" err="1">
                <a:solidFill>
                  <a:srgbClr val="3333CC"/>
                </a:solidFill>
              </a:rPr>
              <a:t>ngừng</a:t>
            </a:r>
            <a:r>
              <a:rPr lang="en-US" sz="2400" dirty="0">
                <a:solidFill>
                  <a:srgbClr val="3333CC"/>
                </a:solidFill>
              </a:rPr>
              <a:t> </a:t>
            </a:r>
            <a:r>
              <a:rPr lang="en-US" sz="2400" dirty="0" err="1">
                <a:solidFill>
                  <a:srgbClr val="3333CC"/>
                </a:solidFill>
              </a:rPr>
              <a:t>vận</a:t>
            </a:r>
            <a:r>
              <a:rPr lang="en-US" sz="2400" dirty="0">
                <a:solidFill>
                  <a:srgbClr val="3333CC"/>
                </a:solidFill>
              </a:rPr>
              <a:t> </a:t>
            </a:r>
            <a:r>
              <a:rPr lang="en-US" sz="2400" dirty="0" err="1">
                <a:solidFill>
                  <a:srgbClr val="3333CC"/>
                </a:solidFill>
              </a:rPr>
              <a:t>động</a:t>
            </a:r>
            <a:r>
              <a:rPr lang="en-US" sz="2400" dirty="0">
                <a:solidFill>
                  <a:srgbClr val="3333CC"/>
                </a:solidFill>
              </a:rPr>
              <a:t>, </a:t>
            </a:r>
            <a:r>
              <a:rPr lang="en-US" sz="2400" dirty="0" err="1">
                <a:solidFill>
                  <a:srgbClr val="3333CC"/>
                </a:solidFill>
              </a:rPr>
              <a:t>phát</a:t>
            </a:r>
            <a:r>
              <a:rPr lang="en-US" sz="2400" dirty="0">
                <a:solidFill>
                  <a:srgbClr val="3333CC"/>
                </a:solidFill>
              </a:rPr>
              <a:t> </a:t>
            </a:r>
            <a:r>
              <a:rPr lang="en-US" sz="2400" dirty="0" err="1">
                <a:solidFill>
                  <a:srgbClr val="3333CC"/>
                </a:solidFill>
              </a:rPr>
              <a:t>triển</a:t>
            </a:r>
            <a:r>
              <a:rPr lang="en-US" sz="2400" dirty="0">
                <a:solidFill>
                  <a:srgbClr val="3333CC"/>
                </a:solidFill>
              </a:rPr>
              <a:t>; </a:t>
            </a:r>
          </a:p>
        </p:txBody>
      </p:sp>
      <p:sp>
        <p:nvSpPr>
          <p:cNvPr id="5" name="Rectangle 4"/>
          <p:cNvSpPr/>
          <p:nvPr/>
        </p:nvSpPr>
        <p:spPr>
          <a:xfrm>
            <a:off x="2214564" y="3213101"/>
            <a:ext cx="7589837" cy="830263"/>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663300"/>
                </a:solidFill>
              </a:rPr>
              <a:t>Phát</a:t>
            </a:r>
            <a:r>
              <a:rPr lang="en-US" sz="2400" dirty="0">
                <a:solidFill>
                  <a:srgbClr val="663300"/>
                </a:solidFill>
              </a:rPr>
              <a:t> </a:t>
            </a:r>
            <a:r>
              <a:rPr lang="en-US" sz="2400" dirty="0" err="1">
                <a:solidFill>
                  <a:srgbClr val="663300"/>
                </a:solidFill>
              </a:rPr>
              <a:t>triển</a:t>
            </a:r>
            <a:r>
              <a:rPr lang="en-US" sz="2400" dirty="0">
                <a:solidFill>
                  <a:srgbClr val="663300"/>
                </a:solidFill>
              </a:rPr>
              <a:t> </a:t>
            </a:r>
            <a:r>
              <a:rPr lang="en-US" sz="2400" dirty="0" err="1">
                <a:solidFill>
                  <a:srgbClr val="663300"/>
                </a:solidFill>
              </a:rPr>
              <a:t>mang</a:t>
            </a:r>
            <a:r>
              <a:rPr lang="en-US" sz="2400" dirty="0">
                <a:solidFill>
                  <a:srgbClr val="663300"/>
                </a:solidFill>
              </a:rPr>
              <a:t> </a:t>
            </a:r>
            <a:r>
              <a:rPr lang="en-US" sz="2400" dirty="0" err="1">
                <a:solidFill>
                  <a:srgbClr val="663300"/>
                </a:solidFill>
              </a:rPr>
              <a:t>tính</a:t>
            </a:r>
            <a:r>
              <a:rPr lang="en-US" sz="2400" dirty="0">
                <a:solidFill>
                  <a:srgbClr val="663300"/>
                </a:solidFill>
              </a:rPr>
              <a:t> </a:t>
            </a:r>
            <a:r>
              <a:rPr lang="en-US" sz="2400" dirty="0" err="1">
                <a:solidFill>
                  <a:srgbClr val="663300"/>
                </a:solidFill>
              </a:rPr>
              <a:t>khách</a:t>
            </a:r>
            <a:r>
              <a:rPr lang="en-US" sz="2400" dirty="0">
                <a:solidFill>
                  <a:srgbClr val="663300"/>
                </a:solidFill>
              </a:rPr>
              <a:t> </a:t>
            </a:r>
            <a:r>
              <a:rPr lang="en-US" sz="2400" dirty="0" err="1">
                <a:solidFill>
                  <a:srgbClr val="663300"/>
                </a:solidFill>
              </a:rPr>
              <a:t>quan</a:t>
            </a:r>
            <a:r>
              <a:rPr lang="en-US" sz="2400" dirty="0">
                <a:solidFill>
                  <a:srgbClr val="663300"/>
                </a:solidFill>
              </a:rPr>
              <a:t>, </a:t>
            </a:r>
            <a:r>
              <a:rPr lang="en-US" sz="2400" dirty="0" err="1">
                <a:solidFill>
                  <a:srgbClr val="663300"/>
                </a:solidFill>
              </a:rPr>
              <a:t>phô</a:t>
            </a:r>
            <a:r>
              <a:rPr lang="en-US" sz="2400" dirty="0">
                <a:solidFill>
                  <a:srgbClr val="663300"/>
                </a:solidFill>
              </a:rPr>
              <a:t>̉ </a:t>
            </a:r>
            <a:r>
              <a:rPr lang="en-US" sz="2400" dirty="0" err="1">
                <a:solidFill>
                  <a:srgbClr val="663300"/>
                </a:solidFill>
              </a:rPr>
              <a:t>biến</a:t>
            </a:r>
            <a:r>
              <a:rPr lang="en-US" sz="2400" dirty="0">
                <a:solidFill>
                  <a:srgbClr val="663300"/>
                </a:solidFill>
              </a:rPr>
              <a:t> </a:t>
            </a:r>
            <a:r>
              <a:rPr lang="en-US" sz="2400" dirty="0" err="1">
                <a:solidFill>
                  <a:srgbClr val="663300"/>
                </a:solidFill>
              </a:rPr>
              <a:t>va</a:t>
            </a:r>
            <a:r>
              <a:rPr lang="en-US" sz="2400" dirty="0">
                <a:solidFill>
                  <a:srgbClr val="663300"/>
                </a:solidFill>
              </a:rPr>
              <a:t>̀ </a:t>
            </a:r>
            <a:r>
              <a:rPr lang="en-US" sz="2400" dirty="0" err="1">
                <a:solidFill>
                  <a:srgbClr val="663300"/>
                </a:solidFill>
              </a:rPr>
              <a:t>đa</a:t>
            </a:r>
            <a:r>
              <a:rPr lang="en-US" sz="2400" dirty="0">
                <a:solidFill>
                  <a:srgbClr val="663300"/>
                </a:solidFill>
              </a:rPr>
              <a:t> </a:t>
            </a:r>
            <a:r>
              <a:rPr lang="en-US" sz="2400" dirty="0" err="1">
                <a:solidFill>
                  <a:srgbClr val="663300"/>
                </a:solidFill>
              </a:rPr>
              <a:t>dạng</a:t>
            </a:r>
            <a:r>
              <a:rPr lang="en-US" sz="2400" dirty="0">
                <a:solidFill>
                  <a:srgbClr val="663300"/>
                </a:solidFill>
              </a:rPr>
              <a:t>, </a:t>
            </a:r>
            <a:r>
              <a:rPr lang="en-US" sz="2400" dirty="0" err="1">
                <a:solidFill>
                  <a:srgbClr val="663300"/>
                </a:solidFill>
              </a:rPr>
              <a:t>phong</a:t>
            </a:r>
            <a:r>
              <a:rPr lang="en-US" sz="2400" dirty="0">
                <a:solidFill>
                  <a:srgbClr val="663300"/>
                </a:solidFill>
              </a:rPr>
              <a:t> </a:t>
            </a:r>
            <a:r>
              <a:rPr lang="en-US" sz="2400" dirty="0" err="1">
                <a:solidFill>
                  <a:srgbClr val="663300"/>
                </a:solidFill>
              </a:rPr>
              <a:t>phu</a:t>
            </a:r>
            <a:r>
              <a:rPr lang="en-US" sz="2400" dirty="0">
                <a:solidFill>
                  <a:srgbClr val="663300"/>
                </a:solidFill>
              </a:rPr>
              <a:t>́ </a:t>
            </a:r>
          </a:p>
        </p:txBody>
      </p:sp>
    </p:spTree>
    <p:extLst>
      <p:ext uri="{BB962C8B-B14F-4D97-AF65-F5344CB8AC3E}">
        <p14:creationId xmlns:p14="http://schemas.microsoft.com/office/powerpoint/2010/main" val="1398731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1122" name="Picture 2" descr="Picture55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11326" y="1066801"/>
            <a:ext cx="3825875"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123" name="Picture 3" descr="it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98813" y="1590676"/>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 name="Freeform 4"/>
          <p:cNvSpPr>
            <a:spLocks/>
          </p:cNvSpPr>
          <p:nvPr/>
        </p:nvSpPr>
        <p:spPr bwMode="gray">
          <a:xfrm>
            <a:off x="3203576" y="1600201"/>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1" name="Freeform 5"/>
          <p:cNvSpPr>
            <a:spLocks/>
          </p:cNvSpPr>
          <p:nvPr/>
        </p:nvSpPr>
        <p:spPr bwMode="gray">
          <a:xfrm>
            <a:off x="3206751" y="4637088"/>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2" name="Freeform 6"/>
          <p:cNvSpPr>
            <a:spLocks/>
          </p:cNvSpPr>
          <p:nvPr/>
        </p:nvSpPr>
        <p:spPr bwMode="gray">
          <a:xfrm>
            <a:off x="3998913" y="2274889"/>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27" name="Text Box 7"/>
          <p:cNvSpPr txBox="1">
            <a:spLocks noChangeArrowheads="1"/>
          </p:cNvSpPr>
          <p:nvPr/>
        </p:nvSpPr>
        <p:spPr bwMode="gray">
          <a:xfrm>
            <a:off x="3668713" y="20113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1</a:t>
            </a:r>
          </a:p>
        </p:txBody>
      </p:sp>
      <p:sp>
        <p:nvSpPr>
          <p:cNvPr id="261128" name="Text Box 8"/>
          <p:cNvSpPr txBox="1">
            <a:spLocks noChangeArrowheads="1"/>
          </p:cNvSpPr>
          <p:nvPr/>
        </p:nvSpPr>
        <p:spPr bwMode="gray">
          <a:xfrm>
            <a:off x="3541713" y="49704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4</a:t>
            </a:r>
          </a:p>
        </p:txBody>
      </p:sp>
      <p:sp>
        <p:nvSpPr>
          <p:cNvPr id="749577" name="Rectangle 24"/>
          <p:cNvSpPr>
            <a:spLocks noChangeArrowheads="1"/>
          </p:cNvSpPr>
          <p:nvPr/>
        </p:nvSpPr>
        <p:spPr bwMode="black">
          <a:xfrm>
            <a:off x="4689474" y="1616076"/>
            <a:ext cx="6969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a:buFont typeface="Wingdings" panose="05000000000000000000" pitchFamily="2" charset="2"/>
              <a:buChar char="§"/>
              <a:defRPr/>
            </a:pPr>
            <a:r>
              <a:rPr lang="en-US" sz="2000" dirty="0" err="1">
                <a:solidFill>
                  <a:srgbClr val="996633"/>
                </a:solidFill>
                <a:latin typeface="+mj-lt"/>
              </a:rPr>
              <a:t>Khi</a:t>
            </a:r>
            <a:r>
              <a:rPr lang="en-US" sz="2000" dirty="0">
                <a:solidFill>
                  <a:srgbClr val="996633"/>
                </a:solidFill>
                <a:latin typeface="+mj-lt"/>
              </a:rPr>
              <a:t> </a:t>
            </a:r>
            <a:r>
              <a:rPr lang="en-US" sz="2000" b="1" u="sng" dirty="0" err="1">
                <a:solidFill>
                  <a:srgbClr val="006600"/>
                </a:solidFill>
                <a:latin typeface="+mj-lt"/>
              </a:rPr>
              <a:t>nhận</a:t>
            </a:r>
            <a:r>
              <a:rPr lang="en-US" sz="2000" b="1" u="sng" dirty="0">
                <a:solidFill>
                  <a:srgbClr val="006600"/>
                </a:solidFill>
                <a:latin typeface="+mj-lt"/>
              </a:rPr>
              <a:t> </a:t>
            </a:r>
            <a:r>
              <a:rPr lang="en-US" sz="2000" b="1" u="sng" dirty="0" err="1">
                <a:solidFill>
                  <a:srgbClr val="006600"/>
                </a:solidFill>
                <a:latin typeface="+mj-lt"/>
              </a:rPr>
              <a:t>thức</a:t>
            </a:r>
            <a:r>
              <a:rPr lang="en-US" sz="2000" b="1" u="sng" dirty="0">
                <a:solidFill>
                  <a:srgbClr val="006600"/>
                </a:solidFill>
                <a:latin typeface="+mj-lt"/>
              </a:rPr>
              <a:t> </a:t>
            </a:r>
            <a:r>
              <a:rPr lang="en-US" sz="2000" b="1" u="sng" dirty="0" err="1">
                <a:solidFill>
                  <a:srgbClr val="006600"/>
                </a:solidFill>
                <a:latin typeface="+mj-lt"/>
              </a:rPr>
              <a:t>sự</a:t>
            </a:r>
            <a:r>
              <a:rPr lang="en-US" sz="2000" b="1" u="sng" dirty="0">
                <a:solidFill>
                  <a:srgbClr val="006600"/>
                </a:solidFill>
                <a:latin typeface="+mj-lt"/>
              </a:rPr>
              <a:t> </a:t>
            </a:r>
            <a:r>
              <a:rPr lang="en-US" sz="2000" b="1" u="sng" dirty="0" err="1">
                <a:solidFill>
                  <a:srgbClr val="006600"/>
                </a:solidFill>
                <a:latin typeface="+mj-lt"/>
              </a:rPr>
              <a:t>vật</a:t>
            </a:r>
            <a:r>
              <a:rPr lang="en-US" sz="2000" b="1" u="sng" dirty="0">
                <a:solidFill>
                  <a:srgbClr val="006600"/>
                </a:solidFill>
                <a:latin typeface="+mj-lt"/>
              </a:rPr>
              <a:t> </a:t>
            </a:r>
            <a:r>
              <a:rPr lang="en-US" sz="2000" dirty="0" err="1">
                <a:solidFill>
                  <a:srgbClr val="996633"/>
                </a:solidFill>
                <a:latin typeface="+mj-lt"/>
              </a:rPr>
              <a:t>phải</a:t>
            </a:r>
            <a:r>
              <a:rPr lang="en-US" sz="2000" dirty="0">
                <a:solidFill>
                  <a:srgbClr val="996633"/>
                </a:solidFill>
                <a:latin typeface="+mj-lt"/>
              </a:rPr>
              <a:t> </a:t>
            </a:r>
            <a:r>
              <a:rPr lang="en-US" sz="2000" dirty="0" err="1">
                <a:solidFill>
                  <a:srgbClr val="996633"/>
                </a:solidFill>
                <a:latin typeface="+mj-lt"/>
              </a:rPr>
              <a:t>nhận</a:t>
            </a:r>
            <a:r>
              <a:rPr lang="en-US" sz="2000" dirty="0">
                <a:solidFill>
                  <a:srgbClr val="996633"/>
                </a:solidFill>
                <a:latin typeface="+mj-lt"/>
              </a:rPr>
              <a:t> </a:t>
            </a:r>
            <a:r>
              <a:rPr lang="en-US" sz="2000" dirty="0" err="1">
                <a:solidFill>
                  <a:srgbClr val="996633"/>
                </a:solidFill>
                <a:latin typeface="+mj-lt"/>
              </a:rPr>
              <a:t>thức</a:t>
            </a:r>
            <a:r>
              <a:rPr lang="en-US" sz="2000" dirty="0">
                <a:solidFill>
                  <a:srgbClr val="996633"/>
                </a:solidFill>
                <a:latin typeface="+mj-lt"/>
              </a:rPr>
              <a:t> </a:t>
            </a:r>
            <a:r>
              <a:rPr lang="en-US" sz="2000" dirty="0" err="1">
                <a:solidFill>
                  <a:srgbClr val="996633"/>
                </a:solidFill>
                <a:latin typeface="+mj-lt"/>
              </a:rPr>
              <a:t>nó</a:t>
            </a:r>
            <a:r>
              <a:rPr lang="en-US" sz="2000" dirty="0">
                <a:solidFill>
                  <a:srgbClr val="996633"/>
                </a:solidFill>
                <a:latin typeface="+mj-lt"/>
              </a:rPr>
              <a:t> </a:t>
            </a:r>
            <a:r>
              <a:rPr lang="en-US" sz="2000" dirty="0" err="1">
                <a:solidFill>
                  <a:srgbClr val="996633"/>
                </a:solidFill>
                <a:latin typeface="+mj-lt"/>
              </a:rPr>
              <a:t>trong</a:t>
            </a:r>
            <a:r>
              <a:rPr lang="en-US" sz="2000" dirty="0">
                <a:solidFill>
                  <a:srgbClr val="996633"/>
                </a:solidFill>
                <a:latin typeface="+mj-lt"/>
              </a:rPr>
              <a:t> </a:t>
            </a:r>
            <a:r>
              <a:rPr lang="en-US" sz="2000" dirty="0" err="1">
                <a:solidFill>
                  <a:srgbClr val="996633"/>
                </a:solidFill>
                <a:latin typeface="+mj-lt"/>
              </a:rPr>
              <a:t>sự</a:t>
            </a:r>
            <a:r>
              <a:rPr lang="en-US" sz="2000" dirty="0">
                <a:solidFill>
                  <a:srgbClr val="996633"/>
                </a:solidFill>
                <a:latin typeface="+mj-lt"/>
              </a:rPr>
              <a:t> </a:t>
            </a:r>
            <a:r>
              <a:rPr lang="en-US" sz="2000" b="1" dirty="0" err="1">
                <a:solidFill>
                  <a:srgbClr val="CC0066"/>
                </a:solidFill>
                <a:latin typeface="+mj-lt"/>
              </a:rPr>
              <a:t>vận</a:t>
            </a:r>
            <a:r>
              <a:rPr lang="en-US" sz="2000" b="1" dirty="0">
                <a:solidFill>
                  <a:srgbClr val="CC0066"/>
                </a:solidFill>
                <a:latin typeface="+mj-lt"/>
              </a:rPr>
              <a:t> </a:t>
            </a:r>
            <a:r>
              <a:rPr lang="en-US" sz="2000" b="1" dirty="0" err="1">
                <a:solidFill>
                  <a:srgbClr val="CC0066"/>
                </a:solidFill>
                <a:latin typeface="+mj-lt"/>
              </a:rPr>
              <a:t>động</a:t>
            </a:r>
            <a:r>
              <a:rPr lang="en-US" sz="2000" b="1" dirty="0">
                <a:solidFill>
                  <a:srgbClr val="CC0066"/>
                </a:solidFill>
                <a:latin typeface="+mj-lt"/>
              </a:rPr>
              <a:t>, </a:t>
            </a:r>
            <a:r>
              <a:rPr lang="en-US" sz="2000" b="1" dirty="0" err="1">
                <a:solidFill>
                  <a:srgbClr val="CC0066"/>
                </a:solidFill>
                <a:latin typeface="+mj-lt"/>
              </a:rPr>
              <a:t>phát</a:t>
            </a:r>
            <a:r>
              <a:rPr lang="en-US" sz="2000" b="1" dirty="0">
                <a:solidFill>
                  <a:srgbClr val="CC0066"/>
                </a:solidFill>
                <a:latin typeface="+mj-lt"/>
              </a:rPr>
              <a:t> </a:t>
            </a:r>
            <a:r>
              <a:rPr lang="en-US" sz="2000" b="1" dirty="0" err="1">
                <a:solidFill>
                  <a:srgbClr val="CC0066"/>
                </a:solidFill>
                <a:latin typeface="+mj-lt"/>
              </a:rPr>
              <a:t>triển</a:t>
            </a:r>
            <a:r>
              <a:rPr lang="en-US" sz="2000" dirty="0">
                <a:solidFill>
                  <a:srgbClr val="996633"/>
                </a:solidFill>
                <a:latin typeface="+mj-lt"/>
              </a:rPr>
              <a:t>.</a:t>
            </a:r>
            <a:r>
              <a:rPr lang="en-US" sz="2000" b="1" dirty="0">
                <a:solidFill>
                  <a:srgbClr val="996633"/>
                </a:solidFill>
                <a:latin typeface="+mj-lt"/>
              </a:rPr>
              <a:t> </a:t>
            </a:r>
          </a:p>
        </p:txBody>
      </p:sp>
      <p:sp>
        <p:nvSpPr>
          <p:cNvPr id="261130" name="Rectangle 25"/>
          <p:cNvSpPr>
            <a:spLocks noChangeArrowheads="1"/>
          </p:cNvSpPr>
          <p:nvPr/>
        </p:nvSpPr>
        <p:spPr bwMode="black">
          <a:xfrm>
            <a:off x="5448121" y="2874963"/>
            <a:ext cx="6061074"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
            </a:pPr>
            <a:r>
              <a:rPr lang="en-US" sz="2000" dirty="0" err="1">
                <a:solidFill>
                  <a:srgbClr val="D60093"/>
                </a:solidFill>
                <a:latin typeface="+mj-lt"/>
              </a:rPr>
              <a:t>Phải</a:t>
            </a:r>
            <a:r>
              <a:rPr lang="en-US" sz="2000" dirty="0">
                <a:solidFill>
                  <a:srgbClr val="D60093"/>
                </a:solidFill>
                <a:latin typeface="+mj-lt"/>
              </a:rPr>
              <a:t> </a:t>
            </a:r>
            <a:r>
              <a:rPr lang="en-US" sz="2000" b="1" u="sng" dirty="0" err="1">
                <a:solidFill>
                  <a:srgbClr val="6600CC"/>
                </a:solidFill>
                <a:latin typeface="+mj-lt"/>
              </a:rPr>
              <a:t>chống</a:t>
            </a:r>
            <a:r>
              <a:rPr lang="en-US" sz="2000" b="1" u="sng" dirty="0">
                <a:solidFill>
                  <a:srgbClr val="6600CC"/>
                </a:solidFill>
                <a:latin typeface="+mj-lt"/>
              </a:rPr>
              <a:t> </a:t>
            </a:r>
            <a:r>
              <a:rPr lang="en-US" sz="2000" b="1" u="sng" dirty="0" err="1">
                <a:solidFill>
                  <a:srgbClr val="6600CC"/>
                </a:solidFill>
                <a:latin typeface="+mj-lt"/>
              </a:rPr>
              <a:t>lại</a:t>
            </a:r>
            <a:r>
              <a:rPr lang="en-US" sz="2000" dirty="0">
                <a:solidFill>
                  <a:srgbClr val="D60093"/>
                </a:solidFill>
                <a:latin typeface="+mj-lt"/>
              </a:rPr>
              <a:t> </a:t>
            </a:r>
            <a:r>
              <a:rPr lang="en-US" sz="2000" dirty="0" err="1">
                <a:solidFill>
                  <a:srgbClr val="D60093"/>
                </a:solidFill>
                <a:latin typeface="+mj-lt"/>
              </a:rPr>
              <a:t>quan</a:t>
            </a:r>
            <a:r>
              <a:rPr lang="en-US" sz="2000" dirty="0">
                <a:solidFill>
                  <a:srgbClr val="D60093"/>
                </a:solidFill>
                <a:latin typeface="+mj-lt"/>
              </a:rPr>
              <a:t> </a:t>
            </a:r>
            <a:r>
              <a:rPr lang="en-US" sz="2000" dirty="0" err="1">
                <a:solidFill>
                  <a:srgbClr val="D60093"/>
                </a:solidFill>
                <a:latin typeface="+mj-lt"/>
              </a:rPr>
              <a:t>điểm</a:t>
            </a:r>
            <a:r>
              <a:rPr lang="en-US" sz="2000" dirty="0">
                <a:solidFill>
                  <a:srgbClr val="D60093"/>
                </a:solidFill>
                <a:latin typeface="+mj-lt"/>
              </a:rPr>
              <a:t> </a:t>
            </a:r>
            <a:r>
              <a:rPr lang="en-US" sz="2000" b="1" u="sng" dirty="0" err="1">
                <a:solidFill>
                  <a:srgbClr val="6600CC"/>
                </a:solidFill>
                <a:latin typeface="+mj-lt"/>
              </a:rPr>
              <a:t>bảo</a:t>
            </a:r>
            <a:r>
              <a:rPr lang="en-US" sz="2000" b="1" u="sng" dirty="0">
                <a:solidFill>
                  <a:srgbClr val="6600CC"/>
                </a:solidFill>
                <a:latin typeface="+mj-lt"/>
              </a:rPr>
              <a:t> </a:t>
            </a:r>
            <a:r>
              <a:rPr lang="en-US" sz="2000" b="1" u="sng" dirty="0" err="1">
                <a:solidFill>
                  <a:srgbClr val="6600CC"/>
                </a:solidFill>
                <a:latin typeface="+mj-lt"/>
              </a:rPr>
              <a:t>thủ</a:t>
            </a:r>
            <a:r>
              <a:rPr lang="en-US" sz="2000" b="1" u="sng" dirty="0">
                <a:solidFill>
                  <a:srgbClr val="6600CC"/>
                </a:solidFill>
                <a:latin typeface="+mj-lt"/>
              </a:rPr>
              <a:t>, </a:t>
            </a:r>
            <a:r>
              <a:rPr lang="en-US" sz="2000" b="1" u="sng" dirty="0" err="1">
                <a:solidFill>
                  <a:srgbClr val="6600CC"/>
                </a:solidFill>
                <a:latin typeface="+mj-lt"/>
              </a:rPr>
              <a:t>trì</a:t>
            </a:r>
            <a:r>
              <a:rPr lang="en-US" sz="2000" b="1" u="sng" dirty="0">
                <a:solidFill>
                  <a:srgbClr val="6600CC"/>
                </a:solidFill>
                <a:latin typeface="+mj-lt"/>
              </a:rPr>
              <a:t> </a:t>
            </a:r>
            <a:r>
              <a:rPr lang="en-US" sz="2000" b="1" u="sng" dirty="0" err="1">
                <a:solidFill>
                  <a:srgbClr val="6600CC"/>
                </a:solidFill>
                <a:latin typeface="+mj-lt"/>
              </a:rPr>
              <a:t>trệ</a:t>
            </a:r>
            <a:r>
              <a:rPr lang="en-US" sz="2000" b="1" u="sng" dirty="0">
                <a:solidFill>
                  <a:srgbClr val="6600CC"/>
                </a:solidFill>
                <a:latin typeface="+mj-lt"/>
              </a:rPr>
              <a:t> </a:t>
            </a:r>
            <a:r>
              <a:rPr lang="en-US" sz="2000" b="1" u="sng" dirty="0" err="1">
                <a:solidFill>
                  <a:srgbClr val="6600CC"/>
                </a:solidFill>
                <a:latin typeface="+mj-lt"/>
              </a:rPr>
              <a:t>định</a:t>
            </a:r>
            <a:r>
              <a:rPr lang="en-US" sz="2000" b="1" u="sng" dirty="0">
                <a:solidFill>
                  <a:srgbClr val="6600CC"/>
                </a:solidFill>
                <a:latin typeface="+mj-lt"/>
              </a:rPr>
              <a:t> </a:t>
            </a:r>
            <a:r>
              <a:rPr lang="en-US" sz="2000" b="1" u="sng" dirty="0" err="1">
                <a:solidFill>
                  <a:srgbClr val="6600CC"/>
                </a:solidFill>
                <a:latin typeface="+mj-lt"/>
              </a:rPr>
              <a:t>kiến</a:t>
            </a:r>
            <a:r>
              <a:rPr lang="en-US" sz="2000" b="1" u="sng" dirty="0">
                <a:solidFill>
                  <a:srgbClr val="6600CC"/>
                </a:solidFill>
                <a:latin typeface="+mj-lt"/>
              </a:rPr>
              <a:t>,</a:t>
            </a:r>
            <a:r>
              <a:rPr lang="en-US" sz="2000" dirty="0">
                <a:solidFill>
                  <a:srgbClr val="D60093"/>
                </a:solidFill>
                <a:latin typeface="+mj-lt"/>
              </a:rPr>
              <a:t> </a:t>
            </a:r>
            <a:r>
              <a:rPr lang="en-US" sz="2000" dirty="0" err="1">
                <a:solidFill>
                  <a:srgbClr val="D60093"/>
                </a:solidFill>
                <a:latin typeface="+mj-lt"/>
              </a:rPr>
              <a:t>đối</a:t>
            </a:r>
            <a:r>
              <a:rPr lang="en-US" sz="2000" dirty="0">
                <a:solidFill>
                  <a:srgbClr val="D60093"/>
                </a:solidFill>
                <a:latin typeface="+mj-lt"/>
              </a:rPr>
              <a:t> </a:t>
            </a:r>
            <a:r>
              <a:rPr lang="en-US" sz="2000" dirty="0" err="1">
                <a:solidFill>
                  <a:srgbClr val="D60093"/>
                </a:solidFill>
                <a:latin typeface="+mj-lt"/>
              </a:rPr>
              <a:t>lập</a:t>
            </a:r>
            <a:r>
              <a:rPr lang="en-US" sz="2000" dirty="0">
                <a:solidFill>
                  <a:srgbClr val="D60093"/>
                </a:solidFill>
                <a:latin typeface="+mj-lt"/>
              </a:rPr>
              <a:t> </a:t>
            </a:r>
            <a:r>
              <a:rPr lang="en-US" sz="2000" dirty="0" err="1">
                <a:solidFill>
                  <a:srgbClr val="D60093"/>
                </a:solidFill>
                <a:latin typeface="+mj-lt"/>
              </a:rPr>
              <a:t>với</a:t>
            </a:r>
            <a:r>
              <a:rPr lang="en-US" sz="2000" dirty="0">
                <a:solidFill>
                  <a:srgbClr val="D60093"/>
                </a:solidFill>
                <a:latin typeface="+mj-lt"/>
              </a:rPr>
              <a:t> </a:t>
            </a:r>
            <a:r>
              <a:rPr lang="en-US" sz="2000" dirty="0" err="1">
                <a:solidFill>
                  <a:srgbClr val="D60093"/>
                </a:solidFill>
                <a:latin typeface="+mj-lt"/>
              </a:rPr>
              <a:t>sự</a:t>
            </a:r>
            <a:r>
              <a:rPr lang="en-US" sz="2000" dirty="0">
                <a:solidFill>
                  <a:srgbClr val="D60093"/>
                </a:solidFill>
                <a:latin typeface="+mj-lt"/>
              </a:rPr>
              <a:t> </a:t>
            </a:r>
            <a:r>
              <a:rPr lang="en-US" sz="2000" dirty="0" err="1">
                <a:solidFill>
                  <a:srgbClr val="D60093"/>
                </a:solidFill>
                <a:latin typeface="+mj-lt"/>
              </a:rPr>
              <a:t>phát</a:t>
            </a:r>
            <a:r>
              <a:rPr lang="en-US" sz="2000" dirty="0">
                <a:solidFill>
                  <a:srgbClr val="D60093"/>
                </a:solidFill>
                <a:latin typeface="+mj-lt"/>
              </a:rPr>
              <a:t> </a:t>
            </a:r>
            <a:r>
              <a:rPr lang="en-US" sz="2000" dirty="0" err="1">
                <a:solidFill>
                  <a:srgbClr val="D60093"/>
                </a:solidFill>
                <a:latin typeface="+mj-lt"/>
              </a:rPr>
              <a:t>triển</a:t>
            </a:r>
            <a:r>
              <a:rPr lang="en-US" sz="2000" dirty="0">
                <a:solidFill>
                  <a:srgbClr val="D60093"/>
                </a:solidFill>
                <a:latin typeface="+mj-lt"/>
              </a:rPr>
              <a:t>. </a:t>
            </a:r>
            <a:endParaRPr lang="en-US" sz="2000" b="1" dirty="0">
              <a:solidFill>
                <a:srgbClr val="D60093"/>
              </a:solidFill>
              <a:latin typeface="+mj-lt"/>
            </a:endParaRPr>
          </a:p>
        </p:txBody>
      </p:sp>
      <p:sp>
        <p:nvSpPr>
          <p:cNvPr id="261131" name="Rectangle 26"/>
          <p:cNvSpPr>
            <a:spLocks noChangeArrowheads="1"/>
          </p:cNvSpPr>
          <p:nvPr/>
        </p:nvSpPr>
        <p:spPr bwMode="black">
          <a:xfrm>
            <a:off x="5420400" y="4028025"/>
            <a:ext cx="631439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vi-VN" sz="2000" b="1" u="sng" dirty="0">
                <a:solidFill>
                  <a:srgbClr val="FF0000"/>
                </a:solidFill>
                <a:latin typeface="+mn-lt"/>
              </a:rPr>
              <a:t>Nhận thức sự vật</a:t>
            </a:r>
            <a:r>
              <a:rPr lang="vi-VN" sz="2000" b="1" dirty="0">
                <a:solidFill>
                  <a:srgbClr val="FF0000"/>
                </a:solidFill>
                <a:latin typeface="+mn-lt"/>
              </a:rPr>
              <a:t> </a:t>
            </a:r>
            <a:r>
              <a:rPr lang="vi-VN" sz="2000" dirty="0">
                <a:solidFill>
                  <a:srgbClr val="3333CC"/>
                </a:solidFill>
                <a:latin typeface="+mn-lt"/>
              </a:rPr>
              <a:t>phải </a:t>
            </a:r>
            <a:r>
              <a:rPr lang="vi-VN" sz="2000" b="1" u="sng" dirty="0">
                <a:solidFill>
                  <a:srgbClr val="FF0000"/>
                </a:solidFill>
                <a:latin typeface="+mn-lt"/>
              </a:rPr>
              <a:t>thấy được khuynh hướng phát triển</a:t>
            </a:r>
            <a:r>
              <a:rPr lang="vi-VN" sz="2000" dirty="0">
                <a:solidFill>
                  <a:srgbClr val="3333CC"/>
                </a:solidFill>
                <a:latin typeface="+mn-lt"/>
              </a:rPr>
              <a:t> của nó,</a:t>
            </a:r>
            <a:r>
              <a:rPr lang="en-US" sz="2000" dirty="0">
                <a:solidFill>
                  <a:srgbClr val="3333CC"/>
                </a:solidFill>
                <a:latin typeface="+mn-lt"/>
              </a:rPr>
              <a:t> </a:t>
            </a:r>
            <a:r>
              <a:rPr lang="vi-VN" sz="2000" dirty="0">
                <a:solidFill>
                  <a:srgbClr val="3333CC"/>
                </a:solidFill>
                <a:latin typeface="+mn-lt"/>
              </a:rPr>
              <a:t>để có những phương án dự phòng chủ động trong hoạt động tránh</a:t>
            </a:r>
            <a:r>
              <a:rPr lang="en-US" sz="2000" dirty="0">
                <a:solidFill>
                  <a:srgbClr val="3333CC"/>
                </a:solidFill>
                <a:latin typeface="+mn-lt"/>
              </a:rPr>
              <a:t> </a:t>
            </a:r>
            <a:r>
              <a:rPr lang="vi-VN" sz="2000" dirty="0">
                <a:solidFill>
                  <a:srgbClr val="3333CC"/>
                </a:solidFill>
                <a:latin typeface="+mn-lt"/>
              </a:rPr>
              <a:t>bớt được vấp váp, rủi ro</a:t>
            </a:r>
            <a:r>
              <a:rPr lang="en-US" sz="2000" dirty="0">
                <a:solidFill>
                  <a:srgbClr val="3333CC"/>
                </a:solidFill>
                <a:latin typeface="+mn-lt"/>
              </a:rPr>
              <a:t>.</a:t>
            </a:r>
            <a:endParaRPr lang="en-US" sz="2000" b="1" dirty="0">
              <a:solidFill>
                <a:srgbClr val="3333CC"/>
              </a:solidFill>
              <a:latin typeface="+mn-lt"/>
            </a:endParaRPr>
          </a:p>
        </p:txBody>
      </p:sp>
      <p:sp>
        <p:nvSpPr>
          <p:cNvPr id="261132" name="Line 27"/>
          <p:cNvSpPr>
            <a:spLocks noChangeShapeType="1"/>
          </p:cNvSpPr>
          <p:nvPr/>
        </p:nvSpPr>
        <p:spPr bwMode="black">
          <a:xfrm>
            <a:off x="4953000" y="2305050"/>
            <a:ext cx="5380038" cy="3175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1133" name="Line 28"/>
          <p:cNvSpPr>
            <a:spLocks noChangeShapeType="1"/>
          </p:cNvSpPr>
          <p:nvPr/>
        </p:nvSpPr>
        <p:spPr bwMode="black">
          <a:xfrm flipV="1">
            <a:off x="5472113" y="3776167"/>
            <a:ext cx="4795838" cy="2540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365" name="Freeform 29"/>
          <p:cNvSpPr>
            <a:spLocks/>
          </p:cNvSpPr>
          <p:nvPr/>
        </p:nvSpPr>
        <p:spPr bwMode="gray">
          <a:xfrm>
            <a:off x="4002089" y="3841751"/>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35" name="Text Box 30"/>
          <p:cNvSpPr txBox="1">
            <a:spLocks noChangeArrowheads="1"/>
          </p:cNvSpPr>
          <p:nvPr/>
        </p:nvSpPr>
        <p:spPr bwMode="gray">
          <a:xfrm>
            <a:off x="4491038" y="282733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2</a:t>
            </a:r>
          </a:p>
        </p:txBody>
      </p:sp>
      <p:sp>
        <p:nvSpPr>
          <p:cNvPr id="261136" name="Text Box 31"/>
          <p:cNvSpPr txBox="1">
            <a:spLocks noChangeArrowheads="1"/>
          </p:cNvSpPr>
          <p:nvPr/>
        </p:nvSpPr>
        <p:spPr bwMode="gray">
          <a:xfrm>
            <a:off x="4427538" y="4105276"/>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3</a:t>
            </a:r>
          </a:p>
        </p:txBody>
      </p:sp>
      <p:sp>
        <p:nvSpPr>
          <p:cNvPr id="261137" name="Line 32"/>
          <p:cNvSpPr>
            <a:spLocks noChangeShapeType="1"/>
          </p:cNvSpPr>
          <p:nvPr/>
        </p:nvSpPr>
        <p:spPr bwMode="black">
          <a:xfrm>
            <a:off x="4921250" y="5437188"/>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49586" name="Rectangle 33"/>
          <p:cNvSpPr>
            <a:spLocks noChangeArrowheads="1"/>
          </p:cNvSpPr>
          <p:nvPr/>
        </p:nvSpPr>
        <p:spPr bwMode="black">
          <a:xfrm>
            <a:off x="4814887" y="5532438"/>
            <a:ext cx="684371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vi-VN" sz="2000" b="1" u="sng" dirty="0">
                <a:solidFill>
                  <a:srgbClr val="3333FF"/>
                </a:solidFill>
                <a:latin typeface="+mn-lt"/>
              </a:rPr>
              <a:t>Phát triển là khó khăn, phức tạp</a:t>
            </a:r>
            <a:r>
              <a:rPr lang="en-US" sz="2000" b="1" u="sng" dirty="0">
                <a:solidFill>
                  <a:srgbClr val="3333FF"/>
                </a:solidFill>
                <a:latin typeface="+mn-lt"/>
              </a:rPr>
              <a:t> </a:t>
            </a:r>
            <a:r>
              <a:rPr lang="en-US" sz="2000" dirty="0">
                <a:solidFill>
                  <a:srgbClr val="C00000"/>
                </a:solidFill>
                <a:latin typeface="+mn-lt"/>
                <a:cs typeface="Times New Roman" panose="02020603050405020304" pitchFamily="18" charset="0"/>
              </a:rPr>
              <a:t>→</a:t>
            </a:r>
            <a:r>
              <a:rPr lang="vi-VN" sz="2000" dirty="0">
                <a:solidFill>
                  <a:srgbClr val="C00000"/>
                </a:solidFill>
                <a:latin typeface="+mn-lt"/>
              </a:rPr>
              <a:t> khi gặp khó khăn, thất bại tạm thời phải </a:t>
            </a:r>
            <a:r>
              <a:rPr lang="vi-VN" sz="2000" b="1" u="sng" dirty="0">
                <a:solidFill>
                  <a:srgbClr val="3333FF"/>
                </a:solidFill>
                <a:latin typeface="+mn-lt"/>
              </a:rPr>
              <a:t>bình</a:t>
            </a:r>
            <a:r>
              <a:rPr lang="en-US" sz="2000" b="1" u="sng" dirty="0">
                <a:solidFill>
                  <a:srgbClr val="3333FF"/>
                </a:solidFill>
                <a:latin typeface="+mn-lt"/>
              </a:rPr>
              <a:t> </a:t>
            </a:r>
            <a:r>
              <a:rPr lang="vi-VN" sz="2000" b="1" u="sng" dirty="0">
                <a:solidFill>
                  <a:srgbClr val="3333FF"/>
                </a:solidFill>
                <a:latin typeface="+mn-lt"/>
              </a:rPr>
              <a:t>tĩnh tin tưởng vào tương lai</a:t>
            </a:r>
            <a:r>
              <a:rPr lang="en-US" sz="2000" b="1" u="sng" dirty="0" smtClean="0">
                <a:solidFill>
                  <a:srgbClr val="3333FF"/>
                </a:solidFill>
                <a:latin typeface="+mn-lt"/>
              </a:rPr>
              <a:t>.</a:t>
            </a:r>
            <a:endParaRPr lang="en-US" sz="2000" b="1" u="sng" dirty="0">
              <a:solidFill>
                <a:srgbClr val="3333FF"/>
              </a:solidFill>
              <a:latin typeface="+mj-lt"/>
            </a:endParaRPr>
          </a:p>
        </p:txBody>
      </p:sp>
      <p:grpSp>
        <p:nvGrpSpPr>
          <p:cNvPr id="261139" name="Group 34"/>
          <p:cNvGrpSpPr>
            <a:grpSpLocks/>
          </p:cNvGrpSpPr>
          <p:nvPr/>
        </p:nvGrpSpPr>
        <p:grpSpPr bwMode="auto">
          <a:xfrm rot="19378231" flipV="1">
            <a:off x="3659189" y="4895850"/>
            <a:ext cx="2066925" cy="412750"/>
            <a:chOff x="1565" y="2568"/>
            <a:chExt cx="1118" cy="279"/>
          </a:xfrm>
        </p:grpSpPr>
        <p:sp>
          <p:nvSpPr>
            <p:cNvPr id="261143"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4"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5"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6"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grpSp>
      <p:pic>
        <p:nvPicPr>
          <p:cNvPr id="261140"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8389" y="3021013"/>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3949700" y="109538"/>
            <a:ext cx="4452938" cy="461962"/>
          </a:xfrm>
          <a:prstGeom prst="rect">
            <a:avLst/>
          </a:prstGeom>
        </p:spPr>
        <p:txBody>
          <a:bodyPr wrap="none">
            <a:spAutoFit/>
          </a:bodyPr>
          <a:lstStyle/>
          <a:p>
            <a:pPr marL="342900" indent="-342900" algn="ctr">
              <a:buFont typeface="Wingdings" panose="05000000000000000000" pitchFamily="2" charset="2"/>
              <a:buChar char="v"/>
              <a:defRPr/>
            </a:pPr>
            <a:r>
              <a:rPr kumimoji="1" lang="en-US" sz="2400" b="1" kern="0" dirty="0">
                <a:solidFill>
                  <a:srgbClr val="660066"/>
                </a:solidFill>
                <a:latin typeface="Arial" pitchFamily="34" charset="0"/>
                <a:ea typeface="SimSun"/>
              </a:rPr>
              <a:t>Ý </a:t>
            </a:r>
            <a:r>
              <a:rPr kumimoji="1" lang="en-US" sz="2400" b="1" u="sng" kern="0" dirty="0" err="1">
                <a:solidFill>
                  <a:srgbClr val="660066"/>
                </a:solidFill>
                <a:latin typeface="Arial" pitchFamily="34" charset="0"/>
                <a:ea typeface="SimSun"/>
              </a:rPr>
              <a:t>nghĩa</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phương</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pháp</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luậ</a:t>
            </a:r>
            <a:r>
              <a:rPr kumimoji="1" lang="en-US" sz="2400" b="1" kern="0" dirty="0" err="1">
                <a:solidFill>
                  <a:srgbClr val="660066"/>
                </a:solidFill>
                <a:latin typeface="Arial" pitchFamily="34" charset="0"/>
                <a:ea typeface="SimSun"/>
              </a:rPr>
              <a:t>n</a:t>
            </a:r>
            <a:endParaRPr lang="en-US" sz="2400" kern="0" dirty="0">
              <a:solidFill>
                <a:srgbClr val="660066"/>
              </a:solidFill>
            </a:endParaRPr>
          </a:p>
        </p:txBody>
      </p:sp>
      <p:sp>
        <p:nvSpPr>
          <p:cNvPr id="261142" name="Rectangle 3"/>
          <p:cNvSpPr>
            <a:spLocks noChangeArrowheads="1"/>
          </p:cNvSpPr>
          <p:nvPr/>
        </p:nvSpPr>
        <p:spPr bwMode="auto">
          <a:xfrm>
            <a:off x="609600" y="736601"/>
            <a:ext cx="1104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400" dirty="0" err="1">
                <a:latin typeface="+mj-lt"/>
                <a:ea typeface="SimSun" panose="02010600030101010101" pitchFamily="2" charset="-122"/>
              </a:rPr>
              <a:t>Nguyên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lý</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triển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đòi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hỏi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trong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nhận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thức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và</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hoạt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động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thực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tiễn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cần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phải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có</a:t>
            </a:r>
            <a:r>
              <a:rPr kumimoji="1" lang="en-US" altLang="en-US" sz="2400" dirty="0">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quan</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điểm</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phát</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triển</a:t>
            </a:r>
            <a:endParaRPr kumimoji="1" lang="en-US" altLang="en-US" sz="2400" b="1" dirty="0">
              <a:solidFill>
                <a:srgbClr val="FF0066"/>
              </a:solidFill>
              <a:latin typeface="+mj-lt"/>
              <a:ea typeface="SimSun" panose="02010600030101010101" pitchFamily="2" charset="-122"/>
            </a:endParaRPr>
          </a:p>
        </p:txBody>
      </p:sp>
    </p:spTree>
    <p:extLst>
      <p:ext uri="{BB962C8B-B14F-4D97-AF65-F5344CB8AC3E}">
        <p14:creationId xmlns:p14="http://schemas.microsoft.com/office/powerpoint/2010/main" val="701202041"/>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WordArt 2"/>
          <p:cNvSpPr>
            <a:spLocks noChangeArrowheads="1" noChangeShapeType="1" noTextEdit="1"/>
          </p:cNvSpPr>
          <p:nvPr/>
        </p:nvSpPr>
        <p:spPr bwMode="auto">
          <a:xfrm>
            <a:off x="1919288" y="765175"/>
            <a:ext cx="7993062" cy="23764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CÁC </a:t>
            </a:r>
            <a:r>
              <a:rPr lang="en-US"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QUY LUẬT </a:t>
            </a:r>
            <a:r>
              <a:rPr lang="vi-VN"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CƠ </a:t>
            </a: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BẢN </a:t>
            </a:r>
          </a:p>
          <a:p>
            <a:pPr algn="ct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CỦA PHÉP BIỆN CHỨNG DUY VẬT</a:t>
            </a:r>
            <a:endParaRPr lang="en-US"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endParaRPr>
          </a:p>
        </p:txBody>
      </p:sp>
      <p:sp>
        <p:nvSpPr>
          <p:cNvPr id="49155" name="AutoShape 3"/>
          <p:cNvSpPr>
            <a:spLocks noChangeAspect="1" noChangeArrowheads="1"/>
          </p:cNvSpPr>
          <p:nvPr/>
        </p:nvSpPr>
        <p:spPr bwMode="auto">
          <a:xfrm>
            <a:off x="2566988" y="3573463"/>
            <a:ext cx="6769100" cy="215900"/>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p>
        </p:txBody>
      </p:sp>
      <p:grpSp>
        <p:nvGrpSpPr>
          <p:cNvPr id="49156" name="Group 4"/>
          <p:cNvGrpSpPr>
            <a:grpSpLocks/>
          </p:cNvGrpSpPr>
          <p:nvPr/>
        </p:nvGrpSpPr>
        <p:grpSpPr bwMode="auto">
          <a:xfrm>
            <a:off x="3276600" y="3962401"/>
            <a:ext cx="5029200" cy="2087563"/>
            <a:chOff x="453" y="2704"/>
            <a:chExt cx="2222" cy="1043"/>
          </a:xfrm>
        </p:grpSpPr>
        <p:pic>
          <p:nvPicPr>
            <p:cNvPr id="228357" name="Picture 5" descr="花"/>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71" y="2704"/>
              <a:ext cx="1584"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8" name="Picture 6" descr="feather_writes"/>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292" y="3067"/>
              <a:ext cx="1134" cy="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9" name="Picture 7" descr="Candle-04-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11" y="3022"/>
              <a:ext cx="180" cy="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8360" name="Arc 8"/>
            <p:cNvSpPr>
              <a:spLocks/>
            </p:cNvSpPr>
            <p:nvPr/>
          </p:nvSpPr>
          <p:spPr bwMode="auto">
            <a:xfrm>
              <a:off x="453" y="2749"/>
              <a:ext cx="2222" cy="862"/>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lnTo>
                    <a:pt x="21600" y="21600"/>
                  </a:lnTo>
                  <a:lnTo>
                    <a:pt x="21599" y="0"/>
                  </a:lnTo>
                  <a:close/>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6000251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3" presetClass="entr" presetSubtype="16" fill="hold" grpId="0" nodeType="click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plus(in)">
                                      <p:cBhvr>
                                        <p:cTn id="7" dur="2000"/>
                                        <p:tgtEl>
                                          <p:spTgt spid="491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7" presetClass="entr" presetSubtype="4" fill="hold" grpId="0" nodeType="clickEffect">
                                  <p:stCondLst>
                                    <p:cond delay="0"/>
                                  </p:stCondLst>
                                  <p:childTnLst>
                                    <p:set>
                                      <p:cBhvr>
                                        <p:cTn id="11" dur="1" fill="hold">
                                          <p:stCondLst>
                                            <p:cond delay="0"/>
                                          </p:stCondLst>
                                        </p:cTn>
                                        <p:tgtEl>
                                          <p:spTgt spid="49155"/>
                                        </p:tgtEl>
                                        <p:attrNameLst>
                                          <p:attrName>style.visibility</p:attrName>
                                        </p:attrNameLst>
                                      </p:cBhvr>
                                      <p:to>
                                        <p:strVal val="visible"/>
                                      </p:to>
                                    </p:set>
                                    <p:anim calcmode="lin" valueType="num">
                                      <p:cBhvr additive="base">
                                        <p:cTn id="12" dur="5000" fill="hold"/>
                                        <p:tgtEl>
                                          <p:spTgt spid="49155"/>
                                        </p:tgtEl>
                                        <p:attrNameLst>
                                          <p:attrName>ppt_x</p:attrName>
                                        </p:attrNameLst>
                                      </p:cBhvr>
                                      <p:tavLst>
                                        <p:tav tm="0">
                                          <p:val>
                                            <p:strVal val="#ppt_x"/>
                                          </p:val>
                                        </p:tav>
                                        <p:tav tm="100000">
                                          <p:val>
                                            <p:strVal val="#ppt_x"/>
                                          </p:val>
                                        </p:tav>
                                      </p:tavLst>
                                    </p:anim>
                                    <p:anim calcmode="lin" valueType="num">
                                      <p:cBhvr additive="base">
                                        <p:cTn id="13" dur="5000" fill="hold"/>
                                        <p:tgtEl>
                                          <p:spTgt spid="49155"/>
                                        </p:tgtEl>
                                        <p:attrNameLst>
                                          <p:attrName>ppt_y</p:attrName>
                                        </p:attrNameLst>
                                      </p:cBhvr>
                                      <p:tavLst>
                                        <p:tav tm="0">
                                          <p:val>
                                            <p:strVal val="1+#ppt_h/2"/>
                                          </p:val>
                                        </p:tav>
                                        <p:tav tm="100000">
                                          <p:val>
                                            <p:strVal val="#ppt_y"/>
                                          </p:val>
                                        </p:tav>
                                      </p:tavLst>
                                    </p:anim>
                                  </p:childTnLst>
                                </p:cTn>
                              </p:par>
                              <p:par>
                                <p:cTn id="14" presetID="7" presetClass="entr" presetSubtype="4" fill="hold" nodeType="withEffect">
                                  <p:stCondLst>
                                    <p:cond delay="0"/>
                                  </p:stCondLst>
                                  <p:childTnLst>
                                    <p:set>
                                      <p:cBhvr>
                                        <p:cTn id="15" dur="1" fill="hold">
                                          <p:stCondLst>
                                            <p:cond delay="0"/>
                                          </p:stCondLst>
                                        </p:cTn>
                                        <p:tgtEl>
                                          <p:spTgt spid="49156"/>
                                        </p:tgtEl>
                                        <p:attrNameLst>
                                          <p:attrName>style.visibility</p:attrName>
                                        </p:attrNameLst>
                                      </p:cBhvr>
                                      <p:to>
                                        <p:strVal val="visible"/>
                                      </p:to>
                                    </p:set>
                                    <p:anim calcmode="lin" valueType="num">
                                      <p:cBhvr additive="base">
                                        <p:cTn id="16" dur="5000" fill="hold"/>
                                        <p:tgtEl>
                                          <p:spTgt spid="49156"/>
                                        </p:tgtEl>
                                        <p:attrNameLst>
                                          <p:attrName>ppt_x</p:attrName>
                                        </p:attrNameLst>
                                      </p:cBhvr>
                                      <p:tavLst>
                                        <p:tav tm="0">
                                          <p:val>
                                            <p:strVal val="#ppt_x"/>
                                          </p:val>
                                        </p:tav>
                                        <p:tav tm="100000">
                                          <p:val>
                                            <p:strVal val="#ppt_x"/>
                                          </p:val>
                                        </p:tav>
                                      </p:tavLst>
                                    </p:anim>
                                    <p:anim calcmode="lin" valueType="num">
                                      <p:cBhvr additive="base">
                                        <p:cTn id="17" dur="5000" fill="hold"/>
                                        <p:tgtEl>
                                          <p:spTgt spid="49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nimBg="1"/>
      <p:bldP spid="49155"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bwMode="auto">
          <a:xfrm>
            <a:off x="609600" y="1981200"/>
            <a:ext cx="11125199" cy="1406103"/>
          </a:xfrm>
          <a:prstGeom prst="roundRect">
            <a:avLst/>
          </a:prstGeom>
          <a:gradFill rotWithShape="1">
            <a:gsLst>
              <a:gs pos="69190">
                <a:srgbClr val="FFCC66"/>
              </a:gs>
              <a:gs pos="0">
                <a:srgbClr val="FFFFFF"/>
              </a:gs>
              <a:gs pos="35000">
                <a:srgbClr val="66FF66"/>
              </a:gs>
              <a:gs pos="100000">
                <a:srgbClr val="FFFFFF"/>
              </a:gs>
            </a:gsLst>
            <a:lin ang="16200000" scaled="1"/>
          </a:gradFill>
          <a:ln w="9525" cap="flat" cmpd="sng" algn="ctr">
            <a:solidFill>
              <a:srgbClr val="BBE0E3">
                <a:shade val="95000"/>
                <a:satMod val="105000"/>
              </a:srgbClr>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ctr">
              <a:defRPr/>
            </a:pPr>
            <a:r>
              <a:rPr kumimoji="1" lang="en-US" sz="2400" b="1" i="1" kern="0" dirty="0" err="1">
                <a:solidFill>
                  <a:srgbClr val="FF0000"/>
                </a:solidFill>
                <a:latin typeface="Times New Roman" panose="02020603050405020304" pitchFamily="18" charset="0"/>
                <a:cs typeface="Times New Roman" panose="02020603050405020304" pitchFamily="18" charset="0"/>
              </a:rPr>
              <a:t>Quy</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b="1" i="1" kern="0" dirty="0" err="1">
                <a:solidFill>
                  <a:srgbClr val="FF0000"/>
                </a:solidFill>
                <a:latin typeface="Times New Roman" panose="02020603050405020304" pitchFamily="18" charset="0"/>
                <a:cs typeface="Times New Roman" panose="02020603050405020304" pitchFamily="18" charset="0"/>
              </a:rPr>
              <a:t>luật</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những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mối</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liên</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hệ</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khách</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quan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bản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chất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tất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nhiên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phổ</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biến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lặp</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lại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mặt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yếu</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tố</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thuộc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tính</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bên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trong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mỗi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hay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hiện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tượng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với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nhau</a:t>
            </a:r>
            <a:r>
              <a:rPr kumimoji="1" lang="en-US" sz="2000" i="1" kern="0" dirty="0">
                <a:solidFill>
                  <a:srgbClr val="000000"/>
                </a:solidFill>
                <a:latin typeface="Times New Roman" panose="02020603050405020304" pitchFamily="18" charset="0"/>
                <a:cs typeface="Times New Roman" panose="02020603050405020304" pitchFamily="18" charset="0"/>
              </a:rPr>
              <a:t>.</a:t>
            </a:r>
          </a:p>
        </p:txBody>
      </p:sp>
      <p:pic>
        <p:nvPicPr>
          <p:cNvPr id="3" name="Picture 2" descr="Kết quả hình ảnh cho mặt trời m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138" y="3733800"/>
            <a:ext cx="4364038"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77000" y="3733800"/>
            <a:ext cx="525779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Isosceles Triangle 4"/>
          <p:cNvSpPr/>
          <p:nvPr/>
        </p:nvSpPr>
        <p:spPr>
          <a:xfrm flipV="1">
            <a:off x="4038600" y="469687"/>
            <a:ext cx="3962400" cy="133826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E91611"/>
              </a:solidFill>
            </a:endParaRPr>
          </a:p>
        </p:txBody>
      </p:sp>
      <p:sp>
        <p:nvSpPr>
          <p:cNvPr id="6" name="TextBox 5"/>
          <p:cNvSpPr txBox="1"/>
          <p:nvPr/>
        </p:nvSpPr>
        <p:spPr>
          <a:xfrm>
            <a:off x="4724400" y="609600"/>
            <a:ext cx="2443766" cy="738664"/>
          </a:xfrm>
          <a:prstGeom prst="rect">
            <a:avLst/>
          </a:prstGeom>
          <a:noFill/>
        </p:spPr>
        <p:txBody>
          <a:bodyPr>
            <a:spAutoFit/>
          </a:bodyPr>
          <a:lstStyle/>
          <a:p>
            <a:pPr algn="ctr">
              <a:defRPr/>
            </a:pPr>
            <a:r>
              <a:rPr lang="en-US" b="1" dirty="0">
                <a:solidFill>
                  <a:prstClr val="white"/>
                </a:solidFill>
                <a:latin typeface="Times New Roman" panose="02020603050405020304" pitchFamily="18" charset="0"/>
                <a:cs typeface="Times New Roman" panose="02020603050405020304" pitchFamily="18" charset="0"/>
              </a:rPr>
              <a:t> </a:t>
            </a:r>
            <a:r>
              <a:rPr kumimoji="1" lang="vi-VN" sz="2400" b="1" kern="10" dirty="0">
                <a:ln w="9525">
                  <a:solidFill>
                    <a:srgbClr val="009900"/>
                  </a:solidFill>
                  <a:round/>
                  <a:headEnd/>
                  <a:tailEnd/>
                </a:ln>
                <a:solidFill>
                  <a:srgbClr val="FFFF00"/>
                </a:solidFill>
              </a:rPr>
              <a:t>Quy luật</a:t>
            </a:r>
            <a:r>
              <a:rPr kumimoji="1" lang="en-US" sz="2400" b="1" kern="10" dirty="0">
                <a:ln w="9525">
                  <a:solidFill>
                    <a:srgbClr val="009900"/>
                  </a:solidFill>
                  <a:round/>
                  <a:headEnd/>
                  <a:tailEnd/>
                </a:ln>
                <a:solidFill>
                  <a:srgbClr val="FFFF00"/>
                </a:solidFill>
              </a:rPr>
              <a:t> là </a:t>
            </a:r>
            <a:r>
              <a:rPr kumimoji="1" lang="en-US" sz="2400" b="1" kern="10" dirty="0" err="1">
                <a:ln w="9525">
                  <a:solidFill>
                    <a:srgbClr val="009900"/>
                  </a:solidFill>
                  <a:round/>
                  <a:headEnd/>
                  <a:tailEnd/>
                </a:ln>
                <a:solidFill>
                  <a:srgbClr val="FFFF00"/>
                </a:solidFill>
              </a:rPr>
              <a:t>gi</a:t>
            </a:r>
            <a:r>
              <a:rPr kumimoji="1" lang="en-US" sz="2400" b="1" kern="10" dirty="0">
                <a:ln w="9525">
                  <a:solidFill>
                    <a:srgbClr val="009900"/>
                  </a:solidFill>
                  <a:round/>
                  <a:headEnd/>
                  <a:tailEnd/>
                </a:ln>
                <a:solidFill>
                  <a:srgbClr val="FFFF00"/>
                </a:solidFill>
              </a:rPr>
              <a:t>̀?</a:t>
            </a:r>
            <a:endParaRPr kumimoji="1" lang="en-US" sz="2400" b="1" dirty="0">
              <a:solidFill>
                <a:srgbClr val="FFFF00"/>
              </a:solidFill>
            </a:endParaRPr>
          </a:p>
          <a:p>
            <a:pPr algn="ctr">
              <a:defRPr/>
            </a:pPr>
            <a:endParaRPr lang="en-US" b="1" dirty="0">
              <a:solidFill>
                <a:prstClr val="white"/>
              </a:solidFill>
              <a:latin typeface="Arial" panose="020B0604020202020204" pitchFamily="34" charset="0"/>
            </a:endParaRPr>
          </a:p>
        </p:txBody>
      </p:sp>
      <p:pic>
        <p:nvPicPr>
          <p:cNvPr id="7" name="Picture 37"/>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98570" y="271040"/>
            <a:ext cx="2273300" cy="1363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001000" y="588135"/>
            <a:ext cx="1585913" cy="10017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36"/>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622822" y="567498"/>
            <a:ext cx="1593850"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593981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6" presetClass="entr" presetSubtype="16"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circle(in)">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down)">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0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64194" name="AutoShape 3"/>
          <p:cNvSpPr>
            <a:spLocks noChangeArrowheads="1"/>
          </p:cNvSpPr>
          <p:nvPr/>
        </p:nvSpPr>
        <p:spPr bwMode="ltGray">
          <a:xfrm>
            <a:off x="3692928" y="1243615"/>
            <a:ext cx="7051272" cy="1225550"/>
          </a:xfrm>
          <a:prstGeom prst="roundRect">
            <a:avLst>
              <a:gd name="adj" fmla="val 16449"/>
            </a:avLst>
          </a:prstGeom>
          <a:solidFill>
            <a:srgbClr val="339933"/>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5" name="AutoShape 4"/>
          <p:cNvSpPr>
            <a:spLocks noChangeArrowheads="1"/>
          </p:cNvSpPr>
          <p:nvPr/>
        </p:nvSpPr>
        <p:spPr bwMode="ltGray">
          <a:xfrm>
            <a:off x="3659597" y="2745120"/>
            <a:ext cx="7056548" cy="1703402"/>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6" name="AutoShape 5"/>
          <p:cNvSpPr>
            <a:spLocks noChangeArrowheads="1"/>
          </p:cNvSpPr>
          <p:nvPr/>
        </p:nvSpPr>
        <p:spPr bwMode="ltGray">
          <a:xfrm>
            <a:off x="3692928" y="4672471"/>
            <a:ext cx="7051272" cy="1225550"/>
          </a:xfrm>
          <a:prstGeom prst="roundRect">
            <a:avLst>
              <a:gd name="adj" fmla="val 22019"/>
            </a:avLst>
          </a:prstGeom>
          <a:solidFill>
            <a:srgbClr val="996633"/>
          </a:solidFill>
          <a:ln>
            <a:noFill/>
          </a:ln>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7" name="Rectangle 6"/>
          <p:cNvSpPr>
            <a:spLocks noChangeArrowheads="1"/>
          </p:cNvSpPr>
          <p:nvPr/>
        </p:nvSpPr>
        <p:spPr bwMode="gray">
          <a:xfrm>
            <a:off x="3929680" y="1415515"/>
            <a:ext cx="632809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thống nhất và đấu tranh của các mặt đối lập</a:t>
            </a:r>
            <a:endParaRPr lang="en-US" b="1" dirty="0">
              <a:solidFill>
                <a:srgbClr val="FFFF00"/>
              </a:solidFill>
              <a:latin typeface="+mj-lt"/>
            </a:endParaRPr>
          </a:p>
        </p:txBody>
      </p:sp>
      <p:sp>
        <p:nvSpPr>
          <p:cNvPr id="264198" name="AutoShape 8"/>
          <p:cNvSpPr>
            <a:spLocks noChangeArrowheads="1"/>
          </p:cNvSpPr>
          <p:nvPr/>
        </p:nvSpPr>
        <p:spPr bwMode="ltGray">
          <a:xfrm>
            <a:off x="2684587" y="1432047"/>
            <a:ext cx="1264363" cy="930275"/>
          </a:xfrm>
          <a:prstGeom prst="roundRect">
            <a:avLst>
              <a:gd name="adj" fmla="val 16667"/>
            </a:avLst>
          </a:prstGeom>
          <a:solidFill>
            <a:srgbClr val="99660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9" name="Rectangle 10"/>
          <p:cNvSpPr>
            <a:spLocks noChangeArrowheads="1"/>
          </p:cNvSpPr>
          <p:nvPr/>
        </p:nvSpPr>
        <p:spPr bwMode="black">
          <a:xfrm>
            <a:off x="2920315" y="1644551"/>
            <a:ext cx="89098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b="1" dirty="0">
                <a:solidFill>
                  <a:srgbClr val="F8F8F8"/>
                </a:solidFill>
              </a:rPr>
              <a:t>1.</a:t>
            </a:r>
          </a:p>
        </p:txBody>
      </p:sp>
      <p:sp>
        <p:nvSpPr>
          <p:cNvPr id="264200" name="AutoShape 12"/>
          <p:cNvSpPr>
            <a:spLocks noChangeArrowheads="1"/>
          </p:cNvSpPr>
          <p:nvPr/>
        </p:nvSpPr>
        <p:spPr bwMode="gray">
          <a:xfrm>
            <a:off x="2666675" y="3176377"/>
            <a:ext cx="1295726" cy="930275"/>
          </a:xfrm>
          <a:prstGeom prst="roundRect">
            <a:avLst>
              <a:gd name="adj" fmla="val 16667"/>
            </a:avLst>
          </a:prstGeom>
          <a:solidFill>
            <a:srgbClr val="FF0066"/>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1" name="AutoShape 15"/>
          <p:cNvSpPr>
            <a:spLocks noChangeArrowheads="1"/>
          </p:cNvSpPr>
          <p:nvPr/>
        </p:nvSpPr>
        <p:spPr bwMode="ltGray">
          <a:xfrm>
            <a:off x="2701926" y="4804488"/>
            <a:ext cx="1385132" cy="930275"/>
          </a:xfrm>
          <a:prstGeom prst="roundRect">
            <a:avLst>
              <a:gd name="adj" fmla="val 16667"/>
            </a:avLst>
          </a:prstGeom>
          <a:solidFill>
            <a:srgbClr val="0070C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2" name="Text Box 17"/>
          <p:cNvSpPr txBox="1">
            <a:spLocks noChangeArrowheads="1"/>
          </p:cNvSpPr>
          <p:nvPr/>
        </p:nvSpPr>
        <p:spPr bwMode="black">
          <a:xfrm>
            <a:off x="2567751" y="3303005"/>
            <a:ext cx="150802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dirty="0">
                <a:solidFill>
                  <a:srgbClr val="F8F8F8"/>
                </a:solidFill>
              </a:rPr>
              <a:t>2.</a:t>
            </a:r>
          </a:p>
        </p:txBody>
      </p:sp>
      <p:sp>
        <p:nvSpPr>
          <p:cNvPr id="264203" name="Text Box 18"/>
          <p:cNvSpPr txBox="1">
            <a:spLocks noChangeArrowheads="1"/>
          </p:cNvSpPr>
          <p:nvPr/>
        </p:nvSpPr>
        <p:spPr bwMode="black">
          <a:xfrm>
            <a:off x="2802801" y="4984127"/>
            <a:ext cx="127297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a:solidFill>
                  <a:srgbClr val="F8F8F8"/>
                </a:solidFill>
              </a:rPr>
              <a:t>3.</a:t>
            </a:r>
          </a:p>
        </p:txBody>
      </p:sp>
      <p:sp>
        <p:nvSpPr>
          <p:cNvPr id="264204" name="Rectangle 19"/>
          <p:cNvSpPr>
            <a:spLocks noChangeArrowheads="1"/>
          </p:cNvSpPr>
          <p:nvPr/>
        </p:nvSpPr>
        <p:spPr bwMode="gray">
          <a:xfrm>
            <a:off x="4087057" y="2904323"/>
            <a:ext cx="626301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pt-BR" b="1" dirty="0">
                <a:solidFill>
                  <a:srgbClr val="FFFF00"/>
                </a:solidFill>
              </a:rPr>
              <a:t>Quy luật chuyển hoá từ những sự thay đổi về lượng thành những sự thay đổi về chất và ngược lại</a:t>
            </a:r>
            <a:endParaRPr lang="en-US" b="1" dirty="0">
              <a:solidFill>
                <a:srgbClr val="FFFF00"/>
              </a:solidFill>
            </a:endParaRPr>
          </a:p>
        </p:txBody>
      </p:sp>
      <p:sp>
        <p:nvSpPr>
          <p:cNvPr id="264205" name="Rectangle 20"/>
          <p:cNvSpPr>
            <a:spLocks noChangeArrowheads="1"/>
          </p:cNvSpPr>
          <p:nvPr/>
        </p:nvSpPr>
        <p:spPr bwMode="gray">
          <a:xfrm>
            <a:off x="4099557" y="4804488"/>
            <a:ext cx="641604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phủ định của </a:t>
            </a:r>
          </a:p>
          <a:p>
            <a:pPr algn="ctr" eaLnBrk="1" hangingPunct="1">
              <a:spcBef>
                <a:spcPct val="0"/>
              </a:spcBef>
              <a:buClrTx/>
              <a:buFontTx/>
              <a:buNone/>
            </a:pPr>
            <a:r>
              <a:rPr lang="pt-BR" b="1" dirty="0">
                <a:solidFill>
                  <a:srgbClr val="FFFF00"/>
                </a:solidFill>
                <a:latin typeface="+mj-lt"/>
              </a:rPr>
              <a:t>phủ định</a:t>
            </a:r>
            <a:endParaRPr lang="en-US" b="1" dirty="0">
              <a:solidFill>
                <a:srgbClr val="FFFF00"/>
              </a:solidFill>
              <a:latin typeface="+mj-lt"/>
            </a:endParaRPr>
          </a:p>
          <a:p>
            <a:pPr algn="ctr" eaLnBrk="1" hangingPunct="1">
              <a:spcBef>
                <a:spcPct val="0"/>
              </a:spcBef>
              <a:buClrTx/>
              <a:buFontTx/>
              <a:buNone/>
            </a:pPr>
            <a:endParaRPr lang="en-US" dirty="0">
              <a:solidFill>
                <a:srgbClr val="080808"/>
              </a:solidFill>
              <a:latin typeface="+mj-lt"/>
            </a:endParaRPr>
          </a:p>
        </p:txBody>
      </p:sp>
      <p:sp>
        <p:nvSpPr>
          <p:cNvPr id="264209" name="Rectangle 2"/>
          <p:cNvSpPr>
            <a:spLocks noChangeArrowheads="1"/>
          </p:cNvSpPr>
          <p:nvPr/>
        </p:nvSpPr>
        <p:spPr bwMode="auto">
          <a:xfrm>
            <a:off x="1976847" y="290541"/>
            <a:ext cx="87392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2060"/>
                </a:solidFill>
                <a:latin typeface="+mj-lt"/>
                <a:cs typeface="Times New Roman" panose="02020603050405020304" pitchFamily="18" charset="0"/>
              </a:rPr>
              <a:t>Các</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quy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luật</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cơ</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bản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của</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phép</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biện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chứng</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duy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vật</a:t>
            </a:r>
            <a:endParaRPr lang="en-US" altLang="en-US" dirty="0">
              <a:solidFill>
                <a:srgbClr val="002060"/>
              </a:solidFill>
              <a:latin typeface="+mj-lt"/>
              <a:cs typeface="Times New Roman" panose="02020603050405020304" pitchFamily="18" charset="0"/>
            </a:endParaRPr>
          </a:p>
        </p:txBody>
      </p:sp>
    </p:spTree>
    <p:extLst>
      <p:ext uri="{BB962C8B-B14F-4D97-AF65-F5344CB8AC3E}">
        <p14:creationId xmlns:p14="http://schemas.microsoft.com/office/powerpoint/2010/main" val="1765831222"/>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1326570" y="231038"/>
            <a:ext cx="8640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algn="just">
              <a:buFont typeface="Wingdings" panose="05000000000000000000" pitchFamily="2" charset="2"/>
              <a:buChar char="q"/>
              <a:defRPr/>
            </a:pP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Quy</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luật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thống</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nhất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và</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đấu</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tranh</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của</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các</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mặt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đối</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lập</a:t>
            </a:r>
            <a:endParaRPr lang="en-US" sz="2800" b="1" i="1" kern="0" dirty="0">
              <a:solidFill>
                <a:srgbClr val="C00000"/>
              </a:solidFill>
              <a:latin typeface="Times New Roman" panose="02020603050405020304" pitchFamily="18" charset="0"/>
            </a:endParaRPr>
          </a:p>
        </p:txBody>
      </p:sp>
      <p:sp>
        <p:nvSpPr>
          <p:cNvPr id="6" name="Rectangle 5"/>
          <p:cNvSpPr/>
          <p:nvPr/>
        </p:nvSpPr>
        <p:spPr>
          <a:xfrm>
            <a:off x="533400" y="1368427"/>
            <a:ext cx="4497389" cy="42862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66245" name="Group 6"/>
          <p:cNvGrpSpPr>
            <a:grpSpLocks/>
          </p:cNvGrpSpPr>
          <p:nvPr/>
        </p:nvGrpSpPr>
        <p:grpSpPr bwMode="auto">
          <a:xfrm>
            <a:off x="5969001" y="4508501"/>
            <a:ext cx="2155825" cy="1331913"/>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28600" tIns="228600" rIns="228600" bIns="228600" spcCol="1270" anchor="ctr"/>
            <a:lstStyle/>
            <a:p>
              <a:pPr algn="ctr" defTabSz="2667000">
                <a:lnSpc>
                  <a:spcPct val="90000"/>
                </a:lnSpc>
                <a:spcAft>
                  <a:spcPct val="35000"/>
                </a:spcAft>
                <a:defRPr/>
              </a:pP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Hạt</a:t>
              </a:r>
              <a:r>
                <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nhân</a:t>
              </a:r>
              <a:endPar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0" name="Half Frame 9"/>
          <p:cNvSpPr/>
          <p:nvPr/>
        </p:nvSpPr>
        <p:spPr>
          <a:xfrm>
            <a:off x="5451476" y="4365625"/>
            <a:ext cx="517525" cy="6619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804151" y="4427538"/>
            <a:ext cx="641350"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866064" y="5654676"/>
            <a:ext cx="517525" cy="517525"/>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346701" y="5549901"/>
            <a:ext cx="727075"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356350" y="1228726"/>
            <a:ext cx="3176588" cy="461963"/>
          </a:xfrm>
          <a:prstGeom prst="rect">
            <a:avLst/>
          </a:prstGeom>
        </p:spPr>
        <p:txBody>
          <a:bodyPr wrap="none">
            <a:spAutoFit/>
          </a:bodyPr>
          <a:lstStyle/>
          <a:p>
            <a:pPr marL="342900" indent="-342900">
              <a:buFont typeface="Wingdings" panose="05000000000000000000" pitchFamily="2" charset="2"/>
              <a:buChar char="§"/>
              <a:defRPr/>
            </a:pPr>
            <a:r>
              <a:rPr kumimoji="1" lang="en-US" altLang="en-US" sz="2400" b="1" kern="0" dirty="0" err="1">
                <a:solidFill>
                  <a:srgbClr val="D60093"/>
                </a:solidFill>
              </a:rPr>
              <a:t>Vị</a:t>
            </a:r>
            <a:r>
              <a:rPr kumimoji="1" lang="en-US" altLang="en-US" sz="2400" b="1" kern="0" dirty="0">
                <a:solidFill>
                  <a:srgbClr val="D60093"/>
                </a:solidFill>
              </a:rPr>
              <a:t> </a:t>
            </a:r>
            <a:r>
              <a:rPr kumimoji="1" lang="en-US" altLang="en-US" sz="2400" b="1" kern="0" dirty="0" err="1">
                <a:solidFill>
                  <a:srgbClr val="D60093"/>
                </a:solidFill>
              </a:rPr>
              <a:t>trí</a:t>
            </a:r>
            <a:r>
              <a:rPr kumimoji="1" lang="en-US" altLang="en-US" sz="2400" b="1" kern="0" dirty="0">
                <a:solidFill>
                  <a:srgbClr val="D60093"/>
                </a:solidFill>
              </a:rPr>
              <a:t> </a:t>
            </a:r>
            <a:r>
              <a:rPr kumimoji="1" lang="en-US" altLang="en-US" sz="2400" b="1" kern="0" dirty="0" err="1">
                <a:solidFill>
                  <a:srgbClr val="D60093"/>
                </a:solidFill>
              </a:rPr>
              <a:t>của</a:t>
            </a:r>
            <a:r>
              <a:rPr kumimoji="1" lang="en-US" altLang="en-US" sz="2400" b="1" kern="0" dirty="0">
                <a:solidFill>
                  <a:srgbClr val="D60093"/>
                </a:solidFill>
              </a:rPr>
              <a:t> </a:t>
            </a:r>
            <a:r>
              <a:rPr kumimoji="1" lang="en-US" altLang="en-US" sz="2400" b="1" kern="0" dirty="0" err="1">
                <a:solidFill>
                  <a:srgbClr val="D60093"/>
                </a:solidFill>
              </a:rPr>
              <a:t>quy</a:t>
            </a:r>
            <a:r>
              <a:rPr kumimoji="1" lang="en-US" altLang="en-US" sz="2400" b="1" kern="0" dirty="0">
                <a:solidFill>
                  <a:srgbClr val="D60093"/>
                </a:solidFill>
              </a:rPr>
              <a:t> </a:t>
            </a:r>
            <a:r>
              <a:rPr kumimoji="1" lang="en-US" altLang="en-US" sz="2400" b="1" kern="0" dirty="0" err="1">
                <a:solidFill>
                  <a:srgbClr val="D60093"/>
                </a:solidFill>
              </a:rPr>
              <a:t>luật</a:t>
            </a:r>
            <a:r>
              <a:rPr kumimoji="1" lang="en-US" altLang="en-US" sz="2400" b="1" kern="0" dirty="0">
                <a:solidFill>
                  <a:srgbClr val="D60093"/>
                </a:solidFill>
              </a:rPr>
              <a:t> </a:t>
            </a:r>
            <a:endParaRPr lang="en-US" kern="0" dirty="0">
              <a:solidFill>
                <a:srgbClr val="D60093"/>
              </a:solidFill>
            </a:endParaRPr>
          </a:p>
        </p:txBody>
      </p:sp>
      <p:sp>
        <p:nvSpPr>
          <p:cNvPr id="266251" name="TextBox 15"/>
          <p:cNvSpPr txBox="1">
            <a:spLocks noChangeArrowheads="1"/>
          </p:cNvSpPr>
          <p:nvPr/>
        </p:nvSpPr>
        <p:spPr bwMode="auto">
          <a:xfrm>
            <a:off x="8542339" y="4606925"/>
            <a:ext cx="19700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phép</a:t>
            </a:r>
            <a:r>
              <a:rPr lang="en-US" sz="2400" b="1" dirty="0">
                <a:solidFill>
                  <a:srgbClr val="006600"/>
                </a:solidFill>
                <a:latin typeface="Arial" panose="020B0604020202020204" pitchFamily="34" charset="0"/>
              </a:rPr>
              <a:t> </a:t>
            </a:r>
          </a:p>
          <a:p>
            <a:pPr algn="ctr" eaLnBrk="1" hangingPunct="1"/>
            <a:r>
              <a:rPr lang="en-US" sz="2400" b="1" dirty="0" err="1">
                <a:solidFill>
                  <a:srgbClr val="006600"/>
                </a:solidFill>
                <a:latin typeface="Arial" panose="020B0604020202020204" pitchFamily="34" charset="0"/>
              </a:rPr>
              <a:t>biện</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chứng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duy</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vật</a:t>
            </a:r>
            <a:endParaRPr lang="en-US" sz="2400" b="1" dirty="0">
              <a:solidFill>
                <a:srgbClr val="006600"/>
              </a:solidFill>
              <a:latin typeface="Arial" panose="020B0604020202020204" pitchFamily="34" charset="0"/>
            </a:endParaRPr>
          </a:p>
        </p:txBody>
      </p:sp>
      <p:sp>
        <p:nvSpPr>
          <p:cNvPr id="18" name="Flowchart: Predefined Process 17"/>
          <p:cNvSpPr/>
          <p:nvPr/>
        </p:nvSpPr>
        <p:spPr bwMode="auto">
          <a:xfrm>
            <a:off x="5451476" y="1986377"/>
            <a:ext cx="5481637" cy="2105025"/>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en-US" sz="2000" b="1" kern="0" dirty="0">
              <a:solidFill>
                <a:srgbClr val="996600"/>
              </a:solidFill>
              <a:latin typeface="Arial"/>
              <a:cs typeface="Arial"/>
            </a:endParaRPr>
          </a:p>
          <a:p>
            <a:pPr algn="just">
              <a:defRPr/>
            </a:pPr>
            <a:r>
              <a:rPr kumimoji="1" lang="en-US" sz="2000" b="1" kern="0" dirty="0" err="1">
                <a:solidFill>
                  <a:srgbClr val="996600"/>
                </a:solidFill>
                <a:latin typeface="Arial"/>
                <a:cs typeface="Arial"/>
              </a:rPr>
              <a:t>Vạch</a:t>
            </a:r>
            <a:r>
              <a:rPr kumimoji="1" lang="en-US" sz="2000" b="1" kern="0" dirty="0">
                <a:solidFill>
                  <a:srgbClr val="996600"/>
                </a:solidFill>
                <a:latin typeface="Arial"/>
                <a:cs typeface="Arial"/>
              </a:rPr>
              <a:t> </a:t>
            </a:r>
            <a:r>
              <a:rPr kumimoji="1" lang="en-US" sz="2000" b="1" kern="0" dirty="0" err="1">
                <a:solidFill>
                  <a:srgbClr val="996600"/>
                </a:solidFill>
                <a:latin typeface="Arial"/>
                <a:cs typeface="Arial"/>
              </a:rPr>
              <a:t>ra</a:t>
            </a:r>
            <a:r>
              <a:rPr kumimoji="1" lang="en-US" sz="2000" b="1" kern="0" dirty="0">
                <a:solidFill>
                  <a:srgbClr val="996600"/>
                </a:solidFill>
                <a:latin typeface="Arial"/>
                <a:cs typeface="Arial"/>
              </a:rPr>
              <a:t> </a:t>
            </a:r>
            <a:r>
              <a:rPr kumimoji="1" lang="en-US" sz="2000" b="1" u="sng" kern="0" dirty="0" err="1">
                <a:solidFill>
                  <a:srgbClr val="FF0000"/>
                </a:solidFill>
                <a:latin typeface="Arial"/>
                <a:cs typeface="Arial"/>
              </a:rPr>
              <a:t>nguồn</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gốc</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động</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lực</a:t>
            </a:r>
            <a:r>
              <a:rPr kumimoji="1" lang="en-US" sz="2000" b="1" kern="0" dirty="0">
                <a:solidFill>
                  <a:srgbClr val="996600"/>
                </a:solidFill>
                <a:latin typeface="Arial"/>
                <a:cs typeface="Arial"/>
              </a:rPr>
              <a:t> </a:t>
            </a:r>
            <a:r>
              <a:rPr kumimoji="1" lang="en-US" sz="2000" kern="0" dirty="0" err="1">
                <a:solidFill>
                  <a:srgbClr val="996600"/>
                </a:solidFill>
                <a:latin typeface="Arial"/>
                <a:cs typeface="Arial"/>
              </a:rPr>
              <a:t>cơ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bản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phổ</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biến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mọi</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quá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trình</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vận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động</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và</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triển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đều</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xuất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từ</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các</a:t>
            </a:r>
            <a:r>
              <a:rPr kumimoji="1" lang="en-US" sz="2000" kern="0" dirty="0">
                <a:solidFill>
                  <a:srgbClr val="996600"/>
                </a:solidFill>
                <a:latin typeface="Arial"/>
                <a:cs typeface="Arial"/>
              </a:rPr>
              <a:t> </a:t>
            </a:r>
            <a:r>
              <a:rPr kumimoji="1" lang="en-US" sz="2000" b="1" u="sng" kern="0" dirty="0" err="1">
                <a:solidFill>
                  <a:srgbClr val="D60093"/>
                </a:solidFill>
                <a:latin typeface="Arial"/>
                <a:cs typeface="Arial"/>
              </a:rPr>
              <a:t>mâu</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thuẫn</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khách</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quan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vốn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có</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nó</a:t>
            </a:r>
            <a:r>
              <a:rPr kumimoji="1" lang="en-US" sz="2000" kern="0" dirty="0">
                <a:solidFill>
                  <a:srgbClr val="996600"/>
                </a:solidFill>
                <a:latin typeface="Arial"/>
                <a:cs typeface="Arial"/>
              </a:rPr>
              <a:t>.</a:t>
            </a:r>
          </a:p>
        </p:txBody>
      </p:sp>
      <p:grpSp>
        <p:nvGrpSpPr>
          <p:cNvPr id="266253" name="Group 21"/>
          <p:cNvGrpSpPr>
            <a:grpSpLocks/>
          </p:cNvGrpSpPr>
          <p:nvPr/>
        </p:nvGrpSpPr>
        <p:grpSpPr bwMode="auto">
          <a:xfrm>
            <a:off x="406401" y="1003480"/>
            <a:ext cx="11125200" cy="63319"/>
            <a:chOff x="240" y="4751826"/>
            <a:chExt cx="5356" cy="1855909"/>
          </a:xfrm>
        </p:grpSpPr>
        <p:sp>
          <p:nvSpPr>
            <p:cNvPr id="266254" name="Line 7"/>
            <p:cNvSpPr>
              <a:spLocks noChangeShapeType="1"/>
            </p:cNvSpPr>
            <p:nvPr/>
          </p:nvSpPr>
          <p:spPr bwMode="auto">
            <a:xfrm>
              <a:off x="240" y="4751826"/>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255" name="Line 8"/>
            <p:cNvSpPr>
              <a:spLocks noChangeShapeType="1"/>
            </p:cNvSpPr>
            <p:nvPr/>
          </p:nvSpPr>
          <p:spPr bwMode="auto">
            <a:xfrm flipV="1">
              <a:off x="240" y="6514733"/>
              <a:ext cx="5356" cy="93002"/>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62941691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66253"/>
                                        </p:tgtEl>
                                        <p:attrNameLst>
                                          <p:attrName>style.visibility</p:attrName>
                                        </p:attrNameLst>
                                      </p:cBhvr>
                                      <p:to>
                                        <p:strVal val="visible"/>
                                      </p:to>
                                    </p:set>
                                    <p:anim calcmode="lin" valueType="num">
                                      <p:cBhvr>
                                        <p:cTn id="13" dur="1000" fill="hold"/>
                                        <p:tgtEl>
                                          <p:spTgt spid="266253"/>
                                        </p:tgtEl>
                                        <p:attrNameLst>
                                          <p:attrName>ppt_w</p:attrName>
                                        </p:attrNameLst>
                                      </p:cBhvr>
                                      <p:tavLst>
                                        <p:tav tm="0">
                                          <p:val>
                                            <p:fltVal val="0"/>
                                          </p:val>
                                        </p:tav>
                                        <p:tav tm="100000">
                                          <p:val>
                                            <p:strVal val="#ppt_w"/>
                                          </p:val>
                                        </p:tav>
                                      </p:tavLst>
                                    </p:anim>
                                    <p:anim calcmode="lin" valueType="num">
                                      <p:cBhvr>
                                        <p:cTn id="14" dur="1000" fill="hold"/>
                                        <p:tgtEl>
                                          <p:spTgt spid="266253"/>
                                        </p:tgtEl>
                                        <p:attrNameLst>
                                          <p:attrName>ppt_h</p:attrName>
                                        </p:attrNameLst>
                                      </p:cBhvr>
                                      <p:tavLst>
                                        <p:tav tm="0">
                                          <p:val>
                                            <p:fltVal val="0"/>
                                          </p:val>
                                        </p:tav>
                                        <p:tav tm="100000">
                                          <p:val>
                                            <p:strVal val="#ppt_h"/>
                                          </p:val>
                                        </p:tav>
                                      </p:tavLst>
                                    </p:anim>
                                    <p:anim calcmode="lin" valueType="num">
                                      <p:cBhvr>
                                        <p:cTn id="15" dur="1000" fill="hold"/>
                                        <p:tgtEl>
                                          <p:spTgt spid="266253"/>
                                        </p:tgtEl>
                                        <p:attrNameLst>
                                          <p:attrName>style.rotation</p:attrName>
                                        </p:attrNameLst>
                                      </p:cBhvr>
                                      <p:tavLst>
                                        <p:tav tm="0">
                                          <p:val>
                                            <p:fltVal val="90"/>
                                          </p:val>
                                        </p:tav>
                                        <p:tav tm="100000">
                                          <p:val>
                                            <p:fltVal val="0"/>
                                          </p:val>
                                        </p:tav>
                                      </p:tavLst>
                                    </p:anim>
                                    <p:animEffect transition="in" filter="fade">
                                      <p:cBhvr>
                                        <p:cTn id="16" dur="1000"/>
                                        <p:tgtEl>
                                          <p:spTgt spid="266253"/>
                                        </p:tgtEl>
                                      </p:cBhvr>
                                    </p:animEffect>
                                  </p:childTnLst>
                                </p:cTn>
                              </p:par>
                              <p:par>
                                <p:cTn id="17" presetID="31"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1000"/>
                                        <p:tgtEl>
                                          <p:spTgt spid="15"/>
                                        </p:tgtEl>
                                      </p:cBhvr>
                                    </p:animEffect>
                                    <p:anim calcmode="lin" valueType="num">
                                      <p:cBhvr>
                                        <p:cTn id="28" dur="1000" fill="hold"/>
                                        <p:tgtEl>
                                          <p:spTgt spid="15"/>
                                        </p:tgtEl>
                                        <p:attrNameLst>
                                          <p:attrName>ppt_x</p:attrName>
                                        </p:attrNameLst>
                                      </p:cBhvr>
                                      <p:tavLst>
                                        <p:tav tm="0">
                                          <p:val>
                                            <p:strVal val="#ppt_x"/>
                                          </p:val>
                                        </p:tav>
                                        <p:tav tm="100000">
                                          <p:val>
                                            <p:strVal val="#ppt_x"/>
                                          </p:val>
                                        </p:tav>
                                      </p:tavLst>
                                    </p:anim>
                                    <p:anim calcmode="lin" valueType="num">
                                      <p:cBhvr>
                                        <p:cTn id="2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1000"/>
                                        <p:tgtEl>
                                          <p:spTgt spid="18"/>
                                        </p:tgtEl>
                                      </p:cBhvr>
                                    </p:animEffect>
                                    <p:anim calcmode="lin" valueType="num">
                                      <p:cBhvr>
                                        <p:cTn id="35" dur="1000" fill="hold"/>
                                        <p:tgtEl>
                                          <p:spTgt spid="18"/>
                                        </p:tgtEl>
                                        <p:attrNameLst>
                                          <p:attrName>ppt_x</p:attrName>
                                        </p:attrNameLst>
                                      </p:cBhvr>
                                      <p:tavLst>
                                        <p:tav tm="0">
                                          <p:val>
                                            <p:strVal val="#ppt_x"/>
                                          </p:val>
                                        </p:tav>
                                        <p:tav tm="100000">
                                          <p:val>
                                            <p:strVal val="#ppt_x"/>
                                          </p:val>
                                        </p:tav>
                                      </p:tavLst>
                                    </p:anim>
                                    <p:anim calcmode="lin" valueType="num">
                                      <p:cBhvr>
                                        <p:cTn id="36"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fade">
                                      <p:cBhvr>
                                        <p:cTn id="41" dur="1000"/>
                                        <p:tgtEl>
                                          <p:spTgt spid="10"/>
                                        </p:tgtEl>
                                      </p:cBhvr>
                                    </p:animEffect>
                                    <p:anim calcmode="lin" valueType="num">
                                      <p:cBhvr>
                                        <p:cTn id="42" dur="1000" fill="hold"/>
                                        <p:tgtEl>
                                          <p:spTgt spid="10"/>
                                        </p:tgtEl>
                                        <p:attrNameLst>
                                          <p:attrName>ppt_x</p:attrName>
                                        </p:attrNameLst>
                                      </p:cBhvr>
                                      <p:tavLst>
                                        <p:tav tm="0">
                                          <p:val>
                                            <p:strVal val="#ppt_x"/>
                                          </p:val>
                                        </p:tav>
                                        <p:tav tm="100000">
                                          <p:val>
                                            <p:strVal val="#ppt_x"/>
                                          </p:val>
                                        </p:tav>
                                      </p:tavLst>
                                    </p:anim>
                                    <p:anim calcmode="lin" valueType="num">
                                      <p:cBhvr>
                                        <p:cTn id="43" dur="1000" fill="hold"/>
                                        <p:tgtEl>
                                          <p:spTgt spid="10"/>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fade">
                                      <p:cBhvr>
                                        <p:cTn id="46" dur="1000"/>
                                        <p:tgtEl>
                                          <p:spTgt spid="11"/>
                                        </p:tgtEl>
                                      </p:cBhvr>
                                    </p:animEffect>
                                    <p:anim calcmode="lin" valueType="num">
                                      <p:cBhvr>
                                        <p:cTn id="47" dur="1000" fill="hold"/>
                                        <p:tgtEl>
                                          <p:spTgt spid="11"/>
                                        </p:tgtEl>
                                        <p:attrNameLst>
                                          <p:attrName>ppt_x</p:attrName>
                                        </p:attrNameLst>
                                      </p:cBhvr>
                                      <p:tavLst>
                                        <p:tav tm="0">
                                          <p:val>
                                            <p:strVal val="#ppt_x"/>
                                          </p:val>
                                        </p:tav>
                                        <p:tav tm="100000">
                                          <p:val>
                                            <p:strVal val="#ppt_x"/>
                                          </p:val>
                                        </p:tav>
                                      </p:tavLst>
                                    </p:anim>
                                    <p:anim calcmode="lin" valueType="num">
                                      <p:cBhvr>
                                        <p:cTn id="48" dur="1000" fill="hold"/>
                                        <p:tgtEl>
                                          <p:spTgt spid="11"/>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1000"/>
                                        <p:tgtEl>
                                          <p:spTgt spid="13"/>
                                        </p:tgtEl>
                                      </p:cBhvr>
                                    </p:animEffect>
                                    <p:anim calcmode="lin" valueType="num">
                                      <p:cBhvr>
                                        <p:cTn id="57" dur="1000" fill="hold"/>
                                        <p:tgtEl>
                                          <p:spTgt spid="13"/>
                                        </p:tgtEl>
                                        <p:attrNameLst>
                                          <p:attrName>ppt_x</p:attrName>
                                        </p:attrNameLst>
                                      </p:cBhvr>
                                      <p:tavLst>
                                        <p:tav tm="0">
                                          <p:val>
                                            <p:strVal val="#ppt_x"/>
                                          </p:val>
                                        </p:tav>
                                        <p:tav tm="100000">
                                          <p:val>
                                            <p:strVal val="#ppt_x"/>
                                          </p:val>
                                        </p:tav>
                                      </p:tavLst>
                                    </p:anim>
                                    <p:anim calcmode="lin" valueType="num">
                                      <p:cBhvr>
                                        <p:cTn id="5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266245"/>
                                        </p:tgtEl>
                                        <p:attrNameLst>
                                          <p:attrName>style.visibility</p:attrName>
                                        </p:attrNameLst>
                                      </p:cBhvr>
                                      <p:to>
                                        <p:strVal val="visible"/>
                                      </p:to>
                                    </p:set>
                                    <p:anim calcmode="lin" valueType="num">
                                      <p:cBhvr>
                                        <p:cTn id="63" dur="500" fill="hold"/>
                                        <p:tgtEl>
                                          <p:spTgt spid="266245"/>
                                        </p:tgtEl>
                                        <p:attrNameLst>
                                          <p:attrName>ppt_w</p:attrName>
                                        </p:attrNameLst>
                                      </p:cBhvr>
                                      <p:tavLst>
                                        <p:tav tm="0">
                                          <p:val>
                                            <p:fltVal val="0"/>
                                          </p:val>
                                        </p:tav>
                                        <p:tav tm="100000">
                                          <p:val>
                                            <p:strVal val="#ppt_w"/>
                                          </p:val>
                                        </p:tav>
                                      </p:tavLst>
                                    </p:anim>
                                    <p:anim calcmode="lin" valueType="num">
                                      <p:cBhvr>
                                        <p:cTn id="64" dur="500" fill="hold"/>
                                        <p:tgtEl>
                                          <p:spTgt spid="266245"/>
                                        </p:tgtEl>
                                        <p:attrNameLst>
                                          <p:attrName>ppt_h</p:attrName>
                                        </p:attrNameLst>
                                      </p:cBhvr>
                                      <p:tavLst>
                                        <p:tav tm="0">
                                          <p:val>
                                            <p:fltVal val="0"/>
                                          </p:val>
                                        </p:tav>
                                        <p:tav tm="100000">
                                          <p:val>
                                            <p:strVal val="#ppt_h"/>
                                          </p:val>
                                        </p:tav>
                                      </p:tavLst>
                                    </p:anim>
                                    <p:animEffect transition="in" filter="fade">
                                      <p:cBhvr>
                                        <p:cTn id="65" dur="500"/>
                                        <p:tgtEl>
                                          <p:spTgt spid="266245"/>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66251"/>
                                        </p:tgtEl>
                                        <p:attrNameLst>
                                          <p:attrName>style.visibility</p:attrName>
                                        </p:attrNameLst>
                                      </p:cBhvr>
                                      <p:to>
                                        <p:strVal val="visible"/>
                                      </p:to>
                                    </p:set>
                                    <p:animEffect transition="in" filter="fade">
                                      <p:cBhvr>
                                        <p:cTn id="70" dur="1000"/>
                                        <p:tgtEl>
                                          <p:spTgt spid="266251"/>
                                        </p:tgtEl>
                                      </p:cBhvr>
                                    </p:animEffect>
                                    <p:anim calcmode="lin" valueType="num">
                                      <p:cBhvr>
                                        <p:cTn id="71" dur="1000" fill="hold"/>
                                        <p:tgtEl>
                                          <p:spTgt spid="266251"/>
                                        </p:tgtEl>
                                        <p:attrNameLst>
                                          <p:attrName>ppt_x</p:attrName>
                                        </p:attrNameLst>
                                      </p:cBhvr>
                                      <p:tavLst>
                                        <p:tav tm="0">
                                          <p:val>
                                            <p:strVal val="#ppt_x"/>
                                          </p:val>
                                        </p:tav>
                                        <p:tav tm="100000">
                                          <p:val>
                                            <p:strVal val="#ppt_x"/>
                                          </p:val>
                                        </p:tav>
                                      </p:tavLst>
                                    </p:anim>
                                    <p:anim calcmode="lin" valueType="num">
                                      <p:cBhvr>
                                        <p:cTn id="72" dur="1000" fill="hold"/>
                                        <p:tgtEl>
                                          <p:spTgt spid="2662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66251" grpId="0"/>
      <p:bldP spid="18"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8" name="Text Box 2"/>
          <p:cNvSpPr txBox="1">
            <a:spLocks noChangeArrowheads="1"/>
          </p:cNvSpPr>
          <p:nvPr/>
        </p:nvSpPr>
        <p:spPr bwMode="auto">
          <a:xfrm>
            <a:off x="2424114" y="554039"/>
            <a:ext cx="7272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Khái</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niệm</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biện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chứng</a:t>
            </a:r>
            <a:r>
              <a:rPr lang="en-US" sz="2800" b="1" dirty="0">
                <a:solidFill>
                  <a:srgbClr val="C00000"/>
                </a:solidFill>
                <a:latin typeface="Arial" panose="020B0604020202020204" pitchFamily="34" charset="0"/>
                <a:ea typeface="SimSun" panose="02010600030101010101" pitchFamily="2" charset="-122"/>
              </a:rPr>
              <a:t> </a:t>
            </a:r>
          </a:p>
        </p:txBody>
      </p:sp>
      <p:sp>
        <p:nvSpPr>
          <p:cNvPr id="267269" name="Line 17"/>
          <p:cNvSpPr>
            <a:spLocks noChangeShapeType="1"/>
          </p:cNvSpPr>
          <p:nvPr/>
        </p:nvSpPr>
        <p:spPr bwMode="auto">
          <a:xfrm>
            <a:off x="6248400" y="1537494"/>
            <a:ext cx="0" cy="4863306"/>
          </a:xfrm>
          <a:prstGeom prst="line">
            <a:avLst/>
          </a:prstGeom>
          <a:noFill/>
          <a:ln w="38100" cap="rnd">
            <a:solidFill>
              <a:srgbClr val="CC3300"/>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9" name="Flowchart: Process 8"/>
          <p:cNvSpPr/>
          <p:nvPr/>
        </p:nvSpPr>
        <p:spPr>
          <a:xfrm>
            <a:off x="3130550" y="3638550"/>
            <a:ext cx="1943100" cy="857250"/>
          </a:xfrm>
          <a:prstGeom prst="flowChartProcess">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400" b="1">
                <a:solidFill>
                  <a:srgbClr val="FFFFFF"/>
                </a:solidFill>
                <a:latin typeface="Arial" panose="020B0604020202020204" pitchFamily="34" charset="0"/>
                <a:cs typeface="Tahoma" panose="020B0604030504040204" pitchFamily="34" charset="0"/>
              </a:rPr>
              <a:t>Mâu thuẫn biện chứng</a:t>
            </a:r>
          </a:p>
        </p:txBody>
      </p:sp>
      <p:sp>
        <p:nvSpPr>
          <p:cNvPr id="10" name="Flowchart: Alternate Process 9"/>
          <p:cNvSpPr/>
          <p:nvPr/>
        </p:nvSpPr>
        <p:spPr>
          <a:xfrm>
            <a:off x="1774825" y="1516064"/>
            <a:ext cx="4268788" cy="1684336"/>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100" dirty="0" err="1">
                <a:solidFill>
                  <a:schemeClr val="bg1"/>
                </a:solidFill>
                <a:latin typeface="Arial" panose="020B0604020202020204" pitchFamily="34" charset="0"/>
                <a:cs typeface="Arial" panose="020B0604020202020204" pitchFamily="34" charset="0"/>
              </a:rPr>
              <a:t>Dùng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để</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chỉ</a:t>
            </a:r>
            <a:r>
              <a:rPr lang="en-US" sz="2100"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mối</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liên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hệ</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thống</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nhất</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đấu</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tranh</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và</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chuyển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hóa</a:t>
            </a:r>
            <a:r>
              <a:rPr lang="en-US" sz="2100" b="1"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mặt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đối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lập</a:t>
            </a:r>
            <a:endParaRPr lang="en-US" sz="2100" dirty="0">
              <a:solidFill>
                <a:schemeClr val="bg1"/>
              </a:solidFill>
              <a:latin typeface="Arial" panose="020B0604020202020204" pitchFamily="34" charset="0"/>
              <a:cs typeface="Arial" panose="020B0604020202020204" pitchFamily="34" charset="0"/>
            </a:endParaRPr>
          </a:p>
        </p:txBody>
      </p:sp>
      <p:sp>
        <p:nvSpPr>
          <p:cNvPr id="11" name="Flowchart: Alternate Process 10"/>
          <p:cNvSpPr/>
          <p:nvPr/>
        </p:nvSpPr>
        <p:spPr>
          <a:xfrm>
            <a:off x="1774825" y="4933950"/>
            <a:ext cx="4268788" cy="1543050"/>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100" dirty="0" err="1">
                <a:solidFill>
                  <a:schemeClr val="bg1"/>
                </a:solidFill>
                <a:latin typeface="Arial" panose="020B0604020202020204" pitchFamily="34" charset="0"/>
                <a:cs typeface="Arial" panose="020B0604020202020204" pitchFamily="34" charset="0"/>
              </a:rPr>
              <a:t>của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hoặc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với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nhau</a:t>
            </a:r>
            <a:endParaRPr lang="en-US" sz="2100" dirty="0">
              <a:solidFill>
                <a:schemeClr val="bg1"/>
              </a:solidFill>
              <a:latin typeface="Arial" panose="020B0604020202020204" pitchFamily="34" charset="0"/>
              <a:cs typeface="Arial" panose="020B0604020202020204" pitchFamily="34" charset="0"/>
            </a:endParaRPr>
          </a:p>
        </p:txBody>
      </p:sp>
      <p:cxnSp>
        <p:nvCxnSpPr>
          <p:cNvPr id="12" name="Straight Arrow Connector 11"/>
          <p:cNvCxnSpPr>
            <a:stCxn id="9" idx="0"/>
          </p:cNvCxnSpPr>
          <p:nvPr/>
        </p:nvCxnSpPr>
        <p:spPr>
          <a:xfrm flipV="1">
            <a:off x="4102100" y="32004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9" idx="2"/>
          </p:cNvCxnSpPr>
          <p:nvPr/>
        </p:nvCxnSpPr>
        <p:spPr>
          <a:xfrm>
            <a:off x="4102100" y="44958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Flowchart: Alternate Process 13"/>
          <p:cNvSpPr/>
          <p:nvPr/>
        </p:nvSpPr>
        <p:spPr>
          <a:xfrm>
            <a:off x="6400800" y="1919288"/>
            <a:ext cx="5581650" cy="9144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0000FF"/>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Nhân</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tố</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tạo</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thành</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mâu</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thuẫn</a:t>
            </a:r>
            <a:r>
              <a:rPr lang="en-US" sz="2400" dirty="0">
                <a:solidFill>
                  <a:srgbClr val="0000FF"/>
                </a:solidFill>
                <a:latin typeface="Arial" panose="020B0604020202020204" pitchFamily="34" charset="0"/>
                <a:cs typeface="Arial" panose="020B0604020202020204" pitchFamily="34" charset="0"/>
              </a:rPr>
              <a:t> </a:t>
            </a:r>
            <a:r>
              <a:rPr lang="en-US" sz="2400" i="1" dirty="0" err="1">
                <a:solidFill>
                  <a:srgbClr val="FF0000"/>
                </a:solidFill>
                <a:latin typeface="Arial" panose="020B0604020202020204" pitchFamily="34" charset="0"/>
                <a:cs typeface="Arial" panose="020B0604020202020204" pitchFamily="34" charset="0"/>
              </a:rPr>
              <a:t>là</a:t>
            </a:r>
            <a:r>
              <a:rPr lang="en-US" sz="2400" i="1"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mặt</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đối</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lập</a:t>
            </a:r>
            <a:endParaRPr lang="en-US" sz="2400" i="1" u="sng" dirty="0">
              <a:solidFill>
                <a:srgbClr val="FF0000"/>
              </a:solidFill>
              <a:latin typeface="Arial" panose="020B0604020202020204" pitchFamily="34" charset="0"/>
              <a:cs typeface="Arial" panose="020B0604020202020204" pitchFamily="34" charset="0"/>
            </a:endParaRPr>
          </a:p>
        </p:txBody>
      </p:sp>
      <p:sp>
        <p:nvSpPr>
          <p:cNvPr id="15" name="Flowchart: Alternate Process 14"/>
          <p:cNvSpPr/>
          <p:nvPr/>
        </p:nvSpPr>
        <p:spPr>
          <a:xfrm>
            <a:off x="6381206" y="3675062"/>
            <a:ext cx="5601244" cy="22860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FF9900"/>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Mặt</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đối</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lập</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dùng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để</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chỉ</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mặt</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khuynh</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hướng</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vận</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động</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trái</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ngược</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nhưng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là</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điều</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kiện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và</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tiền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đề</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tồn</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tại</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của</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939900810"/>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xplosion 2 4"/>
          <p:cNvSpPr/>
          <p:nvPr/>
        </p:nvSpPr>
        <p:spPr>
          <a:xfrm>
            <a:off x="1631950" y="188914"/>
            <a:ext cx="3138488" cy="1404937"/>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TextBox 5"/>
          <p:cNvSpPr txBox="1">
            <a:spLocks noChangeArrowheads="1"/>
          </p:cNvSpPr>
          <p:nvPr/>
        </p:nvSpPr>
        <p:spPr bwMode="auto">
          <a:xfrm rot="-476200">
            <a:off x="2593976" y="660401"/>
            <a:ext cx="1057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400" b="1">
                <a:solidFill>
                  <a:srgbClr val="FFFF00"/>
                </a:solidFill>
                <a:latin typeface="Times New Roman" panose="02020603050405020304" pitchFamily="18" charset="0"/>
                <a:cs typeface="Times New Roman" panose="02020603050405020304" pitchFamily="18" charset="0"/>
              </a:rPr>
              <a:t>Ví Dụ </a:t>
            </a:r>
          </a:p>
        </p:txBody>
      </p:sp>
      <p:sp>
        <p:nvSpPr>
          <p:cNvPr id="7" name="TextBox 6"/>
          <p:cNvSpPr txBox="1">
            <a:spLocks noChangeArrowheads="1"/>
          </p:cNvSpPr>
          <p:nvPr/>
        </p:nvSpPr>
        <p:spPr bwMode="auto">
          <a:xfrm>
            <a:off x="5591176" y="6313487"/>
            <a:ext cx="61436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pt-BR" altLang="en-US" sz="1600" b="1" dirty="0">
                <a:solidFill>
                  <a:srgbClr val="000066"/>
                </a:solidFill>
                <a:latin typeface="Arial" panose="020B0604020202020204" pitchFamily="34" charset="0"/>
              </a:rPr>
              <a:t>Giai cấp địa chủ và nông dân trong xã hội phong kiến</a:t>
            </a:r>
          </a:p>
        </p:txBody>
      </p:sp>
      <p:sp>
        <p:nvSpPr>
          <p:cNvPr id="8" name="TextBox 7"/>
          <p:cNvSpPr txBox="1">
            <a:spLocks noChangeArrowheads="1"/>
          </p:cNvSpPr>
          <p:nvPr/>
        </p:nvSpPr>
        <p:spPr bwMode="auto">
          <a:xfrm>
            <a:off x="1631951" y="6350000"/>
            <a:ext cx="35925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1600" b="1">
                <a:solidFill>
                  <a:schemeClr val="bg1"/>
                </a:solidFill>
                <a:latin typeface="Arial" panose="020B0604020202020204" pitchFamily="34" charset="0"/>
              </a:rPr>
              <a:t>Mối quan hệ điện tích âm và điện tích dương của dòng điện</a:t>
            </a:r>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631951" y="2565400"/>
            <a:ext cx="3330575" cy="345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3" descr="quan lai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27662" y="369888"/>
            <a:ext cx="6307137" cy="2530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9" descr="Nong dan VN thoi Phap th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41542" y="3608387"/>
            <a:ext cx="6307136" cy="2413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4"/>
          <p:cNvSpPr txBox="1">
            <a:spLocks noChangeArrowheads="1"/>
          </p:cNvSpPr>
          <p:nvPr/>
        </p:nvSpPr>
        <p:spPr bwMode="auto">
          <a:xfrm>
            <a:off x="7467600" y="2900362"/>
            <a:ext cx="187166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50000"/>
              </a:spcBef>
              <a:buFontTx/>
              <a:buNone/>
              <a:defRPr/>
            </a:pPr>
            <a:r>
              <a:rPr lang="en-US" altLang="en-US" sz="4000" b="1" dirty="0">
                <a:solidFill>
                  <a:srgbClr val="D60093"/>
                </a:solidFill>
                <a:latin typeface="Arial" pitchFamily="34" charset="0"/>
              </a:rPr>
              <a:t>&gt;&lt;</a:t>
            </a:r>
          </a:p>
        </p:txBody>
      </p:sp>
    </p:spTree>
    <p:extLst>
      <p:ext uri="{BB962C8B-B14F-4D97-AF65-F5344CB8AC3E}">
        <p14:creationId xmlns:p14="http://schemas.microsoft.com/office/powerpoint/2010/main" val="21066809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par>
                          <p:cTn id="15" fill="hold" nodeType="afterGroup">
                            <p:stCondLst>
                              <p:cond delay="500"/>
                            </p:stCondLst>
                            <p:childTnLst>
                              <p:par>
                                <p:cTn id="16" presetID="14" presetClass="entr" presetSubtype="10"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randombar(horizontal)">
                                      <p:cBhvr>
                                        <p:cTn id="18" dur="500"/>
                                        <p:tgtEl>
                                          <p:spTgt spid="9"/>
                                        </p:tgtEl>
                                      </p:cBhvr>
                                    </p:animEffect>
                                  </p:childTnLst>
                                </p:cTn>
                              </p:par>
                              <p:par>
                                <p:cTn id="19" presetID="14" presetClass="entr" presetSubtype="1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randombar(horizontal)">
                                      <p:cBhvr>
                                        <p:cTn id="21" dur="500"/>
                                        <p:tgtEl>
                                          <p:spTgt spid="8"/>
                                        </p:tgtEl>
                                      </p:cBhvr>
                                    </p:animEffect>
                                  </p:childTnLst>
                                </p:cTn>
                              </p:par>
                              <p:par>
                                <p:cTn id="22" presetID="14" presetClass="entr" presetSubtype="10" fill="hold" nodeType="withEffect">
                                  <p:stCondLst>
                                    <p:cond delay="0"/>
                                  </p:stCondLst>
                                  <p:childTnLst>
                                    <p:set>
                                      <p:cBhvr>
                                        <p:cTn id="23" dur="1" fill="hold">
                                          <p:stCondLst>
                                            <p:cond delay="0"/>
                                          </p:stCondLst>
                                        </p:cTn>
                                        <p:tgtEl>
                                          <p:spTgt spid="7">
                                            <p:txEl>
                                              <p:pRg st="0" end="0"/>
                                            </p:txEl>
                                          </p:spTgt>
                                        </p:tgtEl>
                                        <p:attrNameLst>
                                          <p:attrName>style.visibility</p:attrName>
                                        </p:attrNameLst>
                                      </p:cBhvr>
                                      <p:to>
                                        <p:strVal val="visible"/>
                                      </p:to>
                                    </p:set>
                                    <p:animEffect transition="in" filter="randombar(horizontal)">
                                      <p:cBhvr>
                                        <p:cTn id="24" dur="500"/>
                                        <p:tgtEl>
                                          <p:spTgt spid="7">
                                            <p:txEl>
                                              <p:pRg st="0" end="0"/>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4" presetClass="entr" presetSubtype="32"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box(out)">
                                      <p:cBhvr>
                                        <p:cTn id="29" dur="1000"/>
                                        <p:tgtEl>
                                          <p:spTgt spid="11"/>
                                        </p:tgtEl>
                                      </p:cBhvr>
                                    </p:animEffect>
                                  </p:childTnLst>
                                </p:cTn>
                              </p:par>
                              <p:par>
                                <p:cTn id="30" presetID="4" presetClass="entr" presetSubtype="32"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box(out)">
                                      <p:cBhvr>
                                        <p:cTn id="32" dur="1000"/>
                                        <p:tgtEl>
                                          <p:spTgt spid="12"/>
                                        </p:tgtEl>
                                      </p:cBhvr>
                                    </p:animEffect>
                                  </p:childTnLst>
                                </p:cTn>
                              </p:par>
                              <p:par>
                                <p:cTn id="33" presetID="4" presetClass="entr" presetSubtype="32"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box(out)">
                                      <p:cBhvr>
                                        <p:cTn id="3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8" grpId="0"/>
      <p:bldP spid="13"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6" name="Text Box 2"/>
          <p:cNvSpPr txBox="1">
            <a:spLocks noChangeArrowheads="1"/>
          </p:cNvSpPr>
          <p:nvPr/>
        </p:nvSpPr>
        <p:spPr bwMode="auto">
          <a:xfrm>
            <a:off x="2439988" y="498476"/>
            <a:ext cx="74850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Quá</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trình</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vận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động</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của</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p>
        </p:txBody>
      </p:sp>
      <p:sp>
        <p:nvSpPr>
          <p:cNvPr id="269317" name="Text Box 2"/>
          <p:cNvSpPr txBox="1">
            <a:spLocks noChangeArrowheads="1"/>
          </p:cNvSpPr>
          <p:nvPr/>
        </p:nvSpPr>
        <p:spPr bwMode="auto">
          <a:xfrm>
            <a:off x="990600" y="2708275"/>
            <a:ext cx="44577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sz="2400" dirty="0" err="1">
                <a:solidFill>
                  <a:srgbClr val="996600"/>
                </a:solidFill>
                <a:latin typeface="Arial" panose="020B0604020202020204" pitchFamily="34" charset="0"/>
                <a:ea typeface="SimSun" panose="02010600030101010101" pitchFamily="2" charset="-122"/>
              </a:rPr>
              <a:t>Trong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mỗi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mâu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thuẫn</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các</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mặt</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đối</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lập</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vừa</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thống</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nhất</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với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vừa</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đấu</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tranh</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lẫn</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tạo</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nên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trạng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thái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ổn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định</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tương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đối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của</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sự</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vật</a:t>
            </a:r>
            <a:r>
              <a:rPr lang="en-US" sz="2400" dirty="0">
                <a:solidFill>
                  <a:srgbClr val="996600"/>
                </a:solidFill>
                <a:latin typeface="Arial" panose="020B0604020202020204" pitchFamily="34" charset="0"/>
                <a:ea typeface="SimSun" panose="02010600030101010101" pitchFamily="2" charset="-122"/>
              </a:rPr>
              <a:t>. </a:t>
            </a:r>
          </a:p>
        </p:txBody>
      </p:sp>
      <p:grpSp>
        <p:nvGrpSpPr>
          <p:cNvPr id="269318" name="Group 33"/>
          <p:cNvGrpSpPr>
            <a:grpSpLocks/>
          </p:cNvGrpSpPr>
          <p:nvPr/>
        </p:nvGrpSpPr>
        <p:grpSpPr bwMode="auto">
          <a:xfrm>
            <a:off x="5735639" y="2060576"/>
            <a:ext cx="5922961" cy="3744913"/>
            <a:chOff x="6273800" y="3000599"/>
            <a:chExt cx="4876800" cy="3400201"/>
          </a:xfrm>
        </p:grpSpPr>
        <p:grpSp>
          <p:nvGrpSpPr>
            <p:cNvPr id="269319" name="Group 30"/>
            <p:cNvGrpSpPr>
              <a:grpSpLocks/>
            </p:cNvGrpSpPr>
            <p:nvPr/>
          </p:nvGrpSpPr>
          <p:grpSpPr bwMode="auto">
            <a:xfrm>
              <a:off x="6273800" y="3733800"/>
              <a:ext cx="4876800" cy="2667000"/>
              <a:chOff x="1600200" y="3138714"/>
              <a:chExt cx="4876800" cy="2667000"/>
            </a:xfrm>
          </p:grpSpPr>
          <p:sp useBgFill="1">
            <p:nvSpPr>
              <p:cNvPr id="15" name="Oval 5"/>
              <p:cNvSpPr>
                <a:spLocks noChangeArrowheads="1"/>
              </p:cNvSpPr>
              <p:nvPr/>
            </p:nvSpPr>
            <p:spPr bwMode="auto">
              <a:xfrm>
                <a:off x="1600200" y="3139173"/>
                <a:ext cx="2590468" cy="2666541"/>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6" name="Oval 6"/>
              <p:cNvSpPr>
                <a:spLocks noChangeArrowheads="1"/>
              </p:cNvSpPr>
              <p:nvPr/>
            </p:nvSpPr>
            <p:spPr bwMode="auto">
              <a:xfrm>
                <a:off x="3886531" y="3139173"/>
                <a:ext cx="2590469" cy="2666541"/>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9327" name="Freeform 9"/>
              <p:cNvSpPr>
                <a:spLocks/>
              </p:cNvSpPr>
              <p:nvPr/>
            </p:nvSpPr>
            <p:spPr bwMode="auto">
              <a:xfrm>
                <a:off x="26670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8" name="Freeform 10"/>
              <p:cNvSpPr>
                <a:spLocks/>
              </p:cNvSpPr>
              <p:nvPr/>
            </p:nvSpPr>
            <p:spPr bwMode="auto">
              <a:xfrm>
                <a:off x="48768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9" name="Text Box 11"/>
              <p:cNvSpPr txBox="1">
                <a:spLocks noChangeArrowheads="1"/>
              </p:cNvSpPr>
              <p:nvPr/>
            </p:nvSpPr>
            <p:spPr bwMode="auto">
              <a:xfrm>
                <a:off x="2133595" y="40531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0" name="Text Box 12"/>
              <p:cNvSpPr txBox="1">
                <a:spLocks noChangeArrowheads="1"/>
              </p:cNvSpPr>
              <p:nvPr/>
            </p:nvSpPr>
            <p:spPr bwMode="auto">
              <a:xfrm>
                <a:off x="3444869" y="4067402"/>
                <a:ext cx="489086"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1" name="Line 13"/>
              <p:cNvSpPr>
                <a:spLocks noChangeShapeType="1"/>
              </p:cNvSpPr>
              <p:nvPr/>
            </p:nvSpPr>
            <p:spPr bwMode="auto">
              <a:xfrm>
                <a:off x="2666994" y="42055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2" name="Line 14"/>
              <p:cNvSpPr>
                <a:spLocks noChangeShapeType="1"/>
              </p:cNvSpPr>
              <p:nvPr/>
            </p:nvSpPr>
            <p:spPr bwMode="auto">
              <a:xfrm>
                <a:off x="2666994" y="43579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33" name="Text Box 15"/>
              <p:cNvSpPr txBox="1">
                <a:spLocks noChangeArrowheads="1"/>
              </p:cNvSpPr>
              <p:nvPr/>
            </p:nvSpPr>
            <p:spPr bwMode="auto">
              <a:xfrm>
                <a:off x="4350655" y="39769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4" name="Text Box 16"/>
              <p:cNvSpPr txBox="1">
                <a:spLocks noChangeArrowheads="1"/>
              </p:cNvSpPr>
              <p:nvPr/>
            </p:nvSpPr>
            <p:spPr bwMode="auto">
              <a:xfrm>
                <a:off x="5661929" y="3991202"/>
                <a:ext cx="50565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5" name="Line 17"/>
              <p:cNvSpPr>
                <a:spLocks noChangeShapeType="1"/>
              </p:cNvSpPr>
              <p:nvPr/>
            </p:nvSpPr>
            <p:spPr bwMode="auto">
              <a:xfrm>
                <a:off x="4884054" y="4129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6" name="Line 18"/>
              <p:cNvSpPr>
                <a:spLocks noChangeShapeType="1"/>
              </p:cNvSpPr>
              <p:nvPr/>
            </p:nvSpPr>
            <p:spPr bwMode="auto">
              <a:xfrm>
                <a:off x="4884054" y="4281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grpSp>
        <p:grpSp>
          <p:nvGrpSpPr>
            <p:cNvPr id="269320" name="Group 32"/>
            <p:cNvGrpSpPr>
              <a:grpSpLocks/>
            </p:cNvGrpSpPr>
            <p:nvPr/>
          </p:nvGrpSpPr>
          <p:grpSpPr bwMode="auto">
            <a:xfrm>
              <a:off x="7442090" y="3000599"/>
              <a:ext cx="2927686" cy="378589"/>
              <a:chOff x="7442090" y="2899001"/>
              <a:chExt cx="2927686" cy="378589"/>
            </a:xfrm>
          </p:grpSpPr>
          <p:sp>
            <p:nvSpPr>
              <p:cNvPr id="269321" name="Text Box 20"/>
              <p:cNvSpPr txBox="1">
                <a:spLocks noChangeArrowheads="1"/>
              </p:cNvSpPr>
              <p:nvPr/>
            </p:nvSpPr>
            <p:spPr bwMode="auto">
              <a:xfrm>
                <a:off x="9188223" y="2900338"/>
                <a:ext cx="1181553"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22" name="Line 21"/>
              <p:cNvSpPr>
                <a:spLocks noChangeShapeType="1"/>
              </p:cNvSpPr>
              <p:nvPr/>
            </p:nvSpPr>
            <p:spPr bwMode="auto">
              <a:xfrm>
                <a:off x="8211459" y="3113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23" name="Line 22"/>
              <p:cNvSpPr>
                <a:spLocks noChangeShapeType="1"/>
              </p:cNvSpPr>
              <p:nvPr/>
            </p:nvSpPr>
            <p:spPr bwMode="auto">
              <a:xfrm>
                <a:off x="8211459" y="3265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24" name="Text Box 19"/>
              <p:cNvSpPr txBox="1">
                <a:spLocks noChangeArrowheads="1"/>
              </p:cNvSpPr>
              <p:nvPr/>
            </p:nvSpPr>
            <p:spPr bwMode="auto">
              <a:xfrm>
                <a:off x="7442090" y="2899001"/>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grpSp>
      </p:grpSp>
    </p:spTree>
    <p:extLst>
      <p:ext uri="{BB962C8B-B14F-4D97-AF65-F5344CB8AC3E}">
        <p14:creationId xmlns:p14="http://schemas.microsoft.com/office/powerpoint/2010/main" val="2122782374"/>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338" name="Group 3"/>
          <p:cNvGrpSpPr>
            <a:grpSpLocks/>
          </p:cNvGrpSpPr>
          <p:nvPr/>
        </p:nvGrpSpPr>
        <p:grpSpPr bwMode="auto">
          <a:xfrm>
            <a:off x="1066801" y="1123951"/>
            <a:ext cx="9205914" cy="4809751"/>
            <a:chOff x="624" y="1150"/>
            <a:chExt cx="4416" cy="2578"/>
          </a:xfrm>
        </p:grpSpPr>
        <p:sp>
          <p:nvSpPr>
            <p:cNvPr id="25" name="AutoShape 4"/>
            <p:cNvSpPr>
              <a:spLocks noChangeArrowheads="1"/>
            </p:cNvSpPr>
            <p:nvPr/>
          </p:nvSpPr>
          <p:spPr bwMode="gray">
            <a:xfrm>
              <a:off x="2304" y="2496"/>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6" name="AutoShape 5"/>
            <p:cNvSpPr>
              <a:spLocks noChangeArrowheads="1"/>
            </p:cNvSpPr>
            <p:nvPr/>
          </p:nvSpPr>
          <p:spPr bwMode="gray">
            <a:xfrm>
              <a:off x="2304" y="2161"/>
              <a:ext cx="1057" cy="383"/>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7" name="AutoShape 6"/>
            <p:cNvSpPr>
              <a:spLocks noChangeArrowheads="1"/>
            </p:cNvSpPr>
            <p:nvPr/>
          </p:nvSpPr>
          <p:spPr bwMode="gray">
            <a:xfrm>
              <a:off x="2304" y="1824"/>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1" name="AutoShape 10"/>
            <p:cNvSpPr>
              <a:spLocks noChangeArrowheads="1"/>
            </p:cNvSpPr>
            <p:nvPr/>
          </p:nvSpPr>
          <p:spPr bwMode="gray">
            <a:xfrm>
              <a:off x="1872" y="1680"/>
              <a:ext cx="397" cy="1297"/>
            </a:xfrm>
            <a:prstGeom prst="leftArrow">
              <a:avLst>
                <a:gd name="adj1" fmla="val 65583"/>
                <a:gd name="adj2" fmla="val 65181"/>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2" name="AutoShape 11"/>
            <p:cNvSpPr>
              <a:spLocks noChangeArrowheads="1"/>
            </p:cNvSpPr>
            <p:nvPr/>
          </p:nvSpPr>
          <p:spPr bwMode="auto">
            <a:xfrm>
              <a:off x="624"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4" name="AutoShape 13"/>
            <p:cNvSpPr>
              <a:spLocks noChangeArrowheads="1"/>
            </p:cNvSpPr>
            <p:nvPr/>
          </p:nvSpPr>
          <p:spPr bwMode="auto">
            <a:xfrm>
              <a:off x="3888"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5" name="Text Box 14"/>
            <p:cNvSpPr txBox="1">
              <a:spLocks noChangeArrowheads="1"/>
            </p:cNvSpPr>
            <p:nvPr/>
          </p:nvSpPr>
          <p:spPr bwMode="auto">
            <a:xfrm>
              <a:off x="3936" y="1625"/>
              <a:ext cx="1057" cy="198"/>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b="1" kern="0" dirty="0">
                <a:solidFill>
                  <a:srgbClr val="FFFFFF"/>
                </a:solidFill>
                <a:latin typeface="Verdana" pitchFamily="34" charset="0"/>
                <a:cs typeface="Arial"/>
              </a:endParaRPr>
            </a:p>
          </p:txBody>
        </p:sp>
        <p:sp>
          <p:nvSpPr>
            <p:cNvPr id="36" name="AutoShape 15"/>
            <p:cNvSpPr>
              <a:spLocks noChangeArrowheads="1"/>
            </p:cNvSpPr>
            <p:nvPr/>
          </p:nvSpPr>
          <p:spPr bwMode="gray">
            <a:xfrm>
              <a:off x="3375" y="1680"/>
              <a:ext cx="418" cy="1297"/>
            </a:xfrm>
            <a:prstGeom prst="rightArrow">
              <a:avLst>
                <a:gd name="adj1" fmla="val 67750"/>
                <a:gd name="adj2" fmla="val 66167"/>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43" name="Text Box 18"/>
            <p:cNvSpPr txBox="1">
              <a:spLocks noChangeArrowheads="1"/>
            </p:cNvSpPr>
            <p:nvPr/>
          </p:nvSpPr>
          <p:spPr bwMode="gray">
            <a:xfrm>
              <a:off x="2519" y="3530"/>
              <a:ext cx="61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r>
                <a:rPr lang="en-US" b="1" kern="0">
                  <a:solidFill>
                    <a:srgbClr val="FFFFFF"/>
                  </a:solidFill>
                  <a:latin typeface="Arial" pitchFamily="34" charset="0"/>
                  <a:cs typeface="Arial"/>
                </a:rPr>
                <a:t>Điền chữ</a:t>
              </a:r>
            </a:p>
          </p:txBody>
        </p:sp>
        <p:sp>
          <p:nvSpPr>
            <p:cNvPr id="44" name="Text Box 14"/>
            <p:cNvSpPr txBox="1">
              <a:spLocks noChangeArrowheads="1"/>
            </p:cNvSpPr>
            <p:nvPr/>
          </p:nvSpPr>
          <p:spPr bwMode="auto">
            <a:xfrm>
              <a:off x="672" y="1625"/>
              <a:ext cx="1058" cy="165"/>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sz="1400" i="1" kern="0" dirty="0">
                <a:solidFill>
                  <a:srgbClr val="001D3A"/>
                </a:solidFill>
                <a:latin typeface="Verdana" pitchFamily="34" charset="0"/>
                <a:cs typeface="Arial"/>
              </a:endParaRPr>
            </a:p>
          </p:txBody>
        </p:sp>
      </p:grpSp>
      <p:sp>
        <p:nvSpPr>
          <p:cNvPr id="270339" name="Text Box 2"/>
          <p:cNvSpPr txBox="1">
            <a:spLocks noChangeArrowheads="1"/>
          </p:cNvSpPr>
          <p:nvPr/>
        </p:nvSpPr>
        <p:spPr bwMode="auto">
          <a:xfrm>
            <a:off x="2349501" y="192089"/>
            <a:ext cx="7485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ü"/>
            </a:pPr>
            <a:r>
              <a:rPr lang="en-US" sz="2800" b="1">
                <a:solidFill>
                  <a:srgbClr val="C00000"/>
                </a:solidFill>
                <a:ea typeface="SimSun" panose="02010600030101010101" pitchFamily="2" charset="-122"/>
              </a:rPr>
              <a:t>Quá trình vận động của mâu thuẫn </a:t>
            </a:r>
          </a:p>
        </p:txBody>
      </p:sp>
      <p:sp>
        <p:nvSpPr>
          <p:cNvPr id="2" name="Rectangle 1"/>
          <p:cNvSpPr/>
          <p:nvPr/>
        </p:nvSpPr>
        <p:spPr>
          <a:xfrm>
            <a:off x="1362824" y="1163504"/>
            <a:ext cx="1761376" cy="3970318"/>
          </a:xfrm>
          <a:prstGeom prst="rect">
            <a:avLst/>
          </a:prstGeom>
        </p:spPr>
        <p:txBody>
          <a:bodyPr wrap="square">
            <a:spAutoFit/>
          </a:bodyPr>
          <a:lstStyle/>
          <a:p>
            <a:pPr algn="just" eaLnBrk="1" hangingPunct="1">
              <a:defRPr/>
            </a:pPr>
            <a:r>
              <a:rPr kumimoji="1" lang="en-US" b="1" dirty="0" err="1">
                <a:solidFill>
                  <a:srgbClr val="0033CC"/>
                </a:solidFill>
                <a:latin typeface="+mj-lt"/>
              </a:rPr>
              <a:t>Thống</a:t>
            </a:r>
            <a:r>
              <a:rPr kumimoji="1" lang="en-US" b="1" dirty="0">
                <a:solidFill>
                  <a:srgbClr val="0033CC"/>
                </a:solidFill>
                <a:latin typeface="+mj-lt"/>
              </a:rPr>
              <a:t> </a:t>
            </a:r>
            <a:r>
              <a:rPr kumimoji="1" lang="en-US" b="1" dirty="0" err="1">
                <a:solidFill>
                  <a:srgbClr val="0033CC"/>
                </a:solidFill>
                <a:latin typeface="+mj-lt"/>
              </a:rPr>
              <a:t>nhất</a:t>
            </a:r>
            <a:r>
              <a:rPr kumimoji="1" lang="en-US" b="1" dirty="0">
                <a:solidFill>
                  <a:srgbClr val="0033CC"/>
                </a:solidFill>
                <a:latin typeface="+mj-lt"/>
              </a:rPr>
              <a:t> </a:t>
            </a:r>
            <a:r>
              <a:rPr kumimoji="1" lang="en-US" b="1" dirty="0" err="1">
                <a:solidFill>
                  <a:srgbClr val="0033CC"/>
                </a:solidFill>
                <a:latin typeface="+mj-lt"/>
              </a:rPr>
              <a:t>của</a:t>
            </a:r>
            <a:r>
              <a:rPr kumimoji="1" lang="en-US" b="1" dirty="0">
                <a:solidFill>
                  <a:srgbClr val="0033CC"/>
                </a:solidFill>
                <a:latin typeface="+mj-lt"/>
              </a:rPr>
              <a:t> </a:t>
            </a:r>
            <a:r>
              <a:rPr kumimoji="1" lang="en-US" b="1" dirty="0" err="1">
                <a:solidFill>
                  <a:srgbClr val="0033CC"/>
                </a:solidFill>
                <a:latin typeface="+mj-lt"/>
              </a:rPr>
              <a:t>các</a:t>
            </a:r>
            <a:r>
              <a:rPr kumimoji="1" lang="en-US" b="1" dirty="0">
                <a:solidFill>
                  <a:srgbClr val="0033CC"/>
                </a:solidFill>
                <a:latin typeface="+mj-lt"/>
              </a:rPr>
              <a:t> </a:t>
            </a:r>
            <a:r>
              <a:rPr kumimoji="1" lang="en-US" b="1" dirty="0" err="1">
                <a:solidFill>
                  <a:srgbClr val="0033CC"/>
                </a:solidFill>
                <a:latin typeface="+mj-lt"/>
              </a:rPr>
              <a:t>mặt</a:t>
            </a:r>
            <a:r>
              <a:rPr kumimoji="1" lang="en-US" b="1" dirty="0">
                <a:solidFill>
                  <a:srgbClr val="0033CC"/>
                </a:solidFill>
                <a:latin typeface="+mj-lt"/>
              </a:rPr>
              <a:t> </a:t>
            </a:r>
            <a:r>
              <a:rPr kumimoji="1" lang="en-US" b="1" dirty="0" err="1">
                <a:solidFill>
                  <a:srgbClr val="0033CC"/>
                </a:solidFill>
                <a:latin typeface="+mj-lt"/>
              </a:rPr>
              <a:t>đối</a:t>
            </a:r>
            <a:r>
              <a:rPr kumimoji="1" lang="en-US" b="1" dirty="0">
                <a:solidFill>
                  <a:srgbClr val="0033CC"/>
                </a:solidFill>
                <a:latin typeface="+mj-lt"/>
              </a:rPr>
              <a:t> </a:t>
            </a:r>
            <a:r>
              <a:rPr kumimoji="1" lang="en-US" b="1" dirty="0" err="1">
                <a:solidFill>
                  <a:srgbClr val="0033CC"/>
                </a:solidFill>
                <a:latin typeface="+mj-lt"/>
              </a:rPr>
              <a:t>lập</a:t>
            </a:r>
            <a:r>
              <a:rPr kumimoji="1" lang="en-US" b="1" dirty="0">
                <a:solidFill>
                  <a:srgbClr val="0033CC"/>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sự</a:t>
            </a:r>
            <a:r>
              <a:rPr kumimoji="1" lang="en-US" dirty="0">
                <a:solidFill>
                  <a:srgbClr val="000066"/>
                </a:solidFill>
                <a:latin typeface="+mj-lt"/>
              </a:rPr>
              <a:t> </a:t>
            </a:r>
            <a:r>
              <a:rPr kumimoji="1" lang="en-US" b="1" dirty="0" err="1">
                <a:solidFill>
                  <a:srgbClr val="9900CC"/>
                </a:solidFill>
                <a:latin typeface="+mj-lt"/>
              </a:rPr>
              <a:t>liên</a:t>
            </a:r>
            <a:r>
              <a:rPr kumimoji="1" lang="en-US" b="1" dirty="0">
                <a:solidFill>
                  <a:srgbClr val="9900CC"/>
                </a:solidFill>
                <a:latin typeface="+mj-lt"/>
              </a:rPr>
              <a:t> </a:t>
            </a:r>
            <a:r>
              <a:rPr kumimoji="1" lang="en-US" b="1" dirty="0" err="1">
                <a:solidFill>
                  <a:srgbClr val="9900CC"/>
                </a:solidFill>
                <a:latin typeface="+mj-lt"/>
              </a:rPr>
              <a:t>hệ</a:t>
            </a:r>
            <a:r>
              <a:rPr kumimoji="1" lang="en-US" dirty="0">
                <a:solidFill>
                  <a:srgbClr val="000066"/>
                </a:solidFill>
                <a:latin typeface="+mj-lt"/>
              </a:rPr>
              <a:t>, </a:t>
            </a:r>
            <a:r>
              <a:rPr kumimoji="1" lang="en-US" b="1" dirty="0" err="1">
                <a:solidFill>
                  <a:srgbClr val="9900CC"/>
                </a:solidFill>
                <a:latin typeface="+mj-lt"/>
              </a:rPr>
              <a:t>ràng</a:t>
            </a:r>
            <a:r>
              <a:rPr kumimoji="1" lang="en-US" b="1" dirty="0">
                <a:solidFill>
                  <a:srgbClr val="9900CC"/>
                </a:solidFill>
                <a:latin typeface="+mj-lt"/>
              </a:rPr>
              <a:t> </a:t>
            </a:r>
            <a:r>
              <a:rPr kumimoji="1" lang="en-US" b="1" dirty="0" err="1">
                <a:solidFill>
                  <a:srgbClr val="9900CC"/>
                </a:solidFill>
                <a:latin typeface="+mj-lt"/>
              </a:rPr>
              <a:t>buộc</a:t>
            </a:r>
            <a:r>
              <a:rPr kumimoji="1" lang="en-US" dirty="0">
                <a:solidFill>
                  <a:srgbClr val="000066"/>
                </a:solidFill>
                <a:latin typeface="+mj-lt"/>
              </a:rPr>
              <a:t>, </a:t>
            </a:r>
            <a:r>
              <a:rPr kumimoji="1" lang="en-US" b="1" dirty="0" err="1">
                <a:solidFill>
                  <a:srgbClr val="9900CC"/>
                </a:solidFill>
                <a:latin typeface="+mj-lt"/>
              </a:rPr>
              <a:t>không</a:t>
            </a:r>
            <a:r>
              <a:rPr kumimoji="1" lang="en-US" b="1" dirty="0">
                <a:solidFill>
                  <a:srgbClr val="9900CC"/>
                </a:solidFill>
                <a:latin typeface="+mj-lt"/>
              </a:rPr>
              <a:t> </a:t>
            </a:r>
            <a:r>
              <a:rPr kumimoji="1" lang="en-US" b="1" dirty="0" err="1">
                <a:solidFill>
                  <a:srgbClr val="9900CC"/>
                </a:solidFill>
                <a:latin typeface="+mj-lt"/>
              </a:rPr>
              <a:t>tách</a:t>
            </a:r>
            <a:r>
              <a:rPr kumimoji="1" lang="en-US" b="1" dirty="0">
                <a:solidFill>
                  <a:srgbClr val="9900CC"/>
                </a:solidFill>
                <a:latin typeface="+mj-lt"/>
              </a:rPr>
              <a:t> </a:t>
            </a:r>
            <a:r>
              <a:rPr kumimoji="1" lang="en-US" b="1" dirty="0" err="1">
                <a:solidFill>
                  <a:srgbClr val="9900CC"/>
                </a:solidFill>
                <a:latin typeface="+mj-lt"/>
              </a:rPr>
              <a:t>rời</a:t>
            </a:r>
            <a:r>
              <a:rPr kumimoji="1" lang="en-US" b="1" dirty="0">
                <a:solidFill>
                  <a:srgbClr val="9900CC"/>
                </a:solidFill>
                <a:latin typeface="+mj-lt"/>
              </a:rPr>
              <a:t> </a:t>
            </a:r>
            <a:r>
              <a:rPr kumimoji="1" lang="en-US" b="1" dirty="0" err="1">
                <a:solidFill>
                  <a:srgbClr val="9900CC"/>
                </a:solidFill>
                <a:latin typeface="+mj-lt"/>
              </a:rPr>
              <a:t>nhau</a:t>
            </a:r>
            <a:r>
              <a:rPr kumimoji="1" lang="en-US" b="1" dirty="0">
                <a:solidFill>
                  <a:srgbClr val="9900CC"/>
                </a:solidFill>
                <a:latin typeface="+mj-lt"/>
              </a:rPr>
              <a:t>, </a:t>
            </a:r>
            <a:r>
              <a:rPr kumimoji="1" lang="en-US" b="1" dirty="0" err="1">
                <a:solidFill>
                  <a:srgbClr val="9900CC"/>
                </a:solidFill>
                <a:latin typeface="+mj-lt"/>
              </a:rPr>
              <a:t>quy</a:t>
            </a:r>
            <a:r>
              <a:rPr kumimoji="1" lang="en-US" b="1" dirty="0">
                <a:solidFill>
                  <a:srgbClr val="9900CC"/>
                </a:solidFill>
                <a:latin typeface="+mj-lt"/>
              </a:rPr>
              <a:t> </a:t>
            </a:r>
            <a:r>
              <a:rPr kumimoji="1" lang="en-US" b="1" dirty="0" err="1">
                <a:solidFill>
                  <a:srgbClr val="9900CC"/>
                </a:solidFill>
                <a:latin typeface="+mj-lt"/>
              </a:rPr>
              <a:t>định</a:t>
            </a:r>
            <a:r>
              <a:rPr kumimoji="1" lang="en-US" b="1" dirty="0">
                <a:solidFill>
                  <a:srgbClr val="9900CC"/>
                </a:solidFill>
                <a:latin typeface="+mj-lt"/>
              </a:rPr>
              <a:t> </a:t>
            </a:r>
            <a:r>
              <a:rPr kumimoji="1" lang="en-US" b="1" dirty="0" err="1">
                <a:solidFill>
                  <a:srgbClr val="9900CC"/>
                </a:solidFill>
                <a:latin typeface="+mj-lt"/>
              </a:rPr>
              <a:t>lẫn</a:t>
            </a:r>
            <a:r>
              <a:rPr kumimoji="1" lang="en-US" b="1" dirty="0">
                <a:solidFill>
                  <a:srgbClr val="9900CC"/>
                </a:solidFill>
                <a:latin typeface="+mj-lt"/>
              </a:rPr>
              <a:t> </a:t>
            </a:r>
            <a:r>
              <a:rPr kumimoji="1" lang="en-US" b="1" dirty="0" err="1">
                <a:solidFill>
                  <a:srgbClr val="9900CC"/>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này</a:t>
            </a:r>
            <a:r>
              <a:rPr kumimoji="1" lang="en-US" dirty="0">
                <a:solidFill>
                  <a:srgbClr val="000066"/>
                </a:solidFill>
                <a:latin typeface="+mj-lt"/>
              </a:rPr>
              <a:t> </a:t>
            </a:r>
            <a:r>
              <a:rPr kumimoji="1" lang="en-US" dirty="0" err="1">
                <a:solidFill>
                  <a:srgbClr val="000066"/>
                </a:solidFill>
                <a:latin typeface="+mj-lt"/>
              </a:rPr>
              <a:t>lấy</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kia</a:t>
            </a:r>
            <a:r>
              <a:rPr kumimoji="1" lang="en-US" dirty="0">
                <a:solidFill>
                  <a:srgbClr val="000066"/>
                </a:solidFill>
                <a:latin typeface="+mj-lt"/>
              </a:rPr>
              <a:t> </a:t>
            </a:r>
            <a:r>
              <a:rPr kumimoji="1" lang="en-US" dirty="0" err="1">
                <a:solidFill>
                  <a:srgbClr val="000066"/>
                </a:solidFill>
                <a:latin typeface="+mj-lt"/>
              </a:rPr>
              <a:t>làm</a:t>
            </a:r>
            <a:r>
              <a:rPr kumimoji="1" lang="en-US" dirty="0">
                <a:solidFill>
                  <a:srgbClr val="000066"/>
                </a:solidFill>
                <a:latin typeface="+mj-lt"/>
              </a:rPr>
              <a:t> </a:t>
            </a:r>
            <a:r>
              <a:rPr kumimoji="1" lang="en-US" dirty="0" err="1">
                <a:solidFill>
                  <a:srgbClr val="000066"/>
                </a:solidFill>
                <a:latin typeface="+mj-lt"/>
              </a:rPr>
              <a:t>tiền</a:t>
            </a:r>
            <a:r>
              <a:rPr kumimoji="1" lang="en-US" dirty="0">
                <a:solidFill>
                  <a:srgbClr val="000066"/>
                </a:solidFill>
                <a:latin typeface="+mj-lt"/>
              </a:rPr>
              <a:t> </a:t>
            </a:r>
            <a:r>
              <a:rPr kumimoji="1" lang="en-US" dirty="0" err="1">
                <a:solidFill>
                  <a:srgbClr val="000066"/>
                </a:solidFill>
                <a:latin typeface="+mj-lt"/>
              </a:rPr>
              <a:t>đề</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tồn</a:t>
            </a:r>
            <a:r>
              <a:rPr kumimoji="1" lang="en-US" dirty="0">
                <a:solidFill>
                  <a:srgbClr val="000066"/>
                </a:solidFill>
                <a:latin typeface="+mj-lt"/>
              </a:rPr>
              <a:t> </a:t>
            </a:r>
            <a:r>
              <a:rPr kumimoji="1" lang="en-US" dirty="0" err="1">
                <a:solidFill>
                  <a:srgbClr val="000066"/>
                </a:solidFill>
                <a:latin typeface="+mj-lt"/>
              </a:rPr>
              <a:t>tại</a:t>
            </a:r>
            <a:r>
              <a:rPr kumimoji="1" lang="en-US" dirty="0">
                <a:solidFill>
                  <a:srgbClr val="000066"/>
                </a:solidFill>
                <a:latin typeface="+mj-lt"/>
              </a:rPr>
              <a:t>.</a:t>
            </a:r>
          </a:p>
        </p:txBody>
      </p:sp>
      <p:sp>
        <p:nvSpPr>
          <p:cNvPr id="4" name="Rectangle 3"/>
          <p:cNvSpPr/>
          <p:nvPr/>
        </p:nvSpPr>
        <p:spPr>
          <a:xfrm>
            <a:off x="8280400" y="1304926"/>
            <a:ext cx="1741488" cy="3140075"/>
          </a:xfrm>
          <a:prstGeom prst="rect">
            <a:avLst/>
          </a:prstGeom>
        </p:spPr>
        <p:txBody>
          <a:bodyPr>
            <a:spAutoFit/>
          </a:bodyPr>
          <a:lstStyle/>
          <a:p>
            <a:pPr algn="just" eaLnBrk="1" hangingPunct="1">
              <a:defRPr/>
            </a:pPr>
            <a:r>
              <a:rPr kumimoji="1" lang="en-US" b="1" dirty="0" err="1">
                <a:solidFill>
                  <a:srgbClr val="000066"/>
                </a:solidFill>
                <a:latin typeface="+mj-lt"/>
              </a:rPr>
              <a:t>Đấu</a:t>
            </a:r>
            <a:r>
              <a:rPr kumimoji="1" lang="en-US" b="1" dirty="0">
                <a:solidFill>
                  <a:srgbClr val="000066"/>
                </a:solidFill>
                <a:latin typeface="+mj-lt"/>
              </a:rPr>
              <a:t> </a:t>
            </a:r>
            <a:r>
              <a:rPr kumimoji="1" lang="en-US" b="1" dirty="0" err="1">
                <a:solidFill>
                  <a:srgbClr val="000066"/>
                </a:solidFill>
                <a:latin typeface="+mj-lt"/>
              </a:rPr>
              <a:t>tranh</a:t>
            </a:r>
            <a:r>
              <a:rPr kumimoji="1" lang="en-US" b="1" dirty="0">
                <a:solidFill>
                  <a:srgbClr val="000066"/>
                </a:solidFill>
                <a:latin typeface="+mj-lt"/>
              </a:rPr>
              <a:t> </a:t>
            </a:r>
            <a:r>
              <a:rPr kumimoji="1" lang="en-US" b="1" dirty="0" err="1">
                <a:solidFill>
                  <a:srgbClr val="000066"/>
                </a:solidFill>
                <a:latin typeface="+mj-lt"/>
              </a:rPr>
              <a:t>của</a:t>
            </a:r>
            <a:r>
              <a:rPr kumimoji="1" lang="en-US" b="1" dirty="0">
                <a:solidFill>
                  <a:srgbClr val="000066"/>
                </a:solidFill>
                <a:latin typeface="+mj-lt"/>
              </a:rPr>
              <a:t> </a:t>
            </a:r>
            <a:r>
              <a:rPr kumimoji="1" lang="en-US" b="1" dirty="0" err="1">
                <a:solidFill>
                  <a:srgbClr val="000066"/>
                </a:solidFill>
                <a:latin typeface="+mj-lt"/>
              </a:rPr>
              <a:t>các</a:t>
            </a:r>
            <a:r>
              <a:rPr kumimoji="1" lang="en-US" b="1" dirty="0">
                <a:solidFill>
                  <a:srgbClr val="000066"/>
                </a:solidFill>
                <a:latin typeface="+mj-lt"/>
              </a:rPr>
              <a:t> </a:t>
            </a:r>
            <a:r>
              <a:rPr kumimoji="1" lang="en-US" b="1" dirty="0" err="1">
                <a:solidFill>
                  <a:srgbClr val="000066"/>
                </a:solidFill>
                <a:latin typeface="+mj-lt"/>
              </a:rPr>
              <a:t>mặt</a:t>
            </a:r>
            <a:r>
              <a:rPr kumimoji="1" lang="en-US" b="1" dirty="0">
                <a:solidFill>
                  <a:srgbClr val="000066"/>
                </a:solidFill>
                <a:latin typeface="+mj-lt"/>
              </a:rPr>
              <a:t> </a:t>
            </a:r>
            <a:r>
              <a:rPr kumimoji="1" lang="en-US" b="1" dirty="0" err="1">
                <a:solidFill>
                  <a:srgbClr val="000066"/>
                </a:solidFill>
                <a:latin typeface="+mj-lt"/>
              </a:rPr>
              <a:t>đối</a:t>
            </a:r>
            <a:r>
              <a:rPr kumimoji="1" lang="en-US" b="1" dirty="0">
                <a:solidFill>
                  <a:srgbClr val="000066"/>
                </a:solidFill>
                <a:latin typeface="+mj-lt"/>
              </a:rPr>
              <a:t> </a:t>
            </a:r>
            <a:r>
              <a:rPr kumimoji="1" lang="en-US" b="1" dirty="0" err="1">
                <a:solidFill>
                  <a:srgbClr val="000066"/>
                </a:solidFill>
                <a:latin typeface="+mj-lt"/>
              </a:rPr>
              <a:t>lập</a:t>
            </a:r>
            <a:r>
              <a:rPr kumimoji="1" lang="en-US" b="1" dirty="0">
                <a:solidFill>
                  <a:srgbClr val="000066"/>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khuynh</a:t>
            </a:r>
            <a:r>
              <a:rPr kumimoji="1" lang="en-US" dirty="0">
                <a:solidFill>
                  <a:srgbClr val="000066"/>
                </a:solidFill>
                <a:latin typeface="+mj-lt"/>
              </a:rPr>
              <a:t> </a:t>
            </a:r>
            <a:r>
              <a:rPr kumimoji="1" lang="en-US" dirty="0" err="1">
                <a:solidFill>
                  <a:srgbClr val="000066"/>
                </a:solidFill>
                <a:latin typeface="+mj-lt"/>
              </a:rPr>
              <a:t>hướng</a:t>
            </a:r>
            <a:r>
              <a:rPr kumimoji="1" lang="en-US" dirty="0">
                <a:solidFill>
                  <a:srgbClr val="000066"/>
                </a:solidFill>
                <a:latin typeface="+mj-lt"/>
              </a:rPr>
              <a:t> </a:t>
            </a:r>
            <a:r>
              <a:rPr kumimoji="1" lang="en-US" b="1" dirty="0" err="1">
                <a:solidFill>
                  <a:srgbClr val="C00000"/>
                </a:solidFill>
                <a:latin typeface="+mj-lt"/>
              </a:rPr>
              <a:t>tác</a:t>
            </a:r>
            <a:r>
              <a:rPr kumimoji="1" lang="en-US" b="1" dirty="0">
                <a:solidFill>
                  <a:srgbClr val="C00000"/>
                </a:solidFill>
                <a:latin typeface="+mj-lt"/>
              </a:rPr>
              <a:t> </a:t>
            </a:r>
            <a:r>
              <a:rPr kumimoji="1" lang="en-US" b="1" dirty="0" err="1">
                <a:solidFill>
                  <a:srgbClr val="C00000"/>
                </a:solidFill>
                <a:latin typeface="+mj-lt"/>
              </a:rPr>
              <a:t>động</a:t>
            </a:r>
            <a:r>
              <a:rPr kumimoji="1" lang="en-US" b="1" dirty="0">
                <a:solidFill>
                  <a:srgbClr val="C00000"/>
                </a:solidFill>
                <a:latin typeface="+mj-lt"/>
              </a:rPr>
              <a:t> qua </a:t>
            </a:r>
            <a:r>
              <a:rPr kumimoji="1" lang="en-US" b="1" dirty="0" err="1">
                <a:solidFill>
                  <a:srgbClr val="C00000"/>
                </a:solidFill>
                <a:latin typeface="+mj-lt"/>
              </a:rPr>
              <a:t>lại</a:t>
            </a:r>
            <a:r>
              <a:rPr kumimoji="1" lang="en-US" b="1" dirty="0">
                <a:solidFill>
                  <a:srgbClr val="C00000"/>
                </a:solidFill>
                <a:latin typeface="+mj-lt"/>
              </a:rPr>
              <a:t>, </a:t>
            </a:r>
            <a:r>
              <a:rPr kumimoji="1" lang="en-US" b="1" dirty="0" err="1">
                <a:solidFill>
                  <a:srgbClr val="C00000"/>
                </a:solidFill>
                <a:latin typeface="+mj-lt"/>
              </a:rPr>
              <a:t>bài</a:t>
            </a:r>
            <a:r>
              <a:rPr kumimoji="1" lang="en-US" b="1" dirty="0">
                <a:solidFill>
                  <a:srgbClr val="C00000"/>
                </a:solidFill>
                <a:latin typeface="+mj-lt"/>
              </a:rPr>
              <a:t> </a:t>
            </a:r>
            <a:r>
              <a:rPr kumimoji="1" lang="en-US" b="1" dirty="0" err="1">
                <a:solidFill>
                  <a:srgbClr val="C00000"/>
                </a:solidFill>
                <a:latin typeface="+mj-lt"/>
              </a:rPr>
              <a:t>trừ</a:t>
            </a:r>
            <a:r>
              <a:rPr kumimoji="1" lang="en-US" b="1" dirty="0">
                <a:solidFill>
                  <a:srgbClr val="C00000"/>
                </a:solidFill>
                <a:latin typeface="+mj-lt"/>
              </a:rPr>
              <a:t>, </a:t>
            </a:r>
            <a:r>
              <a:rPr kumimoji="1" lang="en-US" b="1" dirty="0" err="1">
                <a:solidFill>
                  <a:srgbClr val="C00000"/>
                </a:solidFill>
                <a:latin typeface="+mj-lt"/>
              </a:rPr>
              <a:t>phủ</a:t>
            </a:r>
            <a:r>
              <a:rPr kumimoji="1" lang="en-US" b="1" dirty="0">
                <a:solidFill>
                  <a:srgbClr val="C00000"/>
                </a:solidFill>
                <a:latin typeface="+mj-lt"/>
              </a:rPr>
              <a:t> </a:t>
            </a:r>
            <a:r>
              <a:rPr kumimoji="1" lang="en-US" b="1" dirty="0" err="1">
                <a:solidFill>
                  <a:srgbClr val="C00000"/>
                </a:solidFill>
                <a:latin typeface="+mj-lt"/>
              </a:rPr>
              <a:t>định</a:t>
            </a:r>
            <a:r>
              <a:rPr kumimoji="1" lang="en-US" dirty="0">
                <a:solidFill>
                  <a:srgbClr val="000066"/>
                </a:solidFill>
                <a:latin typeface="+mj-lt"/>
              </a:rPr>
              <a:t> </a:t>
            </a:r>
            <a:r>
              <a:rPr kumimoji="1" lang="en-US" dirty="0" err="1">
                <a:solidFill>
                  <a:srgbClr val="000066"/>
                </a:solidFill>
                <a:latin typeface="+mj-lt"/>
              </a:rPr>
              <a:t>lẫn</a:t>
            </a:r>
            <a:r>
              <a:rPr kumimoji="1" lang="en-US" dirty="0">
                <a:solidFill>
                  <a:srgbClr val="000066"/>
                </a:solidFill>
                <a:latin typeface="+mj-lt"/>
              </a:rPr>
              <a:t> </a:t>
            </a:r>
            <a:r>
              <a:rPr kumimoji="1" lang="en-US" dirty="0" err="1">
                <a:solidFill>
                  <a:srgbClr val="000066"/>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p>
        </p:txBody>
      </p:sp>
      <p:sp>
        <p:nvSpPr>
          <p:cNvPr id="270342" name="Rectangle 4"/>
          <p:cNvSpPr>
            <a:spLocks noChangeArrowheads="1"/>
          </p:cNvSpPr>
          <p:nvPr/>
        </p:nvSpPr>
        <p:spPr bwMode="auto">
          <a:xfrm>
            <a:off x="1720851" y="5772151"/>
            <a:ext cx="925194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dirty="0" err="1">
                <a:solidFill>
                  <a:srgbClr val="006600"/>
                </a:solidFill>
              </a:rPr>
              <a:t>Sự</a:t>
            </a:r>
            <a:r>
              <a:rPr lang="en-US" sz="2400" b="1" dirty="0">
                <a:solidFill>
                  <a:srgbClr val="006600"/>
                </a:solidFill>
              </a:rPr>
              <a:t> </a:t>
            </a:r>
            <a:r>
              <a:rPr lang="en-US" sz="2400" b="1" dirty="0" err="1">
                <a:solidFill>
                  <a:srgbClr val="006600"/>
                </a:solidFill>
              </a:rPr>
              <a:t>thống</a:t>
            </a:r>
            <a:r>
              <a:rPr lang="en-US" sz="2400" b="1" dirty="0">
                <a:solidFill>
                  <a:srgbClr val="006600"/>
                </a:solidFill>
              </a:rPr>
              <a:t> </a:t>
            </a:r>
            <a:r>
              <a:rPr lang="en-US" sz="2400" b="1" dirty="0" err="1">
                <a:solidFill>
                  <a:srgbClr val="006600"/>
                </a:solidFill>
              </a:rPr>
              <a:t>nhất</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dirty="0" err="1">
                <a:solidFill>
                  <a:srgbClr val="FF0000"/>
                </a:solidFill>
              </a:rPr>
              <a:t>t</a:t>
            </a:r>
            <a:r>
              <a:rPr lang="en-US" sz="2400" b="1" u="sng" dirty="0" err="1">
                <a:solidFill>
                  <a:srgbClr val="FF0000"/>
                </a:solidFill>
              </a:rPr>
              <a:t>ương</a:t>
            </a:r>
            <a:r>
              <a:rPr lang="en-US" sz="2400" b="1" u="sng" dirty="0">
                <a:solidFill>
                  <a:srgbClr val="FF0000"/>
                </a:solidFill>
              </a:rPr>
              <a:t> </a:t>
            </a:r>
            <a:r>
              <a:rPr lang="en-US" sz="2400" b="1" u="sng" dirty="0" err="1">
                <a:solidFill>
                  <a:srgbClr val="FF0000"/>
                </a:solidFill>
              </a:rPr>
              <a:t>đối</a:t>
            </a:r>
            <a:r>
              <a:rPr lang="en-US" sz="2400" b="1" u="sng" dirty="0">
                <a:solidFill>
                  <a:srgbClr val="FF0000"/>
                </a:solidFill>
              </a:rPr>
              <a:t> </a:t>
            </a:r>
            <a:r>
              <a:rPr lang="en-US" sz="2400" b="1" dirty="0" err="1">
                <a:solidFill>
                  <a:srgbClr val="006600"/>
                </a:solidFill>
              </a:rPr>
              <a:t>còn</a:t>
            </a:r>
            <a:r>
              <a:rPr lang="en-US" sz="2400" b="1" dirty="0">
                <a:solidFill>
                  <a:srgbClr val="006600"/>
                </a:solidFill>
              </a:rPr>
              <a:t> </a:t>
            </a:r>
            <a:r>
              <a:rPr lang="en-US" sz="2400" b="1" dirty="0" err="1">
                <a:solidFill>
                  <a:srgbClr val="006600"/>
                </a:solidFill>
              </a:rPr>
              <a:t>sự</a:t>
            </a:r>
            <a:r>
              <a:rPr lang="en-US" sz="2400" b="1" dirty="0">
                <a:solidFill>
                  <a:srgbClr val="006600"/>
                </a:solidFill>
              </a:rPr>
              <a:t> </a:t>
            </a:r>
            <a:r>
              <a:rPr lang="en-US" sz="2400" b="1" dirty="0" err="1">
                <a:solidFill>
                  <a:srgbClr val="006600"/>
                </a:solidFill>
              </a:rPr>
              <a:t>đấu</a:t>
            </a:r>
            <a:r>
              <a:rPr lang="en-US" sz="2400" b="1" dirty="0">
                <a:solidFill>
                  <a:srgbClr val="006600"/>
                </a:solidFill>
              </a:rPr>
              <a:t> </a:t>
            </a:r>
            <a:r>
              <a:rPr lang="en-US" sz="2400" b="1" dirty="0" err="1">
                <a:solidFill>
                  <a:srgbClr val="006600"/>
                </a:solidFill>
              </a:rPr>
              <a:t>tranh</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u="sng" dirty="0" err="1">
                <a:solidFill>
                  <a:srgbClr val="FF0000"/>
                </a:solidFill>
              </a:rPr>
              <a:t>tuyệt</a:t>
            </a:r>
            <a:r>
              <a:rPr lang="en-US" sz="2400" b="1" u="sng" dirty="0">
                <a:solidFill>
                  <a:srgbClr val="FF0000"/>
                </a:solidFill>
              </a:rPr>
              <a:t> </a:t>
            </a:r>
            <a:r>
              <a:rPr lang="en-US" sz="2400" b="1" u="sng" dirty="0" err="1">
                <a:solidFill>
                  <a:srgbClr val="FF0000"/>
                </a:solidFill>
              </a:rPr>
              <a:t>đối</a:t>
            </a:r>
            <a:endParaRPr lang="en-US" sz="2400" b="1" u="sng" dirty="0">
              <a:solidFill>
                <a:srgbClr val="FF0000"/>
              </a:solidFill>
            </a:endParaRPr>
          </a:p>
        </p:txBody>
      </p:sp>
    </p:spTree>
    <p:extLst>
      <p:ext uri="{BB962C8B-B14F-4D97-AF65-F5344CB8AC3E}">
        <p14:creationId xmlns:p14="http://schemas.microsoft.com/office/powerpoint/2010/main" val="3571353544"/>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p:cNvSpPr>
            <a:spLocks noChangeArrowheads="1"/>
          </p:cNvSpPr>
          <p:nvPr/>
        </p:nvSpPr>
        <p:spPr bwMode="gray">
          <a:xfrm>
            <a:off x="1291556" y="2509863"/>
            <a:ext cx="4271044" cy="663575"/>
          </a:xfrm>
          <a:prstGeom prst="roundRect">
            <a:avLst>
              <a:gd name="adj" fmla="val 50000"/>
            </a:avLst>
          </a:prstGeom>
          <a:gradFill rotWithShape="1">
            <a:gsLst>
              <a:gs pos="0">
                <a:schemeClr val="accent2"/>
              </a:gs>
              <a:gs pos="100000">
                <a:schemeClr val="accent2">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87" name="AutoShape 3"/>
          <p:cNvSpPr>
            <a:spLocks noChangeArrowheads="1"/>
          </p:cNvSpPr>
          <p:nvPr/>
        </p:nvSpPr>
        <p:spPr bwMode="gray">
          <a:xfrm>
            <a:off x="6543428" y="3463421"/>
            <a:ext cx="5115171" cy="750871"/>
          </a:xfrm>
          <a:prstGeom prst="roundRect">
            <a:avLst>
              <a:gd name="adj" fmla="val 50000"/>
            </a:avLst>
          </a:prstGeom>
          <a:gradFill rotWithShape="1">
            <a:gsLst>
              <a:gs pos="0">
                <a:srgbClr val="9966FF"/>
              </a:gs>
              <a:gs pos="100000">
                <a:srgbClr val="DFCEFF"/>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119812" name="AutoShape 4"/>
          <p:cNvSpPr>
            <a:spLocks noChangeArrowheads="1"/>
          </p:cNvSpPr>
          <p:nvPr/>
        </p:nvSpPr>
        <p:spPr bwMode="gray">
          <a:xfrm>
            <a:off x="6588786" y="1620880"/>
            <a:ext cx="5069814" cy="722465"/>
          </a:xfrm>
          <a:prstGeom prst="roundRect">
            <a:avLst>
              <a:gd name="adj" fmla="val 50000"/>
            </a:avLst>
          </a:prstGeom>
          <a:gradFill rotWithShape="1">
            <a:gsLst>
              <a:gs pos="0">
                <a:schemeClr val="hlink"/>
              </a:gs>
              <a:gs pos="100000">
                <a:schemeClr va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3" name="AutoShape 5"/>
          <p:cNvSpPr>
            <a:spLocks noChangeArrowheads="1"/>
          </p:cNvSpPr>
          <p:nvPr/>
        </p:nvSpPr>
        <p:spPr bwMode="gray">
          <a:xfrm>
            <a:off x="1265282" y="4395895"/>
            <a:ext cx="4297318" cy="804554"/>
          </a:xfrm>
          <a:prstGeom prst="roundRect">
            <a:avLst>
              <a:gd name="adj" fmla="val 50000"/>
            </a:avLst>
          </a:prstGeom>
          <a:gradFill rotWithShape="1">
            <a:gsLst>
              <a:gs pos="0">
                <a:schemeClr val="accent1"/>
              </a:gs>
              <a:gs pos="100000">
                <a:schemeClr val="accent1">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5" name="AutoShape 7"/>
          <p:cNvSpPr>
            <a:spLocks noChangeArrowheads="1"/>
          </p:cNvSpPr>
          <p:nvPr/>
        </p:nvSpPr>
        <p:spPr bwMode="gray">
          <a:xfrm>
            <a:off x="1394186" y="736602"/>
            <a:ext cx="4168414" cy="633413"/>
          </a:xfrm>
          <a:prstGeom prst="roundRect">
            <a:avLst>
              <a:gd name="adj" fmla="val 50000"/>
            </a:avLst>
          </a:prstGeom>
          <a:gradFill rotWithShape="1">
            <a:gsLst>
              <a:gs pos="0">
                <a:schemeClr val="folHlink"/>
              </a:gs>
              <a:gs pos="100000">
                <a:schemeClr val="fo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91" name="Text Box 8"/>
          <p:cNvSpPr txBox="1">
            <a:spLocks noChangeArrowheads="1"/>
          </p:cNvSpPr>
          <p:nvPr/>
        </p:nvSpPr>
        <p:spPr bwMode="gray">
          <a:xfrm>
            <a:off x="1622034" y="904250"/>
            <a:ext cx="36299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sinh</a:t>
            </a:r>
            <a:r>
              <a:rPr lang="en-US" altLang="en-US" sz="2000" b="1" dirty="0">
                <a:solidFill>
                  <a:srgbClr val="000066"/>
                </a:solidFill>
                <a:latin typeface="+mj-lt"/>
              </a:rPr>
              <a:t> </a:t>
            </a:r>
            <a:r>
              <a:rPr lang="en-US" altLang="en-US" sz="2000" b="1" dirty="0" err="1">
                <a:solidFill>
                  <a:srgbClr val="000066"/>
                </a:solidFill>
                <a:latin typeface="+mj-lt"/>
              </a:rPr>
              <a:t>giới</a:t>
            </a:r>
            <a:endParaRPr lang="en-US" sz="2000" b="1" dirty="0">
              <a:solidFill>
                <a:srgbClr val="000000"/>
              </a:solidFill>
              <a:latin typeface="+mj-lt"/>
            </a:endParaRPr>
          </a:p>
        </p:txBody>
      </p:sp>
      <p:sp>
        <p:nvSpPr>
          <p:cNvPr id="272392" name="Text Box 9"/>
          <p:cNvSpPr txBox="1">
            <a:spLocks noChangeArrowheads="1"/>
          </p:cNvSpPr>
          <p:nvPr/>
        </p:nvSpPr>
        <p:spPr bwMode="gray">
          <a:xfrm>
            <a:off x="1489156" y="4669990"/>
            <a:ext cx="36421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thức</a:t>
            </a:r>
            <a:endParaRPr lang="en-US" sz="2000" b="1" dirty="0">
              <a:solidFill>
                <a:srgbClr val="000000"/>
              </a:solidFill>
              <a:latin typeface="+mj-lt"/>
            </a:endParaRPr>
          </a:p>
        </p:txBody>
      </p:sp>
      <p:sp>
        <p:nvSpPr>
          <p:cNvPr id="272393" name="Text Box 10"/>
          <p:cNvSpPr txBox="1">
            <a:spLocks noChangeArrowheads="1"/>
          </p:cNvSpPr>
          <p:nvPr/>
        </p:nvSpPr>
        <p:spPr bwMode="gray">
          <a:xfrm>
            <a:off x="6970092" y="361394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mỗi</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cách</a:t>
            </a:r>
            <a:endParaRPr lang="en-US" sz="2000" b="1" dirty="0">
              <a:solidFill>
                <a:srgbClr val="000000"/>
              </a:solidFill>
              <a:latin typeface="+mj-lt"/>
            </a:endParaRPr>
          </a:p>
        </p:txBody>
      </p:sp>
      <p:sp>
        <p:nvSpPr>
          <p:cNvPr id="272394" name="Text Box 11"/>
          <p:cNvSpPr txBox="1">
            <a:spLocks noChangeArrowheads="1"/>
          </p:cNvSpPr>
          <p:nvPr/>
        </p:nvSpPr>
        <p:spPr bwMode="gray">
          <a:xfrm>
            <a:off x="6866966" y="1784605"/>
            <a:ext cx="448683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smtClean="0">
                <a:solidFill>
                  <a:srgbClr val="000066"/>
                </a:solidFill>
                <a:latin typeface="+mj-lt"/>
              </a:rPr>
              <a:t>Sư</a:t>
            </a:r>
            <a:r>
              <a:rPr lang="en-US" altLang="en-US" sz="2000" b="1" dirty="0" smtClean="0">
                <a:solidFill>
                  <a:srgbClr val="000066"/>
                </a:solidFill>
                <a:latin typeface="+mj-lt"/>
              </a:rPr>
              <a:t>̣ </a:t>
            </a:r>
            <a:r>
              <a:rPr lang="en-US" altLang="en-US" sz="2000" b="1" dirty="0" err="1" smtClean="0">
                <a:solidFill>
                  <a:srgbClr val="000066"/>
                </a:solidFill>
                <a:latin typeface="+mj-lt"/>
              </a:rPr>
              <a:t>thành</a:t>
            </a:r>
            <a:r>
              <a:rPr lang="en-US" altLang="en-US" sz="2000" b="1" dirty="0" smtClean="0">
                <a:solidFill>
                  <a:srgbClr val="000066"/>
                </a:solidFill>
                <a:latin typeface="+mj-lt"/>
              </a:rPr>
              <a:t> </a:t>
            </a:r>
            <a:r>
              <a:rPr lang="en-US" altLang="en-US" sz="2000" b="1" dirty="0" err="1" smtClean="0">
                <a:solidFill>
                  <a:srgbClr val="000066"/>
                </a:solidFill>
                <a:latin typeface="+mj-lt"/>
              </a:rPr>
              <a:t>công</a:t>
            </a:r>
            <a:r>
              <a:rPr lang="en-US" altLang="en-US" sz="2000" b="1" dirty="0" smtClean="0">
                <a:solidFill>
                  <a:srgbClr val="000066"/>
                </a:solidFill>
                <a:latin typeface="+mj-lt"/>
              </a:rPr>
              <a:t> </a:t>
            </a:r>
            <a:r>
              <a:rPr lang="en-US" altLang="en-US" sz="2000" b="1" dirty="0" err="1" smtClean="0">
                <a:solidFill>
                  <a:srgbClr val="000066"/>
                </a:solidFill>
                <a:latin typeface="+mj-lt"/>
              </a:rPr>
              <a:t>trong</a:t>
            </a:r>
            <a:r>
              <a:rPr lang="en-US" altLang="en-US" sz="2000" b="1" dirty="0" smtClean="0">
                <a:solidFill>
                  <a:srgbClr val="000066"/>
                </a:solidFill>
                <a:latin typeface="+mj-lt"/>
              </a:rPr>
              <a:t> </a:t>
            </a:r>
            <a:r>
              <a:rPr lang="en-US" altLang="en-US" sz="2000" b="1" dirty="0" err="1" smtClean="0">
                <a:solidFill>
                  <a:srgbClr val="000066"/>
                </a:solidFill>
                <a:latin typeface="+mj-lt"/>
              </a:rPr>
              <a:t>kinh</a:t>
            </a:r>
            <a:r>
              <a:rPr lang="en-US" altLang="en-US" sz="2000" b="1" dirty="0" smtClean="0">
                <a:solidFill>
                  <a:srgbClr val="000066"/>
                </a:solidFill>
                <a:latin typeface="+mj-lt"/>
              </a:rPr>
              <a:t> </a:t>
            </a:r>
            <a:r>
              <a:rPr lang="en-US" altLang="en-US" sz="2000" b="1" dirty="0" err="1" smtClean="0">
                <a:solidFill>
                  <a:srgbClr val="000066"/>
                </a:solidFill>
                <a:latin typeface="+mj-lt"/>
              </a:rPr>
              <a:t>doanh</a:t>
            </a:r>
            <a:endParaRPr lang="en-US" altLang="en-US" sz="2000" b="1" dirty="0" smtClean="0">
              <a:solidFill>
                <a:srgbClr val="000066"/>
              </a:solidFill>
              <a:latin typeface="+mj-lt"/>
            </a:endParaRPr>
          </a:p>
          <a:p>
            <a:pPr eaLnBrk="1" hangingPunct="1">
              <a:spcBef>
                <a:spcPct val="50000"/>
              </a:spcBef>
              <a:buFontTx/>
              <a:buNone/>
            </a:pPr>
            <a:endParaRPr lang="en-US" sz="1600" b="1" dirty="0">
              <a:solidFill>
                <a:srgbClr val="000000"/>
              </a:solidFill>
              <a:latin typeface="Arial" panose="020B0604020202020204" pitchFamily="34" charset="0"/>
            </a:endParaRPr>
          </a:p>
        </p:txBody>
      </p:sp>
      <p:sp>
        <p:nvSpPr>
          <p:cNvPr id="272395" name="Text Box 12"/>
          <p:cNvSpPr txBox="1">
            <a:spLocks noChangeArrowheads="1"/>
          </p:cNvSpPr>
          <p:nvPr/>
        </p:nvSpPr>
        <p:spPr bwMode="gray">
          <a:xfrm>
            <a:off x="1489156" y="2628727"/>
            <a:ext cx="3791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400" b="1" dirty="0" err="1">
                <a:solidFill>
                  <a:srgbClr val="000066"/>
                </a:solidFill>
                <a:latin typeface="+mj-lt"/>
              </a:rPr>
              <a:t>Sư</a:t>
            </a:r>
            <a:r>
              <a:rPr lang="en-US" altLang="en-US" sz="2400" b="1" dirty="0">
                <a:solidFill>
                  <a:srgbClr val="000066"/>
                </a:solidFill>
                <a:latin typeface="+mj-lt"/>
              </a:rPr>
              <a:t>̣ </a:t>
            </a:r>
            <a:r>
              <a:rPr lang="en-US" altLang="en-US" sz="2400" b="1" dirty="0" err="1">
                <a:solidFill>
                  <a:srgbClr val="000066"/>
                </a:solidFill>
                <a:latin typeface="+mj-lt"/>
              </a:rPr>
              <a:t>phát</a:t>
            </a:r>
            <a:r>
              <a:rPr lang="en-US" altLang="en-US" sz="2400" b="1" dirty="0">
                <a:solidFill>
                  <a:srgbClr val="000066"/>
                </a:solidFill>
                <a:latin typeface="+mj-lt"/>
              </a:rPr>
              <a:t> </a:t>
            </a:r>
            <a:r>
              <a:rPr lang="en-US" altLang="en-US" sz="2400" b="1" dirty="0" err="1">
                <a:solidFill>
                  <a:srgbClr val="000066"/>
                </a:solidFill>
                <a:latin typeface="+mj-lt"/>
              </a:rPr>
              <a:t>triển</a:t>
            </a:r>
            <a:r>
              <a:rPr lang="en-US" altLang="en-US" sz="2400" b="1" dirty="0">
                <a:solidFill>
                  <a:srgbClr val="000066"/>
                </a:solidFill>
                <a:latin typeface="+mj-lt"/>
              </a:rPr>
              <a:t> </a:t>
            </a:r>
            <a:r>
              <a:rPr lang="en-US" altLang="en-US" sz="2400" b="1" dirty="0" err="1">
                <a:solidFill>
                  <a:srgbClr val="000066"/>
                </a:solidFill>
                <a:latin typeface="+mj-lt"/>
              </a:rPr>
              <a:t>của</a:t>
            </a:r>
            <a:r>
              <a:rPr lang="en-US" altLang="en-US" sz="2400" b="1" dirty="0">
                <a:solidFill>
                  <a:srgbClr val="000066"/>
                </a:solidFill>
                <a:latin typeface="+mj-lt"/>
              </a:rPr>
              <a:t> </a:t>
            </a:r>
            <a:r>
              <a:rPr lang="en-US" altLang="en-US" sz="2400" b="1" dirty="0" err="1">
                <a:solidFill>
                  <a:srgbClr val="000066"/>
                </a:solidFill>
                <a:latin typeface="+mj-lt"/>
              </a:rPr>
              <a:t>xa</a:t>
            </a:r>
            <a:r>
              <a:rPr lang="en-US" altLang="en-US" sz="2400" b="1" dirty="0">
                <a:solidFill>
                  <a:srgbClr val="000066"/>
                </a:solidFill>
                <a:latin typeface="+mj-lt"/>
              </a:rPr>
              <a:t>̃ </a:t>
            </a:r>
            <a:r>
              <a:rPr lang="en-US" altLang="en-US" sz="2400" b="1" dirty="0" err="1">
                <a:solidFill>
                  <a:srgbClr val="000066"/>
                </a:solidFill>
                <a:latin typeface="+mj-lt"/>
              </a:rPr>
              <a:t>hội</a:t>
            </a:r>
            <a:endParaRPr lang="en-US" sz="2400" b="1" dirty="0">
              <a:solidFill>
                <a:srgbClr val="000000"/>
              </a:solidFill>
              <a:latin typeface="+mj-lt"/>
            </a:endParaRPr>
          </a:p>
        </p:txBody>
      </p:sp>
      <p:grpSp>
        <p:nvGrpSpPr>
          <p:cNvPr id="272396" name="Group 13"/>
          <p:cNvGrpSpPr>
            <a:grpSpLocks/>
          </p:cNvGrpSpPr>
          <p:nvPr/>
        </p:nvGrpSpPr>
        <p:grpSpPr bwMode="auto">
          <a:xfrm>
            <a:off x="6019800" y="1582976"/>
            <a:ext cx="701005" cy="473075"/>
            <a:chOff x="480" y="1200"/>
            <a:chExt cx="1042" cy="1019"/>
          </a:xfrm>
        </p:grpSpPr>
        <p:grpSp>
          <p:nvGrpSpPr>
            <p:cNvPr id="272447" name="Group 14"/>
            <p:cNvGrpSpPr>
              <a:grpSpLocks/>
            </p:cNvGrpSpPr>
            <p:nvPr/>
          </p:nvGrpSpPr>
          <p:grpSpPr bwMode="auto">
            <a:xfrm>
              <a:off x="480" y="1200"/>
              <a:ext cx="1042" cy="1019"/>
              <a:chOff x="480" y="1200"/>
              <a:chExt cx="1042" cy="1019"/>
            </a:xfrm>
          </p:grpSpPr>
          <p:pic>
            <p:nvPicPr>
              <p:cNvPr id="272449" name="Picture 1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8" name="Picture 1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7" name="Group 18"/>
          <p:cNvGrpSpPr>
            <a:grpSpLocks/>
          </p:cNvGrpSpPr>
          <p:nvPr/>
        </p:nvGrpSpPr>
        <p:grpSpPr bwMode="auto">
          <a:xfrm>
            <a:off x="523439" y="2311401"/>
            <a:ext cx="780491" cy="473075"/>
            <a:chOff x="480" y="1200"/>
            <a:chExt cx="1042" cy="1019"/>
          </a:xfrm>
        </p:grpSpPr>
        <p:grpSp>
          <p:nvGrpSpPr>
            <p:cNvPr id="272443" name="Group 19"/>
            <p:cNvGrpSpPr>
              <a:grpSpLocks/>
            </p:cNvGrpSpPr>
            <p:nvPr/>
          </p:nvGrpSpPr>
          <p:grpSpPr bwMode="auto">
            <a:xfrm>
              <a:off x="480" y="1200"/>
              <a:ext cx="1042" cy="1019"/>
              <a:chOff x="480" y="1200"/>
              <a:chExt cx="1042" cy="1019"/>
            </a:xfrm>
          </p:grpSpPr>
          <p:pic>
            <p:nvPicPr>
              <p:cNvPr id="272445" name="Picture 2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4" name="Picture 2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8" name="Group 23"/>
          <p:cNvGrpSpPr>
            <a:grpSpLocks/>
          </p:cNvGrpSpPr>
          <p:nvPr/>
        </p:nvGrpSpPr>
        <p:grpSpPr bwMode="auto">
          <a:xfrm>
            <a:off x="526680" y="4203612"/>
            <a:ext cx="782507" cy="473075"/>
            <a:chOff x="480" y="1200"/>
            <a:chExt cx="1042" cy="1019"/>
          </a:xfrm>
        </p:grpSpPr>
        <p:grpSp>
          <p:nvGrpSpPr>
            <p:cNvPr id="272439" name="Group 24"/>
            <p:cNvGrpSpPr>
              <a:grpSpLocks/>
            </p:cNvGrpSpPr>
            <p:nvPr/>
          </p:nvGrpSpPr>
          <p:grpSpPr bwMode="auto">
            <a:xfrm>
              <a:off x="480" y="1200"/>
              <a:ext cx="1042" cy="1019"/>
              <a:chOff x="480" y="1200"/>
              <a:chExt cx="1042" cy="1019"/>
            </a:xfrm>
          </p:grpSpPr>
          <p:pic>
            <p:nvPicPr>
              <p:cNvPr id="272441" name="Picture 2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0" name="Picture 2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9" name="Group 28"/>
          <p:cNvGrpSpPr>
            <a:grpSpLocks/>
          </p:cNvGrpSpPr>
          <p:nvPr/>
        </p:nvGrpSpPr>
        <p:grpSpPr bwMode="auto">
          <a:xfrm>
            <a:off x="6016233" y="3311330"/>
            <a:ext cx="740100" cy="473075"/>
            <a:chOff x="480" y="1200"/>
            <a:chExt cx="1042" cy="1019"/>
          </a:xfrm>
        </p:grpSpPr>
        <p:grpSp>
          <p:nvGrpSpPr>
            <p:cNvPr id="272433" name="Group 29"/>
            <p:cNvGrpSpPr>
              <a:grpSpLocks/>
            </p:cNvGrpSpPr>
            <p:nvPr/>
          </p:nvGrpSpPr>
          <p:grpSpPr bwMode="auto">
            <a:xfrm>
              <a:off x="480" y="1200"/>
              <a:ext cx="1042" cy="1019"/>
              <a:chOff x="480" y="1200"/>
              <a:chExt cx="1042" cy="1019"/>
            </a:xfrm>
          </p:grpSpPr>
          <p:pic>
            <p:nvPicPr>
              <p:cNvPr id="272435" name="Picture 3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4" name="Picture 3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00" name="Group 33"/>
          <p:cNvGrpSpPr>
            <a:grpSpLocks/>
          </p:cNvGrpSpPr>
          <p:nvPr/>
        </p:nvGrpSpPr>
        <p:grpSpPr bwMode="auto">
          <a:xfrm>
            <a:off x="523439" y="690563"/>
            <a:ext cx="833873" cy="473075"/>
            <a:chOff x="480" y="1200"/>
            <a:chExt cx="1042" cy="1019"/>
          </a:xfrm>
        </p:grpSpPr>
        <p:grpSp>
          <p:nvGrpSpPr>
            <p:cNvPr id="272429" name="Group 34"/>
            <p:cNvGrpSpPr>
              <a:grpSpLocks/>
            </p:cNvGrpSpPr>
            <p:nvPr/>
          </p:nvGrpSpPr>
          <p:grpSpPr bwMode="auto">
            <a:xfrm>
              <a:off x="480" y="1200"/>
              <a:ext cx="1042" cy="1019"/>
              <a:chOff x="480" y="1200"/>
              <a:chExt cx="1042" cy="1019"/>
            </a:xfrm>
          </p:grpSpPr>
          <p:pic>
            <p:nvPicPr>
              <p:cNvPr id="272431" name="Picture 3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0" name="Picture 3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1" name="Text Box 38"/>
          <p:cNvSpPr txBox="1">
            <a:spLocks noChangeArrowheads="1"/>
          </p:cNvSpPr>
          <p:nvPr/>
        </p:nvSpPr>
        <p:spPr bwMode="gray">
          <a:xfrm>
            <a:off x="752823" y="862338"/>
            <a:ext cx="5303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1</a:t>
            </a:r>
          </a:p>
        </p:txBody>
      </p:sp>
      <p:sp>
        <p:nvSpPr>
          <p:cNvPr id="272402" name="Text Box 39"/>
          <p:cNvSpPr txBox="1">
            <a:spLocks noChangeArrowheads="1"/>
          </p:cNvSpPr>
          <p:nvPr/>
        </p:nvSpPr>
        <p:spPr bwMode="gray">
          <a:xfrm>
            <a:off x="6311186" y="1745855"/>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4</a:t>
            </a:r>
          </a:p>
        </p:txBody>
      </p:sp>
      <p:sp>
        <p:nvSpPr>
          <p:cNvPr id="272403" name="Text Box 40"/>
          <p:cNvSpPr txBox="1">
            <a:spLocks noChangeArrowheads="1"/>
          </p:cNvSpPr>
          <p:nvPr/>
        </p:nvSpPr>
        <p:spPr bwMode="gray">
          <a:xfrm flipH="1">
            <a:off x="526680" y="2454925"/>
            <a:ext cx="9826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2</a:t>
            </a:r>
          </a:p>
        </p:txBody>
      </p:sp>
      <p:sp>
        <p:nvSpPr>
          <p:cNvPr id="272404" name="Text Box 41"/>
          <p:cNvSpPr txBox="1">
            <a:spLocks noChangeArrowheads="1"/>
          </p:cNvSpPr>
          <p:nvPr/>
        </p:nvSpPr>
        <p:spPr bwMode="gray">
          <a:xfrm>
            <a:off x="6234964" y="3429336"/>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5</a:t>
            </a:r>
          </a:p>
        </p:txBody>
      </p:sp>
      <p:sp>
        <p:nvSpPr>
          <p:cNvPr id="272405" name="Text Box 42"/>
          <p:cNvSpPr txBox="1">
            <a:spLocks noChangeArrowheads="1"/>
          </p:cNvSpPr>
          <p:nvPr/>
        </p:nvSpPr>
        <p:spPr bwMode="gray">
          <a:xfrm>
            <a:off x="833557" y="4266406"/>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a:solidFill>
                  <a:srgbClr val="FFFFFF"/>
                </a:solidFill>
                <a:latin typeface="Arial" panose="020B0604020202020204" pitchFamily="34" charset="0"/>
              </a:rPr>
              <a:t>3</a:t>
            </a:r>
          </a:p>
        </p:txBody>
      </p:sp>
      <p:sp>
        <p:nvSpPr>
          <p:cNvPr id="272406" name="AutoShape 43"/>
          <p:cNvSpPr>
            <a:spLocks noChangeArrowheads="1"/>
          </p:cNvSpPr>
          <p:nvPr/>
        </p:nvSpPr>
        <p:spPr bwMode="gray">
          <a:xfrm>
            <a:off x="6394451" y="5369463"/>
            <a:ext cx="5264148" cy="797777"/>
          </a:xfrm>
          <a:prstGeom prst="roundRect">
            <a:avLst>
              <a:gd name="adj" fmla="val 50000"/>
            </a:avLst>
          </a:prstGeom>
          <a:gradFill rotWithShape="1">
            <a:gsLst>
              <a:gs pos="0">
                <a:srgbClr val="808000"/>
              </a:gs>
              <a:gs pos="100000">
                <a:srgbClr val="D7D7AE"/>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272407" name="Text Box 44"/>
          <p:cNvSpPr txBox="1">
            <a:spLocks noChangeArrowheads="1"/>
          </p:cNvSpPr>
          <p:nvPr/>
        </p:nvSpPr>
        <p:spPr bwMode="gray">
          <a:xfrm>
            <a:off x="6970092" y="541550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một</a:t>
            </a:r>
            <a:r>
              <a:rPr lang="en-US" altLang="en-US" sz="2000" b="1" dirty="0">
                <a:solidFill>
                  <a:srgbClr val="000066"/>
                </a:solidFill>
                <a:latin typeface="+mj-lt"/>
              </a:rPr>
              <a:t> </a:t>
            </a:r>
            <a:r>
              <a:rPr lang="en-US" altLang="en-US" sz="2000" b="1" dirty="0" err="1">
                <a:solidFill>
                  <a:srgbClr val="000066"/>
                </a:solidFill>
                <a:latin typeface="+mj-lt"/>
              </a:rPr>
              <a:t>tô</a:t>
            </a:r>
            <a:r>
              <a:rPr lang="en-US" altLang="en-US" sz="2000" b="1" dirty="0">
                <a:solidFill>
                  <a:srgbClr val="000066"/>
                </a:solidFill>
                <a:latin typeface="+mj-lt"/>
              </a:rPr>
              <a:t>̉ </a:t>
            </a:r>
            <a:r>
              <a:rPr lang="en-US" altLang="en-US" sz="2000" b="1" dirty="0" err="1" smtClean="0">
                <a:solidFill>
                  <a:srgbClr val="000066"/>
                </a:solidFill>
                <a:latin typeface="+mj-lt"/>
              </a:rPr>
              <a:t>chức</a:t>
            </a:r>
            <a:endParaRPr lang="en-US" sz="2000" b="1" dirty="0">
              <a:solidFill>
                <a:srgbClr val="000000"/>
              </a:solidFill>
              <a:latin typeface="+mj-lt"/>
            </a:endParaRPr>
          </a:p>
        </p:txBody>
      </p:sp>
      <p:grpSp>
        <p:nvGrpSpPr>
          <p:cNvPr id="272408" name="Group 45"/>
          <p:cNvGrpSpPr>
            <a:grpSpLocks/>
          </p:cNvGrpSpPr>
          <p:nvPr/>
        </p:nvGrpSpPr>
        <p:grpSpPr bwMode="auto">
          <a:xfrm>
            <a:off x="6016233" y="5169147"/>
            <a:ext cx="650483" cy="473075"/>
            <a:chOff x="480" y="1200"/>
            <a:chExt cx="1042" cy="1019"/>
          </a:xfrm>
        </p:grpSpPr>
        <p:grpSp>
          <p:nvGrpSpPr>
            <p:cNvPr id="272423" name="Group 46"/>
            <p:cNvGrpSpPr>
              <a:grpSpLocks/>
            </p:cNvGrpSpPr>
            <p:nvPr/>
          </p:nvGrpSpPr>
          <p:grpSpPr bwMode="auto">
            <a:xfrm>
              <a:off x="480" y="1200"/>
              <a:ext cx="1042" cy="1019"/>
              <a:chOff x="480" y="1200"/>
              <a:chExt cx="1042" cy="1019"/>
            </a:xfrm>
          </p:grpSpPr>
          <p:pic>
            <p:nvPicPr>
              <p:cNvPr id="272425" name="Picture 47"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56" name="Oval 48"/>
              <p:cNvSpPr>
                <a:spLocks noChangeArrowheads="1"/>
              </p:cNvSpPr>
              <p:nvPr/>
            </p:nvSpPr>
            <p:spPr bwMode="gray">
              <a:xfrm>
                <a:off x="480" y="1200"/>
                <a:ext cx="1035" cy="1019"/>
              </a:xfrm>
              <a:prstGeom prst="ellipse">
                <a:avLst/>
              </a:prstGeom>
              <a:gradFill rotWithShape="1">
                <a:gsLst>
                  <a:gs pos="0">
                    <a:srgbClr val="B0A026">
                      <a:alpha val="55000"/>
                    </a:srgbClr>
                  </a:gs>
                  <a:gs pos="50000">
                    <a:srgbClr val="B0A026">
                      <a:gamma/>
                      <a:shade val="46275"/>
                      <a:invGamma/>
                      <a:alpha val="89999"/>
                    </a:srgbClr>
                  </a:gs>
                  <a:gs pos="100000">
                    <a:srgbClr val="B0A026">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B0A026"/>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24" name="Picture 49"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9" name="Text Box 50"/>
          <p:cNvSpPr txBox="1">
            <a:spLocks noChangeArrowheads="1"/>
          </p:cNvSpPr>
          <p:nvPr/>
        </p:nvSpPr>
        <p:spPr bwMode="gray">
          <a:xfrm>
            <a:off x="6166297" y="5232322"/>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6</a:t>
            </a:r>
          </a:p>
        </p:txBody>
      </p:sp>
      <p:sp>
        <p:nvSpPr>
          <p:cNvPr id="272410" name="Rectangle 2"/>
          <p:cNvSpPr>
            <a:spLocks noChangeArrowheads="1"/>
          </p:cNvSpPr>
          <p:nvPr/>
        </p:nvSpPr>
        <p:spPr bwMode="auto">
          <a:xfrm>
            <a:off x="5326063" y="404814"/>
            <a:ext cx="11430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altLang="en-US" sz="2800" b="1" u="sng" dirty="0">
                <a:solidFill>
                  <a:schemeClr val="bg1"/>
                </a:solidFill>
                <a:latin typeface="Arial" panose="020B0604020202020204" pitchFamily="34" charset="0"/>
              </a:rPr>
              <a:t>VÍ DỤ</a:t>
            </a:r>
          </a:p>
        </p:txBody>
      </p:sp>
      <p:sp>
        <p:nvSpPr>
          <p:cNvPr id="55" name="Oval 54"/>
          <p:cNvSpPr/>
          <p:nvPr/>
        </p:nvSpPr>
        <p:spPr>
          <a:xfrm>
            <a:off x="1622034" y="1495138"/>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Biến</a:t>
            </a:r>
            <a:r>
              <a:rPr kumimoji="1" lang="en-US" altLang="en-US" sz="2000" b="1" dirty="0">
                <a:solidFill>
                  <a:srgbClr val="FF0066"/>
                </a:solidFill>
                <a:latin typeface="+mj-lt"/>
              </a:rPr>
              <a:t> </a:t>
            </a:r>
            <a:r>
              <a:rPr kumimoji="1" lang="en-US" altLang="en-US" sz="2000" b="1" dirty="0" err="1">
                <a:solidFill>
                  <a:srgbClr val="FF0066"/>
                </a:solidFill>
                <a:latin typeface="+mj-lt"/>
              </a:rPr>
              <a:t>dị</a:t>
            </a:r>
            <a:endParaRPr kumimoji="1" lang="en-US" altLang="en-US" sz="2000" b="1" dirty="0">
              <a:solidFill>
                <a:srgbClr val="FF0066"/>
              </a:solidFill>
              <a:latin typeface="+mj-lt"/>
            </a:endParaRPr>
          </a:p>
        </p:txBody>
      </p:sp>
      <p:sp>
        <p:nvSpPr>
          <p:cNvPr id="56" name="Oval 55"/>
          <p:cNvSpPr/>
          <p:nvPr/>
        </p:nvSpPr>
        <p:spPr>
          <a:xfrm>
            <a:off x="2860285" y="154570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a:solidFill>
                  <a:srgbClr val="3333CC"/>
                </a:solidFill>
              </a:rPr>
              <a:t>Di </a:t>
            </a:r>
            <a:r>
              <a:rPr kumimoji="1" lang="en-US" altLang="en-US" sz="2000" b="1" dirty="0" err="1">
                <a:solidFill>
                  <a:srgbClr val="3333CC"/>
                </a:solidFill>
              </a:rPr>
              <a:t>truyền</a:t>
            </a:r>
            <a:endParaRPr kumimoji="1" lang="en-US" altLang="en-US" sz="2000" b="1" dirty="0">
              <a:solidFill>
                <a:srgbClr val="3333CC"/>
              </a:solidFill>
            </a:endParaRPr>
          </a:p>
        </p:txBody>
      </p:sp>
      <p:sp>
        <p:nvSpPr>
          <p:cNvPr id="57" name="Oval 56"/>
          <p:cNvSpPr/>
          <p:nvPr/>
        </p:nvSpPr>
        <p:spPr>
          <a:xfrm>
            <a:off x="1502569" y="3465425"/>
            <a:ext cx="1516062"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Lạc</a:t>
            </a:r>
            <a:r>
              <a:rPr kumimoji="1" lang="en-US" altLang="en-US" sz="2000" b="1" dirty="0">
                <a:solidFill>
                  <a:srgbClr val="FF0066"/>
                </a:solidFill>
                <a:latin typeface="+mj-lt"/>
              </a:rPr>
              <a:t> </a:t>
            </a:r>
            <a:r>
              <a:rPr kumimoji="1" lang="en-US" altLang="en-US" sz="2000" b="1" dirty="0" err="1">
                <a:solidFill>
                  <a:srgbClr val="FF0066"/>
                </a:solidFill>
                <a:latin typeface="+mj-lt"/>
              </a:rPr>
              <a:t>hậu</a:t>
            </a:r>
            <a:endParaRPr kumimoji="1" lang="en-US" altLang="en-US" sz="2000" b="1" dirty="0">
              <a:solidFill>
                <a:srgbClr val="FF0066"/>
              </a:solidFill>
              <a:latin typeface="+mj-lt"/>
            </a:endParaRPr>
          </a:p>
        </p:txBody>
      </p:sp>
      <p:sp>
        <p:nvSpPr>
          <p:cNvPr id="58" name="Oval 57"/>
          <p:cNvSpPr/>
          <p:nvPr/>
        </p:nvSpPr>
        <p:spPr>
          <a:xfrm>
            <a:off x="2872929" y="356543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Tiến</a:t>
            </a:r>
            <a:r>
              <a:rPr kumimoji="1" lang="en-US" altLang="en-US" sz="2000" b="1" dirty="0">
                <a:solidFill>
                  <a:srgbClr val="3333CC"/>
                </a:solidFill>
              </a:rPr>
              <a:t> </a:t>
            </a:r>
            <a:r>
              <a:rPr kumimoji="1" lang="en-US" altLang="en-US" sz="2000" b="1" dirty="0" err="1">
                <a:solidFill>
                  <a:srgbClr val="3333CC"/>
                </a:solidFill>
              </a:rPr>
              <a:t>bộ</a:t>
            </a:r>
            <a:endParaRPr kumimoji="1" lang="en-US" altLang="en-US" sz="2000" b="1" dirty="0">
              <a:solidFill>
                <a:srgbClr val="3333CC"/>
              </a:solidFill>
            </a:endParaRPr>
          </a:p>
        </p:txBody>
      </p:sp>
      <p:sp>
        <p:nvSpPr>
          <p:cNvPr id="59" name="Oval 58"/>
          <p:cNvSpPr/>
          <p:nvPr/>
        </p:nvSpPr>
        <p:spPr>
          <a:xfrm>
            <a:off x="3121295" y="5503068"/>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Đúng</a:t>
            </a:r>
            <a:endParaRPr kumimoji="1" lang="en-US" altLang="en-US" sz="2000" b="1" dirty="0">
              <a:solidFill>
                <a:srgbClr val="3333CC"/>
              </a:solidFill>
            </a:endParaRPr>
          </a:p>
        </p:txBody>
      </p:sp>
      <p:sp>
        <p:nvSpPr>
          <p:cNvPr id="60" name="Oval 59"/>
          <p:cNvSpPr/>
          <p:nvPr/>
        </p:nvSpPr>
        <p:spPr>
          <a:xfrm>
            <a:off x="1770992" y="5436394"/>
            <a:ext cx="1517650" cy="704849"/>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Sai</a:t>
            </a:r>
            <a:endParaRPr kumimoji="1" lang="en-US" altLang="en-US" sz="2000" b="1" dirty="0">
              <a:solidFill>
                <a:srgbClr val="FF0066"/>
              </a:solidFill>
              <a:latin typeface="+mj-lt"/>
            </a:endParaRPr>
          </a:p>
        </p:txBody>
      </p:sp>
      <p:sp>
        <p:nvSpPr>
          <p:cNvPr id="61" name="Oval 60"/>
          <p:cNvSpPr/>
          <p:nvPr/>
        </p:nvSpPr>
        <p:spPr>
          <a:xfrm>
            <a:off x="6925469" y="330200"/>
            <a:ext cx="1517650" cy="862013"/>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Cạnh</a:t>
            </a:r>
            <a:r>
              <a:rPr kumimoji="1" lang="en-US" altLang="en-US" sz="2000" b="1" dirty="0">
                <a:solidFill>
                  <a:srgbClr val="FF0066"/>
                </a:solidFill>
                <a:latin typeface="+mj-lt"/>
              </a:rPr>
              <a:t> </a:t>
            </a:r>
            <a:r>
              <a:rPr kumimoji="1" lang="en-US" altLang="en-US" sz="2000" b="1" dirty="0" err="1">
                <a:solidFill>
                  <a:srgbClr val="FF0066"/>
                </a:solidFill>
                <a:latin typeface="+mj-lt"/>
              </a:rPr>
              <a:t>tranh</a:t>
            </a:r>
            <a:endParaRPr kumimoji="1" lang="en-US" altLang="en-US" sz="2000" b="1" dirty="0">
              <a:solidFill>
                <a:srgbClr val="FF0066"/>
              </a:solidFill>
              <a:latin typeface="+mj-lt"/>
            </a:endParaRPr>
          </a:p>
        </p:txBody>
      </p:sp>
      <p:sp>
        <p:nvSpPr>
          <p:cNvPr id="62" name="Oval 61"/>
          <p:cNvSpPr/>
          <p:nvPr/>
        </p:nvSpPr>
        <p:spPr>
          <a:xfrm>
            <a:off x="8337551" y="412517"/>
            <a:ext cx="1744662" cy="766763"/>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Hợp</a:t>
            </a:r>
            <a:r>
              <a:rPr kumimoji="1" lang="en-US" altLang="en-US" sz="2000" b="1" dirty="0">
                <a:solidFill>
                  <a:srgbClr val="3333CC"/>
                </a:solidFill>
              </a:rPr>
              <a:t> </a:t>
            </a:r>
            <a:r>
              <a:rPr kumimoji="1" lang="en-US" altLang="en-US" sz="2000" b="1" dirty="0" err="1">
                <a:solidFill>
                  <a:srgbClr val="3333CC"/>
                </a:solidFill>
              </a:rPr>
              <a:t>tác</a:t>
            </a:r>
            <a:endParaRPr kumimoji="1" lang="en-US" altLang="en-US" sz="2000" b="1" dirty="0">
              <a:solidFill>
                <a:srgbClr val="3333CC"/>
              </a:solidFill>
            </a:endParaRPr>
          </a:p>
        </p:txBody>
      </p:sp>
      <p:sp>
        <p:nvSpPr>
          <p:cNvPr id="63" name="Oval 62"/>
          <p:cNvSpPr/>
          <p:nvPr/>
        </p:nvSpPr>
        <p:spPr>
          <a:xfrm>
            <a:off x="8613776" y="2608132"/>
            <a:ext cx="180181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Bản</a:t>
            </a:r>
            <a:r>
              <a:rPr kumimoji="1" lang="en-US" altLang="en-US" sz="2000" b="1" dirty="0">
                <a:solidFill>
                  <a:srgbClr val="3333CC"/>
                </a:solidFill>
              </a:rPr>
              <a:t> </a:t>
            </a:r>
            <a:r>
              <a:rPr kumimoji="1" lang="en-US" altLang="en-US" sz="2000" b="1" dirty="0" err="1">
                <a:solidFill>
                  <a:srgbClr val="3333CC"/>
                </a:solidFill>
              </a:rPr>
              <a:t>sắc</a:t>
            </a:r>
            <a:r>
              <a:rPr kumimoji="1" lang="en-US" altLang="en-US" sz="2000" b="1" dirty="0">
                <a:solidFill>
                  <a:srgbClr val="3333CC"/>
                </a:solidFill>
              </a:rPr>
              <a:t> </a:t>
            </a:r>
            <a:r>
              <a:rPr kumimoji="1" lang="en-US" altLang="en-US" sz="2000" b="1" dirty="0" err="1">
                <a:solidFill>
                  <a:srgbClr val="3333CC"/>
                </a:solidFill>
              </a:rPr>
              <a:t>riêng</a:t>
            </a:r>
            <a:endParaRPr kumimoji="1" lang="en-US" altLang="en-US" sz="2000" b="1" dirty="0">
              <a:solidFill>
                <a:srgbClr val="3333CC"/>
              </a:solidFill>
            </a:endParaRPr>
          </a:p>
        </p:txBody>
      </p:sp>
      <p:sp>
        <p:nvSpPr>
          <p:cNvPr id="64" name="Oval 63"/>
          <p:cNvSpPr/>
          <p:nvPr/>
        </p:nvSpPr>
        <p:spPr>
          <a:xfrm>
            <a:off x="8631237" y="4485492"/>
            <a:ext cx="1579563"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Người</a:t>
            </a:r>
            <a:r>
              <a:rPr kumimoji="1" lang="en-US" altLang="en-US" sz="2000" b="1" dirty="0">
                <a:solidFill>
                  <a:srgbClr val="3333CC"/>
                </a:solidFill>
              </a:rPr>
              <a:t> </a:t>
            </a:r>
            <a:r>
              <a:rPr kumimoji="1" lang="en-US" altLang="en-US" sz="2000" b="1" dirty="0" err="1">
                <a:solidFill>
                  <a:srgbClr val="3333CC"/>
                </a:solidFill>
              </a:rPr>
              <a:t>dưới</a:t>
            </a:r>
            <a:endParaRPr kumimoji="1" lang="en-US" altLang="en-US" sz="2000" b="1" dirty="0">
              <a:solidFill>
                <a:srgbClr val="3333CC"/>
              </a:solidFill>
            </a:endParaRPr>
          </a:p>
        </p:txBody>
      </p:sp>
      <p:sp>
        <p:nvSpPr>
          <p:cNvPr id="65" name="Oval 64"/>
          <p:cNvSpPr/>
          <p:nvPr/>
        </p:nvSpPr>
        <p:spPr>
          <a:xfrm>
            <a:off x="7162800" y="2582622"/>
            <a:ext cx="1652588"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Hòa</a:t>
            </a:r>
            <a:r>
              <a:rPr kumimoji="1" lang="en-US" altLang="en-US" sz="2000" b="1" dirty="0">
                <a:solidFill>
                  <a:srgbClr val="FF0066"/>
                </a:solidFill>
                <a:latin typeface="+mj-lt"/>
              </a:rPr>
              <a:t> </a:t>
            </a:r>
            <a:r>
              <a:rPr kumimoji="1" lang="en-US" altLang="en-US" sz="2000" b="1" dirty="0" err="1">
                <a:solidFill>
                  <a:srgbClr val="FF0066"/>
                </a:solidFill>
                <a:latin typeface="+mj-lt"/>
              </a:rPr>
              <a:t>đồng</a:t>
            </a:r>
            <a:endParaRPr kumimoji="1" lang="en-US" altLang="en-US" sz="2000" b="1" dirty="0">
              <a:solidFill>
                <a:srgbClr val="FF0066"/>
              </a:solidFill>
              <a:latin typeface="+mj-lt"/>
            </a:endParaRPr>
          </a:p>
        </p:txBody>
      </p:sp>
      <p:sp>
        <p:nvSpPr>
          <p:cNvPr id="66" name="Oval 65"/>
          <p:cNvSpPr/>
          <p:nvPr/>
        </p:nvSpPr>
        <p:spPr>
          <a:xfrm>
            <a:off x="7162800" y="4439453"/>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Người</a:t>
            </a:r>
            <a:r>
              <a:rPr kumimoji="1" lang="en-US" altLang="en-US" sz="2000" b="1" dirty="0">
                <a:solidFill>
                  <a:srgbClr val="FF0066"/>
                </a:solidFill>
                <a:latin typeface="+mj-lt"/>
              </a:rPr>
              <a:t> </a:t>
            </a:r>
            <a:r>
              <a:rPr kumimoji="1" lang="en-US" altLang="en-US" sz="2000" b="1" dirty="0" err="1">
                <a:solidFill>
                  <a:srgbClr val="FF0066"/>
                </a:solidFill>
                <a:latin typeface="+mj-lt"/>
              </a:rPr>
              <a:t>trên</a:t>
            </a:r>
            <a:endParaRPr kumimoji="1" lang="en-US" altLang="en-US" sz="2000" b="1" dirty="0">
              <a:solidFill>
                <a:srgbClr val="FF0066"/>
              </a:solidFill>
              <a:latin typeface="+mj-lt"/>
            </a:endParaRPr>
          </a:p>
        </p:txBody>
      </p:sp>
    </p:spTree>
    <p:extLst>
      <p:ext uri="{BB962C8B-B14F-4D97-AF65-F5344CB8AC3E}">
        <p14:creationId xmlns:p14="http://schemas.microsoft.com/office/powerpoint/2010/main" val="2006906395"/>
      </p:ext>
    </p:extLst>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Footer Placeholder 3"/>
          <p:cNvSpPr>
            <a:spLocks noGrp="1"/>
          </p:cNvSpPr>
          <p:nvPr>
            <p:ph type="ftr" sz="quarter" idx="4294967295"/>
          </p:nvPr>
        </p:nvSpPr>
        <p:spPr bwMode="auto">
          <a:xfrm>
            <a:off x="8077200" y="6356351"/>
            <a:ext cx="2133600"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defRPr/>
            </a:pPr>
            <a:r>
              <a:rPr lang="en-US" smtClean="0">
                <a:solidFill>
                  <a:srgbClr val="898989"/>
                </a:solidFill>
              </a:rPr>
              <a:t>www.themegallery.com</a:t>
            </a:r>
          </a:p>
        </p:txBody>
      </p:sp>
      <p:sp>
        <p:nvSpPr>
          <p:cNvPr id="274435" name="Freeform 3"/>
          <p:cNvSpPr>
            <a:spLocks/>
          </p:cNvSpPr>
          <p:nvPr/>
        </p:nvSpPr>
        <p:spPr bwMode="gray">
          <a:xfrm>
            <a:off x="2520950" y="2794001"/>
            <a:ext cx="7373938" cy="2676525"/>
          </a:xfrm>
          <a:custGeom>
            <a:avLst/>
            <a:gdLst>
              <a:gd name="T0" fmla="*/ 2147483646 w 4728"/>
              <a:gd name="T1" fmla="*/ 2147483646 h 1686"/>
              <a:gd name="T2" fmla="*/ 2147483646 w 4728"/>
              <a:gd name="T3" fmla="*/ 2147483646 h 1686"/>
              <a:gd name="T4" fmla="*/ 2147483646 w 4728"/>
              <a:gd name="T5" fmla="*/ 2147483646 h 1686"/>
              <a:gd name="T6" fmla="*/ 2147483646 w 4728"/>
              <a:gd name="T7" fmla="*/ 2147483646 h 1686"/>
              <a:gd name="T8" fmla="*/ 2147483646 w 4728"/>
              <a:gd name="T9" fmla="*/ 2147483646 h 1686"/>
              <a:gd name="T10" fmla="*/ 2147483646 w 4728"/>
              <a:gd name="T11" fmla="*/ 2147483646 h 1686"/>
              <a:gd name="T12" fmla="*/ 2147483646 w 4728"/>
              <a:gd name="T13" fmla="*/ 2147483646 h 1686"/>
              <a:gd name="T14" fmla="*/ 2147483646 w 4728"/>
              <a:gd name="T15" fmla="*/ 2147483646 h 1686"/>
              <a:gd name="T16" fmla="*/ 2147483646 w 4728"/>
              <a:gd name="T17" fmla="*/ 2147483646 h 1686"/>
              <a:gd name="T18" fmla="*/ 2147483646 w 4728"/>
              <a:gd name="T19" fmla="*/ 2147483646 h 1686"/>
              <a:gd name="T20" fmla="*/ 2147483646 w 4728"/>
              <a:gd name="T21" fmla="*/ 2147483646 h 1686"/>
              <a:gd name="T22" fmla="*/ 2147483646 w 4728"/>
              <a:gd name="T23" fmla="*/ 2147483646 h 1686"/>
              <a:gd name="T24" fmla="*/ 2147483646 w 4728"/>
              <a:gd name="T25" fmla="*/ 2147483646 h 16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28" h="1686">
                <a:moveTo>
                  <a:pt x="1422" y="3"/>
                </a:moveTo>
                <a:cubicBezTo>
                  <a:pt x="1450" y="0"/>
                  <a:pt x="252" y="159"/>
                  <a:pt x="192" y="705"/>
                </a:cubicBezTo>
                <a:cubicBezTo>
                  <a:pt x="222" y="1041"/>
                  <a:pt x="828" y="1203"/>
                  <a:pt x="1096" y="1292"/>
                </a:cubicBezTo>
                <a:cubicBezTo>
                  <a:pt x="1364" y="1381"/>
                  <a:pt x="1955" y="1428"/>
                  <a:pt x="2388" y="1428"/>
                </a:cubicBezTo>
                <a:cubicBezTo>
                  <a:pt x="2821" y="1428"/>
                  <a:pt x="3307" y="1379"/>
                  <a:pt x="3672" y="1275"/>
                </a:cubicBezTo>
                <a:cubicBezTo>
                  <a:pt x="4037" y="1171"/>
                  <a:pt x="4506" y="987"/>
                  <a:pt x="4524" y="705"/>
                </a:cubicBezTo>
                <a:cubicBezTo>
                  <a:pt x="4518" y="207"/>
                  <a:pt x="3269" y="50"/>
                  <a:pt x="3294" y="27"/>
                </a:cubicBezTo>
                <a:cubicBezTo>
                  <a:pt x="3324" y="29"/>
                  <a:pt x="4674" y="201"/>
                  <a:pt x="4704" y="717"/>
                </a:cubicBezTo>
                <a:cubicBezTo>
                  <a:pt x="4728" y="1077"/>
                  <a:pt x="4236" y="1365"/>
                  <a:pt x="3798" y="1488"/>
                </a:cubicBezTo>
                <a:cubicBezTo>
                  <a:pt x="3360" y="1611"/>
                  <a:pt x="2883" y="1680"/>
                  <a:pt x="2412" y="1683"/>
                </a:cubicBezTo>
                <a:cubicBezTo>
                  <a:pt x="1941" y="1686"/>
                  <a:pt x="1374" y="1644"/>
                  <a:pt x="972" y="1506"/>
                </a:cubicBezTo>
                <a:cubicBezTo>
                  <a:pt x="570" y="1368"/>
                  <a:pt x="0" y="1173"/>
                  <a:pt x="24" y="723"/>
                </a:cubicBezTo>
                <a:cubicBezTo>
                  <a:pt x="42" y="117"/>
                  <a:pt x="1394" y="6"/>
                  <a:pt x="1422" y="3"/>
                </a:cubicBezTo>
                <a:close/>
              </a:path>
            </a:pathLst>
          </a:custGeom>
          <a:solidFill>
            <a:srgbClr val="D60093"/>
          </a:solidFill>
          <a:ln w="9525">
            <a:round/>
            <a:headEnd/>
            <a:tailEnd/>
          </a:ln>
          <a:scene3d>
            <a:camera prst="legacyObliqueBottom">
              <a:rot lat="21299973" lon="0" rev="0"/>
            </a:camera>
            <a:lightRig rig="legacyFlat3" dir="b"/>
          </a:scene3d>
          <a:sp3d extrusionH="100000" prstMaterial="legacyMatte">
            <a:bevelT w="13500" h="13500" prst="angle"/>
            <a:bevelB w="13500" h="13500" prst="angle"/>
            <a:extrusionClr>
              <a:srgbClr val="080808"/>
            </a:extrusionClr>
            <a:contourClr>
              <a:srgbClr val="D60093"/>
            </a:contourClr>
          </a:sp3d>
        </p:spPr>
        <p:txBody>
          <a:bodyPr wrap="none" anchor="ctr">
            <a:flatTx/>
          </a:bodyPr>
          <a:lstStyle/>
          <a:p>
            <a:endParaRPr lang="en-US"/>
          </a:p>
        </p:txBody>
      </p:sp>
      <p:sp>
        <p:nvSpPr>
          <p:cNvPr id="274436" name="Rectangle 5"/>
          <p:cNvSpPr>
            <a:spLocks noChangeArrowheads="1"/>
          </p:cNvSpPr>
          <p:nvPr/>
        </p:nvSpPr>
        <p:spPr bwMode="gray">
          <a:xfrm>
            <a:off x="2740026" y="1341439"/>
            <a:ext cx="2208213" cy="2524125"/>
          </a:xfrm>
          <a:prstGeom prst="rect">
            <a:avLst/>
          </a:prstGeom>
          <a:solidFill>
            <a:schemeClr val="hlink"/>
          </a:solidFill>
          <a:ln w="9525">
            <a:miter lim="800000"/>
            <a:headEnd/>
            <a:tailEnd/>
          </a:ln>
          <a:scene3d>
            <a:camera prst="legacyPerspectiveBottomRight"/>
            <a:lightRig rig="legacyFlat3" dir="r"/>
          </a:scene3d>
          <a:sp3d extrusionH="121893000" prstMaterial="legacyMetal">
            <a:bevelT w="13500" h="13500" prst="angle"/>
            <a:bevelB w="13500" h="13500" prst="angle"/>
            <a:extrusionClr>
              <a:schemeClr val="hlink"/>
            </a:extrusionClr>
            <a:contourClr>
              <a:schemeClr val="hlink"/>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7" name="Rectangle 6"/>
          <p:cNvSpPr>
            <a:spLocks noChangeArrowheads="1"/>
          </p:cNvSpPr>
          <p:nvPr/>
        </p:nvSpPr>
        <p:spPr bwMode="gray">
          <a:xfrm>
            <a:off x="7378701" y="1341439"/>
            <a:ext cx="2206625" cy="2524125"/>
          </a:xfrm>
          <a:prstGeom prst="rect">
            <a:avLst/>
          </a:prstGeom>
          <a:solidFill>
            <a:srgbClr val="BBC557"/>
          </a:solidFill>
          <a:ln w="9525">
            <a:miter lim="800000"/>
            <a:headEnd/>
            <a:tailEnd/>
          </a:ln>
          <a:scene3d>
            <a:camera prst="legacyPerspectiveBottomLeft"/>
            <a:lightRig rig="legacyFlat3" dir="r"/>
          </a:scene3d>
          <a:sp3d extrusionH="121893000" prstMaterial="legacyMetal">
            <a:bevelT w="13500" h="13500" prst="angle"/>
            <a:bevelB w="13500" h="13500" prst="angle"/>
            <a:extrusionClr>
              <a:srgbClr val="BBC557"/>
            </a:extrusionClr>
            <a:contourClr>
              <a:srgbClr val="BBC557"/>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8" name="Rectangle 7"/>
          <p:cNvSpPr>
            <a:spLocks noChangeArrowheads="1"/>
          </p:cNvSpPr>
          <p:nvPr/>
        </p:nvSpPr>
        <p:spPr bwMode="gray">
          <a:xfrm>
            <a:off x="5059363" y="1341439"/>
            <a:ext cx="2208212" cy="2524125"/>
          </a:xfrm>
          <a:prstGeom prst="rect">
            <a:avLst/>
          </a:prstGeom>
          <a:solidFill>
            <a:schemeClr val="accent1"/>
          </a:solidFill>
          <a:ln w="9525">
            <a:miter lim="800000"/>
            <a:headEnd/>
            <a:tailEnd/>
          </a:ln>
          <a:scene3d>
            <a:camera prst="legacyPerspectiveBottom"/>
            <a:lightRig rig="legacyFlat3" dir="r"/>
          </a:scene3d>
          <a:sp3d extrusionH="121893000" prstMaterial="legacyMatte">
            <a:bevelT w="13500" h="13500" prst="angle"/>
            <a:bevelB w="13500" h="13500" prst="angle"/>
            <a:extrusionClr>
              <a:schemeClr val="accent1"/>
            </a:extrusionClr>
            <a:contourClr>
              <a:schemeClr val="accent1"/>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9" name="AutoShape 8"/>
          <p:cNvSpPr>
            <a:spLocks noChangeArrowheads="1"/>
          </p:cNvSpPr>
          <p:nvPr/>
        </p:nvSpPr>
        <p:spPr bwMode="ltGray">
          <a:xfrm>
            <a:off x="2881313" y="1962151"/>
            <a:ext cx="1947862" cy="1368425"/>
          </a:xfrm>
          <a:prstGeom prst="bevel">
            <a:avLst>
              <a:gd name="adj" fmla="val 1648"/>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0" name="AutoShape 9"/>
          <p:cNvSpPr>
            <a:spLocks noChangeArrowheads="1"/>
          </p:cNvSpPr>
          <p:nvPr/>
        </p:nvSpPr>
        <p:spPr bwMode="ltGray">
          <a:xfrm>
            <a:off x="5180013" y="1962150"/>
            <a:ext cx="1966912" cy="1384300"/>
          </a:xfrm>
          <a:prstGeom prst="bevel">
            <a:avLst>
              <a:gd name="adj" fmla="val 164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1" name="AutoShape 10"/>
          <p:cNvSpPr>
            <a:spLocks noChangeArrowheads="1"/>
          </p:cNvSpPr>
          <p:nvPr/>
        </p:nvSpPr>
        <p:spPr bwMode="ltGray">
          <a:xfrm>
            <a:off x="7493001" y="1962151"/>
            <a:ext cx="1947863" cy="1368425"/>
          </a:xfrm>
          <a:prstGeom prst="bevel">
            <a:avLst>
              <a:gd name="adj" fmla="val 1648"/>
            </a:avLst>
          </a:prstGeom>
          <a:solidFill>
            <a:srgbClr val="BBC55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42" name="Group 11"/>
          <p:cNvGrpSpPr>
            <a:grpSpLocks/>
          </p:cNvGrpSpPr>
          <p:nvPr/>
        </p:nvGrpSpPr>
        <p:grpSpPr bwMode="auto">
          <a:xfrm>
            <a:off x="5176839" y="4340226"/>
            <a:ext cx="2020887" cy="1958975"/>
            <a:chOff x="2457" y="2000"/>
            <a:chExt cx="901" cy="888"/>
          </a:xfrm>
        </p:grpSpPr>
        <p:pic>
          <p:nvPicPr>
            <p:cNvPr id="274448" name="Picture 12"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449" name="Oval 13"/>
            <p:cNvSpPr>
              <a:spLocks noChangeArrowheads="1"/>
            </p:cNvSpPr>
            <p:nvPr/>
          </p:nvSpPr>
          <p:spPr bwMode="ltGray">
            <a:xfrm>
              <a:off x="2457" y="2000"/>
              <a:ext cx="895" cy="888"/>
            </a:xfrm>
            <a:prstGeom prst="ellipse">
              <a:avLst/>
            </a:prstGeom>
            <a:solidFill>
              <a:srgbClr val="FF0066"/>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50" name="Group 15"/>
            <p:cNvGrpSpPr>
              <a:grpSpLocks/>
            </p:cNvGrpSpPr>
            <p:nvPr/>
          </p:nvGrpSpPr>
          <p:grpSpPr bwMode="auto">
            <a:xfrm rot="-1297425" flipH="1" flipV="1">
              <a:off x="2525" y="2693"/>
              <a:ext cx="781" cy="188"/>
              <a:chOff x="2532" y="1051"/>
              <a:chExt cx="893" cy="246"/>
            </a:xfrm>
          </p:grpSpPr>
          <p:grpSp>
            <p:nvGrpSpPr>
              <p:cNvPr id="274451" name="Group 16"/>
              <p:cNvGrpSpPr>
                <a:grpSpLocks/>
              </p:cNvGrpSpPr>
              <p:nvPr/>
            </p:nvGrpSpPr>
            <p:grpSpPr bwMode="auto">
              <a:xfrm>
                <a:off x="2532" y="1051"/>
                <a:ext cx="743" cy="185"/>
                <a:chOff x="1565" y="2568"/>
                <a:chExt cx="1118" cy="279"/>
              </a:xfrm>
            </p:grpSpPr>
            <p:sp>
              <p:nvSpPr>
                <p:cNvPr id="274457" name="AutoShape 17"/>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8" name="AutoShape 18"/>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9" name="AutoShape 19"/>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60" name="AutoShape 20"/>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nvGrpSpPr>
              <p:cNvPr id="274452" name="Group 21"/>
              <p:cNvGrpSpPr>
                <a:grpSpLocks/>
              </p:cNvGrpSpPr>
              <p:nvPr/>
            </p:nvGrpSpPr>
            <p:grpSpPr bwMode="auto">
              <a:xfrm rot="1353540">
                <a:off x="2682" y="1111"/>
                <a:ext cx="743" cy="186"/>
                <a:chOff x="1565" y="2568"/>
                <a:chExt cx="1118" cy="279"/>
              </a:xfrm>
            </p:grpSpPr>
            <p:sp>
              <p:nvSpPr>
                <p:cNvPr id="274453" name="AutoShape 22"/>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4" name="AutoShape 23"/>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5" name="AutoShape 24"/>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6" name="AutoShape 25"/>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grpSp>
      <p:sp>
        <p:nvSpPr>
          <p:cNvPr id="274443" name="Rectangle 27"/>
          <p:cNvSpPr>
            <a:spLocks noChangeArrowheads="1"/>
          </p:cNvSpPr>
          <p:nvPr/>
        </p:nvSpPr>
        <p:spPr bwMode="auto">
          <a:xfrm>
            <a:off x="3089276" y="2076450"/>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khách</a:t>
            </a:r>
            <a:r>
              <a:rPr kumimoji="1" lang="en-US" altLang="en-US" sz="2400" b="1" dirty="0">
                <a:solidFill>
                  <a:schemeClr val="bg1"/>
                </a:solidFill>
                <a:latin typeface="+mj-lt"/>
              </a:rPr>
              <a:t> </a:t>
            </a:r>
            <a:r>
              <a:rPr kumimoji="1" lang="en-US" altLang="en-US" sz="2400" b="1" dirty="0" err="1">
                <a:solidFill>
                  <a:schemeClr val="bg1"/>
                </a:solidFill>
                <a:latin typeface="+mj-lt"/>
              </a:rPr>
              <a:t>quan</a:t>
            </a:r>
            <a:endParaRPr kumimoji="1" lang="en-US" altLang="en-US" sz="2400" b="1" dirty="0">
              <a:solidFill>
                <a:schemeClr val="bg1"/>
              </a:solidFill>
              <a:latin typeface="+mj-lt"/>
            </a:endParaRPr>
          </a:p>
        </p:txBody>
      </p:sp>
      <p:sp>
        <p:nvSpPr>
          <p:cNvPr id="274444" name="Rectangle 28"/>
          <p:cNvSpPr>
            <a:spLocks noChangeArrowheads="1"/>
          </p:cNvSpPr>
          <p:nvPr/>
        </p:nvSpPr>
        <p:spPr bwMode="auto">
          <a:xfrm>
            <a:off x="5413376" y="2052638"/>
            <a:ext cx="15351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phổ</a:t>
            </a:r>
            <a:r>
              <a:rPr kumimoji="1" lang="en-US" altLang="en-US" sz="2400" b="1" dirty="0">
                <a:solidFill>
                  <a:schemeClr val="bg1"/>
                </a:solidFill>
                <a:latin typeface="+mj-lt"/>
              </a:rPr>
              <a:t> </a:t>
            </a:r>
            <a:r>
              <a:rPr kumimoji="1" lang="en-US" altLang="en-US" sz="2400" b="1" dirty="0" err="1">
                <a:solidFill>
                  <a:schemeClr val="bg1"/>
                </a:solidFill>
                <a:latin typeface="+mj-lt"/>
              </a:rPr>
              <a:t>biến</a:t>
            </a:r>
            <a:endParaRPr lang="en-US" sz="2400" b="1" dirty="0">
              <a:solidFill>
                <a:srgbClr val="FEFEFE"/>
              </a:solidFill>
              <a:latin typeface="+mj-lt"/>
            </a:endParaRPr>
          </a:p>
        </p:txBody>
      </p:sp>
      <p:sp>
        <p:nvSpPr>
          <p:cNvPr id="274445" name="Rectangle 29"/>
          <p:cNvSpPr>
            <a:spLocks noChangeArrowheads="1"/>
          </p:cNvSpPr>
          <p:nvPr/>
        </p:nvSpPr>
        <p:spPr bwMode="auto">
          <a:xfrm>
            <a:off x="7699376" y="2116138"/>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đa</a:t>
            </a:r>
            <a:r>
              <a:rPr kumimoji="1" lang="en-US" altLang="en-US" sz="2400" b="1" dirty="0">
                <a:solidFill>
                  <a:schemeClr val="bg1"/>
                </a:solidFill>
                <a:latin typeface="+mj-lt"/>
              </a:rPr>
              <a:t> </a:t>
            </a:r>
            <a:r>
              <a:rPr kumimoji="1" lang="en-US" altLang="en-US" sz="2400" b="1" dirty="0" err="1">
                <a:solidFill>
                  <a:schemeClr val="bg1"/>
                </a:solidFill>
                <a:latin typeface="+mj-lt"/>
              </a:rPr>
              <a:t>dạng</a:t>
            </a:r>
            <a:endParaRPr kumimoji="1" lang="en-US" altLang="en-US" sz="2400" b="1" dirty="0">
              <a:solidFill>
                <a:schemeClr val="bg1"/>
              </a:solidFill>
              <a:latin typeface="+mj-lt"/>
            </a:endParaRPr>
          </a:p>
          <a:p>
            <a:pPr algn="ctr" eaLnBrk="1" hangingPunct="1"/>
            <a:endParaRPr lang="en-US" sz="2400" b="1" dirty="0">
              <a:solidFill>
                <a:srgbClr val="FEFEFE"/>
              </a:solidFill>
              <a:latin typeface="Arial" panose="020B0604020202020204" pitchFamily="34" charset="0"/>
            </a:endParaRPr>
          </a:p>
        </p:txBody>
      </p:sp>
      <p:sp>
        <p:nvSpPr>
          <p:cNvPr id="274446" name="Rectangle 30"/>
          <p:cNvSpPr>
            <a:spLocks noChangeArrowheads="1"/>
          </p:cNvSpPr>
          <p:nvPr/>
        </p:nvSpPr>
        <p:spPr bwMode="auto">
          <a:xfrm>
            <a:off x="5345113" y="4600575"/>
            <a:ext cx="167005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a:solidFill>
                  <a:schemeClr val="bg1"/>
                </a:solidFill>
                <a:latin typeface="Arial" panose="020B0604020202020204" pitchFamily="34" charset="0"/>
              </a:rPr>
              <a:t>Tính </a:t>
            </a:r>
          </a:p>
          <a:p>
            <a:pPr algn="ctr" eaLnBrk="1" hangingPunct="1"/>
            <a:r>
              <a:rPr kumimoji="1" lang="en-US" altLang="en-US" sz="2400" b="1">
                <a:solidFill>
                  <a:schemeClr val="bg1"/>
                </a:solidFill>
                <a:latin typeface="Arial" panose="020B0604020202020204" pitchFamily="34" charset="0"/>
              </a:rPr>
              <a:t>chất</a:t>
            </a:r>
          </a:p>
          <a:p>
            <a:pPr algn="ctr" eaLnBrk="1" hangingPunct="1"/>
            <a:r>
              <a:rPr kumimoji="1" lang="en-US" altLang="en-US" sz="2400" b="1">
                <a:solidFill>
                  <a:schemeClr val="bg1"/>
                </a:solidFill>
                <a:latin typeface="Arial" panose="020B0604020202020204" pitchFamily="34" charset="0"/>
              </a:rPr>
              <a:t> của mâu thuẫn</a:t>
            </a:r>
          </a:p>
        </p:txBody>
      </p:sp>
      <p:sp>
        <p:nvSpPr>
          <p:cNvPr id="274447" name="Rectangle 1"/>
          <p:cNvSpPr>
            <a:spLocks noChangeArrowheads="1"/>
          </p:cNvSpPr>
          <p:nvPr/>
        </p:nvSpPr>
        <p:spPr bwMode="auto">
          <a:xfrm>
            <a:off x="2740025" y="293689"/>
            <a:ext cx="68453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altLang="en-US" sz="2800" b="1">
                <a:solidFill>
                  <a:srgbClr val="C00000"/>
                </a:solidFill>
                <a:latin typeface="Arial" panose="020B0604020202020204" pitchFamily="34" charset="0"/>
              </a:rPr>
              <a:t>Các tính chất  của mâu thuẫn</a:t>
            </a:r>
          </a:p>
        </p:txBody>
      </p:sp>
    </p:spTree>
    <p:extLst>
      <p:ext uri="{BB962C8B-B14F-4D97-AF65-F5344CB8AC3E}">
        <p14:creationId xmlns:p14="http://schemas.microsoft.com/office/powerpoint/2010/main" val="2901659472"/>
      </p:ext>
    </p:extLst>
  </p:cSld>
  <p:clrMapOvr>
    <a:masterClrMapping/>
  </p:clrMapOvr>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4294967295"/>
          </p:nvPr>
        </p:nvSpPr>
        <p:spPr>
          <a:xfrm>
            <a:off x="2346325" y="6459539"/>
            <a:ext cx="1854200" cy="365125"/>
          </a:xfrm>
          <a:prstGeom prst="rect">
            <a:avLst/>
          </a:prstGeom>
        </p:spPr>
        <p:txBody>
          <a:bodyPr/>
          <a:lstStyle/>
          <a:p>
            <a:pPr algn="l">
              <a:defRPr/>
            </a:pPr>
            <a:r>
              <a:rPr lang="en-US" cap="none">
                <a:solidFill>
                  <a:srgbClr val="1F5281"/>
                </a:solidFill>
              </a:rPr>
              <a:t>Company Logo</a:t>
            </a:r>
          </a:p>
        </p:txBody>
      </p:sp>
      <p:sp>
        <p:nvSpPr>
          <p:cNvPr id="5" name="Date Placeholder 4"/>
          <p:cNvSpPr>
            <a:spLocks noGrp="1"/>
          </p:cNvSpPr>
          <p:nvPr>
            <p:ph type="dt" sz="quarter" idx="10"/>
          </p:nvPr>
        </p:nvSpPr>
        <p:spPr>
          <a:xfrm>
            <a:off x="8948738" y="6459539"/>
            <a:ext cx="984250" cy="365125"/>
          </a:xfrm>
        </p:spPr>
        <p:txBody>
          <a:bodyPr/>
          <a:lstStyle/>
          <a:p>
            <a:pPr algn="r">
              <a:defRPr/>
            </a:pPr>
            <a:r>
              <a:rPr lang="en-US" sz="788">
                <a:solidFill>
                  <a:srgbClr val="1F5281"/>
                </a:solidFill>
              </a:rPr>
              <a:t>www.themegallery.com</a:t>
            </a:r>
          </a:p>
        </p:txBody>
      </p:sp>
      <p:sp>
        <p:nvSpPr>
          <p:cNvPr id="6" name="Rectangle 1"/>
          <p:cNvSpPr>
            <a:spLocks noChangeArrowheads="1"/>
          </p:cNvSpPr>
          <p:nvPr/>
        </p:nvSpPr>
        <p:spPr bwMode="auto">
          <a:xfrm>
            <a:off x="2332039" y="633414"/>
            <a:ext cx="757078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ctr">
              <a:buFont typeface="Wingdings" panose="05000000000000000000" pitchFamily="2" charset="2"/>
              <a:buChar char="ü"/>
              <a:defRPr/>
            </a:pPr>
            <a:r>
              <a:rPr lang="en-US" sz="2800" b="1" kern="0" dirty="0" err="1">
                <a:solidFill>
                  <a:srgbClr val="D60093"/>
                </a:solidFill>
                <a:latin typeface="Arial" panose="020B0604020202020204" pitchFamily="34" charset="0"/>
              </a:rPr>
              <a:t>Phân</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loại</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mâu</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thuẫn</a:t>
            </a:r>
            <a:endParaRPr lang="en-US" sz="2800" b="1" kern="0" dirty="0">
              <a:solidFill>
                <a:srgbClr val="D60093"/>
              </a:solidFill>
              <a:latin typeface="Arial" panose="020B0604020202020204" pitchFamily="34" charset="0"/>
            </a:endParaRPr>
          </a:p>
        </p:txBody>
      </p:sp>
      <p:grpSp>
        <p:nvGrpSpPr>
          <p:cNvPr id="275461" name="Group 1"/>
          <p:cNvGrpSpPr>
            <a:grpSpLocks/>
          </p:cNvGrpSpPr>
          <p:nvPr/>
        </p:nvGrpSpPr>
        <p:grpSpPr bwMode="auto">
          <a:xfrm>
            <a:off x="1703388" y="2100264"/>
            <a:ext cx="8718550" cy="3921125"/>
            <a:chOff x="740591" y="2432383"/>
            <a:chExt cx="11016734" cy="2967026"/>
          </a:xfrm>
        </p:grpSpPr>
        <p:sp>
          <p:nvSpPr>
            <p:cNvPr id="3" name="Freeform: Shape 2">
              <a:extLst>
                <a:ext uri="{FF2B5EF4-FFF2-40B4-BE49-F238E27FC236}"/>
              </a:extLst>
            </p:cNvPr>
            <p:cNvSpPr/>
            <p:nvPr/>
          </p:nvSpPr>
          <p:spPr>
            <a:xfrm>
              <a:off x="740591"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989B15"/>
            </a:solidFill>
          </p:spPr>
          <p:style>
            <a:lnRef idx="0">
              <a:schemeClr val="accent5">
                <a:hueOff val="0"/>
                <a:satOff val="0"/>
                <a:lumOff val="0"/>
                <a:alphaOff val="0"/>
              </a:schemeClr>
            </a:lnRef>
            <a:fillRef idx="1">
              <a:schemeClr val="accent5">
                <a:hueOff val="0"/>
                <a:satOff val="0"/>
                <a:lumOff val="0"/>
                <a:alphaOff val="0"/>
              </a:schemeClr>
            </a:fillRef>
            <a:effectRef idx="2">
              <a:schemeClr val="accent5">
                <a:hueOff val="0"/>
                <a:satOff val="0"/>
                <a:lumOff val="0"/>
                <a:alphaOff val="0"/>
              </a:schemeClr>
            </a:effectRef>
            <a:fontRef idx="minor">
              <a:schemeClr val="lt1"/>
            </a:fontRef>
          </p:style>
          <p:txBody>
            <a:bodyPr lIns="106680" tIns="60960" rIns="106680" bIns="60960" spcCol="1270" anchor="ctr"/>
            <a:lstStyle/>
            <a:p>
              <a:pPr algn="ctr" defTabSz="66675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tồn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tại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phát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triển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hiện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tượng</a:t>
              </a:r>
              <a:endParaRPr lang="en-US" sz="2000" b="1" dirty="0">
                <a:solidFill>
                  <a:schemeClr val="bg1"/>
                </a:solidFill>
                <a:latin typeface="Arial" panose="020B0604020202020204" pitchFamily="34" charset="0"/>
                <a:cs typeface="Arial" panose="020B0604020202020204" pitchFamily="34" charset="0"/>
              </a:endParaRPr>
            </a:p>
          </p:txBody>
        </p:sp>
        <p:sp>
          <p:nvSpPr>
            <p:cNvPr id="7" name="Freeform: Shape 6">
              <a:extLst>
                <a:ext uri="{FF2B5EF4-FFF2-40B4-BE49-F238E27FC236}"/>
              </a:extLst>
            </p:cNvPr>
            <p:cNvSpPr/>
            <p:nvPr/>
          </p:nvSpPr>
          <p:spPr>
            <a:xfrm>
              <a:off x="74460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chemeClr val="accent2"/>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không</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p:txBody>
        </p:sp>
        <p:sp>
          <p:nvSpPr>
            <p:cNvPr id="9" name="Freeform: Shape 8">
              <a:extLst>
                <a:ext uri="{FF2B5EF4-FFF2-40B4-BE49-F238E27FC236}"/>
              </a:extLst>
            </p:cNvPr>
            <p:cNvSpPr/>
            <p:nvPr/>
          </p:nvSpPr>
          <p:spPr>
            <a:xfrm>
              <a:off x="3562977"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FF0066"/>
            </a:solidFill>
          </p:spPr>
          <p:style>
            <a:lnRef idx="0">
              <a:schemeClr val="accent5">
                <a:hueOff val="-1964395"/>
                <a:satOff val="25470"/>
                <a:lumOff val="-11372"/>
                <a:alphaOff val="0"/>
              </a:schemeClr>
            </a:lnRef>
            <a:fillRef idx="1">
              <a:schemeClr val="accent5">
                <a:hueOff val="-1964395"/>
                <a:satOff val="25470"/>
                <a:lumOff val="-11372"/>
                <a:alphaOff val="0"/>
              </a:schemeClr>
            </a:fillRef>
            <a:effectRef idx="2">
              <a:schemeClr val="accent5">
                <a:hueOff val="-1964395"/>
                <a:satOff val="25470"/>
                <a:lumOff val="-11372"/>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vai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trò</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mâu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thuẫn</a:t>
              </a:r>
              <a:endParaRPr lang="en-US" sz="2000" b="1" dirty="0">
                <a:solidFill>
                  <a:schemeClr val="bg1"/>
                </a:solidFill>
                <a:latin typeface="Arial" panose="020B0604020202020204" pitchFamily="34" charset="0"/>
                <a:cs typeface="Arial" panose="020B0604020202020204" pitchFamily="34" charset="0"/>
              </a:endParaRPr>
            </a:p>
          </p:txBody>
        </p:sp>
        <p:sp>
          <p:nvSpPr>
            <p:cNvPr id="10" name="Freeform: Shape 9">
              <a:extLst>
                <a:ext uri="{FF2B5EF4-FFF2-40B4-BE49-F238E27FC236}"/>
              </a:extLst>
            </p:cNvPr>
            <p:cNvSpPr/>
            <p:nvPr/>
          </p:nvSpPr>
          <p:spPr>
            <a:xfrm>
              <a:off x="358504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D60093"/>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2046555"/>
                <a:satOff val="6983"/>
                <a:lumOff val="-1812"/>
                <a:alphaOff val="0"/>
              </a:schemeClr>
            </a:lnRef>
            <a:fillRef idx="1">
              <a:schemeClr val="accent5">
                <a:tint val="40000"/>
                <a:alpha val="90000"/>
                <a:hueOff val="-2046555"/>
                <a:satOff val="6983"/>
                <a:lumOff val="-1812"/>
                <a:alphaOff val="0"/>
              </a:schemeClr>
            </a:fillRef>
            <a:effectRef idx="0">
              <a:schemeClr val="accent5">
                <a:tint val="40000"/>
                <a:alpha val="90000"/>
                <a:hueOff val="-2046555"/>
                <a:satOff val="6983"/>
                <a:lumOff val="-1812"/>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chủ</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thứ</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p:txBody>
        </p:sp>
        <p:sp>
          <p:nvSpPr>
            <p:cNvPr id="11" name="Freeform: Shape 10">
              <a:extLst>
                <a:ext uri="{FF2B5EF4-FFF2-40B4-BE49-F238E27FC236}"/>
              </a:extLst>
            </p:cNvPr>
            <p:cNvSpPr/>
            <p:nvPr/>
          </p:nvSpPr>
          <p:spPr>
            <a:xfrm>
              <a:off x="640341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3928791"/>
                <a:satOff val="50940"/>
                <a:lumOff val="-22744"/>
                <a:alphaOff val="0"/>
              </a:schemeClr>
            </a:lnRef>
            <a:fillRef idx="1">
              <a:schemeClr val="accent5">
                <a:hueOff val="-3928791"/>
                <a:satOff val="50940"/>
                <a:lumOff val="-22744"/>
                <a:alphaOff val="0"/>
              </a:schemeClr>
            </a:fillRef>
            <a:effectRef idx="2">
              <a:schemeClr val="accent5">
                <a:hueOff val="-3928791"/>
                <a:satOff val="50940"/>
                <a:lumOff val="-22744"/>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hệ</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giữa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các</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mặt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đối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lập</a:t>
              </a:r>
              <a:endParaRPr lang="en-US" sz="2000" b="1" dirty="0">
                <a:solidFill>
                  <a:schemeClr val="bg1"/>
                </a:solidFill>
                <a:latin typeface="Arial" panose="020B0604020202020204" pitchFamily="34" charset="0"/>
                <a:cs typeface="Arial" panose="020B0604020202020204" pitchFamily="34" charset="0"/>
              </a:endParaRPr>
            </a:p>
          </p:txBody>
        </p:sp>
        <p:sp>
          <p:nvSpPr>
            <p:cNvPr id="12" name="Freeform: Shape 11">
              <a:extLst>
                <a:ext uri="{FF2B5EF4-FFF2-40B4-BE49-F238E27FC236}"/>
              </a:extLst>
            </p:cNvPr>
            <p:cNvSpPr/>
            <p:nvPr/>
          </p:nvSpPr>
          <p:spPr>
            <a:xfrm>
              <a:off x="642548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4093109"/>
                <a:satOff val="13966"/>
                <a:lumOff val="-3624"/>
                <a:alphaOff val="0"/>
              </a:schemeClr>
            </a:lnRef>
            <a:fillRef idx="1">
              <a:schemeClr val="accent5">
                <a:tint val="40000"/>
                <a:alpha val="90000"/>
                <a:hueOff val="-4093109"/>
                <a:satOff val="13966"/>
                <a:lumOff val="-3624"/>
                <a:alphaOff val="0"/>
              </a:schemeClr>
            </a:fillRef>
            <a:effectRef idx="0">
              <a:schemeClr val="accent5">
                <a:tint val="40000"/>
                <a:alpha val="90000"/>
                <a:hueOff val="-4093109"/>
                <a:satOff val="13966"/>
                <a:lumOff val="-3624"/>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trong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ngoài</a:t>
              </a:r>
              <a:endParaRPr lang="en-US" sz="2000" dirty="0">
                <a:solidFill>
                  <a:srgbClr val="333399"/>
                </a:solidFill>
                <a:latin typeface="Arial" panose="020B0604020202020204" pitchFamily="34" charset="0"/>
                <a:cs typeface="Arial" panose="020B0604020202020204" pitchFamily="34" charset="0"/>
              </a:endParaRPr>
            </a:p>
          </p:txBody>
        </p:sp>
        <p:sp>
          <p:nvSpPr>
            <p:cNvPr id="13" name="Freeform: Shape 12">
              <a:extLst>
                <a:ext uri="{FF2B5EF4-FFF2-40B4-BE49-F238E27FC236}"/>
              </a:extLst>
            </p:cNvPr>
            <p:cNvSpPr/>
            <p:nvPr/>
          </p:nvSpPr>
          <p:spPr>
            <a:xfrm>
              <a:off x="924385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5893185"/>
                <a:satOff val="76410"/>
                <a:lumOff val="-34116"/>
                <a:alphaOff val="0"/>
              </a:schemeClr>
            </a:lnRef>
            <a:fillRef idx="1">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lIns="96012" tIns="54864" rIns="96012" bIns="54864" spcCol="1270" anchor="ctr"/>
            <a:lstStyle/>
            <a:p>
              <a:pPr algn="ctr" defTabSz="600075">
                <a:lnSpc>
                  <a:spcPct val="90000"/>
                </a:lnSpc>
                <a:spcAft>
                  <a:spcPct val="35000"/>
                </a:spcAft>
                <a:defRPr/>
              </a:pPr>
              <a:r>
                <a:rPr lang="en-US" sz="2000" b="1" dirty="0" err="1">
                  <a:solidFill>
                    <a:srgbClr val="FFFFFF"/>
                  </a:solidFill>
                  <a:latin typeface="Arial" panose="020B0604020202020204" pitchFamily="34" charset="0"/>
                  <a:cs typeface="Arial" panose="020B0604020202020204" pitchFamily="34" charset="0"/>
                </a:rPr>
                <a:t>Căn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cứ</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vào</a:t>
              </a:r>
              <a:r>
                <a:rPr lang="en-US" sz="2000" b="1" dirty="0">
                  <a:solidFill>
                    <a:srgbClr val="FFFFFF"/>
                  </a:solidFill>
                  <a:latin typeface="Arial" panose="020B0604020202020204" pitchFamily="34" charset="0"/>
                  <a:cs typeface="Arial" panose="020B0604020202020204" pitchFamily="34" charset="0"/>
                </a:rPr>
                <a:t> t/c </a:t>
              </a:r>
              <a:r>
                <a:rPr lang="en-US" sz="2000" b="1" dirty="0" err="1">
                  <a:solidFill>
                    <a:srgbClr val="FFFFFF"/>
                  </a:solidFill>
                  <a:latin typeface="Arial" panose="020B0604020202020204" pitchFamily="34" charset="0"/>
                  <a:cs typeface="Arial" panose="020B0604020202020204" pitchFamily="34" charset="0"/>
                </a:rPr>
                <a:t>lợi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ích</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cơ</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bản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đối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lập</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nhau</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trong</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quan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hệ</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giai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cấp</a:t>
              </a:r>
              <a:endParaRPr lang="en-US" sz="2000" b="1" dirty="0">
                <a:solidFill>
                  <a:srgbClr val="FFFFFF"/>
                </a:solidFill>
                <a:latin typeface="Arial" panose="020B0604020202020204" pitchFamily="34" charset="0"/>
                <a:cs typeface="Arial" panose="020B0604020202020204" pitchFamily="34" charset="0"/>
              </a:endParaRPr>
            </a:p>
          </p:txBody>
        </p:sp>
        <p:sp>
          <p:nvSpPr>
            <p:cNvPr id="14" name="Freeform: Shape 13">
              <a:extLst>
                <a:ext uri="{FF2B5EF4-FFF2-40B4-BE49-F238E27FC236}"/>
              </a:extLst>
            </p:cNvPr>
            <p:cNvSpPr/>
            <p:nvPr/>
          </p:nvSpPr>
          <p:spPr>
            <a:xfrm>
              <a:off x="9265922"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rgbClr val="FF0066"/>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6139664"/>
                <a:satOff val="20949"/>
                <a:lumOff val="-5436"/>
                <a:alphaOff val="0"/>
              </a:schemeClr>
            </a:lnRef>
            <a:fillRef idx="1">
              <a:schemeClr val="accent5">
                <a:tint val="40000"/>
                <a:alpha val="90000"/>
                <a:hueOff val="-6139664"/>
                <a:satOff val="20949"/>
                <a:lumOff val="-5436"/>
                <a:alphaOff val="0"/>
              </a:schemeClr>
            </a:fillRef>
            <a:effectRef idx="0">
              <a:schemeClr val="accent5">
                <a:tint val="40000"/>
                <a:alpha val="90000"/>
                <a:hueOff val="-6139664"/>
                <a:satOff val="20949"/>
                <a:lumOff val="-5436"/>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không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3627799065"/>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2"/>
          <p:cNvSpPr>
            <a:spLocks noGrp="1" noChangeArrowheads="1"/>
          </p:cNvSpPr>
          <p:nvPr>
            <p:ph type="title"/>
          </p:nvPr>
        </p:nvSpPr>
        <p:spPr>
          <a:xfrm>
            <a:off x="2082800" y="679451"/>
            <a:ext cx="8064500" cy="981075"/>
          </a:xfrm>
        </p:spPr>
        <p:txBody>
          <a:bodyPr/>
          <a:lstStyle/>
          <a:p>
            <a:pPr algn="ctr" eaLnBrk="1" hangingPunct="1">
              <a:defRPr/>
            </a:pPr>
            <a:r>
              <a:rPr lang="en-US" altLang="en-US" sz="2400" dirty="0" err="1">
                <a:solidFill>
                  <a:srgbClr val="333399"/>
                </a:solidFill>
                <a:latin typeface="Arial" panose="020B0604020202020204" pitchFamily="34" charset="0"/>
                <a:cs typeface="Arial" panose="020B0604020202020204" pitchFamily="34" charset="0"/>
              </a:rPr>
              <a:t>Mâu</a:t>
            </a:r>
            <a:r>
              <a:rPr lang="en-US" altLang="en-US" sz="2400" dirty="0">
                <a:solidFill>
                  <a:srgbClr val="333399"/>
                </a:solidFill>
                <a:latin typeface="Arial" panose="020B0604020202020204" pitchFamily="34" charset="0"/>
                <a:cs typeface="Arial" panose="020B0604020202020204" pitchFamily="34" charset="0"/>
              </a:rPr>
              <a:t> </a:t>
            </a:r>
            <a:r>
              <a:rPr lang="en-US" altLang="en-US" sz="2400" dirty="0" err="1">
                <a:solidFill>
                  <a:srgbClr val="333399"/>
                </a:solidFill>
                <a:latin typeface="Arial" panose="020B0604020202020204" pitchFamily="34" charset="0"/>
                <a:cs typeface="Arial" panose="020B0604020202020204" pitchFamily="34" charset="0"/>
              </a:rPr>
              <a:t>thuẫn</a:t>
            </a:r>
            <a:r>
              <a:rPr lang="en-US" altLang="en-US" sz="2400" dirty="0">
                <a:solidFill>
                  <a:srgbClr val="333399"/>
                </a:solidFill>
                <a:latin typeface="Arial" panose="020B0604020202020204" pitchFamily="34" charset="0"/>
                <a:cs typeface="Arial" panose="020B0604020202020204" pitchFamily="34" charset="0"/>
              </a:rPr>
              <a:t> l</a:t>
            </a:r>
            <a:r>
              <a:rPr lang="vi-VN" altLang="en-US" sz="2400" dirty="0">
                <a:solidFill>
                  <a:srgbClr val="333399"/>
                </a:solidFill>
                <a:latin typeface="Arial" panose="020B0604020202020204" pitchFamily="34" charset="0"/>
                <a:cs typeface="Arial" panose="020B0604020202020204" pitchFamily="34" charset="0"/>
              </a:rPr>
              <a:t>à nguồn gốc và động lực của</a:t>
            </a:r>
            <a:r>
              <a:rPr lang="en-US" altLang="en-US" sz="2400" dirty="0">
                <a:solidFill>
                  <a:srgbClr val="333399"/>
                </a:solidFill>
                <a:latin typeface="Arial" panose="020B0604020202020204" pitchFamily="34" charset="0"/>
                <a:cs typeface="Arial" panose="020B0604020202020204" pitchFamily="34" charset="0"/>
              </a:rPr>
              <a:t> </a:t>
            </a:r>
            <a:r>
              <a:rPr lang="vi-VN" altLang="en-US" sz="2400" dirty="0">
                <a:solidFill>
                  <a:srgbClr val="333399"/>
                </a:solidFill>
                <a:latin typeface="Arial" panose="020B0604020202020204" pitchFamily="34" charset="0"/>
                <a:cs typeface="Arial" panose="020B0604020202020204" pitchFamily="34" charset="0"/>
              </a:rPr>
              <a:t>mọi quá trình vận động và phát triển</a:t>
            </a:r>
          </a:p>
        </p:txBody>
      </p:sp>
      <p:sp>
        <p:nvSpPr>
          <p:cNvPr id="119811" name="Text Box 4"/>
          <p:cNvSpPr txBox="1">
            <a:spLocks noChangeArrowheads="1"/>
          </p:cNvSpPr>
          <p:nvPr/>
        </p:nvSpPr>
        <p:spPr bwMode="auto">
          <a:xfrm>
            <a:off x="1701800" y="5429251"/>
            <a:ext cx="8828088"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r" eaLnBrk="1" hangingPunct="1">
              <a:spcBef>
                <a:spcPct val="0"/>
              </a:spcBef>
              <a:buFontTx/>
              <a:buNone/>
              <a:defRPr/>
            </a:pPr>
            <a:r>
              <a:rPr kumimoji="0" lang="vi-VN" altLang="en-US" sz="2000" b="1" dirty="0">
                <a:solidFill>
                  <a:srgbClr val="996600"/>
                </a:solidFill>
                <a:latin typeface="Arial" pitchFamily="34" charset="0"/>
              </a:rPr>
              <a:t>TƯƠNG TÁC GIỮA LỰC HÚT VÀ LỰC ĐẨY LÀM CHO CÁC HÀNH TINH </a:t>
            </a:r>
          </a:p>
          <a:p>
            <a:pPr algn="r" eaLnBrk="1" hangingPunct="1">
              <a:spcBef>
                <a:spcPct val="0"/>
              </a:spcBef>
              <a:buFontTx/>
              <a:buNone/>
              <a:defRPr/>
            </a:pPr>
            <a:r>
              <a:rPr kumimoji="0" lang="vi-VN" altLang="en-US" sz="2000" b="1" dirty="0">
                <a:solidFill>
                  <a:srgbClr val="996600"/>
                </a:solidFill>
                <a:latin typeface="Arial" pitchFamily="34" charset="0"/>
              </a:rPr>
              <a:t>KHÔNG NGỪNG CHUYỂN ĐỘNG THEO CÁC QUỸ ĐẠO NHẤT ĐỊNH</a:t>
            </a:r>
          </a:p>
        </p:txBody>
      </p:sp>
      <p:pic>
        <p:nvPicPr>
          <p:cNvPr id="727045" name="Picture 5" descr="HỆ HÀNH TINH MẶT TRỜ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3225" y="2017713"/>
            <a:ext cx="7011988" cy="321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14" name="Rectangle 1"/>
          <p:cNvSpPr>
            <a:spLocks noChangeArrowheads="1"/>
          </p:cNvSpPr>
          <p:nvPr/>
        </p:nvSpPr>
        <p:spPr bwMode="auto">
          <a:xfrm>
            <a:off x="1631951" y="1817688"/>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
        <p:nvSpPr>
          <p:cNvPr id="276486" name="Rectangle 1"/>
          <p:cNvSpPr>
            <a:spLocks noChangeArrowheads="1"/>
          </p:cNvSpPr>
          <p:nvPr/>
        </p:nvSpPr>
        <p:spPr bwMode="auto">
          <a:xfrm>
            <a:off x="3792538" y="196850"/>
            <a:ext cx="43799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sz="2800" b="1">
                <a:solidFill>
                  <a:srgbClr val="C00000"/>
                </a:solidFill>
                <a:latin typeface="Arial" panose="020B0604020202020204" pitchFamily="34" charset="0"/>
                <a:cs typeface="Calibri" panose="020F0502020204030204" pitchFamily="34" charset="0"/>
              </a:rPr>
              <a:t>Vai trò của mâu thuẫn</a:t>
            </a:r>
            <a:endParaRPr kumimoji="1" lang="en-US" sz="2800" b="1">
              <a:solidFill>
                <a:srgbClr val="C00000"/>
              </a:solidFill>
              <a:latin typeface="Arial" panose="020B0604020202020204" pitchFamily="34" charset="0"/>
            </a:endParaRPr>
          </a:p>
        </p:txBody>
      </p:sp>
    </p:spTree>
    <p:extLst>
      <p:ext uri="{BB962C8B-B14F-4D97-AF65-F5344CB8AC3E}">
        <p14:creationId xmlns:p14="http://schemas.microsoft.com/office/powerpoint/2010/main" val="29539610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9810"/>
                                        </p:tgtEl>
                                        <p:attrNameLst>
                                          <p:attrName>style.visibility</p:attrName>
                                        </p:attrNameLst>
                                      </p:cBhvr>
                                      <p:to>
                                        <p:strVal val="visible"/>
                                      </p:to>
                                    </p:set>
                                    <p:animEffect transition="in" filter="fade">
                                      <p:cBhvr>
                                        <p:cTn id="7" dur="1000"/>
                                        <p:tgtEl>
                                          <p:spTgt spid="119810"/>
                                        </p:tgtEl>
                                      </p:cBhvr>
                                    </p:animEffect>
                                    <p:anim calcmode="lin" valueType="num">
                                      <p:cBhvr>
                                        <p:cTn id="8" dur="1000" fill="hold"/>
                                        <p:tgtEl>
                                          <p:spTgt spid="119810"/>
                                        </p:tgtEl>
                                        <p:attrNameLst>
                                          <p:attrName>ppt_x</p:attrName>
                                        </p:attrNameLst>
                                      </p:cBhvr>
                                      <p:tavLst>
                                        <p:tav tm="0">
                                          <p:val>
                                            <p:strVal val="#ppt_x"/>
                                          </p:val>
                                        </p:tav>
                                        <p:tav tm="100000">
                                          <p:val>
                                            <p:strVal val="#ppt_x"/>
                                          </p:val>
                                        </p:tav>
                                      </p:tavLst>
                                    </p:anim>
                                    <p:anim calcmode="lin" valueType="num">
                                      <p:cBhvr>
                                        <p:cTn id="9" dur="1000" fill="hold"/>
                                        <p:tgtEl>
                                          <p:spTgt spid="11981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9814"/>
                                        </p:tgtEl>
                                        <p:attrNameLst>
                                          <p:attrName>style.visibility</p:attrName>
                                        </p:attrNameLst>
                                      </p:cBhvr>
                                      <p:to>
                                        <p:strVal val="visible"/>
                                      </p:to>
                                    </p:set>
                                    <p:animEffect transition="in" filter="fade">
                                      <p:cBhvr>
                                        <p:cTn id="14" dur="1000"/>
                                        <p:tgtEl>
                                          <p:spTgt spid="119814"/>
                                        </p:tgtEl>
                                      </p:cBhvr>
                                    </p:animEffect>
                                    <p:anim calcmode="lin" valueType="num">
                                      <p:cBhvr>
                                        <p:cTn id="15" dur="1000" fill="hold"/>
                                        <p:tgtEl>
                                          <p:spTgt spid="119814"/>
                                        </p:tgtEl>
                                        <p:attrNameLst>
                                          <p:attrName>ppt_x</p:attrName>
                                        </p:attrNameLst>
                                      </p:cBhvr>
                                      <p:tavLst>
                                        <p:tav tm="0">
                                          <p:val>
                                            <p:strVal val="#ppt_x"/>
                                          </p:val>
                                        </p:tav>
                                        <p:tav tm="100000">
                                          <p:val>
                                            <p:strVal val="#ppt_x"/>
                                          </p:val>
                                        </p:tav>
                                      </p:tavLst>
                                    </p:anim>
                                    <p:anim calcmode="lin" valueType="num">
                                      <p:cBhvr>
                                        <p:cTn id="16" dur="1000" fill="hold"/>
                                        <p:tgtEl>
                                          <p:spTgt spid="11981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727045"/>
                                        </p:tgtEl>
                                        <p:attrNameLst>
                                          <p:attrName>style.visibility</p:attrName>
                                        </p:attrNameLst>
                                      </p:cBhvr>
                                      <p:to>
                                        <p:strVal val="visible"/>
                                      </p:to>
                                    </p:set>
                                    <p:animEffect transition="in" filter="fade">
                                      <p:cBhvr>
                                        <p:cTn id="21" dur="1000"/>
                                        <p:tgtEl>
                                          <p:spTgt spid="727045"/>
                                        </p:tgtEl>
                                      </p:cBhvr>
                                    </p:animEffect>
                                    <p:anim calcmode="lin" valueType="num">
                                      <p:cBhvr>
                                        <p:cTn id="22" dur="1000" fill="hold"/>
                                        <p:tgtEl>
                                          <p:spTgt spid="727045"/>
                                        </p:tgtEl>
                                        <p:attrNameLst>
                                          <p:attrName>ppt_x</p:attrName>
                                        </p:attrNameLst>
                                      </p:cBhvr>
                                      <p:tavLst>
                                        <p:tav tm="0">
                                          <p:val>
                                            <p:strVal val="#ppt_x"/>
                                          </p:val>
                                        </p:tav>
                                        <p:tav tm="100000">
                                          <p:val>
                                            <p:strVal val="#ppt_x"/>
                                          </p:val>
                                        </p:tav>
                                      </p:tavLst>
                                    </p:anim>
                                    <p:anim calcmode="lin" valueType="num">
                                      <p:cBhvr>
                                        <p:cTn id="23" dur="1000" fill="hold"/>
                                        <p:tgtEl>
                                          <p:spTgt spid="72704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9811"/>
                                        </p:tgtEl>
                                        <p:attrNameLst>
                                          <p:attrName>style.visibility</p:attrName>
                                        </p:attrNameLst>
                                      </p:cBhvr>
                                      <p:to>
                                        <p:strVal val="visible"/>
                                      </p:to>
                                    </p:set>
                                    <p:animEffect transition="in" filter="fade">
                                      <p:cBhvr>
                                        <p:cTn id="26" dur="1000"/>
                                        <p:tgtEl>
                                          <p:spTgt spid="119811"/>
                                        </p:tgtEl>
                                      </p:cBhvr>
                                    </p:animEffect>
                                    <p:anim calcmode="lin" valueType="num">
                                      <p:cBhvr>
                                        <p:cTn id="27" dur="1000" fill="hold"/>
                                        <p:tgtEl>
                                          <p:spTgt spid="119811"/>
                                        </p:tgtEl>
                                        <p:attrNameLst>
                                          <p:attrName>ppt_x</p:attrName>
                                        </p:attrNameLst>
                                      </p:cBhvr>
                                      <p:tavLst>
                                        <p:tav tm="0">
                                          <p:val>
                                            <p:strVal val="#ppt_x"/>
                                          </p:val>
                                        </p:tav>
                                        <p:tav tm="100000">
                                          <p:val>
                                            <p:strVal val="#ppt_x"/>
                                          </p:val>
                                        </p:tav>
                                      </p:tavLst>
                                    </p:anim>
                                    <p:anim calcmode="lin" valueType="num">
                                      <p:cBhvr>
                                        <p:cTn id="28" dur="1000" fill="hold"/>
                                        <p:tgtEl>
                                          <p:spTgt spid="1198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p:bldP spid="119811" grpId="0"/>
      <p:bldP spid="119814"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Slide Number Placeholder 3"/>
          <p:cNvSpPr>
            <a:spLocks noGrp="1"/>
          </p:cNvSpPr>
          <p:nvPr>
            <p:ph type="sldNum" sz="quarter" idx="4294967295"/>
          </p:nvPr>
        </p:nvSpPr>
        <p:spPr>
          <a:xfrm>
            <a:off x="8948738" y="6459539"/>
            <a:ext cx="984250" cy="365125"/>
          </a:xfrm>
          <a:prstGeom prst="rect">
            <a:avLst/>
          </a:prstGeom>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defRPr/>
            </a:pPr>
            <a:fld id="{42FC7813-E60F-47B7-8AB4-59F46CA7B946}" type="slidenum">
              <a:rPr lang="en-US" smtClean="0">
                <a:latin typeface="Arial" panose="020B0604020202020204" pitchFamily="34" charset="0"/>
              </a:rPr>
              <a:pPr>
                <a:defRPr/>
              </a:pPr>
              <a:t>112</a:t>
            </a:fld>
            <a:endParaRPr lang="en-US" smtClean="0">
              <a:latin typeface="Arial" panose="020B0604020202020204" pitchFamily="34" charset="0"/>
            </a:endParaRPr>
          </a:p>
        </p:txBody>
      </p:sp>
      <p:sp>
        <p:nvSpPr>
          <p:cNvPr id="5" name="Explosion 2 4"/>
          <p:cNvSpPr/>
          <p:nvPr/>
        </p:nvSpPr>
        <p:spPr>
          <a:xfrm>
            <a:off x="1774825" y="92075"/>
            <a:ext cx="3138488" cy="1100138"/>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508" name="TextBox 5"/>
          <p:cNvSpPr txBox="1">
            <a:spLocks noChangeArrowheads="1"/>
          </p:cNvSpPr>
          <p:nvPr/>
        </p:nvSpPr>
        <p:spPr bwMode="auto">
          <a:xfrm rot="-476200">
            <a:off x="2814638" y="381001"/>
            <a:ext cx="10588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800" b="1">
                <a:latin typeface="Times New Roman" panose="02020603050405020304" pitchFamily="18" charset="0"/>
                <a:cs typeface="Times New Roman" panose="02020603050405020304" pitchFamily="18" charset="0"/>
              </a:rPr>
              <a:t>Ví dụ </a:t>
            </a:r>
          </a:p>
        </p:txBody>
      </p:sp>
      <p:sp>
        <p:nvSpPr>
          <p:cNvPr id="277509" name="TextBox 6"/>
          <p:cNvSpPr txBox="1">
            <a:spLocks noChangeArrowheads="1"/>
          </p:cNvSpPr>
          <p:nvPr/>
        </p:nvSpPr>
        <p:spPr bwMode="auto">
          <a:xfrm>
            <a:off x="1893889" y="5084763"/>
            <a:ext cx="84613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2000">
                <a:solidFill>
                  <a:srgbClr val="660066"/>
                </a:solidFill>
                <a:latin typeface="Arial" panose="020B0604020202020204" pitchFamily="34" charset="0"/>
              </a:rPr>
              <a:t>Qúa trình phát triển của các giống loài (thực vật,động vật) là quá trình làm phát sinh giống loài mới từ giống loài cũ nhờ kết quả tất yếu của quá trình thống nhất, đấu tranh và chuyển của các mặt đối lập.</a:t>
            </a:r>
          </a:p>
        </p:txBody>
      </p:sp>
      <p:pic>
        <p:nvPicPr>
          <p:cNvPr id="277510"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93889" y="1268413"/>
            <a:ext cx="8461375" cy="359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13429925"/>
      </p:ext>
    </p:extLst>
  </p:cSld>
  <p:clrMapOvr>
    <a:masterClrMapping/>
  </p:clrMapOvr>
  <p:transition spd="slow"/>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8068" name="Picture 4" descr="Ảnh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70626" y="1125538"/>
            <a:ext cx="4024313"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728069" name="Picture 5" descr="Ảnh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2313" y="1125538"/>
            <a:ext cx="3744912"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120836" name="Text Box 6"/>
          <p:cNvSpPr txBox="1">
            <a:spLocks noChangeArrowheads="1"/>
          </p:cNvSpPr>
          <p:nvPr/>
        </p:nvSpPr>
        <p:spPr bwMode="auto">
          <a:xfrm>
            <a:off x="3017838" y="5589589"/>
            <a:ext cx="723900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2000" b="1" dirty="0">
                <a:solidFill>
                  <a:srgbClr val="660066"/>
                </a:solidFill>
                <a:latin typeface="Arial" pitchFamily="34" charset="0"/>
              </a:rPr>
              <a:t>Động lực khác nhau giữa</a:t>
            </a:r>
          </a:p>
          <a:p>
            <a:pPr algn="ctr" eaLnBrk="1" hangingPunct="1">
              <a:spcBef>
                <a:spcPct val="0"/>
              </a:spcBef>
              <a:buFontTx/>
              <a:buNone/>
              <a:defRPr/>
            </a:pPr>
            <a:r>
              <a:rPr kumimoji="0" lang="vi-VN" altLang="en-US" sz="2000" b="1" dirty="0">
                <a:solidFill>
                  <a:srgbClr val="660066"/>
                </a:solidFill>
                <a:latin typeface="Arial" pitchFamily="34" charset="0"/>
              </a:rPr>
              <a:t>Nền kinh tế tiểu nông và nền kinh tế thị trường</a:t>
            </a:r>
          </a:p>
        </p:txBody>
      </p:sp>
      <p:sp>
        <p:nvSpPr>
          <p:cNvPr id="120837" name="Rectangle 7"/>
          <p:cNvSpPr>
            <a:spLocks noChangeArrowheads="1"/>
          </p:cNvSpPr>
          <p:nvPr/>
        </p:nvSpPr>
        <p:spPr bwMode="auto">
          <a:xfrm>
            <a:off x="1706564" y="188913"/>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Tree>
    <p:extLst>
      <p:ext uri="{BB962C8B-B14F-4D97-AF65-F5344CB8AC3E}">
        <p14:creationId xmlns:p14="http://schemas.microsoft.com/office/powerpoint/2010/main" val="254678119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28069"/>
                                        </p:tgtEl>
                                        <p:attrNameLst>
                                          <p:attrName>style.visibility</p:attrName>
                                        </p:attrNameLst>
                                      </p:cBhvr>
                                      <p:to>
                                        <p:strVal val="visible"/>
                                      </p:to>
                                    </p:set>
                                    <p:animEffect transition="in" filter="fade">
                                      <p:cBhvr>
                                        <p:cTn id="7" dur="1000"/>
                                        <p:tgtEl>
                                          <p:spTgt spid="728069"/>
                                        </p:tgtEl>
                                      </p:cBhvr>
                                    </p:animEffect>
                                    <p:anim calcmode="lin" valueType="num">
                                      <p:cBhvr>
                                        <p:cTn id="8" dur="1000" fill="hold"/>
                                        <p:tgtEl>
                                          <p:spTgt spid="728069"/>
                                        </p:tgtEl>
                                        <p:attrNameLst>
                                          <p:attrName>ppt_x</p:attrName>
                                        </p:attrNameLst>
                                      </p:cBhvr>
                                      <p:tavLst>
                                        <p:tav tm="0">
                                          <p:val>
                                            <p:strVal val="#ppt_x"/>
                                          </p:val>
                                        </p:tav>
                                        <p:tav tm="100000">
                                          <p:val>
                                            <p:strVal val="#ppt_x"/>
                                          </p:val>
                                        </p:tav>
                                      </p:tavLst>
                                    </p:anim>
                                    <p:anim calcmode="lin" valueType="num">
                                      <p:cBhvr>
                                        <p:cTn id="9" dur="1000" fill="hold"/>
                                        <p:tgtEl>
                                          <p:spTgt spid="72806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20837"/>
                                        </p:tgtEl>
                                        <p:attrNameLst>
                                          <p:attrName>style.visibility</p:attrName>
                                        </p:attrNameLst>
                                      </p:cBhvr>
                                      <p:to>
                                        <p:strVal val="visible"/>
                                      </p:to>
                                    </p:set>
                                    <p:animEffect transition="in" filter="fade">
                                      <p:cBhvr>
                                        <p:cTn id="14" dur="1000"/>
                                        <p:tgtEl>
                                          <p:spTgt spid="120837"/>
                                        </p:tgtEl>
                                      </p:cBhvr>
                                    </p:animEffect>
                                    <p:anim calcmode="lin" valueType="num">
                                      <p:cBhvr>
                                        <p:cTn id="15" dur="1000" fill="hold"/>
                                        <p:tgtEl>
                                          <p:spTgt spid="120837"/>
                                        </p:tgtEl>
                                        <p:attrNameLst>
                                          <p:attrName>ppt_x</p:attrName>
                                        </p:attrNameLst>
                                      </p:cBhvr>
                                      <p:tavLst>
                                        <p:tav tm="0">
                                          <p:val>
                                            <p:strVal val="#ppt_x"/>
                                          </p:val>
                                        </p:tav>
                                        <p:tav tm="100000">
                                          <p:val>
                                            <p:strVal val="#ppt_x"/>
                                          </p:val>
                                        </p:tav>
                                      </p:tavLst>
                                    </p:anim>
                                    <p:anim calcmode="lin" valueType="num">
                                      <p:cBhvr>
                                        <p:cTn id="16" dur="1000" fill="hold"/>
                                        <p:tgtEl>
                                          <p:spTgt spid="120837"/>
                                        </p:tgtEl>
                                        <p:attrNameLst>
                                          <p:attrName>ppt_y</p:attrName>
                                        </p:attrNameLst>
                                      </p:cBhvr>
                                      <p:tavLst>
                                        <p:tav tm="0">
                                          <p:val>
                                            <p:strVal val="#ppt_y+.1"/>
                                          </p:val>
                                        </p:tav>
                                        <p:tav tm="100000">
                                          <p:val>
                                            <p:strVal val="#ppt_y"/>
                                          </p:val>
                                        </p:tav>
                                      </p:tavLst>
                                    </p:anim>
                                  </p:childTnLst>
                                </p:cTn>
                              </p:par>
                            </p:childTnLst>
                          </p:cTn>
                        </p:par>
                        <p:par>
                          <p:cTn id="17" fill="hold" nodeType="afterGroup">
                            <p:stCondLst>
                              <p:cond delay="1000"/>
                            </p:stCondLst>
                            <p:childTnLst>
                              <p:par>
                                <p:cTn id="18" presetID="29" presetClass="entr" presetSubtype="0" fill="hold" nodeType="afterEffect">
                                  <p:stCondLst>
                                    <p:cond delay="0"/>
                                  </p:stCondLst>
                                  <p:childTnLst>
                                    <p:set>
                                      <p:cBhvr>
                                        <p:cTn id="19" dur="1" fill="hold">
                                          <p:stCondLst>
                                            <p:cond delay="0"/>
                                          </p:stCondLst>
                                        </p:cTn>
                                        <p:tgtEl>
                                          <p:spTgt spid="728068"/>
                                        </p:tgtEl>
                                        <p:attrNameLst>
                                          <p:attrName>style.visibility</p:attrName>
                                        </p:attrNameLst>
                                      </p:cBhvr>
                                      <p:to>
                                        <p:strVal val="visible"/>
                                      </p:to>
                                    </p:set>
                                    <p:anim calcmode="lin" valueType="num">
                                      <p:cBhvr>
                                        <p:cTn id="20" dur="1000" fill="hold"/>
                                        <p:tgtEl>
                                          <p:spTgt spid="728068"/>
                                        </p:tgtEl>
                                        <p:attrNameLst>
                                          <p:attrName>ppt_x</p:attrName>
                                        </p:attrNameLst>
                                      </p:cBhvr>
                                      <p:tavLst>
                                        <p:tav tm="0">
                                          <p:val>
                                            <p:strVal val="#ppt_x-.2"/>
                                          </p:val>
                                        </p:tav>
                                        <p:tav tm="100000">
                                          <p:val>
                                            <p:strVal val="#ppt_x"/>
                                          </p:val>
                                        </p:tav>
                                      </p:tavLst>
                                    </p:anim>
                                    <p:anim calcmode="lin" valueType="num">
                                      <p:cBhvr>
                                        <p:cTn id="21" dur="1000" fill="hold"/>
                                        <p:tgtEl>
                                          <p:spTgt spid="728068"/>
                                        </p:tgtEl>
                                        <p:attrNameLst>
                                          <p:attrName>ppt_y</p:attrName>
                                        </p:attrNameLst>
                                      </p:cBhvr>
                                      <p:tavLst>
                                        <p:tav tm="0">
                                          <p:val>
                                            <p:strVal val="#ppt_y"/>
                                          </p:val>
                                        </p:tav>
                                        <p:tav tm="100000">
                                          <p:val>
                                            <p:strVal val="#ppt_y"/>
                                          </p:val>
                                        </p:tav>
                                      </p:tavLst>
                                    </p:anim>
                                    <p:animEffect transition="in" filter="wipe(right)" prLst="gradientSize: 0.1">
                                      <p:cBhvr>
                                        <p:cTn id="22" dur="1000"/>
                                        <p:tgtEl>
                                          <p:spTgt spid="7280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0836"/>
                                        </p:tgtEl>
                                        <p:attrNameLst>
                                          <p:attrName>style.visibility</p:attrName>
                                        </p:attrNameLst>
                                      </p:cBhvr>
                                      <p:to>
                                        <p:strVal val="visible"/>
                                      </p:to>
                                    </p:set>
                                    <p:animEffect transition="in" filter="fade">
                                      <p:cBhvr>
                                        <p:cTn id="27" dur="1000"/>
                                        <p:tgtEl>
                                          <p:spTgt spid="120836"/>
                                        </p:tgtEl>
                                      </p:cBhvr>
                                    </p:animEffect>
                                    <p:anim calcmode="lin" valueType="num">
                                      <p:cBhvr>
                                        <p:cTn id="28" dur="1000" fill="hold"/>
                                        <p:tgtEl>
                                          <p:spTgt spid="120836"/>
                                        </p:tgtEl>
                                        <p:attrNameLst>
                                          <p:attrName>ppt_x</p:attrName>
                                        </p:attrNameLst>
                                      </p:cBhvr>
                                      <p:tavLst>
                                        <p:tav tm="0">
                                          <p:val>
                                            <p:strVal val="#ppt_x"/>
                                          </p:val>
                                        </p:tav>
                                        <p:tav tm="100000">
                                          <p:val>
                                            <p:strVal val="#ppt_x"/>
                                          </p:val>
                                        </p:tav>
                                      </p:tavLst>
                                    </p:anim>
                                    <p:anim calcmode="lin" valueType="num">
                                      <p:cBhvr>
                                        <p:cTn id="29" dur="1000" fill="hold"/>
                                        <p:tgtEl>
                                          <p:spTgt spid="1208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36" grpId="0"/>
      <p:bldP spid="120837"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Text Box 4"/>
          <p:cNvSpPr txBox="1">
            <a:spLocks noChangeArrowheads="1"/>
          </p:cNvSpPr>
          <p:nvPr/>
        </p:nvSpPr>
        <p:spPr bwMode="auto">
          <a:xfrm>
            <a:off x="2347914" y="5661026"/>
            <a:ext cx="71405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1800" b="1" dirty="0">
                <a:solidFill>
                  <a:srgbClr val="3333CC"/>
                </a:solidFill>
                <a:latin typeface="Arial" pitchFamily="34" charset="0"/>
              </a:rPr>
              <a:t>ĐẤU TRANH GIAI CẤP LÀ ĐỘNG LỰC PHÁT TRIỂN CỦA XÃ HỘI</a:t>
            </a:r>
          </a:p>
        </p:txBody>
      </p:sp>
      <p:pic>
        <p:nvPicPr>
          <p:cNvPr id="279555" name="Picture 5" descr="11-Dien Smolny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6175" y="1052513"/>
            <a:ext cx="4186238"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79556" name="Picture 6" descr="15-CM Pha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47850" y="1052513"/>
            <a:ext cx="4070350"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83653" name="Text Box 7"/>
          <p:cNvSpPr txBox="1">
            <a:spLocks noChangeArrowheads="1"/>
          </p:cNvSpPr>
          <p:nvPr/>
        </p:nvSpPr>
        <p:spPr bwMode="auto">
          <a:xfrm>
            <a:off x="2952750" y="4886326"/>
            <a:ext cx="6502400" cy="377825"/>
          </a:xfrm>
          <a:prstGeom prst="rect">
            <a:avLst/>
          </a:prstGeom>
          <a:noFill/>
          <a:ln w="9525">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defRPr/>
            </a:pPr>
            <a:r>
              <a:rPr kumimoji="0" lang="vi-VN" altLang="en-US" sz="1800" dirty="0">
                <a:solidFill>
                  <a:srgbClr val="660066"/>
                </a:solidFill>
                <a:latin typeface="Arial" pitchFamily="34" charset="0"/>
              </a:rPr>
              <a:t>Thất bại của Công xã Pari và thăng lợi của CM tháng X - 1917</a:t>
            </a:r>
          </a:p>
        </p:txBody>
      </p:sp>
      <p:sp>
        <p:nvSpPr>
          <p:cNvPr id="283654" name="Rectangle 7"/>
          <p:cNvSpPr>
            <a:spLocks noChangeArrowheads="1"/>
          </p:cNvSpPr>
          <p:nvPr/>
        </p:nvSpPr>
        <p:spPr bwMode="auto">
          <a:xfrm>
            <a:off x="1692276" y="225425"/>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a:solidFill>
                  <a:srgbClr val="FF0000"/>
                </a:solidFill>
                <a:latin typeface="Arial" pitchFamily="34" charset="0"/>
              </a:rPr>
              <a:t>Ví dụ</a:t>
            </a:r>
            <a:r>
              <a:rPr lang="en-US" altLang="en-US" b="1">
                <a:solidFill>
                  <a:srgbClr val="FF0000"/>
                </a:solidFill>
                <a:latin typeface="Arial" pitchFamily="34" charset="0"/>
              </a:rPr>
              <a:t>:</a:t>
            </a:r>
            <a:r>
              <a:rPr lang="en-US" altLang="en-US" b="1">
                <a:solidFill>
                  <a:srgbClr val="000000"/>
                </a:solidFill>
                <a:latin typeface="Arial" pitchFamily="34" charset="0"/>
              </a:rPr>
              <a:t> </a:t>
            </a:r>
          </a:p>
        </p:txBody>
      </p:sp>
    </p:spTree>
    <p:extLst>
      <p:ext uri="{BB962C8B-B14F-4D97-AF65-F5344CB8AC3E}">
        <p14:creationId xmlns:p14="http://schemas.microsoft.com/office/powerpoint/2010/main" val="3580878172"/>
      </p:ext>
    </p:extLst>
  </p:cSld>
  <p:clrMapOvr>
    <a:masterClrMapping/>
  </p:clrMapOvr>
  <p:transition spd="slow"/>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AutoShape 30"/>
          <p:cNvSpPr>
            <a:spLocks noChangeArrowheads="1"/>
          </p:cNvSpPr>
          <p:nvPr/>
        </p:nvSpPr>
        <p:spPr bwMode="gray">
          <a:xfrm>
            <a:off x="2819400" y="1194593"/>
            <a:ext cx="8534400" cy="5497513"/>
          </a:xfrm>
          <a:prstGeom prst="roundRect">
            <a:avLst>
              <a:gd name="adj" fmla="val 4657"/>
            </a:avLst>
          </a:prstGeom>
          <a:solidFill>
            <a:schemeClr val="bg1">
              <a:alpha val="50195"/>
            </a:schemeClr>
          </a:solidFill>
          <a:ln w="3175">
            <a:solidFill>
              <a:srgbClr val="000000">
                <a:alpha val="30196"/>
              </a:srgbClr>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80579" name="Freeform 4"/>
          <p:cNvSpPr>
            <a:spLocks/>
          </p:cNvSpPr>
          <p:nvPr/>
        </p:nvSpPr>
        <p:spPr bwMode="gray">
          <a:xfrm>
            <a:off x="2457451" y="1989139"/>
            <a:ext cx="1520825" cy="206375"/>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3" name="Rectangle 5"/>
          <p:cNvSpPr>
            <a:spLocks noChangeArrowheads="1"/>
          </p:cNvSpPr>
          <p:nvPr/>
        </p:nvSpPr>
        <p:spPr bwMode="gray">
          <a:xfrm>
            <a:off x="2320926" y="1649413"/>
            <a:ext cx="1724025" cy="423862"/>
          </a:xfrm>
          <a:prstGeom prst="rect">
            <a:avLst/>
          </a:prstGeom>
          <a:gradFill rotWithShape="1">
            <a:gsLst>
              <a:gs pos="0">
                <a:schemeClr val="accent1">
                  <a:gamma/>
                  <a:tint val="48627"/>
                  <a:invGamma/>
                </a:schemeClr>
              </a:gs>
              <a:gs pos="100000">
                <a:schemeClr val="accent1"/>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nhất</a:t>
            </a:r>
            <a:endParaRPr lang="en-US" sz="2000" b="1" dirty="0">
              <a:solidFill>
                <a:srgbClr val="000000"/>
              </a:solidFill>
              <a:effectLst>
                <a:outerShdw blurRad="38100" dist="38100" dir="2700000" algn="tl">
                  <a:srgbClr val="FFFFFF"/>
                </a:outerShdw>
              </a:effectLst>
              <a:latin typeface="Arial" charset="0"/>
            </a:endParaRPr>
          </a:p>
        </p:txBody>
      </p:sp>
      <p:grpSp>
        <p:nvGrpSpPr>
          <p:cNvPr id="280581" name="Group 9"/>
          <p:cNvGrpSpPr>
            <a:grpSpLocks/>
          </p:cNvGrpSpPr>
          <p:nvPr/>
        </p:nvGrpSpPr>
        <p:grpSpPr bwMode="auto">
          <a:xfrm>
            <a:off x="2349501" y="3460750"/>
            <a:ext cx="1724025" cy="482600"/>
            <a:chOff x="816" y="2304"/>
            <a:chExt cx="1440" cy="448"/>
          </a:xfrm>
        </p:grpSpPr>
        <p:sp>
          <p:nvSpPr>
            <p:cNvPr id="280594" name="Freeform 10"/>
            <p:cNvSpPr>
              <a:spLocks/>
            </p:cNvSpPr>
            <p:nvPr/>
          </p:nvSpPr>
          <p:spPr bwMode="gray">
            <a:xfrm>
              <a:off x="901" y="2562"/>
              <a:ext cx="1270" cy="190"/>
            </a:xfrm>
            <a:custGeom>
              <a:avLst/>
              <a:gdLst>
                <a:gd name="T0" fmla="*/ 5740 w 1120"/>
                <a:gd name="T1" fmla="*/ 6 h 252"/>
                <a:gd name="T2" fmla="*/ 5715 w 1120"/>
                <a:gd name="T3" fmla="*/ 6 h 252"/>
                <a:gd name="T4" fmla="*/ 5632 w 1120"/>
                <a:gd name="T5" fmla="*/ 6 h 252"/>
                <a:gd name="T6" fmla="*/ 5505 w 1120"/>
                <a:gd name="T7" fmla="*/ 6 h 252"/>
                <a:gd name="T8" fmla="*/ 5322 w 1120"/>
                <a:gd name="T9" fmla="*/ 6 h 252"/>
                <a:gd name="T10" fmla="*/ 5086 w 1120"/>
                <a:gd name="T11" fmla="*/ 6 h 252"/>
                <a:gd name="T12" fmla="*/ 4811 w 1120"/>
                <a:gd name="T13" fmla="*/ 6 h 252"/>
                <a:gd name="T14" fmla="*/ 4489 w 1120"/>
                <a:gd name="T15" fmla="*/ 6 h 252"/>
                <a:gd name="T16" fmla="*/ 4126 w 1120"/>
                <a:gd name="T17" fmla="*/ 5 h 252"/>
                <a:gd name="T18" fmla="*/ 3743 w 1120"/>
                <a:gd name="T19" fmla="*/ 5 h 252"/>
                <a:gd name="T20" fmla="*/ 3311 w 1120"/>
                <a:gd name="T21" fmla="*/ 5 h 252"/>
                <a:gd name="T22" fmla="*/ 2843 w 1120"/>
                <a:gd name="T23" fmla="*/ 5 h 252"/>
                <a:gd name="T24" fmla="*/ 2385 w 1120"/>
                <a:gd name="T25" fmla="*/ 5 h 252"/>
                <a:gd name="T26" fmla="*/ 1964 w 1120"/>
                <a:gd name="T27" fmla="*/ 5 h 252"/>
                <a:gd name="T28" fmla="*/ 1577 w 1120"/>
                <a:gd name="T29" fmla="*/ 5 h 252"/>
                <a:gd name="T30" fmla="*/ 1220 w 1120"/>
                <a:gd name="T31" fmla="*/ 6 h 252"/>
                <a:gd name="T32" fmla="*/ 915 w 1120"/>
                <a:gd name="T33" fmla="*/ 6 h 252"/>
                <a:gd name="T34" fmla="*/ 650 w 1120"/>
                <a:gd name="T35" fmla="*/ 6 h 252"/>
                <a:gd name="T36" fmla="*/ 416 w 1120"/>
                <a:gd name="T37" fmla="*/ 6 h 252"/>
                <a:gd name="T38" fmla="*/ 237 w 1120"/>
                <a:gd name="T39" fmla="*/ 6 h 252"/>
                <a:gd name="T40" fmla="*/ 100 w 1120"/>
                <a:gd name="T41" fmla="*/ 6 h 252"/>
                <a:gd name="T42" fmla="*/ 29 w 1120"/>
                <a:gd name="T43" fmla="*/ 6 h 252"/>
                <a:gd name="T44" fmla="*/ 0 w 1120"/>
                <a:gd name="T45" fmla="*/ 6 h 252"/>
                <a:gd name="T46" fmla="*/ 0 w 1120"/>
                <a:gd name="T47" fmla="*/ 2 h 252"/>
                <a:gd name="T48" fmla="*/ 2867 w 1120"/>
                <a:gd name="T49" fmla="*/ 0 h 252"/>
                <a:gd name="T50" fmla="*/ 5740 w 1120"/>
                <a:gd name="T51" fmla="*/ 2 h 252"/>
                <a:gd name="T52" fmla="*/ 5740 w 1120"/>
                <a:gd name="T53" fmla="*/ 6 h 252"/>
                <a:gd name="T54" fmla="*/ 5740 w 1120"/>
                <a:gd name="T55" fmla="*/ 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9" name="Rectangle 11"/>
            <p:cNvSpPr>
              <a:spLocks noChangeArrowheads="1"/>
            </p:cNvSpPr>
            <p:nvPr/>
          </p:nvSpPr>
          <p:spPr bwMode="gray">
            <a:xfrm>
              <a:off x="816" y="2304"/>
              <a:ext cx="1440" cy="393"/>
            </a:xfrm>
            <a:prstGeom prst="rect">
              <a:avLst/>
            </a:prstGeom>
            <a:gradFill rotWithShape="1">
              <a:gsLst>
                <a:gs pos="0">
                  <a:schemeClr val="hlink">
                    <a:gamma/>
                    <a:tint val="36471"/>
                    <a:invGamma/>
                  </a:schemeClr>
                </a:gs>
                <a:gs pos="100000">
                  <a:schemeClr va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hai</a:t>
              </a:r>
              <a:endParaRPr lang="en-US" sz="2000" b="1" dirty="0">
                <a:solidFill>
                  <a:srgbClr val="000000"/>
                </a:solidFill>
                <a:effectLst>
                  <a:outerShdw blurRad="38100" dist="38100" dir="2700000" algn="tl">
                    <a:srgbClr val="FFFFFF"/>
                  </a:outerShdw>
                </a:effectLst>
                <a:latin typeface="Arial" charset="0"/>
              </a:endParaRPr>
            </a:p>
          </p:txBody>
        </p:sp>
      </p:grpSp>
      <p:sp>
        <p:nvSpPr>
          <p:cNvPr id="280582" name="Freeform 13"/>
          <p:cNvSpPr>
            <a:spLocks/>
          </p:cNvSpPr>
          <p:nvPr/>
        </p:nvSpPr>
        <p:spPr bwMode="gray">
          <a:xfrm>
            <a:off x="2466976" y="5632450"/>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902" name="Rectangle 14"/>
          <p:cNvSpPr>
            <a:spLocks noChangeArrowheads="1"/>
          </p:cNvSpPr>
          <p:nvPr/>
        </p:nvSpPr>
        <p:spPr bwMode="gray">
          <a:xfrm>
            <a:off x="2365376" y="5311776"/>
            <a:ext cx="1724025" cy="423863"/>
          </a:xfrm>
          <a:prstGeom prst="rect">
            <a:avLst/>
          </a:prstGeom>
          <a:gradFill rotWithShape="1">
            <a:gsLst>
              <a:gs pos="0">
                <a:schemeClr val="folHlink">
                  <a:gamma/>
                  <a:tint val="24314"/>
                  <a:invGamma/>
                </a:schemeClr>
              </a:gs>
              <a:gs pos="100000">
                <a:schemeClr val="fo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ba</a:t>
            </a:r>
            <a:endParaRPr lang="en-US" sz="2000" b="1" dirty="0">
              <a:solidFill>
                <a:srgbClr val="000000"/>
              </a:solidFill>
              <a:effectLst>
                <a:outerShdw blurRad="38100" dist="38100" dir="2700000" algn="tl">
                  <a:srgbClr val="FFFFFF"/>
                </a:outerShdw>
              </a:effectLst>
              <a:latin typeface="Arial" charset="0"/>
            </a:endParaRPr>
          </a:p>
        </p:txBody>
      </p:sp>
      <p:cxnSp>
        <p:nvCxnSpPr>
          <p:cNvPr id="280584" name="AutoShape 15"/>
          <p:cNvCxnSpPr>
            <a:cxnSpLocks noChangeShapeType="1"/>
          </p:cNvCxnSpPr>
          <p:nvPr/>
        </p:nvCxnSpPr>
        <p:spPr bwMode="gray">
          <a:xfrm>
            <a:off x="3171826" y="2139950"/>
            <a:ext cx="11113" cy="13081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80585" name="AutoShape 17"/>
          <p:cNvCxnSpPr>
            <a:cxnSpLocks noChangeShapeType="1"/>
            <a:stCxn id="280594" idx="11"/>
          </p:cNvCxnSpPr>
          <p:nvPr/>
        </p:nvCxnSpPr>
        <p:spPr bwMode="gray">
          <a:xfrm>
            <a:off x="3206750" y="3887788"/>
            <a:ext cx="0" cy="1395412"/>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80586" name="Line 18"/>
          <p:cNvSpPr>
            <a:spLocks noChangeShapeType="1"/>
          </p:cNvSpPr>
          <p:nvPr/>
        </p:nvSpPr>
        <p:spPr bwMode="auto">
          <a:xfrm flipV="1">
            <a:off x="3206751" y="2873375"/>
            <a:ext cx="6850063" cy="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7" name="Line 19"/>
          <p:cNvSpPr>
            <a:spLocks noChangeShapeType="1"/>
          </p:cNvSpPr>
          <p:nvPr/>
        </p:nvSpPr>
        <p:spPr bwMode="auto">
          <a:xfrm flipV="1">
            <a:off x="3227389" y="4652964"/>
            <a:ext cx="6973887" cy="65087"/>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8" name="Line 20"/>
          <p:cNvSpPr>
            <a:spLocks noChangeShapeType="1"/>
          </p:cNvSpPr>
          <p:nvPr/>
        </p:nvSpPr>
        <p:spPr bwMode="auto">
          <a:xfrm flipV="1">
            <a:off x="3200401" y="6299200"/>
            <a:ext cx="7021513" cy="5873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799760" name="Text Box 21"/>
          <p:cNvSpPr txBox="1">
            <a:spLocks noChangeArrowheads="1"/>
          </p:cNvSpPr>
          <p:nvPr/>
        </p:nvSpPr>
        <p:spPr bwMode="auto">
          <a:xfrm>
            <a:off x="4295775" y="1530350"/>
            <a:ext cx="59055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996600"/>
                </a:solidFill>
                <a:latin typeface="+mj-lt"/>
                <a:cs typeface="Times New Roman" panose="02020603050405020304" pitchFamily="18" charset="0"/>
              </a:rPr>
              <a:t>Muốn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giải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quyết</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phải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thừa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nhận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tính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khách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quan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của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a:t>
            </a:r>
          </a:p>
          <a:p>
            <a:pPr marL="342900" indent="-342900" algn="just">
              <a:buFont typeface="Wingdings" panose="05000000000000000000" pitchFamily="2" charset="2"/>
              <a:buChar char="§"/>
              <a:defRPr/>
            </a:pPr>
            <a:r>
              <a:rPr lang="en-US" sz="2000" dirty="0" err="1">
                <a:solidFill>
                  <a:srgbClr val="FF0066"/>
                </a:solidFill>
                <a:latin typeface="+mj-lt"/>
                <a:cs typeface="Times New Roman" panose="02020603050405020304" pitchFamily="18" charset="0"/>
              </a:rPr>
              <a:t>Muốn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phát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mâu</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thuẫn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cần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tìm</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ra</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mặt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đối</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lập</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trong</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sự</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vật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tượng</a:t>
            </a:r>
            <a:r>
              <a:rPr lang="en-US" sz="2000" dirty="0">
                <a:solidFill>
                  <a:srgbClr val="FF0066"/>
                </a:solidFill>
                <a:latin typeface="+mj-lt"/>
                <a:cs typeface="Times New Roman" panose="02020603050405020304" pitchFamily="18" charset="0"/>
              </a:rPr>
              <a:t>.</a:t>
            </a:r>
          </a:p>
        </p:txBody>
      </p:sp>
      <p:sp>
        <p:nvSpPr>
          <p:cNvPr id="799761" name="Text Box 22"/>
          <p:cNvSpPr txBox="1">
            <a:spLocks noChangeArrowheads="1"/>
          </p:cNvSpPr>
          <p:nvPr/>
        </p:nvSpPr>
        <p:spPr bwMode="auto">
          <a:xfrm>
            <a:off x="4295775" y="3327401"/>
            <a:ext cx="59261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indent="-285750" algn="just">
              <a:buFont typeface="Wingdings" panose="05000000000000000000" pitchFamily="2" charset="2"/>
              <a:buChar char="§"/>
              <a:defRPr/>
            </a:pPr>
            <a:r>
              <a:rPr lang="en-US" sz="2000" dirty="0" err="1">
                <a:solidFill>
                  <a:srgbClr val="3333CC"/>
                </a:solidFill>
                <a:latin typeface="+mj-lt"/>
                <a:cs typeface="Times New Roman" panose="02020603050405020304" pitchFamily="18" charset="0"/>
              </a:rPr>
              <a:t>Muốn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phân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tích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cần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xem</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xét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quá</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trình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sinh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triển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của</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từng</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p>
        </p:txBody>
      </p:sp>
      <p:sp>
        <p:nvSpPr>
          <p:cNvPr id="799763" name="Text Box 24"/>
          <p:cNvSpPr txBox="1">
            <a:spLocks noChangeArrowheads="1"/>
          </p:cNvSpPr>
          <p:nvPr/>
        </p:nvSpPr>
        <p:spPr bwMode="auto">
          <a:xfrm>
            <a:off x="4283075" y="5265738"/>
            <a:ext cx="59055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006600"/>
                </a:solidFill>
                <a:latin typeface="+mj-lt"/>
                <a:cs typeface="Times New Roman" panose="02020603050405020304" pitchFamily="18" charset="0"/>
              </a:rPr>
              <a:t>Nắm</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vững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nguyên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tắc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giải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quyết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mâu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thuẫn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bằng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đấu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tranh</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giữa</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các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mặt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đối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lập</a:t>
            </a:r>
            <a:endParaRPr lang="en-US" sz="2000" dirty="0">
              <a:solidFill>
                <a:srgbClr val="006600"/>
              </a:solidFill>
              <a:latin typeface="+mj-lt"/>
              <a:cs typeface="Times New Roman" panose="02020603050405020304" pitchFamily="18" charset="0"/>
            </a:endParaRPr>
          </a:p>
          <a:p>
            <a:pPr marL="342900" indent="-342900" algn="just">
              <a:buFont typeface="Wingdings" panose="05000000000000000000" pitchFamily="2" charset="2"/>
              <a:buChar char="§"/>
              <a:defRPr/>
            </a:pPr>
            <a:r>
              <a:rPr lang="en-US" sz="2000" dirty="0" err="1">
                <a:latin typeface="+mj-lt"/>
                <a:cs typeface="Times New Roman" panose="02020603050405020304" pitchFamily="18" charset="0"/>
              </a:rPr>
              <a:t>Tránh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điều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hòa</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mâu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thuẫn</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nóng</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vội</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bảo</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thủ</a:t>
            </a:r>
            <a:endParaRPr lang="en-US" sz="2000" dirty="0">
              <a:latin typeface="+mj-lt"/>
              <a:cs typeface="Times New Roman" panose="02020603050405020304" pitchFamily="18" charset="0"/>
            </a:endParaRPr>
          </a:p>
          <a:p>
            <a:pPr>
              <a:defRPr/>
            </a:pPr>
            <a:endParaRPr lang="en-US" sz="1400" dirty="0">
              <a:solidFill>
                <a:srgbClr val="000000"/>
              </a:solidFill>
              <a:latin typeface="Times New Roman" panose="02020603050405020304" pitchFamily="18" charset="0"/>
              <a:cs typeface="Times New Roman" panose="02020603050405020304" pitchFamily="18" charset="0"/>
            </a:endParaRPr>
          </a:p>
        </p:txBody>
      </p:sp>
      <p:sp>
        <p:nvSpPr>
          <p:cNvPr id="280592" name="Rectangle 2"/>
          <p:cNvSpPr>
            <a:spLocks noChangeArrowheads="1"/>
          </p:cNvSpPr>
          <p:nvPr/>
        </p:nvSpPr>
        <p:spPr bwMode="auto">
          <a:xfrm>
            <a:off x="3217863" y="398464"/>
            <a:ext cx="51546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Ø"/>
            </a:pPr>
            <a:r>
              <a:rPr kumimoji="1" lang="en-US" altLang="en-US" sz="2800" b="1" dirty="0">
                <a:solidFill>
                  <a:srgbClr val="006600"/>
                </a:solidFill>
                <a:latin typeface=".VnTime" pitchFamily="34" charset="0"/>
              </a:rPr>
              <a:t> </a:t>
            </a:r>
            <a:r>
              <a:rPr kumimoji="1" lang="en-US" altLang="en-US" sz="2800" b="1" dirty="0">
                <a:solidFill>
                  <a:srgbClr val="006600"/>
                </a:solidFill>
                <a:latin typeface="+mj-lt"/>
              </a:rPr>
              <a:t>Ý </a:t>
            </a:r>
            <a:r>
              <a:rPr kumimoji="1" lang="en-US" altLang="en-US" sz="2800" b="1" dirty="0" err="1">
                <a:solidFill>
                  <a:srgbClr val="006600"/>
                </a:solidFill>
                <a:latin typeface="+mj-lt"/>
              </a:rPr>
              <a:t>nghĩa</a:t>
            </a:r>
            <a:r>
              <a:rPr kumimoji="1" lang="en-US" altLang="en-US" sz="2800" b="1" dirty="0">
                <a:solidFill>
                  <a:srgbClr val="006600"/>
                </a:solidFill>
                <a:latin typeface="+mj-lt"/>
              </a:rPr>
              <a:t> </a:t>
            </a:r>
            <a:r>
              <a:rPr kumimoji="1" lang="en-US" altLang="en-US" sz="2800" b="1" dirty="0" err="1">
                <a:solidFill>
                  <a:srgbClr val="006600"/>
                </a:solidFill>
                <a:latin typeface="+mj-lt"/>
              </a:rPr>
              <a:t>phương</a:t>
            </a:r>
            <a:r>
              <a:rPr kumimoji="1" lang="en-US" altLang="en-US" sz="2800" b="1" dirty="0">
                <a:solidFill>
                  <a:srgbClr val="006600"/>
                </a:solidFill>
                <a:latin typeface="+mj-lt"/>
              </a:rPr>
              <a:t> </a:t>
            </a:r>
            <a:r>
              <a:rPr kumimoji="1" lang="en-US" altLang="en-US" sz="2800" b="1" dirty="0" err="1">
                <a:solidFill>
                  <a:srgbClr val="006600"/>
                </a:solidFill>
                <a:latin typeface="+mj-lt"/>
              </a:rPr>
              <a:t>pháp</a:t>
            </a:r>
            <a:r>
              <a:rPr kumimoji="1" lang="en-US" altLang="en-US" sz="2800" b="1" dirty="0">
                <a:solidFill>
                  <a:srgbClr val="006600"/>
                </a:solidFill>
                <a:latin typeface="+mj-lt"/>
              </a:rPr>
              <a:t> </a:t>
            </a:r>
            <a:r>
              <a:rPr kumimoji="1" lang="en-US" altLang="en-US" sz="2800" b="1" dirty="0" err="1">
                <a:solidFill>
                  <a:srgbClr val="006600"/>
                </a:solidFill>
                <a:latin typeface="+mj-lt"/>
              </a:rPr>
              <a:t>luận</a:t>
            </a:r>
            <a:endParaRPr kumimoji="1" lang="en-US" altLang="en-US" sz="2800" b="1" dirty="0">
              <a:solidFill>
                <a:srgbClr val="006600"/>
              </a:solidFill>
              <a:latin typeface="+mj-lt"/>
            </a:endParaRPr>
          </a:p>
        </p:txBody>
      </p:sp>
      <p:cxnSp>
        <p:nvCxnSpPr>
          <p:cNvPr id="280593" name="AutoShape 17"/>
          <p:cNvCxnSpPr>
            <a:cxnSpLocks noChangeShapeType="1"/>
          </p:cNvCxnSpPr>
          <p:nvPr/>
        </p:nvCxnSpPr>
        <p:spPr bwMode="gray">
          <a:xfrm>
            <a:off x="3206750" y="5794375"/>
            <a:ext cx="0" cy="5334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708990446"/>
      </p:ext>
    </p:extLst>
  </p:cSld>
  <p:clrMapOvr>
    <a:masterClrMapping/>
  </p:clrMapOvr>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51" name="Freeform 35"/>
          <p:cNvSpPr>
            <a:spLocks/>
          </p:cNvSpPr>
          <p:nvPr/>
        </p:nvSpPr>
        <p:spPr bwMode="gray">
          <a:xfrm>
            <a:off x="7219951" y="3067050"/>
            <a:ext cx="1965325" cy="3627438"/>
          </a:xfrm>
          <a:custGeom>
            <a:avLst/>
            <a:gdLst/>
            <a:ahLst/>
            <a:cxnLst>
              <a:cxn ang="0">
                <a:pos x="1226" y="0"/>
              </a:cxn>
              <a:cxn ang="0">
                <a:pos x="1238" y="1662"/>
              </a:cxn>
              <a:cxn ang="0">
                <a:pos x="0" y="1662"/>
              </a:cxn>
              <a:cxn ang="0">
                <a:pos x="4" y="416"/>
              </a:cxn>
            </a:cxnLst>
            <a:rect l="0" t="0" r="r" b="b"/>
            <a:pathLst>
              <a:path w="1238" h="1662">
                <a:moveTo>
                  <a:pt x="1226" y="0"/>
                </a:moveTo>
                <a:lnTo>
                  <a:pt x="1238" y="1662"/>
                </a:lnTo>
                <a:lnTo>
                  <a:pt x="0" y="1662"/>
                </a:lnTo>
                <a:lnTo>
                  <a:pt x="4" y="416"/>
                </a:lnTo>
              </a:path>
            </a:pathLst>
          </a:custGeom>
          <a:gradFill rotWithShape="1">
            <a:gsLst>
              <a:gs pos="0">
                <a:schemeClr val="hlink"/>
              </a:gs>
              <a:gs pos="100000">
                <a:schemeClr val="hlink">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2" name="Freeform 36"/>
          <p:cNvSpPr>
            <a:spLocks/>
          </p:cNvSpPr>
          <p:nvPr/>
        </p:nvSpPr>
        <p:spPr bwMode="gray">
          <a:xfrm>
            <a:off x="5114925" y="3322638"/>
            <a:ext cx="1981200" cy="3275012"/>
          </a:xfrm>
          <a:custGeom>
            <a:avLst/>
            <a:gdLst/>
            <a:ahLst/>
            <a:cxnLst>
              <a:cxn ang="0">
                <a:pos x="1158" y="0"/>
              </a:cxn>
              <a:cxn ang="0">
                <a:pos x="1248" y="288"/>
              </a:cxn>
              <a:cxn ang="0">
                <a:pos x="1248" y="1645"/>
              </a:cxn>
              <a:cxn ang="0">
                <a:pos x="0" y="1664"/>
              </a:cxn>
              <a:cxn ang="0">
                <a:pos x="0" y="391"/>
              </a:cxn>
            </a:cxnLst>
            <a:rect l="0" t="0" r="r" b="b"/>
            <a:pathLst>
              <a:path w="1248" h="1664">
                <a:moveTo>
                  <a:pt x="1158" y="0"/>
                </a:moveTo>
                <a:lnTo>
                  <a:pt x="1248" y="288"/>
                </a:lnTo>
                <a:lnTo>
                  <a:pt x="1248" y="1645"/>
                </a:lnTo>
                <a:lnTo>
                  <a:pt x="0" y="1664"/>
                </a:lnTo>
                <a:lnTo>
                  <a:pt x="0" y="391"/>
                </a:lnTo>
              </a:path>
            </a:pathLst>
          </a:custGeom>
          <a:gradFill rotWithShape="1">
            <a:gsLst>
              <a:gs pos="0">
                <a:schemeClr val="accent2"/>
              </a:gs>
              <a:gs pos="100000">
                <a:schemeClr val="accent2">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3" name="Freeform 37"/>
          <p:cNvSpPr>
            <a:spLocks/>
          </p:cNvSpPr>
          <p:nvPr/>
        </p:nvSpPr>
        <p:spPr bwMode="gray">
          <a:xfrm>
            <a:off x="2990850" y="3554414"/>
            <a:ext cx="1981200" cy="2465387"/>
          </a:xfrm>
          <a:custGeom>
            <a:avLst/>
            <a:gdLst/>
            <a:ahLst/>
            <a:cxnLst>
              <a:cxn ang="0">
                <a:pos x="1158" y="0"/>
              </a:cxn>
              <a:cxn ang="0">
                <a:pos x="1248" y="351"/>
              </a:cxn>
              <a:cxn ang="0">
                <a:pos x="1248" y="1553"/>
              </a:cxn>
              <a:cxn ang="0">
                <a:pos x="0" y="1553"/>
              </a:cxn>
              <a:cxn ang="0">
                <a:pos x="4" y="417"/>
              </a:cxn>
            </a:cxnLst>
            <a:rect l="0" t="0" r="r" b="b"/>
            <a:pathLst>
              <a:path w="1248" h="1553">
                <a:moveTo>
                  <a:pt x="1158" y="0"/>
                </a:moveTo>
                <a:lnTo>
                  <a:pt x="1248" y="351"/>
                </a:lnTo>
                <a:lnTo>
                  <a:pt x="1248" y="1553"/>
                </a:lnTo>
                <a:lnTo>
                  <a:pt x="0" y="1553"/>
                </a:lnTo>
                <a:lnTo>
                  <a:pt x="4" y="417"/>
                </a:lnTo>
              </a:path>
            </a:pathLst>
          </a:custGeom>
          <a:gradFill rotWithShape="1">
            <a:gsLst>
              <a:gs pos="0">
                <a:schemeClr val="accent1"/>
              </a:gs>
              <a:gs pos="100000">
                <a:schemeClr val="accent1">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281605" name="Line 38"/>
          <p:cNvSpPr>
            <a:spLocks noChangeShapeType="1"/>
          </p:cNvSpPr>
          <p:nvPr/>
        </p:nvSpPr>
        <p:spPr bwMode="gray">
          <a:xfrm>
            <a:off x="5046663"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6" name="Line 39"/>
          <p:cNvSpPr>
            <a:spLocks noChangeShapeType="1"/>
          </p:cNvSpPr>
          <p:nvPr/>
        </p:nvSpPr>
        <p:spPr bwMode="gray">
          <a:xfrm>
            <a:off x="7158038"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7" name="Line 40"/>
          <p:cNvSpPr>
            <a:spLocks noChangeShapeType="1"/>
          </p:cNvSpPr>
          <p:nvPr/>
        </p:nvSpPr>
        <p:spPr bwMode="gray">
          <a:xfrm>
            <a:off x="9242425" y="3206751"/>
            <a:ext cx="0" cy="2803525"/>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8" name="Freeform 41"/>
          <p:cNvSpPr>
            <a:spLocks/>
          </p:cNvSpPr>
          <p:nvPr/>
        </p:nvSpPr>
        <p:spPr bwMode="gray">
          <a:xfrm>
            <a:off x="2967038" y="2286001"/>
            <a:ext cx="6938962" cy="1692275"/>
          </a:xfrm>
          <a:custGeom>
            <a:avLst/>
            <a:gdLst>
              <a:gd name="T0" fmla="*/ 0 w 4371"/>
              <a:gd name="T1" fmla="*/ 2147483646 h 1066"/>
              <a:gd name="T2" fmla="*/ 2147483646 w 4371"/>
              <a:gd name="T3" fmla="*/ 2147483646 h 1066"/>
              <a:gd name="T4" fmla="*/ 2147483646 w 4371"/>
              <a:gd name="T5" fmla="*/ 2147483646 h 1066"/>
              <a:gd name="T6" fmla="*/ 2147483646 w 4371"/>
              <a:gd name="T7" fmla="*/ 2147483646 h 1066"/>
              <a:gd name="T8" fmla="*/ 2147483646 w 4371"/>
              <a:gd name="T9" fmla="*/ 2147483646 h 1066"/>
              <a:gd name="T10" fmla="*/ 2147483646 w 4371"/>
              <a:gd name="T11" fmla="*/ 2147483646 h 1066"/>
              <a:gd name="T12" fmla="*/ 2147483646 w 4371"/>
              <a:gd name="T13" fmla="*/ 0 h 1066"/>
              <a:gd name="T14" fmla="*/ 2147483646 w 4371"/>
              <a:gd name="T15" fmla="*/ 2147483646 h 1066"/>
              <a:gd name="T16" fmla="*/ 2147483646 w 4371"/>
              <a:gd name="T17" fmla="*/ 2147483646 h 1066"/>
              <a:gd name="T18" fmla="*/ 2147483646 w 4371"/>
              <a:gd name="T19" fmla="*/ 2147483646 h 1066"/>
              <a:gd name="T20" fmla="*/ 2147483646 w 4371"/>
              <a:gd name="T21" fmla="*/ 2147483646 h 1066"/>
              <a:gd name="T22" fmla="*/ 2147483646 w 4371"/>
              <a:gd name="T23" fmla="*/ 2147483646 h 1066"/>
              <a:gd name="T24" fmla="*/ 2147483646 w 4371"/>
              <a:gd name="T25" fmla="*/ 2147483646 h 1066"/>
              <a:gd name="T26" fmla="*/ 2147483646 w 4371"/>
              <a:gd name="T27" fmla="*/ 2147483646 h 1066"/>
              <a:gd name="T28" fmla="*/ 2147483646 w 4371"/>
              <a:gd name="T29" fmla="*/ 2147483646 h 1066"/>
              <a:gd name="T30" fmla="*/ 0 w 4371"/>
              <a:gd name="T31" fmla="*/ 2147483646 h 10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71" h="1066">
                <a:moveTo>
                  <a:pt x="0" y="845"/>
                </a:moveTo>
                <a:lnTo>
                  <a:pt x="1523" y="313"/>
                </a:lnTo>
                <a:lnTo>
                  <a:pt x="1610" y="617"/>
                </a:lnTo>
                <a:lnTo>
                  <a:pt x="2720" y="243"/>
                </a:lnTo>
                <a:lnTo>
                  <a:pt x="2784" y="538"/>
                </a:lnTo>
                <a:lnTo>
                  <a:pt x="3882" y="266"/>
                </a:lnTo>
                <a:lnTo>
                  <a:pt x="3795" y="0"/>
                </a:lnTo>
                <a:lnTo>
                  <a:pt x="4371" y="269"/>
                </a:lnTo>
                <a:lnTo>
                  <a:pt x="3961" y="832"/>
                </a:lnTo>
                <a:lnTo>
                  <a:pt x="3912" y="542"/>
                </a:lnTo>
                <a:lnTo>
                  <a:pt x="2594" y="921"/>
                </a:lnTo>
                <a:lnTo>
                  <a:pt x="2509" y="620"/>
                </a:lnTo>
                <a:lnTo>
                  <a:pt x="1344" y="968"/>
                </a:lnTo>
                <a:lnTo>
                  <a:pt x="1280" y="666"/>
                </a:lnTo>
                <a:lnTo>
                  <a:pt x="67" y="1066"/>
                </a:lnTo>
                <a:lnTo>
                  <a:pt x="0" y="845"/>
                </a:lnTo>
                <a:close/>
              </a:path>
            </a:pathLst>
          </a:custGeom>
          <a:gradFill rotWithShape="1">
            <a:gsLst>
              <a:gs pos="0">
                <a:srgbClr val="990000"/>
              </a:gs>
              <a:gs pos="100000">
                <a:srgbClr val="FF9933"/>
              </a:gs>
            </a:gsLst>
            <a:lin ang="0" scaled="1"/>
          </a:gradFill>
          <a:ln w="9525">
            <a:round/>
            <a:headEnd/>
            <a:tailEnd/>
          </a:ln>
          <a:scene3d>
            <a:camera prst="legacyPerspectiveTopRight">
              <a:rot lat="600000" lon="20999976" rev="0"/>
            </a:camera>
            <a:lightRig rig="legacyFlat4" dir="b"/>
          </a:scene3d>
          <a:sp3d extrusionH="163500" prstMaterial="legacyMatte">
            <a:bevelT w="13500" h="13500" prst="angle"/>
            <a:bevelB w="13500" h="13500" prst="angle"/>
            <a:extrusionClr>
              <a:srgbClr val="FF9933"/>
            </a:extrusionClr>
            <a:contourClr>
              <a:srgbClr val="990000"/>
            </a:contourClr>
          </a:sp3d>
        </p:spPr>
        <p:txBody>
          <a:bodyPr wrap="none" anchor="ctr">
            <a:flatTx/>
          </a:bodyPr>
          <a:lstStyle/>
          <a:p>
            <a:endParaRPr lang="en-US"/>
          </a:p>
        </p:txBody>
      </p:sp>
      <p:sp>
        <p:nvSpPr>
          <p:cNvPr id="281609" name="AutoShape 42"/>
          <p:cNvSpPr>
            <a:spLocks noChangeArrowheads="1"/>
          </p:cNvSpPr>
          <p:nvPr/>
        </p:nvSpPr>
        <p:spPr bwMode="gray">
          <a:xfrm>
            <a:off x="7253289" y="6246814"/>
            <a:ext cx="1989137"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3</a:t>
            </a:r>
          </a:p>
        </p:txBody>
      </p:sp>
      <p:sp>
        <p:nvSpPr>
          <p:cNvPr id="281610" name="Text Box 43"/>
          <p:cNvSpPr txBox="1">
            <a:spLocks noChangeArrowheads="1"/>
          </p:cNvSpPr>
          <p:nvPr/>
        </p:nvSpPr>
        <p:spPr bwMode="gray">
          <a:xfrm>
            <a:off x="3194051" y="4113213"/>
            <a:ext cx="1884363"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eaLnBrk="1" hangingPunct="1">
              <a:spcBef>
                <a:spcPct val="50000"/>
              </a:spcBef>
              <a:buClr>
                <a:srgbClr val="1F3F5F"/>
              </a:buClr>
              <a:buFontTx/>
              <a:buNone/>
            </a:pPr>
            <a:r>
              <a:rPr lang="en-US" altLang="en-US" sz="1800" dirty="0" err="1">
                <a:solidFill>
                  <a:srgbClr val="002060"/>
                </a:solidFill>
                <a:latin typeface="+mj-lt"/>
              </a:rPr>
              <a:t>Không</a:t>
            </a:r>
            <a:r>
              <a:rPr lang="en-US" altLang="en-US" sz="1800" dirty="0">
                <a:solidFill>
                  <a:srgbClr val="002060"/>
                </a:solidFill>
                <a:latin typeface="+mj-lt"/>
              </a:rPr>
              <a:t> </a:t>
            </a:r>
            <a:r>
              <a:rPr lang="en-US" altLang="en-US" sz="1800" dirty="0" err="1">
                <a:solidFill>
                  <a:srgbClr val="002060"/>
                </a:solidFill>
                <a:latin typeface="+mj-lt"/>
              </a:rPr>
              <a:t>nhìn</a:t>
            </a:r>
            <a:r>
              <a:rPr lang="en-US" altLang="en-US" sz="1800" dirty="0">
                <a:solidFill>
                  <a:srgbClr val="002060"/>
                </a:solidFill>
                <a:latin typeface="+mj-lt"/>
              </a:rPr>
              <a:t> </a:t>
            </a:r>
            <a:r>
              <a:rPr lang="en-US" altLang="en-US" sz="1800" dirty="0" err="1">
                <a:solidFill>
                  <a:srgbClr val="002060"/>
                </a:solidFill>
                <a:latin typeface="+mj-lt"/>
              </a:rPr>
              <a:t>các</a:t>
            </a:r>
            <a:r>
              <a:rPr lang="en-US" altLang="en-US" sz="1800" dirty="0">
                <a:solidFill>
                  <a:srgbClr val="002060"/>
                </a:solidFill>
                <a:latin typeface="+mj-lt"/>
              </a:rPr>
              <a:t> </a:t>
            </a:r>
            <a:r>
              <a:rPr lang="en-US" altLang="en-US" sz="1800" dirty="0" err="1">
                <a:solidFill>
                  <a:srgbClr val="002060"/>
                </a:solidFill>
                <a:latin typeface="+mj-lt"/>
              </a:rPr>
              <a:t>vấn</a:t>
            </a:r>
            <a:r>
              <a:rPr lang="en-US" altLang="en-US" sz="1800" dirty="0">
                <a:solidFill>
                  <a:srgbClr val="002060"/>
                </a:solidFill>
                <a:latin typeface="+mj-lt"/>
              </a:rPr>
              <a:t> </a:t>
            </a:r>
            <a:r>
              <a:rPr lang="en-US" altLang="en-US" sz="1800" dirty="0" err="1">
                <a:solidFill>
                  <a:srgbClr val="002060"/>
                </a:solidFill>
                <a:latin typeface="+mj-lt"/>
              </a:rPr>
              <a:t>đê</a:t>
            </a:r>
            <a:r>
              <a:rPr lang="en-US" altLang="en-US" sz="1800" dirty="0">
                <a:solidFill>
                  <a:srgbClr val="002060"/>
                </a:solidFill>
                <a:latin typeface="+mj-lt"/>
              </a:rPr>
              <a:t>̀ quá </a:t>
            </a:r>
            <a:r>
              <a:rPr lang="en-US" altLang="en-US" sz="1800" dirty="0" err="1">
                <a:solidFill>
                  <a:srgbClr val="002060"/>
                </a:solidFill>
                <a:latin typeface="+mj-lt"/>
              </a:rPr>
              <a:t>đơn</a:t>
            </a:r>
            <a:r>
              <a:rPr lang="en-US" altLang="en-US" sz="1800" dirty="0">
                <a:solidFill>
                  <a:srgbClr val="002060"/>
                </a:solidFill>
                <a:latin typeface="+mj-lt"/>
              </a:rPr>
              <a:t> </a:t>
            </a:r>
            <a:r>
              <a:rPr lang="en-US" altLang="en-US" sz="1800" dirty="0" err="1">
                <a:solidFill>
                  <a:srgbClr val="002060"/>
                </a:solidFill>
                <a:latin typeface="+mj-lt"/>
              </a:rPr>
              <a:t>giản</a:t>
            </a:r>
            <a:r>
              <a:rPr lang="en-US" altLang="en-US" sz="1800" dirty="0">
                <a:solidFill>
                  <a:srgbClr val="002060"/>
                </a:solidFill>
                <a:latin typeface="+mj-lt"/>
              </a:rPr>
              <a:t>, </a:t>
            </a:r>
            <a:r>
              <a:rPr lang="en-US" altLang="en-US" sz="1800" dirty="0" err="1">
                <a:solidFill>
                  <a:srgbClr val="002060"/>
                </a:solidFill>
                <a:latin typeface="+mj-lt"/>
              </a:rPr>
              <a:t>một</a:t>
            </a:r>
            <a:r>
              <a:rPr lang="en-US" altLang="en-US" sz="1800" dirty="0">
                <a:solidFill>
                  <a:srgbClr val="002060"/>
                </a:solidFill>
                <a:latin typeface="+mj-lt"/>
              </a:rPr>
              <a:t> </a:t>
            </a:r>
            <a:r>
              <a:rPr lang="en-US" altLang="en-US" sz="1800" dirty="0" err="1">
                <a:solidFill>
                  <a:srgbClr val="002060"/>
                </a:solidFill>
                <a:latin typeface="+mj-lt"/>
              </a:rPr>
              <a:t>chiều</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mọi</a:t>
            </a:r>
            <a:r>
              <a:rPr lang="en-US" altLang="en-US" sz="1800" dirty="0">
                <a:solidFill>
                  <a:srgbClr val="FF0000"/>
                </a:solidFill>
                <a:latin typeface="+mj-lt"/>
              </a:rPr>
              <a:t> </a:t>
            </a:r>
            <a:r>
              <a:rPr lang="en-US" altLang="en-US" sz="1800" dirty="0" err="1">
                <a:solidFill>
                  <a:srgbClr val="FF0000"/>
                </a:solidFill>
                <a:latin typeface="+mj-lt"/>
              </a:rPr>
              <a:t>vấn</a:t>
            </a:r>
            <a:r>
              <a:rPr lang="en-US" altLang="en-US" sz="1800" dirty="0">
                <a:solidFill>
                  <a:srgbClr val="FF0000"/>
                </a:solidFill>
                <a:latin typeface="+mj-lt"/>
              </a:rPr>
              <a:t> </a:t>
            </a:r>
            <a:r>
              <a:rPr lang="en-US" altLang="en-US" sz="1800" dirty="0" err="1">
                <a:solidFill>
                  <a:srgbClr val="FF0000"/>
                </a:solidFill>
                <a:latin typeface="+mj-lt"/>
              </a:rPr>
              <a:t>đê</a:t>
            </a:r>
            <a:r>
              <a:rPr lang="en-US" altLang="en-US" sz="1800" dirty="0">
                <a:solidFill>
                  <a:srgbClr val="FF0000"/>
                </a:solidFill>
                <a:latin typeface="+mj-lt"/>
              </a:rPr>
              <a:t>̀ </a:t>
            </a:r>
            <a:r>
              <a:rPr lang="en-US" altLang="en-US" sz="1800" dirty="0" err="1">
                <a:solidFill>
                  <a:srgbClr val="FF0000"/>
                </a:solidFill>
                <a:latin typeface="+mj-lt"/>
              </a:rPr>
              <a:t>đều</a:t>
            </a:r>
            <a:r>
              <a:rPr lang="en-US" altLang="en-US" sz="1800" dirty="0">
                <a:solidFill>
                  <a:srgbClr val="FF0000"/>
                </a:solidFill>
                <a:latin typeface="+mj-lt"/>
              </a:rPr>
              <a:t> có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mâu</a:t>
            </a:r>
            <a:r>
              <a:rPr lang="en-US" altLang="en-US" sz="1800" dirty="0">
                <a:solidFill>
                  <a:srgbClr val="FF0000"/>
                </a:solidFill>
                <a:latin typeface="+mj-lt"/>
              </a:rPr>
              <a:t> </a:t>
            </a:r>
            <a:r>
              <a:rPr lang="en-US" altLang="en-US" sz="1800" dirty="0" err="1">
                <a:solidFill>
                  <a:srgbClr val="FF0000"/>
                </a:solidFill>
                <a:latin typeface="+mj-lt"/>
              </a:rPr>
              <a:t>thuẫn</a:t>
            </a:r>
            <a:r>
              <a:rPr lang="en-US" altLang="en-US" sz="1800" dirty="0">
                <a:solidFill>
                  <a:srgbClr val="FF0000"/>
                </a:solidFill>
                <a:latin typeface="+mj-lt"/>
              </a:rPr>
              <a:t>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hai</a:t>
            </a:r>
            <a:r>
              <a:rPr lang="en-US" altLang="en-US" sz="1800" dirty="0">
                <a:solidFill>
                  <a:srgbClr val="FF0000"/>
                </a:solidFill>
                <a:latin typeface="+mj-lt"/>
              </a:rPr>
              <a:t> </a:t>
            </a:r>
            <a:r>
              <a:rPr lang="en-US" altLang="en-US" sz="1800" dirty="0" err="1">
                <a:solidFill>
                  <a:srgbClr val="FF0000"/>
                </a:solidFill>
                <a:latin typeface="+mj-lt"/>
              </a:rPr>
              <a:t>mặt</a:t>
            </a:r>
            <a:r>
              <a:rPr lang="en-US" altLang="en-US" sz="1800" dirty="0">
                <a:solidFill>
                  <a:srgbClr val="FF0000"/>
                </a:solidFill>
                <a:latin typeface="+mj-lt"/>
              </a:rPr>
              <a:t>)</a:t>
            </a:r>
          </a:p>
          <a:p>
            <a:pPr eaLnBrk="1" hangingPunct="1">
              <a:lnSpc>
                <a:spcPct val="60000"/>
              </a:lnSpc>
              <a:spcBef>
                <a:spcPct val="50000"/>
              </a:spcBef>
              <a:buClr>
                <a:srgbClr val="1F3F5F"/>
              </a:buClr>
              <a:buFontTx/>
              <a:buNone/>
            </a:pPr>
            <a:endParaRPr lang="en-US" sz="1400" dirty="0">
              <a:solidFill>
                <a:srgbClr val="1C1C1C"/>
              </a:solidFill>
            </a:endParaRPr>
          </a:p>
        </p:txBody>
      </p:sp>
      <p:sp>
        <p:nvSpPr>
          <p:cNvPr id="281611" name="AutoShape 44"/>
          <p:cNvSpPr>
            <a:spLocks noChangeArrowheads="1"/>
          </p:cNvSpPr>
          <p:nvPr/>
        </p:nvSpPr>
        <p:spPr bwMode="gray">
          <a:xfrm>
            <a:off x="5203825" y="6246814"/>
            <a:ext cx="1892300" cy="447675"/>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2</a:t>
            </a:r>
          </a:p>
        </p:txBody>
      </p:sp>
      <p:sp>
        <p:nvSpPr>
          <p:cNvPr id="281612" name="AutoShape 45"/>
          <p:cNvSpPr>
            <a:spLocks noChangeArrowheads="1"/>
          </p:cNvSpPr>
          <p:nvPr/>
        </p:nvSpPr>
        <p:spPr bwMode="gray">
          <a:xfrm>
            <a:off x="3067051" y="6246814"/>
            <a:ext cx="1979613"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1</a:t>
            </a:r>
          </a:p>
        </p:txBody>
      </p:sp>
      <p:sp>
        <p:nvSpPr>
          <p:cNvPr id="281613" name="Text Box 46"/>
          <p:cNvSpPr txBox="1">
            <a:spLocks noChangeArrowheads="1"/>
          </p:cNvSpPr>
          <p:nvPr/>
        </p:nvSpPr>
        <p:spPr bwMode="gray">
          <a:xfrm>
            <a:off x="5176838" y="4213226"/>
            <a:ext cx="1885950"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2000" dirty="0" err="1">
                <a:solidFill>
                  <a:srgbClr val="002060"/>
                </a:solidFill>
                <a:latin typeface="+mj-lt"/>
              </a:rPr>
              <a:t>Không</a:t>
            </a:r>
            <a:r>
              <a:rPr lang="en-US" altLang="en-US" sz="2000" dirty="0">
                <a:solidFill>
                  <a:srgbClr val="002060"/>
                </a:solidFill>
                <a:latin typeface="+mj-lt"/>
              </a:rPr>
              <a:t> né </a:t>
            </a:r>
            <a:r>
              <a:rPr lang="en-US" altLang="en-US" sz="2000" dirty="0" err="1">
                <a:solidFill>
                  <a:srgbClr val="002060"/>
                </a:solidFill>
                <a:latin typeface="+mj-lt"/>
              </a:rPr>
              <a:t>tránh</a:t>
            </a:r>
            <a:r>
              <a:rPr lang="en-US" altLang="en-US" sz="2000" dirty="0">
                <a:solidFill>
                  <a:srgbClr val="002060"/>
                </a:solidFill>
                <a:latin typeface="+mj-lt"/>
              </a:rPr>
              <a:t> </a:t>
            </a:r>
            <a:r>
              <a:rPr lang="en-US" altLang="en-US" sz="2000" dirty="0" err="1">
                <a:solidFill>
                  <a:srgbClr val="002060"/>
                </a:solidFill>
                <a:latin typeface="+mj-lt"/>
              </a:rPr>
              <a:t>mâu</a:t>
            </a:r>
            <a:r>
              <a:rPr lang="en-US" altLang="en-US" sz="2000" dirty="0">
                <a:solidFill>
                  <a:srgbClr val="002060"/>
                </a:solidFill>
                <a:latin typeface="+mj-lt"/>
              </a:rPr>
              <a:t> </a:t>
            </a:r>
            <a:r>
              <a:rPr lang="en-US" altLang="en-US" sz="2000" dirty="0" err="1">
                <a:solidFill>
                  <a:srgbClr val="002060"/>
                </a:solidFill>
                <a:latin typeface="+mj-lt"/>
              </a:rPr>
              <a:t>thuẫn</a:t>
            </a:r>
            <a:endParaRPr lang="en-US" altLang="en-US" sz="2000" dirty="0">
              <a:solidFill>
                <a:srgbClr val="002060"/>
              </a:solidFill>
              <a:latin typeface="+mj-lt"/>
            </a:endParaRPr>
          </a:p>
        </p:txBody>
      </p:sp>
      <p:sp>
        <p:nvSpPr>
          <p:cNvPr id="281614" name="Text Box 47"/>
          <p:cNvSpPr txBox="1">
            <a:spLocks noChangeArrowheads="1"/>
          </p:cNvSpPr>
          <p:nvPr/>
        </p:nvSpPr>
        <p:spPr bwMode="gray">
          <a:xfrm>
            <a:off x="7253288" y="4162425"/>
            <a:ext cx="1884362"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1800" dirty="0" err="1">
                <a:solidFill>
                  <a:srgbClr val="002060"/>
                </a:solidFill>
                <a:latin typeface="+mj-lt"/>
              </a:rPr>
              <a:t>Giải</a:t>
            </a:r>
            <a:r>
              <a:rPr lang="en-US" altLang="en-US" sz="1800" dirty="0">
                <a:solidFill>
                  <a:srgbClr val="002060"/>
                </a:solidFill>
                <a:latin typeface="+mj-lt"/>
              </a:rPr>
              <a:t> </a:t>
            </a:r>
            <a:r>
              <a:rPr lang="en-US" altLang="en-US" sz="1800" dirty="0" err="1">
                <a:solidFill>
                  <a:srgbClr val="002060"/>
                </a:solidFill>
                <a:latin typeface="+mj-lt"/>
              </a:rPr>
              <a:t>quyết</a:t>
            </a:r>
            <a:r>
              <a:rPr lang="en-US" altLang="en-US" sz="1800" dirty="0">
                <a:solidFill>
                  <a:srgbClr val="002060"/>
                </a:solidFill>
                <a:latin typeface="+mj-lt"/>
              </a:rPr>
              <a:t> </a:t>
            </a:r>
            <a:r>
              <a:rPr lang="en-US" altLang="en-US" sz="1800" dirty="0" err="1">
                <a:solidFill>
                  <a:srgbClr val="002060"/>
                </a:solidFill>
                <a:latin typeface="+mj-lt"/>
              </a:rPr>
              <a:t>mâu</a:t>
            </a:r>
            <a:r>
              <a:rPr lang="en-US" altLang="en-US" sz="1800" dirty="0">
                <a:solidFill>
                  <a:srgbClr val="002060"/>
                </a:solidFill>
                <a:latin typeface="+mj-lt"/>
              </a:rPr>
              <a:t> </a:t>
            </a:r>
            <a:r>
              <a:rPr lang="en-US" altLang="en-US" sz="1800" dirty="0" err="1">
                <a:solidFill>
                  <a:srgbClr val="002060"/>
                </a:solidFill>
                <a:latin typeface="+mj-lt"/>
              </a:rPr>
              <a:t>thuẫn</a:t>
            </a:r>
            <a:r>
              <a:rPr lang="en-US" altLang="en-US" sz="1800" dirty="0">
                <a:solidFill>
                  <a:srgbClr val="002060"/>
                </a:solidFill>
                <a:latin typeface="+mj-lt"/>
              </a:rPr>
              <a:t> </a:t>
            </a:r>
            <a:r>
              <a:rPr lang="en-US" altLang="en-US" sz="1800" dirty="0" err="1">
                <a:solidFill>
                  <a:srgbClr val="002060"/>
                </a:solidFill>
                <a:latin typeface="+mj-lt"/>
              </a:rPr>
              <a:t>khôn</a:t>
            </a:r>
            <a:r>
              <a:rPr lang="en-US" altLang="en-US" sz="1800" dirty="0">
                <a:solidFill>
                  <a:srgbClr val="002060"/>
                </a:solidFill>
                <a:latin typeface="+mj-lt"/>
              </a:rPr>
              <a:t> </a:t>
            </a:r>
            <a:r>
              <a:rPr lang="en-US" altLang="en-US" sz="1800" dirty="0" err="1">
                <a:solidFill>
                  <a:srgbClr val="002060"/>
                </a:solidFill>
                <a:latin typeface="+mj-lt"/>
              </a:rPr>
              <a:t>ngoan</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phương</a:t>
            </a:r>
            <a:r>
              <a:rPr lang="en-US" altLang="en-US" sz="1800" dirty="0">
                <a:solidFill>
                  <a:srgbClr val="FF0000"/>
                </a:solidFill>
                <a:latin typeface="+mj-lt"/>
              </a:rPr>
              <a:t> </a:t>
            </a:r>
            <a:r>
              <a:rPr lang="en-US" altLang="en-US" sz="1800" dirty="0" err="1">
                <a:solidFill>
                  <a:srgbClr val="FF0000"/>
                </a:solidFill>
                <a:latin typeface="+mj-lt"/>
              </a:rPr>
              <a:t>pháp</a:t>
            </a:r>
            <a:r>
              <a:rPr lang="en-US" altLang="en-US" sz="1800" dirty="0">
                <a:solidFill>
                  <a:srgbClr val="FF0000"/>
                </a:solidFill>
                <a:latin typeface="+mj-lt"/>
              </a:rPr>
              <a:t> </a:t>
            </a:r>
            <a:r>
              <a:rPr lang="en-US" altLang="en-US" sz="1800" dirty="0" err="1">
                <a:solidFill>
                  <a:srgbClr val="FF0000"/>
                </a:solidFill>
                <a:latin typeface="+mj-lt"/>
              </a:rPr>
              <a:t>kết</a:t>
            </a:r>
            <a:r>
              <a:rPr lang="en-US" altLang="en-US" sz="1800" dirty="0">
                <a:solidFill>
                  <a:srgbClr val="FF0000"/>
                </a:solidFill>
                <a:latin typeface="+mj-lt"/>
              </a:rPr>
              <a:t> </a:t>
            </a:r>
            <a:r>
              <a:rPr lang="en-US" altLang="en-US" sz="1800" dirty="0" err="1">
                <a:solidFill>
                  <a:srgbClr val="FF0000"/>
                </a:solidFill>
                <a:latin typeface="+mj-lt"/>
              </a:rPr>
              <a:t>hợp</a:t>
            </a:r>
            <a:r>
              <a:rPr lang="en-US" altLang="en-US" sz="1800" dirty="0">
                <a:solidFill>
                  <a:srgbClr val="FF0000"/>
                </a:solidFill>
                <a:latin typeface="+mj-lt"/>
              </a:rPr>
              <a:t> </a:t>
            </a:r>
            <a:r>
              <a:rPr lang="en-US" altLang="en-US" sz="1800" dirty="0" err="1">
                <a:solidFill>
                  <a:srgbClr val="FF0000"/>
                </a:solidFill>
                <a:latin typeface="+mj-lt"/>
              </a:rPr>
              <a:t>có</a:t>
            </a:r>
            <a:r>
              <a:rPr lang="en-US" altLang="en-US" sz="1800" dirty="0">
                <a:solidFill>
                  <a:srgbClr val="FF0000"/>
                </a:solidFill>
                <a:latin typeface="+mj-lt"/>
              </a:rPr>
              <a:t> </a:t>
            </a:r>
            <a:r>
              <a:rPr lang="en-US" altLang="en-US" sz="1800" dirty="0" err="1">
                <a:solidFill>
                  <a:srgbClr val="FF0000"/>
                </a:solidFill>
                <a:latin typeface="+mj-lt"/>
              </a:rPr>
              <a:t>nguyên</a:t>
            </a:r>
            <a:r>
              <a:rPr lang="en-US" altLang="en-US" sz="1800" dirty="0">
                <a:solidFill>
                  <a:srgbClr val="FF0000"/>
                </a:solidFill>
                <a:latin typeface="+mj-lt"/>
              </a:rPr>
              <a:t> </a:t>
            </a:r>
            <a:r>
              <a:rPr lang="en-US" altLang="en-US" sz="1800" dirty="0" err="1">
                <a:solidFill>
                  <a:srgbClr val="FF0000"/>
                </a:solidFill>
                <a:latin typeface="+mj-lt"/>
              </a:rPr>
              <a:t>tắc</a:t>
            </a:r>
            <a:r>
              <a:rPr lang="en-US" altLang="en-US" sz="1800" dirty="0">
                <a:solidFill>
                  <a:srgbClr val="FF0000"/>
                </a:solidFill>
                <a:latin typeface="+mj-lt"/>
              </a:rPr>
              <a:t> </a:t>
            </a:r>
            <a:r>
              <a:rPr lang="en-US" altLang="en-US" sz="1800" dirty="0" err="1">
                <a:solidFill>
                  <a:srgbClr val="FF0000"/>
                </a:solidFill>
                <a:latin typeface="+mj-lt"/>
              </a:rPr>
              <a:t>các</a:t>
            </a:r>
            <a:r>
              <a:rPr lang="en-US" altLang="en-US" sz="1800" dirty="0">
                <a:solidFill>
                  <a:srgbClr val="FF0000"/>
                </a:solidFill>
                <a:latin typeface="+mj-lt"/>
              </a:rPr>
              <a:t> </a:t>
            </a:r>
            <a:r>
              <a:rPr lang="en-US" altLang="en-US" sz="1800" dirty="0" err="1">
                <a:solidFill>
                  <a:srgbClr val="FF0000"/>
                </a:solidFill>
                <a:latin typeface="+mj-lt"/>
              </a:rPr>
              <a:t>mặt</a:t>
            </a:r>
            <a:r>
              <a:rPr lang="en-US" altLang="en-US" sz="1800" dirty="0">
                <a:solidFill>
                  <a:srgbClr val="FF0000"/>
                </a:solidFill>
                <a:latin typeface="+mj-lt"/>
              </a:rPr>
              <a:t> </a:t>
            </a:r>
            <a:r>
              <a:rPr lang="en-US" altLang="en-US" sz="1800" dirty="0" err="1">
                <a:solidFill>
                  <a:srgbClr val="FF0000"/>
                </a:solidFill>
                <a:latin typeface="+mj-lt"/>
              </a:rPr>
              <a:t>đối</a:t>
            </a:r>
            <a:r>
              <a:rPr lang="en-US" altLang="en-US" sz="1800" dirty="0">
                <a:solidFill>
                  <a:srgbClr val="FF0000"/>
                </a:solidFill>
                <a:latin typeface="+mj-lt"/>
              </a:rPr>
              <a:t> </a:t>
            </a:r>
            <a:r>
              <a:rPr lang="en-US" altLang="en-US" sz="1800" dirty="0" err="1">
                <a:solidFill>
                  <a:srgbClr val="FF0000"/>
                </a:solidFill>
                <a:latin typeface="+mj-lt"/>
              </a:rPr>
              <a:t>lập</a:t>
            </a:r>
            <a:r>
              <a:rPr lang="en-US" altLang="en-US" sz="1800" dirty="0">
                <a:solidFill>
                  <a:srgbClr val="FF0000"/>
                </a:solidFill>
                <a:latin typeface="+mj-lt"/>
              </a:rPr>
              <a:t>)</a:t>
            </a:r>
          </a:p>
        </p:txBody>
      </p:sp>
      <p:sp>
        <p:nvSpPr>
          <p:cNvPr id="281615" name="Title 4"/>
          <p:cNvSpPr>
            <a:spLocks noGrp="1"/>
          </p:cNvSpPr>
          <p:nvPr>
            <p:ph type="title"/>
          </p:nvPr>
        </p:nvSpPr>
        <p:spPr>
          <a:xfrm>
            <a:off x="2136775" y="228600"/>
            <a:ext cx="7920038" cy="896938"/>
          </a:xfrm>
        </p:spPr>
        <p:txBody>
          <a:bodyPr/>
          <a:lstStyle/>
          <a:p>
            <a:pPr eaLnBrk="1" hangingPunct="1"/>
            <a:r>
              <a:rPr lang="en-US" altLang="en-US" sz="2800" u="sng">
                <a:solidFill>
                  <a:srgbClr val="C00000"/>
                </a:solidFill>
              </a:rPr>
              <a:t>Nguyên tắc phân tích mâu thuẫn</a:t>
            </a:r>
          </a:p>
        </p:txBody>
      </p:sp>
      <p:sp>
        <p:nvSpPr>
          <p:cNvPr id="281616" name="Rectangle 2"/>
          <p:cNvSpPr>
            <a:spLocks noChangeArrowheads="1"/>
          </p:cNvSpPr>
          <p:nvPr/>
        </p:nvSpPr>
        <p:spPr bwMode="auto">
          <a:xfrm>
            <a:off x="1781175" y="1055688"/>
            <a:ext cx="87074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err="1">
                <a:solidFill>
                  <a:srgbClr val="333399"/>
                </a:solidFill>
                <a:latin typeface="+mj-lt"/>
              </a:rPr>
              <a:t>Cuộc</a:t>
            </a:r>
            <a:r>
              <a:rPr lang="en-US" altLang="en-US" sz="2400" dirty="0">
                <a:solidFill>
                  <a:srgbClr val="333399"/>
                </a:solidFill>
                <a:latin typeface="+mj-lt"/>
              </a:rPr>
              <a:t> </a:t>
            </a:r>
            <a:r>
              <a:rPr lang="en-US" altLang="en-US" sz="2400" dirty="0" err="1">
                <a:solidFill>
                  <a:srgbClr val="333399"/>
                </a:solidFill>
                <a:latin typeface="+mj-lt"/>
              </a:rPr>
              <a:t>sống</a:t>
            </a:r>
            <a:r>
              <a:rPr lang="en-US" altLang="en-US" sz="2400" dirty="0">
                <a:solidFill>
                  <a:srgbClr val="333399"/>
                </a:solidFill>
                <a:latin typeface="+mj-lt"/>
              </a:rPr>
              <a:t> </a:t>
            </a:r>
            <a:r>
              <a:rPr lang="en-US" altLang="en-US" sz="2400" dirty="0" err="1">
                <a:solidFill>
                  <a:srgbClr val="333399"/>
                </a:solidFill>
                <a:latin typeface="+mj-lt"/>
              </a:rPr>
              <a:t>luôn</a:t>
            </a:r>
            <a:r>
              <a:rPr lang="en-US" altLang="en-US" sz="2400" dirty="0">
                <a:solidFill>
                  <a:srgbClr val="333399"/>
                </a:solidFill>
                <a:latin typeface="+mj-lt"/>
              </a:rPr>
              <a:t> </a:t>
            </a:r>
            <a:r>
              <a:rPr lang="en-US" altLang="en-US" sz="2400" dirty="0" err="1">
                <a:solidFill>
                  <a:srgbClr val="333399"/>
                </a:solidFill>
                <a:latin typeface="+mj-lt"/>
              </a:rPr>
              <a:t>chứa</a:t>
            </a:r>
            <a:r>
              <a:rPr lang="en-US" altLang="en-US" sz="2400" dirty="0">
                <a:solidFill>
                  <a:srgbClr val="333399"/>
                </a:solidFill>
                <a:latin typeface="+mj-lt"/>
              </a:rPr>
              <a:t> </a:t>
            </a:r>
            <a:r>
              <a:rPr lang="en-US" altLang="en-US" sz="2400" dirty="0" err="1">
                <a:solidFill>
                  <a:srgbClr val="333399"/>
                </a:solidFill>
                <a:latin typeface="+mj-lt"/>
              </a:rPr>
              <a:t>đầy</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việc</a:t>
            </a:r>
            <a:r>
              <a:rPr lang="en-US" altLang="en-US" sz="2400" dirty="0">
                <a:solidFill>
                  <a:srgbClr val="333399"/>
                </a:solidFill>
                <a:latin typeface="+mj-lt"/>
              </a:rPr>
              <a:t> </a:t>
            </a:r>
            <a:r>
              <a:rPr lang="en-US" altLang="en-US" sz="2400" dirty="0" err="1">
                <a:solidFill>
                  <a:srgbClr val="333399"/>
                </a:solidFill>
                <a:latin typeface="+mj-lt"/>
              </a:rPr>
              <a:t>giải</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định</a:t>
            </a:r>
            <a:r>
              <a:rPr lang="en-US" altLang="en-US" sz="2400" dirty="0">
                <a:solidFill>
                  <a:srgbClr val="333399"/>
                </a:solidFill>
                <a:latin typeface="+mj-lt"/>
              </a:rPr>
              <a:t> </a:t>
            </a:r>
            <a:r>
              <a:rPr lang="en-US" altLang="en-US" sz="2400" dirty="0" err="1">
                <a:solidFill>
                  <a:srgbClr val="333399"/>
                </a:solidFill>
                <a:latin typeface="+mj-lt"/>
              </a:rPr>
              <a:t>sư</a:t>
            </a:r>
            <a:r>
              <a:rPr lang="en-US" altLang="en-US" sz="2400" dirty="0">
                <a:solidFill>
                  <a:srgbClr val="333399"/>
                </a:solidFill>
                <a:latin typeface="+mj-lt"/>
              </a:rPr>
              <a:t>̣ </a:t>
            </a:r>
            <a:r>
              <a:rPr lang="en-US" altLang="en-US" sz="2400" dirty="0" err="1">
                <a:solidFill>
                  <a:srgbClr val="333399"/>
                </a:solidFill>
                <a:latin typeface="+mj-lt"/>
              </a:rPr>
              <a:t>phát</a:t>
            </a:r>
            <a:r>
              <a:rPr lang="en-US" altLang="en-US" sz="2400" dirty="0">
                <a:solidFill>
                  <a:srgbClr val="333399"/>
                </a:solidFill>
                <a:latin typeface="+mj-lt"/>
              </a:rPr>
              <a:t> </a:t>
            </a:r>
            <a:r>
              <a:rPr lang="en-US" altLang="en-US" sz="2400" dirty="0" err="1">
                <a:solidFill>
                  <a:srgbClr val="333399"/>
                </a:solidFill>
                <a:latin typeface="+mj-lt"/>
              </a:rPr>
              <a:t>triển</a:t>
            </a:r>
            <a:r>
              <a:rPr lang="en-US" altLang="en-US" sz="2400" dirty="0">
                <a:solidFill>
                  <a:srgbClr val="333399"/>
                </a:solidFill>
                <a:latin typeface="+mj-lt"/>
              </a:rPr>
              <a:t>, </a:t>
            </a:r>
            <a:r>
              <a:rPr lang="en-US" altLang="en-US" sz="2400" dirty="0" err="1">
                <a:solidFill>
                  <a:srgbClr val="333399"/>
                </a:solidFill>
                <a:latin typeface="+mj-lt"/>
              </a:rPr>
              <a:t>nên</a:t>
            </a:r>
            <a:r>
              <a:rPr lang="en-US" altLang="en-US" sz="2400" dirty="0">
                <a:solidFill>
                  <a:srgbClr val="333399"/>
                </a:solidFill>
                <a:latin typeface="+mj-lt"/>
              </a:rPr>
              <a:t>:</a:t>
            </a:r>
          </a:p>
        </p:txBody>
      </p:sp>
    </p:spTree>
    <p:extLst>
      <p:ext uri="{BB962C8B-B14F-4D97-AF65-F5344CB8AC3E}">
        <p14:creationId xmlns:p14="http://schemas.microsoft.com/office/powerpoint/2010/main" val="1778392612"/>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Slide Number Placeholder 1"/>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CFED6DC4-CAC1-4C75-907F-5ED5D11BD4C1}" type="slidenum">
              <a:rPr lang="en-US" smtClean="0">
                <a:solidFill>
                  <a:srgbClr val="FFFFFF"/>
                </a:solidFill>
              </a:rPr>
              <a:pPr/>
              <a:t>117</a:t>
            </a:fld>
            <a:endParaRPr lang="en-US" smtClean="0">
              <a:solidFill>
                <a:srgbClr val="FFFFFF"/>
              </a:solidFill>
            </a:endParaRPr>
          </a:p>
        </p:txBody>
      </p:sp>
      <p:sp>
        <p:nvSpPr>
          <p:cNvPr id="3" name="Rectangle 1"/>
          <p:cNvSpPr>
            <a:spLocks noChangeArrowheads="1"/>
          </p:cNvSpPr>
          <p:nvPr/>
        </p:nvSpPr>
        <p:spPr bwMode="auto">
          <a:xfrm>
            <a:off x="1955800" y="215901"/>
            <a:ext cx="8220075"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chuyển hoá từ những sự thay đổi về lượng thành những sự thay đổi về chất và ngược lại</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990600" y="2125663"/>
            <a:ext cx="4306889"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83653" name="Group 6"/>
          <p:cNvGrpSpPr>
            <a:grpSpLocks/>
          </p:cNvGrpSpPr>
          <p:nvPr/>
        </p:nvGrpSpPr>
        <p:grpSpPr bwMode="auto">
          <a:xfrm>
            <a:off x="5986463" y="4773614"/>
            <a:ext cx="1617662"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Cách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Thức</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5878513" y="1712914"/>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283659" name="TextBox 15"/>
          <p:cNvSpPr txBox="1">
            <a:spLocks noChangeArrowheads="1"/>
          </p:cNvSpPr>
          <p:nvPr/>
        </p:nvSpPr>
        <p:spPr bwMode="auto">
          <a:xfrm>
            <a:off x="8131175" y="4578350"/>
            <a:ext cx="22733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6065838" y="2319337"/>
            <a:ext cx="5638005" cy="157956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r>
              <a:rPr kumimoji="1" lang="en-US" sz="2000" dirty="0" err="1">
                <a:solidFill>
                  <a:srgbClr val="000000"/>
                </a:solidFill>
                <a:ea typeface="Calibri"/>
                <a:cs typeface="Times New Roman"/>
              </a:rPr>
              <a:t>Là</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quy</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luật</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bản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phổ</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biến</a:t>
            </a:r>
            <a:r>
              <a:rPr kumimoji="1" lang="en-US" sz="2000" dirty="0">
                <a:solidFill>
                  <a:srgbClr val="000000"/>
                </a:solidFill>
                <a:ea typeface="Calibri"/>
                <a:cs typeface="Times New Roman"/>
              </a:rPr>
              <a:t> </a:t>
            </a:r>
            <a:r>
              <a:rPr kumimoji="1" lang="en-US" sz="2000" b="1" dirty="0" err="1">
                <a:solidFill>
                  <a:srgbClr val="FF0000"/>
                </a:solidFill>
                <a:ea typeface="Calibri"/>
                <a:cs typeface="Times New Roman"/>
              </a:rPr>
              <a:t>chỉ</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ra</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cách</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thức</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chung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của</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các</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trình</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vận</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động</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phát</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triển</a:t>
            </a:r>
            <a:r>
              <a:rPr kumimoji="1" lang="en-US" sz="2000" b="1" dirty="0">
                <a:solidFill>
                  <a:srgbClr val="3333CC"/>
                </a:solidFill>
                <a:ea typeface="Calibri"/>
                <a:cs typeface="Times New Roman"/>
              </a:rPr>
              <a:t> </a:t>
            </a:r>
            <a:r>
              <a:rPr kumimoji="1" lang="en-US" sz="2000" dirty="0" err="1">
                <a:solidFill>
                  <a:srgbClr val="000000"/>
                </a:solidFill>
                <a:ea typeface="Calibri"/>
                <a:cs typeface="Times New Roman"/>
              </a:rPr>
              <a:t>trong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tự</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nhiên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xã</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hội</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tư</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duy</a:t>
            </a:r>
            <a:r>
              <a:rPr kumimoji="1" lang="en-US" sz="2000" dirty="0">
                <a:solidFill>
                  <a:srgbClr val="000000"/>
                </a:solidFill>
                <a:ea typeface="Calibri"/>
                <a:cs typeface="Times New Roman"/>
              </a:rPr>
              <a:t>.</a:t>
            </a:r>
            <a:endParaRPr kumimoji="1" lang="en-US" sz="2000" dirty="0">
              <a:solidFill>
                <a:srgbClr val="000000"/>
              </a:solidFill>
              <a:latin typeface="Calibri"/>
              <a:ea typeface="Calibri"/>
              <a:cs typeface="Times New Roman"/>
            </a:endParaRPr>
          </a:p>
          <a:p>
            <a:pPr algn="just">
              <a:defRPr/>
            </a:pPr>
            <a:endParaRPr kumimoji="1" lang="en-US" sz="1500" kern="0" dirty="0">
              <a:solidFill>
                <a:srgbClr val="996600"/>
              </a:solidFill>
              <a:latin typeface="Arial"/>
              <a:cs typeface="Arial"/>
            </a:endParaRPr>
          </a:p>
        </p:txBody>
      </p:sp>
      <p:grpSp>
        <p:nvGrpSpPr>
          <p:cNvPr id="283661" name="Group 21"/>
          <p:cNvGrpSpPr>
            <a:grpSpLocks/>
          </p:cNvGrpSpPr>
          <p:nvPr/>
        </p:nvGrpSpPr>
        <p:grpSpPr bwMode="auto">
          <a:xfrm>
            <a:off x="228600" y="1321117"/>
            <a:ext cx="11277600" cy="45719"/>
            <a:chOff x="240" y="453"/>
            <a:chExt cx="5356" cy="16"/>
          </a:xfrm>
        </p:grpSpPr>
        <p:sp>
          <p:nvSpPr>
            <p:cNvPr id="283662"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3663"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348514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83661"/>
                                        </p:tgtEl>
                                        <p:attrNameLst>
                                          <p:attrName>style.visibility</p:attrName>
                                        </p:attrNameLst>
                                      </p:cBhvr>
                                      <p:to>
                                        <p:strVal val="visible"/>
                                      </p:to>
                                    </p:set>
                                    <p:anim calcmode="lin" valueType="num">
                                      <p:cBhvr>
                                        <p:cTn id="13" dur="1000" fill="hold"/>
                                        <p:tgtEl>
                                          <p:spTgt spid="283661"/>
                                        </p:tgtEl>
                                        <p:attrNameLst>
                                          <p:attrName>ppt_w</p:attrName>
                                        </p:attrNameLst>
                                      </p:cBhvr>
                                      <p:tavLst>
                                        <p:tav tm="0">
                                          <p:val>
                                            <p:fltVal val="0"/>
                                          </p:val>
                                        </p:tav>
                                        <p:tav tm="100000">
                                          <p:val>
                                            <p:strVal val="#ppt_w"/>
                                          </p:val>
                                        </p:tav>
                                      </p:tavLst>
                                    </p:anim>
                                    <p:anim calcmode="lin" valueType="num">
                                      <p:cBhvr>
                                        <p:cTn id="14" dur="1000" fill="hold"/>
                                        <p:tgtEl>
                                          <p:spTgt spid="283661"/>
                                        </p:tgtEl>
                                        <p:attrNameLst>
                                          <p:attrName>ppt_h</p:attrName>
                                        </p:attrNameLst>
                                      </p:cBhvr>
                                      <p:tavLst>
                                        <p:tav tm="0">
                                          <p:val>
                                            <p:fltVal val="0"/>
                                          </p:val>
                                        </p:tav>
                                        <p:tav tm="100000">
                                          <p:val>
                                            <p:strVal val="#ppt_h"/>
                                          </p:val>
                                        </p:tav>
                                      </p:tavLst>
                                    </p:anim>
                                    <p:anim calcmode="lin" valueType="num">
                                      <p:cBhvr>
                                        <p:cTn id="15" dur="1000" fill="hold"/>
                                        <p:tgtEl>
                                          <p:spTgt spid="283661"/>
                                        </p:tgtEl>
                                        <p:attrNameLst>
                                          <p:attrName>style.rotation</p:attrName>
                                        </p:attrNameLst>
                                      </p:cBhvr>
                                      <p:tavLst>
                                        <p:tav tm="0">
                                          <p:val>
                                            <p:fltVal val="90"/>
                                          </p:val>
                                        </p:tav>
                                        <p:tav tm="100000">
                                          <p:val>
                                            <p:fltVal val="0"/>
                                          </p:val>
                                        </p:tav>
                                      </p:tavLst>
                                    </p:anim>
                                    <p:animEffect transition="in" filter="fade">
                                      <p:cBhvr>
                                        <p:cTn id="16" dur="1000"/>
                                        <p:tgtEl>
                                          <p:spTgt spid="283661"/>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fltVal val="0"/>
                                          </p:val>
                                        </p:tav>
                                        <p:tav tm="100000">
                                          <p:val>
                                            <p:strVal val="#ppt_w"/>
                                          </p:val>
                                        </p:tav>
                                      </p:tavLst>
                                    </p:anim>
                                    <p:anim calcmode="lin" valueType="num">
                                      <p:cBhvr>
                                        <p:cTn id="22" dur="1000" fill="hold"/>
                                        <p:tgtEl>
                                          <p:spTgt spid="6"/>
                                        </p:tgtEl>
                                        <p:attrNameLst>
                                          <p:attrName>ppt_h</p:attrName>
                                        </p:attrNameLst>
                                      </p:cBhvr>
                                      <p:tavLst>
                                        <p:tav tm="0">
                                          <p:val>
                                            <p:fltVal val="0"/>
                                          </p:val>
                                        </p:tav>
                                        <p:tav tm="100000">
                                          <p:val>
                                            <p:strVal val="#ppt_h"/>
                                          </p:val>
                                        </p:tav>
                                      </p:tavLst>
                                    </p:anim>
                                    <p:anim calcmode="lin" valueType="num">
                                      <p:cBhvr>
                                        <p:cTn id="23" dur="1000" fill="hold"/>
                                        <p:tgtEl>
                                          <p:spTgt spid="6"/>
                                        </p:tgtEl>
                                        <p:attrNameLst>
                                          <p:attrName>style.rotation</p:attrName>
                                        </p:attrNameLst>
                                      </p:cBhvr>
                                      <p:tavLst>
                                        <p:tav tm="0">
                                          <p:val>
                                            <p:fltVal val="90"/>
                                          </p:val>
                                        </p:tav>
                                        <p:tav tm="100000">
                                          <p:val>
                                            <p:fltVal val="0"/>
                                          </p:val>
                                        </p:tav>
                                      </p:tavLst>
                                    </p:anim>
                                    <p:animEffect transition="in" filter="fade">
                                      <p:cBhvr>
                                        <p:cTn id="24" dur="10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1000"/>
                                        <p:tgtEl>
                                          <p:spTgt spid="15"/>
                                        </p:tgtEl>
                                      </p:cBhvr>
                                    </p:animEffect>
                                    <p:anim calcmode="lin" valueType="num">
                                      <p:cBhvr>
                                        <p:cTn id="30" dur="1000" fill="hold"/>
                                        <p:tgtEl>
                                          <p:spTgt spid="15"/>
                                        </p:tgtEl>
                                        <p:attrNameLst>
                                          <p:attrName>ppt_x</p:attrName>
                                        </p:attrNameLst>
                                      </p:cBhvr>
                                      <p:tavLst>
                                        <p:tav tm="0">
                                          <p:val>
                                            <p:strVal val="#ppt_x"/>
                                          </p:val>
                                        </p:tav>
                                        <p:tav tm="100000">
                                          <p:val>
                                            <p:strVal val="#ppt_x"/>
                                          </p:val>
                                        </p:tav>
                                      </p:tavLst>
                                    </p:anim>
                                    <p:anim calcmode="lin" valueType="num">
                                      <p:cBhvr>
                                        <p:cTn id="31"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1000"/>
                                        <p:tgtEl>
                                          <p:spTgt spid="18"/>
                                        </p:tgtEl>
                                      </p:cBhvr>
                                    </p:animEffect>
                                    <p:anim calcmode="lin" valueType="num">
                                      <p:cBhvr>
                                        <p:cTn id="37" dur="1000" fill="hold"/>
                                        <p:tgtEl>
                                          <p:spTgt spid="18"/>
                                        </p:tgtEl>
                                        <p:attrNameLst>
                                          <p:attrName>ppt_x</p:attrName>
                                        </p:attrNameLst>
                                      </p:cBhvr>
                                      <p:tavLst>
                                        <p:tav tm="0">
                                          <p:val>
                                            <p:strVal val="#ppt_x"/>
                                          </p:val>
                                        </p:tav>
                                        <p:tav tm="100000">
                                          <p:val>
                                            <p:strVal val="#ppt_x"/>
                                          </p:val>
                                        </p:tav>
                                      </p:tavLst>
                                    </p:anim>
                                    <p:anim calcmode="lin" valueType="num">
                                      <p:cBhvr>
                                        <p:cTn id="38"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1000"/>
                                        <p:tgtEl>
                                          <p:spTgt spid="10"/>
                                        </p:tgtEl>
                                      </p:cBhvr>
                                    </p:animEffect>
                                    <p:anim calcmode="lin" valueType="num">
                                      <p:cBhvr>
                                        <p:cTn id="44" dur="1000" fill="hold"/>
                                        <p:tgtEl>
                                          <p:spTgt spid="10"/>
                                        </p:tgtEl>
                                        <p:attrNameLst>
                                          <p:attrName>ppt_x</p:attrName>
                                        </p:attrNameLst>
                                      </p:cBhvr>
                                      <p:tavLst>
                                        <p:tav tm="0">
                                          <p:val>
                                            <p:strVal val="#ppt_x"/>
                                          </p:val>
                                        </p:tav>
                                        <p:tav tm="100000">
                                          <p:val>
                                            <p:strVal val="#ppt_x"/>
                                          </p:val>
                                        </p:tav>
                                      </p:tavLst>
                                    </p:anim>
                                    <p:anim calcmode="lin" valueType="num">
                                      <p:cBhvr>
                                        <p:cTn id="45" dur="1000" fill="hold"/>
                                        <p:tgtEl>
                                          <p:spTgt spid="10"/>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1000"/>
                                        <p:tgtEl>
                                          <p:spTgt spid="11"/>
                                        </p:tgtEl>
                                      </p:cBhvr>
                                    </p:animEffect>
                                    <p:anim calcmode="lin" valueType="num">
                                      <p:cBhvr>
                                        <p:cTn id="49" dur="1000" fill="hold"/>
                                        <p:tgtEl>
                                          <p:spTgt spid="11"/>
                                        </p:tgtEl>
                                        <p:attrNameLst>
                                          <p:attrName>ppt_x</p:attrName>
                                        </p:attrNameLst>
                                      </p:cBhvr>
                                      <p:tavLst>
                                        <p:tav tm="0">
                                          <p:val>
                                            <p:strVal val="#ppt_x"/>
                                          </p:val>
                                        </p:tav>
                                        <p:tav tm="100000">
                                          <p:val>
                                            <p:strVal val="#ppt_x"/>
                                          </p:val>
                                        </p:tav>
                                      </p:tavLst>
                                    </p:anim>
                                    <p:anim calcmode="lin" valueType="num">
                                      <p:cBhvr>
                                        <p:cTn id="50" dur="1000" fill="hold"/>
                                        <p:tgtEl>
                                          <p:spTgt spid="11"/>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1000"/>
                                        <p:tgtEl>
                                          <p:spTgt spid="12"/>
                                        </p:tgtEl>
                                      </p:cBhvr>
                                    </p:animEffect>
                                    <p:anim calcmode="lin" valueType="num">
                                      <p:cBhvr>
                                        <p:cTn id="54" dur="1000" fill="hold"/>
                                        <p:tgtEl>
                                          <p:spTgt spid="12"/>
                                        </p:tgtEl>
                                        <p:attrNameLst>
                                          <p:attrName>ppt_x</p:attrName>
                                        </p:attrNameLst>
                                      </p:cBhvr>
                                      <p:tavLst>
                                        <p:tav tm="0">
                                          <p:val>
                                            <p:strVal val="#ppt_x"/>
                                          </p:val>
                                        </p:tav>
                                        <p:tav tm="100000">
                                          <p:val>
                                            <p:strVal val="#ppt_x"/>
                                          </p:val>
                                        </p:tav>
                                      </p:tavLst>
                                    </p:anim>
                                    <p:anim calcmode="lin" valueType="num">
                                      <p:cBhvr>
                                        <p:cTn id="55" dur="1000" fill="hold"/>
                                        <p:tgtEl>
                                          <p:spTgt spid="12"/>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1000"/>
                                        <p:tgtEl>
                                          <p:spTgt spid="13"/>
                                        </p:tgtEl>
                                      </p:cBhvr>
                                    </p:animEffect>
                                    <p:anim calcmode="lin" valueType="num">
                                      <p:cBhvr>
                                        <p:cTn id="59" dur="1000" fill="hold"/>
                                        <p:tgtEl>
                                          <p:spTgt spid="13"/>
                                        </p:tgtEl>
                                        <p:attrNameLst>
                                          <p:attrName>ppt_x</p:attrName>
                                        </p:attrNameLst>
                                      </p:cBhvr>
                                      <p:tavLst>
                                        <p:tav tm="0">
                                          <p:val>
                                            <p:strVal val="#ppt_x"/>
                                          </p:val>
                                        </p:tav>
                                        <p:tav tm="100000">
                                          <p:val>
                                            <p:strVal val="#ppt_x"/>
                                          </p:val>
                                        </p:tav>
                                      </p:tavLst>
                                    </p:anim>
                                    <p:anim calcmode="lin" valueType="num">
                                      <p:cBhvr>
                                        <p:cTn id="60" dur="1000" fill="hold"/>
                                        <p:tgtEl>
                                          <p:spTgt spid="13"/>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283653"/>
                                        </p:tgtEl>
                                        <p:attrNameLst>
                                          <p:attrName>style.visibility</p:attrName>
                                        </p:attrNameLst>
                                      </p:cBhvr>
                                      <p:to>
                                        <p:strVal val="visible"/>
                                      </p:to>
                                    </p:set>
                                    <p:animEffect transition="in" filter="fade">
                                      <p:cBhvr>
                                        <p:cTn id="63" dur="1000"/>
                                        <p:tgtEl>
                                          <p:spTgt spid="283653"/>
                                        </p:tgtEl>
                                      </p:cBhvr>
                                    </p:animEffect>
                                    <p:anim calcmode="lin" valueType="num">
                                      <p:cBhvr>
                                        <p:cTn id="64" dur="1000" fill="hold"/>
                                        <p:tgtEl>
                                          <p:spTgt spid="283653"/>
                                        </p:tgtEl>
                                        <p:attrNameLst>
                                          <p:attrName>ppt_x</p:attrName>
                                        </p:attrNameLst>
                                      </p:cBhvr>
                                      <p:tavLst>
                                        <p:tav tm="0">
                                          <p:val>
                                            <p:strVal val="#ppt_x"/>
                                          </p:val>
                                        </p:tav>
                                        <p:tav tm="100000">
                                          <p:val>
                                            <p:strVal val="#ppt_x"/>
                                          </p:val>
                                        </p:tav>
                                      </p:tavLst>
                                    </p:anim>
                                    <p:anim calcmode="lin" valueType="num">
                                      <p:cBhvr>
                                        <p:cTn id="65" dur="1000" fill="hold"/>
                                        <p:tgtEl>
                                          <p:spTgt spid="283653"/>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83659"/>
                                        </p:tgtEl>
                                        <p:attrNameLst>
                                          <p:attrName>style.visibility</p:attrName>
                                        </p:attrNameLst>
                                      </p:cBhvr>
                                      <p:to>
                                        <p:strVal val="visible"/>
                                      </p:to>
                                    </p:set>
                                    <p:animEffect transition="in" filter="fade">
                                      <p:cBhvr>
                                        <p:cTn id="70" dur="1000"/>
                                        <p:tgtEl>
                                          <p:spTgt spid="283659"/>
                                        </p:tgtEl>
                                      </p:cBhvr>
                                    </p:animEffect>
                                    <p:anim calcmode="lin" valueType="num">
                                      <p:cBhvr>
                                        <p:cTn id="71" dur="1000" fill="hold"/>
                                        <p:tgtEl>
                                          <p:spTgt spid="283659"/>
                                        </p:tgtEl>
                                        <p:attrNameLst>
                                          <p:attrName>ppt_x</p:attrName>
                                        </p:attrNameLst>
                                      </p:cBhvr>
                                      <p:tavLst>
                                        <p:tav tm="0">
                                          <p:val>
                                            <p:strVal val="#ppt_x"/>
                                          </p:val>
                                        </p:tav>
                                        <p:tav tm="100000">
                                          <p:val>
                                            <p:strVal val="#ppt_x"/>
                                          </p:val>
                                        </p:tav>
                                      </p:tavLst>
                                    </p:anim>
                                    <p:anim calcmode="lin" valueType="num">
                                      <p:cBhvr>
                                        <p:cTn id="72" dur="1000" fill="hold"/>
                                        <p:tgtEl>
                                          <p:spTgt spid="2836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83659" grpId="0"/>
      <p:bldP spid="18" grpId="0" animBg="1"/>
    </p:bldLst>
  </p:timing>
</p:sld>
</file>

<file path=ppt/slides/slide11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101" name="Rectangle 5"/>
          <p:cNvSpPr>
            <a:spLocks noChangeArrowheads="1"/>
          </p:cNvSpPr>
          <p:nvPr/>
        </p:nvSpPr>
        <p:spPr bwMode="auto">
          <a:xfrm>
            <a:off x="1919288" y="333376"/>
            <a:ext cx="8450262" cy="1266825"/>
          </a:xfrm>
          <a:prstGeom prst="rect">
            <a:avLst/>
          </a:prstGeom>
          <a:solidFill>
            <a:srgbClr val="989B15"/>
          </a:solidFill>
          <a:ln w="9525">
            <a:solidFill>
              <a:schemeClr val="bg1"/>
            </a:solidFill>
            <a:miter lim="800000"/>
            <a:headEnd/>
            <a:tailEnd/>
          </a:ln>
          <a:effectLst/>
        </p:spPr>
        <p:txBody>
          <a:bodyPr wrap="none" anchor="ctr"/>
          <a:lstStyle/>
          <a:p>
            <a:pPr algn="ctr" eaLnBrk="1" hangingPunct="1">
              <a:defRPr/>
            </a:pPr>
            <a:r>
              <a:rPr kumimoji="1" lang="en-US" altLang="en-US" sz="2400" b="1" dirty="0">
                <a:solidFill>
                  <a:schemeClr val="bg1"/>
                </a:solidFill>
                <a:latin typeface="+mj-lt"/>
                <a:cs typeface="Arial"/>
              </a:rPr>
              <a:t>QUY LUẬT CHUYỂN HÓA TỪ NHỮNG SỰ THAY ĐỔI VỀ</a:t>
            </a:r>
          </a:p>
          <a:p>
            <a:pPr algn="ctr" eaLnBrk="1" hangingPunct="1">
              <a:defRPr/>
            </a:pPr>
            <a:r>
              <a:rPr kumimoji="1" lang="en-US" altLang="en-US" sz="2400" b="1" dirty="0">
                <a:solidFill>
                  <a:schemeClr val="bg1"/>
                </a:solidFill>
                <a:latin typeface="+mj-lt"/>
                <a:cs typeface="Arial"/>
              </a:rPr>
              <a:t> LƯỢNG THÀNH NHỮNG SỰ THAY ĐỔI VỀ CHẤT</a:t>
            </a:r>
          </a:p>
          <a:p>
            <a:pPr algn="ctr" eaLnBrk="1" hangingPunct="1">
              <a:defRPr/>
            </a:pPr>
            <a:r>
              <a:rPr kumimoji="1" lang="en-US" altLang="en-US" sz="2400" b="1" dirty="0">
                <a:solidFill>
                  <a:schemeClr val="bg1"/>
                </a:solidFill>
                <a:latin typeface="+mj-lt"/>
                <a:cs typeface="Arial"/>
              </a:rPr>
              <a:t>VÀ NGƯỢC LẠI</a:t>
            </a:r>
          </a:p>
        </p:txBody>
      </p:sp>
      <p:sp>
        <p:nvSpPr>
          <p:cNvPr id="4107" name="Rectangle 11"/>
          <p:cNvSpPr>
            <a:spLocks noChangeArrowheads="1"/>
          </p:cNvSpPr>
          <p:nvPr/>
        </p:nvSpPr>
        <p:spPr bwMode="auto">
          <a:xfrm>
            <a:off x="2208214" y="2362200"/>
            <a:ext cx="3455987" cy="922338"/>
          </a:xfrm>
          <a:prstGeom prst="rect">
            <a:avLst/>
          </a:prstGeom>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Khái</a:t>
            </a:r>
            <a:r>
              <a:rPr kumimoji="1" lang="en-US" altLang="en-US" sz="2400" b="1" dirty="0">
                <a:solidFill>
                  <a:srgbClr val="FFFFFF"/>
                </a:solidFill>
              </a:rPr>
              <a:t> </a:t>
            </a:r>
            <a:r>
              <a:rPr kumimoji="1" lang="en-US" altLang="en-US" sz="2400" b="1" dirty="0" err="1">
                <a:solidFill>
                  <a:srgbClr val="FFFFFF"/>
                </a:solidFill>
              </a:rPr>
              <a:t>niệm</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08" name="Line 12"/>
          <p:cNvSpPr>
            <a:spLocks noChangeShapeType="1"/>
          </p:cNvSpPr>
          <p:nvPr/>
        </p:nvSpPr>
        <p:spPr bwMode="auto">
          <a:xfrm>
            <a:off x="6019800" y="1600200"/>
            <a:ext cx="0" cy="19812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09" name="Rectangle 13"/>
          <p:cNvSpPr>
            <a:spLocks noChangeArrowheads="1"/>
          </p:cNvSpPr>
          <p:nvPr/>
        </p:nvSpPr>
        <p:spPr bwMode="auto">
          <a:xfrm>
            <a:off x="3756026" y="3840163"/>
            <a:ext cx="3960813" cy="906462"/>
          </a:xfrm>
          <a:prstGeom prst="rect">
            <a:avLst/>
          </a:prstGeom>
          <a:solidFill>
            <a:srgbClr val="C000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Quan</a:t>
            </a:r>
            <a:r>
              <a:rPr kumimoji="1" lang="en-US" altLang="en-US" sz="2400" b="1" dirty="0">
                <a:solidFill>
                  <a:srgbClr val="FFFFFF"/>
                </a:solidFill>
              </a:rPr>
              <a:t> </a:t>
            </a:r>
            <a:r>
              <a:rPr kumimoji="1" lang="en-US" altLang="en-US" sz="2400" b="1" dirty="0" err="1">
                <a:solidFill>
                  <a:srgbClr val="FFFFFF"/>
                </a:solidFill>
              </a:rPr>
              <a:t>hệ</a:t>
            </a:r>
            <a:r>
              <a:rPr kumimoji="1" lang="en-US" altLang="en-US" sz="2400" b="1" dirty="0">
                <a:solidFill>
                  <a:srgbClr val="FFFFFF"/>
                </a:solidFill>
              </a:rPr>
              <a:t> </a:t>
            </a:r>
            <a:r>
              <a:rPr kumimoji="1" lang="en-US" altLang="en-US" sz="2400" b="1" dirty="0" err="1">
                <a:solidFill>
                  <a:srgbClr val="FFFFFF"/>
                </a:solidFill>
              </a:rPr>
              <a:t>biện</a:t>
            </a:r>
            <a:r>
              <a:rPr kumimoji="1" lang="en-US" altLang="en-US" sz="2400" b="1" dirty="0">
                <a:solidFill>
                  <a:srgbClr val="FFFFFF"/>
                </a:solidFill>
              </a:rPr>
              <a:t> </a:t>
            </a:r>
            <a:r>
              <a:rPr kumimoji="1" lang="en-US" altLang="en-US" sz="2400" b="1" dirty="0" err="1">
                <a:solidFill>
                  <a:srgbClr val="FFFFFF"/>
                </a:solidFill>
              </a:rPr>
              <a:t>chứng</a:t>
            </a:r>
            <a:r>
              <a:rPr kumimoji="1" lang="en-US" altLang="en-US" sz="2400" b="1" dirty="0">
                <a:solidFill>
                  <a:srgbClr val="FFFFFF"/>
                </a:solidFill>
              </a:rPr>
              <a:t> </a:t>
            </a:r>
          </a:p>
          <a:p>
            <a:pPr algn="ctr" eaLnBrk="1" hangingPunct="1">
              <a:defRPr/>
            </a:pPr>
            <a:r>
              <a:rPr kumimoji="1" lang="en-US" altLang="en-US" sz="2400" b="1" dirty="0" err="1">
                <a:solidFill>
                  <a:srgbClr val="FFFFFF"/>
                </a:solidFill>
              </a:rPr>
              <a:t>giữa</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và</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10" name="Line 14"/>
          <p:cNvSpPr>
            <a:spLocks noChangeShapeType="1"/>
          </p:cNvSpPr>
          <p:nvPr/>
        </p:nvSpPr>
        <p:spPr bwMode="auto">
          <a:xfrm>
            <a:off x="8153401" y="1600201"/>
            <a:ext cx="30163" cy="3700463"/>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11" name="Rectangle 15"/>
          <p:cNvSpPr>
            <a:spLocks noChangeArrowheads="1"/>
          </p:cNvSpPr>
          <p:nvPr/>
        </p:nvSpPr>
        <p:spPr bwMode="auto">
          <a:xfrm>
            <a:off x="5664200" y="5300663"/>
            <a:ext cx="4103688" cy="1008062"/>
          </a:xfrm>
          <a:prstGeom prst="rect">
            <a:avLst/>
          </a:prstGeom>
          <a:solidFill>
            <a:srgbClr val="0099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a:solidFill>
                  <a:srgbClr val="FFFFFF"/>
                </a:solidFill>
              </a:rPr>
              <a:t>Ý </a:t>
            </a:r>
            <a:r>
              <a:rPr kumimoji="1" lang="en-US" altLang="en-US" sz="2400" b="1" dirty="0" err="1">
                <a:solidFill>
                  <a:srgbClr val="FFFFFF"/>
                </a:solidFill>
              </a:rPr>
              <a:t>nghĩa</a:t>
            </a:r>
            <a:r>
              <a:rPr kumimoji="1" lang="en-US" altLang="en-US" sz="2400" b="1" dirty="0">
                <a:solidFill>
                  <a:srgbClr val="FFFFFF"/>
                </a:solidFill>
              </a:rPr>
              <a:t> </a:t>
            </a:r>
            <a:r>
              <a:rPr kumimoji="1" lang="en-US" altLang="en-US" sz="2400" b="1" dirty="0" err="1">
                <a:solidFill>
                  <a:srgbClr val="FFFFFF"/>
                </a:solidFill>
              </a:rPr>
              <a:t>phương</a:t>
            </a:r>
            <a:r>
              <a:rPr kumimoji="1" lang="en-US" altLang="en-US" sz="2400" b="1" dirty="0">
                <a:solidFill>
                  <a:srgbClr val="FFFFFF"/>
                </a:solidFill>
              </a:rPr>
              <a:t> </a:t>
            </a:r>
            <a:r>
              <a:rPr kumimoji="1" lang="en-US" altLang="en-US" sz="2400" b="1" dirty="0" err="1">
                <a:solidFill>
                  <a:srgbClr val="FFFFFF"/>
                </a:solidFill>
              </a:rPr>
              <a:t>pháp</a:t>
            </a:r>
            <a:r>
              <a:rPr kumimoji="1" lang="en-US" altLang="en-US" sz="2400" b="1" dirty="0">
                <a:solidFill>
                  <a:srgbClr val="FFFFFF"/>
                </a:solidFill>
              </a:rPr>
              <a:t> </a:t>
            </a:r>
            <a:r>
              <a:rPr kumimoji="1" lang="en-US" altLang="en-US" sz="2400" b="1" dirty="0" err="1">
                <a:solidFill>
                  <a:srgbClr val="FFFFFF"/>
                </a:solidFill>
              </a:rPr>
              <a:t>luận</a:t>
            </a:r>
            <a:endParaRPr kumimoji="1" lang="en-US" altLang="en-US" sz="2400" b="1" dirty="0">
              <a:solidFill>
                <a:srgbClr val="FFFFFF"/>
              </a:solidFill>
            </a:endParaRPr>
          </a:p>
        </p:txBody>
      </p:sp>
      <p:sp>
        <p:nvSpPr>
          <p:cNvPr id="4112" name="Line 16"/>
          <p:cNvSpPr>
            <a:spLocks noChangeShapeType="1"/>
          </p:cNvSpPr>
          <p:nvPr/>
        </p:nvSpPr>
        <p:spPr bwMode="auto">
          <a:xfrm>
            <a:off x="3962400" y="1600200"/>
            <a:ext cx="0" cy="7620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155999511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101"/>
                                        </p:tgtEl>
                                        <p:attrNameLst>
                                          <p:attrName>style.visibility</p:attrName>
                                        </p:attrNameLst>
                                      </p:cBhvr>
                                      <p:to>
                                        <p:strVal val="visible"/>
                                      </p:to>
                                    </p:set>
                                    <p:animEffect transition="in" filter="blinds(horizontal)">
                                      <p:cBhvr>
                                        <p:cTn id="7" dur="500"/>
                                        <p:tgtEl>
                                          <p:spTgt spid="41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112"/>
                                        </p:tgtEl>
                                        <p:attrNameLst>
                                          <p:attrName>style.visibility</p:attrName>
                                        </p:attrNameLst>
                                      </p:cBhvr>
                                      <p:to>
                                        <p:strVal val="visible"/>
                                      </p:to>
                                    </p:set>
                                    <p:animEffect transition="in" filter="blinds(horizontal)">
                                      <p:cBhvr>
                                        <p:cTn id="12" dur="500"/>
                                        <p:tgtEl>
                                          <p:spTgt spid="41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107"/>
                                        </p:tgtEl>
                                        <p:attrNameLst>
                                          <p:attrName>style.visibility</p:attrName>
                                        </p:attrNameLst>
                                      </p:cBhvr>
                                      <p:to>
                                        <p:strVal val="visible"/>
                                      </p:to>
                                    </p:set>
                                    <p:animEffect transition="in" filter="blinds(horizontal)">
                                      <p:cBhvr>
                                        <p:cTn id="17" dur="500"/>
                                        <p:tgtEl>
                                          <p:spTgt spid="410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108"/>
                                        </p:tgtEl>
                                        <p:attrNameLst>
                                          <p:attrName>style.visibility</p:attrName>
                                        </p:attrNameLst>
                                      </p:cBhvr>
                                      <p:to>
                                        <p:strVal val="visible"/>
                                      </p:to>
                                    </p:set>
                                    <p:animEffect transition="in" filter="blinds(horizontal)">
                                      <p:cBhvr>
                                        <p:cTn id="22" dur="500"/>
                                        <p:tgtEl>
                                          <p:spTgt spid="410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4109"/>
                                        </p:tgtEl>
                                        <p:attrNameLst>
                                          <p:attrName>style.visibility</p:attrName>
                                        </p:attrNameLst>
                                      </p:cBhvr>
                                      <p:to>
                                        <p:strVal val="visible"/>
                                      </p:to>
                                    </p:set>
                                    <p:animEffect transition="in" filter="blinds(horizontal)">
                                      <p:cBhvr>
                                        <p:cTn id="27" dur="500"/>
                                        <p:tgtEl>
                                          <p:spTgt spid="410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110"/>
                                        </p:tgtEl>
                                        <p:attrNameLst>
                                          <p:attrName>style.visibility</p:attrName>
                                        </p:attrNameLst>
                                      </p:cBhvr>
                                      <p:to>
                                        <p:strVal val="visible"/>
                                      </p:to>
                                    </p:set>
                                    <p:animEffect transition="in" filter="blinds(horizontal)">
                                      <p:cBhvr>
                                        <p:cTn id="32" dur="500"/>
                                        <p:tgtEl>
                                          <p:spTgt spid="41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111"/>
                                        </p:tgtEl>
                                        <p:attrNameLst>
                                          <p:attrName>style.visibility</p:attrName>
                                        </p:attrNameLst>
                                      </p:cBhvr>
                                      <p:to>
                                        <p:strVal val="visible"/>
                                      </p:to>
                                    </p:set>
                                    <p:animEffect transition="in" filter="blinds(horizontal)">
                                      <p:cBhvr>
                                        <p:cTn id="37" dur="500"/>
                                        <p:tgtEl>
                                          <p:spTgt spid="4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1" grpId="0" animBg="1"/>
      <p:bldP spid="4107" grpId="0" animBg="1"/>
      <p:bldP spid="4109" grpId="0" animBg="1"/>
      <p:bldP spid="4111"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noChangeArrowheads="1"/>
          </p:cNvSpPr>
          <p:nvPr/>
        </p:nvSpPr>
        <p:spPr bwMode="auto">
          <a:xfrm>
            <a:off x="3017838" y="490539"/>
            <a:ext cx="6191250" cy="585787"/>
          </a:xfrm>
          <a:prstGeom prst="rect">
            <a:avLst/>
          </a:prstGeom>
          <a:solidFill>
            <a:srgbClr val="009900"/>
          </a:solidFill>
          <a:ln w="9525">
            <a:solidFill>
              <a:schemeClr val="bg1"/>
            </a:solidFill>
            <a:miter lim="800000"/>
            <a:headEnd/>
            <a:tailEnd/>
          </a:ln>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3200" b="1" dirty="0" err="1">
                <a:solidFill>
                  <a:srgbClr val="FFFFFF"/>
                </a:solidFill>
                <a:ea typeface="SimSun" panose="02010600030101010101" pitchFamily="2" charset="-122"/>
              </a:rPr>
              <a:t>Khái</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niệm</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chất</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lượng</a:t>
            </a:r>
            <a:endParaRPr kumimoji="1" lang="en-US" altLang="en-US" sz="3200" b="1" dirty="0">
              <a:solidFill>
                <a:srgbClr val="FFFFFF"/>
              </a:solidFill>
              <a:ea typeface="SimSun" panose="02010600030101010101" pitchFamily="2" charset="-122"/>
            </a:endParaRPr>
          </a:p>
        </p:txBody>
      </p:sp>
      <p:sp>
        <p:nvSpPr>
          <p:cNvPr id="10" name="Title 1"/>
          <p:cNvSpPr>
            <a:spLocks noGrp="1"/>
          </p:cNvSpPr>
          <p:nvPr>
            <p:ph type="title"/>
          </p:nvPr>
        </p:nvSpPr>
        <p:spPr>
          <a:xfrm>
            <a:off x="2063751" y="1412876"/>
            <a:ext cx="4049713" cy="576263"/>
          </a:xfrm>
        </p:spPr>
        <p:txBody>
          <a:bodyPr/>
          <a:lstStyle/>
          <a:p>
            <a:pPr marL="457200" indent="-457200" algn="l">
              <a:buFont typeface="Wingdings" panose="05000000000000000000" pitchFamily="2" charset="2"/>
              <a:buChar char="v"/>
            </a:pPr>
            <a:r>
              <a:rPr lang="en-US" altLang="en-US" sz="2800" dirty="0">
                <a:solidFill>
                  <a:srgbClr val="FF0066"/>
                </a:solidFill>
                <a:cs typeface="Times New Roman" panose="02020603050405020304" pitchFamily="18" charset="0"/>
              </a:rPr>
              <a:t> </a:t>
            </a:r>
            <a:r>
              <a:rPr lang="vi-VN" altLang="en-US" sz="2400" dirty="0">
                <a:solidFill>
                  <a:srgbClr val="FF0066"/>
                </a:solidFill>
                <a:cs typeface="Times New Roman" panose="02020603050405020304" pitchFamily="18" charset="0"/>
              </a:rPr>
              <a:t>K</a:t>
            </a:r>
            <a:r>
              <a:rPr lang="vi-VN" altLang="en-US" sz="2400" u="sng" dirty="0">
                <a:solidFill>
                  <a:srgbClr val="FF0066"/>
                </a:solidFill>
                <a:cs typeface="Times New Roman" panose="02020603050405020304" pitchFamily="18" charset="0"/>
              </a:rPr>
              <a:t>HÁI NIỆM CHẤ</a:t>
            </a:r>
            <a:r>
              <a:rPr lang="vi-VN" altLang="en-US" sz="2400" dirty="0">
                <a:solidFill>
                  <a:srgbClr val="FF0066"/>
                </a:solidFill>
                <a:cs typeface="Times New Roman" panose="02020603050405020304" pitchFamily="18" charset="0"/>
              </a:rPr>
              <a:t>T</a:t>
            </a:r>
            <a:endParaRPr lang="en-US" altLang="en-US" sz="2400" dirty="0">
              <a:solidFill>
                <a:srgbClr val="FF0066"/>
              </a:solidFill>
              <a:cs typeface="Times New Roman" panose="02020603050405020304" pitchFamily="18" charset="0"/>
            </a:endParaRPr>
          </a:p>
        </p:txBody>
      </p:sp>
      <p:sp>
        <p:nvSpPr>
          <p:cNvPr id="14" name="Horizontal Scroll 13"/>
          <p:cNvSpPr/>
          <p:nvPr/>
        </p:nvSpPr>
        <p:spPr bwMode="auto">
          <a:xfrm>
            <a:off x="1976438" y="1989138"/>
            <a:ext cx="9072562" cy="4679950"/>
          </a:xfrm>
          <a:prstGeom prst="horizontalScroll">
            <a:avLst/>
          </a:prstGeom>
          <a:ln>
            <a:solidFill>
              <a:srgbClr val="FF0066"/>
            </a:solidFill>
            <a:headEnd type="none" w="med" len="med"/>
            <a:tailEnd type="none" w="med" len="med"/>
          </a:ln>
          <a:extLst/>
        </p:spPr>
        <p:style>
          <a:lnRef idx="2">
            <a:schemeClr val="accent4"/>
          </a:lnRef>
          <a:fillRef idx="1">
            <a:schemeClr val="lt1"/>
          </a:fillRef>
          <a:effectRef idx="0">
            <a:schemeClr val="accent4"/>
          </a:effectRef>
          <a:fontRef idx="minor">
            <a:schemeClr val="dk1"/>
          </a:fontRef>
        </p:style>
        <p:txBody>
          <a:bodyPr/>
          <a:lstStyle/>
          <a:p>
            <a:pPr algn="just" defTabSz="457200">
              <a:buClr>
                <a:srgbClr val="FEDD78"/>
              </a:buClr>
              <a:defRPr/>
            </a:pPr>
            <a:r>
              <a:rPr kumimoji="1" lang="vi-VN" sz="3000" b="1" dirty="0">
                <a:solidFill>
                  <a:srgbClr val="FF0066"/>
                </a:solidFill>
                <a:latin typeface="Times New Roman" pitchFamily="18" charset="0"/>
                <a:cs typeface="Times New Roman" pitchFamily="18" charset="0"/>
              </a:rPr>
              <a:t>‘‘</a:t>
            </a:r>
            <a:r>
              <a:rPr kumimoji="1" lang="vi-VN" sz="3000" b="1" dirty="0">
                <a:solidFill>
                  <a:srgbClr val="FF0066"/>
                </a:solidFill>
                <a:latin typeface="+mj-lt"/>
                <a:cs typeface="Times New Roman" pitchFamily="18" charset="0"/>
              </a:rPr>
              <a:t>Chất’’ </a:t>
            </a:r>
            <a:r>
              <a:rPr kumimoji="1" lang="vi-VN" sz="3000" b="1" dirty="0">
                <a:solidFill>
                  <a:srgbClr val="333399"/>
                </a:solidFill>
                <a:latin typeface="+mj-lt"/>
                <a:cs typeface="Times New Roman" pitchFamily="18" charset="0"/>
              </a:rPr>
              <a:t>là phạm trù triết học dùng để chỉ:</a:t>
            </a:r>
          </a:p>
          <a:p>
            <a:pPr algn="just" defTabSz="457200">
              <a:buClr>
                <a:srgbClr val="FEDD78"/>
              </a:buClr>
              <a:defRPr/>
            </a:pPr>
            <a:r>
              <a:rPr kumimoji="1" lang="en-US" sz="3000" dirty="0">
                <a:solidFill>
                  <a:srgbClr val="C00000"/>
                </a:solidFill>
                <a:latin typeface="+mj-lt"/>
                <a:cs typeface="Times New Roman" pitchFamily="18" charset="0"/>
              </a:rPr>
              <a:t>- </a:t>
            </a:r>
            <a:r>
              <a:rPr kumimoji="1" lang="vi-VN" sz="3000" b="1" dirty="0">
                <a:solidFill>
                  <a:srgbClr val="C00000"/>
                </a:solidFill>
                <a:latin typeface="+mj-lt"/>
                <a:cs typeface="Times New Roman" pitchFamily="18" charset="0"/>
              </a:rPr>
              <a:t>Tính quy định khách quan</a:t>
            </a:r>
            <a:r>
              <a:rPr kumimoji="1" lang="vi-VN" sz="3000" dirty="0">
                <a:solidFill>
                  <a:srgbClr val="C00000"/>
                </a:solidFill>
                <a:latin typeface="+mj-lt"/>
                <a:cs typeface="Times New Roman" pitchFamily="18" charset="0"/>
              </a:rPr>
              <a:t> vốn có của sự vật, hiện tượng;</a:t>
            </a:r>
          </a:p>
          <a:p>
            <a:pPr algn="just" defTabSz="457200">
              <a:buClr>
                <a:srgbClr val="FEDD78"/>
              </a:buClr>
              <a:defRPr/>
            </a:pPr>
            <a:r>
              <a:rPr kumimoji="1" lang="en-US" sz="3000" dirty="0">
                <a:solidFill>
                  <a:srgbClr val="660066"/>
                </a:solidFill>
                <a:latin typeface="+mj-lt"/>
                <a:cs typeface="Times New Roman" pitchFamily="18" charset="0"/>
              </a:rPr>
              <a:t>- </a:t>
            </a:r>
            <a:r>
              <a:rPr kumimoji="1" lang="vi-VN" sz="3000" dirty="0">
                <a:solidFill>
                  <a:srgbClr val="660066"/>
                </a:solidFill>
                <a:latin typeface="+mj-lt"/>
                <a:cs typeface="Times New Roman" pitchFamily="18" charset="0"/>
              </a:rPr>
              <a:t>Là </a:t>
            </a:r>
            <a:r>
              <a:rPr kumimoji="1" lang="vi-VN" sz="3000" b="1" dirty="0">
                <a:solidFill>
                  <a:srgbClr val="660066"/>
                </a:solidFill>
                <a:latin typeface="+mj-lt"/>
                <a:cs typeface="Times New Roman" pitchFamily="18" charset="0"/>
              </a:rPr>
              <a:t>sự thống nhất hữu cơ </a:t>
            </a:r>
            <a:r>
              <a:rPr kumimoji="1" lang="vi-VN" sz="3000" dirty="0">
                <a:solidFill>
                  <a:srgbClr val="660066"/>
                </a:solidFill>
                <a:latin typeface="+mj-lt"/>
                <a:cs typeface="Times New Roman" pitchFamily="18" charset="0"/>
              </a:rPr>
              <a:t>các thuộc tính cấu thành nó;</a:t>
            </a:r>
          </a:p>
          <a:p>
            <a:pPr algn="just" defTabSz="457200">
              <a:buClr>
                <a:srgbClr val="FEDD78"/>
              </a:buClr>
              <a:defRPr/>
            </a:pPr>
            <a:r>
              <a:rPr kumimoji="1" lang="en-US" sz="3000" dirty="0">
                <a:solidFill>
                  <a:srgbClr val="D60093"/>
                </a:solidFill>
                <a:latin typeface="+mj-lt"/>
                <a:cs typeface="Times New Roman" pitchFamily="18" charset="0"/>
              </a:rPr>
              <a:t>- </a:t>
            </a:r>
            <a:r>
              <a:rPr kumimoji="1" lang="vi-VN" sz="3000" dirty="0">
                <a:solidFill>
                  <a:srgbClr val="006600"/>
                </a:solidFill>
                <a:latin typeface="+mj-lt"/>
                <a:cs typeface="Times New Roman" pitchFamily="18" charset="0"/>
              </a:rPr>
              <a:t>Để </a:t>
            </a:r>
            <a:r>
              <a:rPr kumimoji="1" lang="vi-VN" sz="3000" b="1" dirty="0">
                <a:solidFill>
                  <a:srgbClr val="000066"/>
                </a:solidFill>
                <a:latin typeface="+mj-lt"/>
                <a:cs typeface="Times New Roman" pitchFamily="18" charset="0"/>
              </a:rPr>
              <a:t>phân biệt </a:t>
            </a:r>
            <a:r>
              <a:rPr kumimoji="1" lang="vi-VN" sz="3000" dirty="0">
                <a:solidFill>
                  <a:srgbClr val="006600"/>
                </a:solidFill>
                <a:latin typeface="+mj-lt"/>
                <a:cs typeface="Times New Roman" pitchFamily="18" charset="0"/>
              </a:rPr>
              <a:t>nó với cái khác.</a:t>
            </a:r>
            <a:endParaRPr kumimoji="1" lang="en-US" sz="3000" b="1" dirty="0">
              <a:solidFill>
                <a:srgbClr val="006600"/>
              </a:solidFill>
              <a:latin typeface="+mj-lt"/>
            </a:endParaRPr>
          </a:p>
        </p:txBody>
      </p:sp>
    </p:spTree>
    <p:extLst>
      <p:ext uri="{BB962C8B-B14F-4D97-AF65-F5344CB8AC3E}">
        <p14:creationId xmlns:p14="http://schemas.microsoft.com/office/powerpoint/2010/main" val="401596765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1000"/>
                                        <p:tgtEl>
                                          <p:spTgt spid="14"/>
                                        </p:tgtEl>
                                      </p:cBhvr>
                                    </p:animEffect>
                                    <p:anim calcmode="lin" valueType="num">
                                      <p:cBhvr>
                                        <p:cTn id="22" dur="1000" fill="hold"/>
                                        <p:tgtEl>
                                          <p:spTgt spid="14"/>
                                        </p:tgtEl>
                                        <p:attrNameLst>
                                          <p:attrName>ppt_x</p:attrName>
                                        </p:attrNameLst>
                                      </p:cBhvr>
                                      <p:tavLst>
                                        <p:tav tm="0">
                                          <p:val>
                                            <p:strVal val="#ppt_x"/>
                                          </p:val>
                                        </p:tav>
                                        <p:tav tm="100000">
                                          <p:val>
                                            <p:strVal val="#ppt_x"/>
                                          </p:val>
                                        </p:tav>
                                      </p:tavLst>
                                    </p:anim>
                                    <p:anim calcmode="lin" valueType="num">
                                      <p:cBhvr>
                                        <p:cTn id="2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14"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AutoShape 23"/>
          <p:cNvSpPr>
            <a:spLocks noChangeArrowheads="1"/>
          </p:cNvSpPr>
          <p:nvPr/>
        </p:nvSpPr>
        <p:spPr bwMode="gray">
          <a:xfrm flipV="1">
            <a:off x="5491164" y="2844801"/>
            <a:ext cx="1697037" cy="1363663"/>
          </a:xfrm>
          <a:prstGeom prst="upArrow">
            <a:avLst>
              <a:gd name="adj1" fmla="val 66602"/>
              <a:gd name="adj2" fmla="val 4825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3333CC"/>
              </a:solidFill>
              <a:latin typeface=".VnTime" pitchFamily="34" charset="0"/>
            </a:endParaRPr>
          </a:p>
        </p:txBody>
      </p:sp>
      <p:sp>
        <p:nvSpPr>
          <p:cNvPr id="286723" name="AutoShape 24"/>
          <p:cNvSpPr>
            <a:spLocks noChangeArrowheads="1"/>
          </p:cNvSpPr>
          <p:nvPr/>
        </p:nvSpPr>
        <p:spPr bwMode="gray">
          <a:xfrm>
            <a:off x="1862138" y="2963863"/>
            <a:ext cx="2590800" cy="912812"/>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4" name="AutoShape 25"/>
          <p:cNvSpPr>
            <a:spLocks noChangeArrowheads="1"/>
          </p:cNvSpPr>
          <p:nvPr/>
        </p:nvSpPr>
        <p:spPr bwMode="gray">
          <a:xfrm>
            <a:off x="4927601" y="1598614"/>
            <a:ext cx="2600325" cy="1608137"/>
          </a:xfrm>
          <a:prstGeom prst="roundRect">
            <a:avLst>
              <a:gd name="adj" fmla="val 16667"/>
            </a:avLst>
          </a:prstGeom>
          <a:solidFill>
            <a:srgbClr val="DDDDDD"/>
          </a:solidFill>
          <a:ln w="12700" algn="ctr">
            <a:solidFill>
              <a:srgbClr val="808080"/>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5" name="AutoShape 26"/>
          <p:cNvSpPr>
            <a:spLocks noChangeArrowheads="1"/>
          </p:cNvSpPr>
          <p:nvPr/>
        </p:nvSpPr>
        <p:spPr bwMode="gray">
          <a:xfrm>
            <a:off x="4975226" y="1858964"/>
            <a:ext cx="2505075" cy="344487"/>
          </a:xfrm>
          <a:prstGeom prst="roundRect">
            <a:avLst>
              <a:gd name="adj" fmla="val 34829"/>
            </a:avLst>
          </a:pr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6" name="AutoShape 28"/>
          <p:cNvSpPr>
            <a:spLocks noChangeArrowheads="1"/>
          </p:cNvSpPr>
          <p:nvPr/>
        </p:nvSpPr>
        <p:spPr bwMode="gray">
          <a:xfrm rot="5400000">
            <a:off x="4228307" y="2402682"/>
            <a:ext cx="649288" cy="657225"/>
          </a:xfrm>
          <a:prstGeom prst="upArrow">
            <a:avLst>
              <a:gd name="adj1" fmla="val 50093"/>
              <a:gd name="adj2" fmla="val 5400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7" name="AutoShape 29"/>
          <p:cNvSpPr>
            <a:spLocks noChangeArrowheads="1"/>
          </p:cNvSpPr>
          <p:nvPr/>
        </p:nvSpPr>
        <p:spPr bwMode="gray">
          <a:xfrm rot="-5400000">
            <a:off x="7441407" y="2682082"/>
            <a:ext cx="649287" cy="323850"/>
          </a:xfrm>
          <a:prstGeom prst="upArrow">
            <a:avLst>
              <a:gd name="adj1" fmla="val 50093"/>
              <a:gd name="adj2" fmla="val 54046"/>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8" name="Rectangle 30"/>
          <p:cNvSpPr>
            <a:spLocks noChangeArrowheads="1"/>
          </p:cNvSpPr>
          <p:nvPr/>
        </p:nvSpPr>
        <p:spPr bwMode="black">
          <a:xfrm>
            <a:off x="5764214" y="1800225"/>
            <a:ext cx="1209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b="1">
                <a:solidFill>
                  <a:srgbClr val="FF0066"/>
                </a:solidFill>
              </a:rPr>
              <a:t>Chất </a:t>
            </a:r>
          </a:p>
        </p:txBody>
      </p:sp>
      <p:sp>
        <p:nvSpPr>
          <p:cNvPr id="286729" name="Rectangle 31"/>
          <p:cNvSpPr>
            <a:spLocks noChangeArrowheads="1"/>
          </p:cNvSpPr>
          <p:nvPr/>
        </p:nvSpPr>
        <p:spPr bwMode="black">
          <a:xfrm>
            <a:off x="5192713" y="2554288"/>
            <a:ext cx="2132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a:solidFill>
                  <a:srgbClr val="3333CC"/>
                </a:solidFill>
              </a:rPr>
              <a:t>của sinh viên</a:t>
            </a:r>
          </a:p>
        </p:txBody>
      </p:sp>
      <p:sp>
        <p:nvSpPr>
          <p:cNvPr id="286730" name="Line 32"/>
          <p:cNvSpPr>
            <a:spLocks noChangeShapeType="1"/>
          </p:cNvSpPr>
          <p:nvPr/>
        </p:nvSpPr>
        <p:spPr bwMode="gray">
          <a:xfrm>
            <a:off x="4975225" y="2432050"/>
            <a:ext cx="2432050" cy="0"/>
          </a:xfrm>
          <a:prstGeom prst="line">
            <a:avLst/>
          </a:prstGeom>
          <a:noFill/>
          <a:ln w="9525">
            <a:solidFill>
              <a:srgbClr val="EAEAEA"/>
            </a:solidFill>
            <a:prstDash val="dash"/>
            <a:round/>
            <a:headEnd/>
            <a:tailEnd/>
          </a:ln>
          <a:effectLst>
            <a:outerShdw dist="17961" dir="18900000" algn="ctr" rotWithShape="0">
              <a:srgbClr val="808080"/>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286731" name="AutoShape 33"/>
          <p:cNvSpPr>
            <a:spLocks noChangeArrowheads="1"/>
          </p:cNvSpPr>
          <p:nvPr/>
        </p:nvSpPr>
        <p:spPr bwMode="gray">
          <a:xfrm>
            <a:off x="1828800" y="1598613"/>
            <a:ext cx="2635250" cy="850900"/>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2" name="AutoShape 34"/>
          <p:cNvSpPr>
            <a:spLocks noChangeArrowheads="1"/>
          </p:cNvSpPr>
          <p:nvPr/>
        </p:nvSpPr>
        <p:spPr bwMode="gray">
          <a:xfrm>
            <a:off x="8105776" y="2876551"/>
            <a:ext cx="2454275" cy="1000125"/>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3" name="AutoShape 35"/>
          <p:cNvSpPr>
            <a:spLocks noChangeArrowheads="1"/>
          </p:cNvSpPr>
          <p:nvPr/>
        </p:nvSpPr>
        <p:spPr bwMode="gray">
          <a:xfrm>
            <a:off x="8104188" y="1598614"/>
            <a:ext cx="2455862" cy="833437"/>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000" b="1" dirty="0" err="1">
                <a:solidFill>
                  <a:schemeClr val="bg1"/>
                </a:solidFill>
                <a:latin typeface="+mj-lt"/>
                <a:cs typeface="Times New Roman" panose="02020603050405020304" pitchFamily="18" charset="0"/>
              </a:rPr>
              <a:t>Có</a:t>
            </a:r>
            <a:r>
              <a:rPr kumimoji="1" lang="en-US" altLang="en-US" sz="2000" b="1" dirty="0">
                <a:solidFill>
                  <a:schemeClr val="bg1"/>
                </a:solidFill>
                <a:latin typeface="+mj-lt"/>
                <a:cs typeface="Times New Roman" panose="02020603050405020304" pitchFamily="18" charset="0"/>
              </a:rPr>
              <a:t> tri </a:t>
            </a:r>
            <a:r>
              <a:rPr kumimoji="1" lang="en-US" altLang="en-US" sz="2000" b="1" dirty="0" err="1">
                <a:solidFill>
                  <a:schemeClr val="bg1"/>
                </a:solidFill>
                <a:latin typeface="+mj-lt"/>
                <a:cs typeface="Times New Roman" panose="02020603050405020304" pitchFamily="18" charset="0"/>
              </a:rPr>
              <a:t>thức</a:t>
            </a:r>
            <a:endParaRPr kumimoji="1" lang="en-US" altLang="en-US" sz="2000" b="1" dirty="0">
              <a:solidFill>
                <a:schemeClr val="bg1"/>
              </a:solidFill>
              <a:latin typeface="+mj-lt"/>
            </a:endParaRPr>
          </a:p>
        </p:txBody>
      </p:sp>
      <p:sp>
        <p:nvSpPr>
          <p:cNvPr id="286734" name="Text Box 36"/>
          <p:cNvSpPr txBox="1">
            <a:spLocks noChangeArrowheads="1"/>
          </p:cNvSpPr>
          <p:nvPr/>
        </p:nvSpPr>
        <p:spPr bwMode="white">
          <a:xfrm>
            <a:off x="8205788" y="2317751"/>
            <a:ext cx="10461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sz="1800">
                <a:solidFill>
                  <a:srgbClr val="FFFFFF"/>
                </a:solidFill>
              </a:rPr>
              <a:t>Text in here</a:t>
            </a:r>
          </a:p>
        </p:txBody>
      </p:sp>
      <p:sp>
        <p:nvSpPr>
          <p:cNvPr id="286735" name="Text Box 37"/>
          <p:cNvSpPr txBox="1">
            <a:spLocks noChangeArrowheads="1"/>
          </p:cNvSpPr>
          <p:nvPr/>
        </p:nvSpPr>
        <p:spPr bwMode="white">
          <a:xfrm>
            <a:off x="8205789" y="3016251"/>
            <a:ext cx="23542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rPr>
              <a:t>Được</a:t>
            </a:r>
            <a:r>
              <a:rPr kumimoji="1" lang="en-US" altLang="en-US" sz="2000" b="1" dirty="0">
                <a:solidFill>
                  <a:schemeClr val="bg1"/>
                </a:solidFill>
                <a:latin typeface="+mj-lt"/>
              </a:rPr>
              <a:t> </a:t>
            </a:r>
            <a:r>
              <a:rPr kumimoji="1" lang="en-US" altLang="en-US" sz="2000" b="1" dirty="0" err="1">
                <a:solidFill>
                  <a:schemeClr val="bg1"/>
                </a:solidFill>
                <a:latin typeface="+mj-lt"/>
              </a:rPr>
              <a:t>đào</a:t>
            </a:r>
            <a:r>
              <a:rPr kumimoji="1" lang="en-US" altLang="en-US" sz="2000" b="1" dirty="0">
                <a:solidFill>
                  <a:schemeClr val="bg1"/>
                </a:solidFill>
                <a:latin typeface="+mj-lt"/>
              </a:rPr>
              <a:t> </a:t>
            </a:r>
            <a:r>
              <a:rPr kumimoji="1" lang="en-US" altLang="en-US" sz="2000" b="1" dirty="0" err="1">
                <a:solidFill>
                  <a:schemeClr val="bg1"/>
                </a:solidFill>
                <a:latin typeface="+mj-lt"/>
              </a:rPr>
              <a:t>tạo</a:t>
            </a:r>
            <a:r>
              <a:rPr kumimoji="1" lang="en-US" altLang="en-US" sz="2000" b="1" dirty="0">
                <a:solidFill>
                  <a:schemeClr val="bg1"/>
                </a:solidFill>
                <a:latin typeface="+mj-lt"/>
              </a:rPr>
              <a:t> </a:t>
            </a:r>
            <a:r>
              <a:rPr kumimoji="1" lang="en-US" altLang="en-US" sz="2000" b="1" dirty="0" err="1">
                <a:solidFill>
                  <a:schemeClr val="bg1"/>
                </a:solidFill>
                <a:latin typeface="+mj-lt"/>
              </a:rPr>
              <a:t>hệ</a:t>
            </a:r>
            <a:r>
              <a:rPr kumimoji="1" lang="en-US" altLang="en-US" sz="2000" b="1" dirty="0">
                <a:solidFill>
                  <a:schemeClr val="bg1"/>
                </a:solidFill>
                <a:latin typeface="+mj-lt"/>
              </a:rPr>
              <a:t> Cao </a:t>
            </a:r>
            <a:r>
              <a:rPr kumimoji="1" lang="en-US" altLang="en-US" sz="2000" b="1" dirty="0" err="1">
                <a:solidFill>
                  <a:schemeClr val="bg1"/>
                </a:solidFill>
                <a:latin typeface="+mj-lt"/>
              </a:rPr>
              <a:t>đẳng</a:t>
            </a:r>
            <a:r>
              <a:rPr kumimoji="1" lang="en-US" altLang="en-US" sz="2000" b="1" dirty="0">
                <a:solidFill>
                  <a:schemeClr val="bg1"/>
                </a:solidFill>
                <a:latin typeface="+mj-lt"/>
              </a:rPr>
              <a:t>……</a:t>
            </a:r>
            <a:endParaRPr lang="en-US" sz="2000" dirty="0">
              <a:solidFill>
                <a:schemeClr val="bg1"/>
              </a:solidFill>
              <a:latin typeface="+mj-lt"/>
            </a:endParaRPr>
          </a:p>
        </p:txBody>
      </p:sp>
      <p:sp>
        <p:nvSpPr>
          <p:cNvPr id="286736" name="Text Box 38"/>
          <p:cNvSpPr txBox="1">
            <a:spLocks noChangeArrowheads="1"/>
          </p:cNvSpPr>
          <p:nvPr/>
        </p:nvSpPr>
        <p:spPr bwMode="white">
          <a:xfrm>
            <a:off x="1887538" y="1724026"/>
            <a:ext cx="26527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Trẻ</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trung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sôi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nổi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nhiệt</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tình</a:t>
            </a:r>
            <a:endParaRPr lang="en-US" sz="2000" dirty="0">
              <a:solidFill>
                <a:schemeClr val="bg1"/>
              </a:solidFill>
              <a:latin typeface="+mj-lt"/>
            </a:endParaRPr>
          </a:p>
        </p:txBody>
      </p:sp>
      <p:sp>
        <p:nvSpPr>
          <p:cNvPr id="286737" name="Text Box 39"/>
          <p:cNvSpPr txBox="1">
            <a:spLocks noChangeArrowheads="1"/>
          </p:cNvSpPr>
          <p:nvPr/>
        </p:nvSpPr>
        <p:spPr bwMode="white">
          <a:xfrm>
            <a:off x="2262188" y="3030538"/>
            <a:ext cx="22653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Thông</a:t>
            </a:r>
            <a:r>
              <a:rPr kumimoji="1" lang="en-US" altLang="en-US" sz="2000" b="1" dirty="0">
                <a:solidFill>
                  <a:schemeClr val="bg1"/>
                </a:solidFill>
                <a:latin typeface="+mj-lt"/>
                <a:cs typeface="Times New Roman" panose="02020603050405020304" pitchFamily="18" charset="0"/>
              </a:rPr>
              <a:t> minh, </a:t>
            </a:r>
            <a:r>
              <a:rPr kumimoji="1" lang="en-US" altLang="en-US" sz="2000" b="1" dirty="0" err="1">
                <a:solidFill>
                  <a:schemeClr val="bg1"/>
                </a:solidFill>
                <a:latin typeface="+mj-lt"/>
                <a:cs typeface="Times New Roman" panose="02020603050405020304" pitchFamily="18" charset="0"/>
              </a:rPr>
              <a:t>sáng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tạo</a:t>
            </a:r>
            <a:endParaRPr lang="en-US" sz="2000" dirty="0">
              <a:solidFill>
                <a:schemeClr val="bg1"/>
              </a:solidFill>
              <a:latin typeface="+mj-lt"/>
            </a:endParaRPr>
          </a:p>
        </p:txBody>
      </p:sp>
      <p:pic>
        <p:nvPicPr>
          <p:cNvPr id="286738" name="Picture 16" descr="sinh%2520vien%2520KHTN">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800" y="4111625"/>
            <a:ext cx="4038600" cy="260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9" name="Picture 14" descr="TN_23_5_a">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29401" y="4143375"/>
            <a:ext cx="3787775"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40" name="AutoShape 19"/>
          <p:cNvSpPr>
            <a:spLocks noChangeArrowheads="1"/>
          </p:cNvSpPr>
          <p:nvPr/>
        </p:nvSpPr>
        <p:spPr bwMode="auto">
          <a:xfrm>
            <a:off x="5905500" y="4895850"/>
            <a:ext cx="723900" cy="706438"/>
          </a:xfrm>
          <a:prstGeom prst="rightArrow">
            <a:avLst>
              <a:gd name="adj1" fmla="val 50000"/>
              <a:gd name="adj2" fmla="val 54998"/>
            </a:avLst>
          </a:prstGeom>
          <a:solidFill>
            <a:srgbClr val="FF0000"/>
          </a:solidFill>
          <a:ln w="9525">
            <a:solidFill>
              <a:srgbClr val="CC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kumimoji="1" lang="en-US" altLang="en-US" b="1">
              <a:solidFill>
                <a:srgbClr val="000000"/>
              </a:solidFill>
              <a:ea typeface="SimSun" panose="02010600030101010101" pitchFamily="2" charset="-122"/>
            </a:endParaRPr>
          </a:p>
        </p:txBody>
      </p:sp>
      <p:sp>
        <p:nvSpPr>
          <p:cNvPr id="27" name="Cloud Callout 26"/>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2450042222"/>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84313"/>
            <a:ext cx="5275265"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167438" y="1484313"/>
            <a:ext cx="5491162"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302374" y="5430838"/>
            <a:ext cx="53562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D60093"/>
                </a:solidFill>
                <a:latin typeface="+mj-lt"/>
              </a:rPr>
              <a:t>Chất</a:t>
            </a:r>
            <a:r>
              <a:rPr lang="en-US" sz="2400" dirty="0">
                <a:solidFill>
                  <a:srgbClr val="D60093"/>
                </a:solidFill>
                <a:latin typeface="+mj-lt"/>
              </a:rPr>
              <a:t> </a:t>
            </a:r>
            <a:r>
              <a:rPr lang="en-US" sz="2400" dirty="0" err="1">
                <a:solidFill>
                  <a:srgbClr val="D60093"/>
                </a:solidFill>
                <a:latin typeface="+mj-lt"/>
              </a:rPr>
              <a:t>của</a:t>
            </a:r>
            <a:r>
              <a:rPr lang="en-US" sz="2400" dirty="0">
                <a:solidFill>
                  <a:srgbClr val="D60093"/>
                </a:solidFill>
                <a:latin typeface="+mj-lt"/>
              </a:rPr>
              <a:t> </a:t>
            </a:r>
            <a:r>
              <a:rPr lang="en-US" sz="2400" dirty="0" err="1">
                <a:solidFill>
                  <a:srgbClr val="D60093"/>
                </a:solidFill>
                <a:latin typeface="+mj-lt"/>
              </a:rPr>
              <a:t>muối</a:t>
            </a:r>
            <a:r>
              <a:rPr lang="en-US" sz="2400" dirty="0">
                <a:solidFill>
                  <a:srgbClr val="D60093"/>
                </a:solidFill>
                <a:latin typeface="+mj-lt"/>
              </a:rPr>
              <a:t> : </a:t>
            </a:r>
            <a:r>
              <a:rPr lang="en-US" sz="2400" dirty="0" err="1">
                <a:solidFill>
                  <a:srgbClr val="D60093"/>
                </a:solidFill>
                <a:latin typeface="+mj-lt"/>
              </a:rPr>
              <a:t>thể</a:t>
            </a:r>
            <a:r>
              <a:rPr lang="en-US" sz="2400" dirty="0">
                <a:solidFill>
                  <a:srgbClr val="D60093"/>
                </a:solidFill>
                <a:latin typeface="+mj-lt"/>
              </a:rPr>
              <a:t> </a:t>
            </a:r>
            <a:r>
              <a:rPr lang="en-US" sz="2400" dirty="0" err="1">
                <a:solidFill>
                  <a:srgbClr val="D60093"/>
                </a:solidFill>
                <a:latin typeface="+mj-lt"/>
              </a:rPr>
              <a:t>rắn</a:t>
            </a:r>
            <a:r>
              <a:rPr lang="en-US" sz="2400" dirty="0">
                <a:solidFill>
                  <a:srgbClr val="D60093"/>
                </a:solidFill>
                <a:latin typeface="+mj-lt"/>
              </a:rPr>
              <a:t> , tan , </a:t>
            </a:r>
            <a:r>
              <a:rPr lang="en-US" sz="2400" dirty="0" err="1">
                <a:solidFill>
                  <a:srgbClr val="D60093"/>
                </a:solidFill>
                <a:latin typeface="+mj-lt"/>
              </a:rPr>
              <a:t>mặn</a:t>
            </a:r>
            <a:r>
              <a:rPr lang="en-US" sz="2400" dirty="0">
                <a:solidFill>
                  <a:srgbClr val="D60093"/>
                </a:solidFill>
                <a:latin typeface="+mj-lt"/>
              </a:rPr>
              <a:t> , </a:t>
            </a:r>
            <a:r>
              <a:rPr lang="en-US" sz="2400" dirty="0" err="1">
                <a:solidFill>
                  <a:srgbClr val="D60093"/>
                </a:solidFill>
                <a:latin typeface="+mj-lt"/>
              </a:rPr>
              <a:t>màu</a:t>
            </a:r>
            <a:r>
              <a:rPr lang="en-US" sz="2400" dirty="0">
                <a:solidFill>
                  <a:srgbClr val="D60093"/>
                </a:solidFill>
                <a:latin typeface="+mj-lt"/>
              </a:rPr>
              <a:t> </a:t>
            </a:r>
            <a:r>
              <a:rPr lang="en-US" sz="2400" dirty="0" err="1">
                <a:solidFill>
                  <a:srgbClr val="D60093"/>
                </a:solidFill>
                <a:latin typeface="+mj-lt"/>
              </a:rPr>
              <a:t>trắng</a:t>
            </a:r>
            <a:r>
              <a:rPr lang="en-US" sz="2400" dirty="0">
                <a:solidFill>
                  <a:srgbClr val="D60093"/>
                </a:solidFill>
                <a:latin typeface="+mj-lt"/>
              </a:rPr>
              <a:t> , tan </a:t>
            </a:r>
            <a:r>
              <a:rPr lang="en-US" sz="2400" dirty="0" err="1">
                <a:solidFill>
                  <a:srgbClr val="D60093"/>
                </a:solidFill>
                <a:latin typeface="+mj-lt"/>
              </a:rPr>
              <a:t>trong</a:t>
            </a:r>
            <a:r>
              <a:rPr lang="en-US" sz="2400" dirty="0">
                <a:solidFill>
                  <a:srgbClr val="D60093"/>
                </a:solidFill>
                <a:latin typeface="+mj-lt"/>
              </a:rPr>
              <a:t> </a:t>
            </a:r>
            <a:r>
              <a:rPr lang="en-US" sz="2400" dirty="0" err="1">
                <a:solidFill>
                  <a:srgbClr val="D60093"/>
                </a:solidFill>
                <a:latin typeface="+mj-lt"/>
              </a:rPr>
              <a:t>nước</a:t>
            </a:r>
            <a:r>
              <a:rPr lang="en-US" sz="2400" dirty="0">
                <a:solidFill>
                  <a:srgbClr val="D60093"/>
                </a:solidFill>
                <a:latin typeface="+mj-lt"/>
              </a:rPr>
              <a:t> </a:t>
            </a:r>
          </a:p>
        </p:txBody>
      </p:sp>
      <p:sp>
        <p:nvSpPr>
          <p:cNvPr id="12" name="TextBox 11"/>
          <p:cNvSpPr txBox="1">
            <a:spLocks noChangeArrowheads="1"/>
          </p:cNvSpPr>
          <p:nvPr/>
        </p:nvSpPr>
        <p:spPr bwMode="auto">
          <a:xfrm>
            <a:off x="533400" y="5568950"/>
            <a:ext cx="50085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0000CC"/>
                </a:solidFill>
                <a:latin typeface="+mj-lt"/>
              </a:rPr>
              <a:t>Chất</a:t>
            </a:r>
            <a:r>
              <a:rPr lang="en-US" sz="2400" dirty="0">
                <a:solidFill>
                  <a:srgbClr val="0000CC"/>
                </a:solidFill>
                <a:latin typeface="+mj-lt"/>
              </a:rPr>
              <a:t> </a:t>
            </a:r>
            <a:r>
              <a:rPr lang="en-US" sz="2400" dirty="0" err="1">
                <a:solidFill>
                  <a:srgbClr val="0000CC"/>
                </a:solidFill>
                <a:latin typeface="+mj-lt"/>
              </a:rPr>
              <a:t>của</a:t>
            </a:r>
            <a:r>
              <a:rPr lang="en-US" sz="2400" dirty="0">
                <a:solidFill>
                  <a:srgbClr val="0000CC"/>
                </a:solidFill>
                <a:latin typeface="+mj-lt"/>
              </a:rPr>
              <a:t> </a:t>
            </a:r>
            <a:r>
              <a:rPr lang="en-US" sz="2400" dirty="0" err="1">
                <a:solidFill>
                  <a:srgbClr val="0000CC"/>
                </a:solidFill>
                <a:latin typeface="+mj-lt"/>
              </a:rPr>
              <a:t>đường</a:t>
            </a:r>
            <a:r>
              <a:rPr lang="en-US" sz="2400" dirty="0">
                <a:solidFill>
                  <a:srgbClr val="0000CC"/>
                </a:solidFill>
                <a:latin typeface="+mj-lt"/>
              </a:rPr>
              <a:t> : </a:t>
            </a:r>
            <a:r>
              <a:rPr lang="en-US" sz="2400" dirty="0" err="1">
                <a:solidFill>
                  <a:srgbClr val="0000CC"/>
                </a:solidFill>
                <a:latin typeface="+mj-lt"/>
              </a:rPr>
              <a:t>thể</a:t>
            </a:r>
            <a:r>
              <a:rPr lang="en-US" sz="2400" dirty="0">
                <a:solidFill>
                  <a:srgbClr val="0000CC"/>
                </a:solidFill>
                <a:latin typeface="+mj-lt"/>
              </a:rPr>
              <a:t> </a:t>
            </a:r>
            <a:r>
              <a:rPr lang="en-US" sz="2400" dirty="0" err="1">
                <a:solidFill>
                  <a:srgbClr val="0000CC"/>
                </a:solidFill>
                <a:latin typeface="+mj-lt"/>
              </a:rPr>
              <a:t>rắn</a:t>
            </a:r>
            <a:r>
              <a:rPr lang="en-US" sz="2400" dirty="0">
                <a:solidFill>
                  <a:srgbClr val="0000CC"/>
                </a:solidFill>
                <a:latin typeface="+mj-lt"/>
              </a:rPr>
              <a:t> , tan , </a:t>
            </a:r>
            <a:r>
              <a:rPr lang="en-US" sz="2400" dirty="0" err="1">
                <a:solidFill>
                  <a:srgbClr val="0000CC"/>
                </a:solidFill>
                <a:latin typeface="+mj-lt"/>
              </a:rPr>
              <a:t>ngọt</a:t>
            </a:r>
            <a:r>
              <a:rPr lang="en-US" sz="2400" dirty="0">
                <a:solidFill>
                  <a:srgbClr val="0000CC"/>
                </a:solidFill>
                <a:latin typeface="+mj-lt"/>
              </a:rPr>
              <a:t> , </a:t>
            </a:r>
            <a:r>
              <a:rPr lang="en-US" sz="2400" dirty="0" err="1">
                <a:solidFill>
                  <a:srgbClr val="0000CC"/>
                </a:solidFill>
                <a:latin typeface="+mj-lt"/>
              </a:rPr>
              <a:t>màu</a:t>
            </a:r>
            <a:r>
              <a:rPr lang="en-US" sz="2400" dirty="0">
                <a:solidFill>
                  <a:srgbClr val="0000CC"/>
                </a:solidFill>
                <a:latin typeface="+mj-lt"/>
              </a:rPr>
              <a:t> </a:t>
            </a:r>
            <a:r>
              <a:rPr lang="en-US" sz="2400" dirty="0" err="1">
                <a:solidFill>
                  <a:srgbClr val="0000CC"/>
                </a:solidFill>
                <a:latin typeface="+mj-lt"/>
              </a:rPr>
              <a:t>trắng</a:t>
            </a:r>
            <a:r>
              <a:rPr lang="en-US" sz="2400" dirty="0">
                <a:solidFill>
                  <a:srgbClr val="0000CC"/>
                </a:solidFill>
                <a:latin typeface="+mj-lt"/>
              </a:rPr>
              <a:t> tan </a:t>
            </a:r>
            <a:r>
              <a:rPr lang="en-US" sz="2400" dirty="0" err="1">
                <a:solidFill>
                  <a:srgbClr val="0000CC"/>
                </a:solidFill>
                <a:latin typeface="+mj-lt"/>
              </a:rPr>
              <a:t>trong</a:t>
            </a:r>
            <a:r>
              <a:rPr lang="en-US" sz="2400" dirty="0">
                <a:solidFill>
                  <a:srgbClr val="0000CC"/>
                </a:solidFill>
                <a:latin typeface="+mj-lt"/>
              </a:rPr>
              <a:t> </a:t>
            </a:r>
            <a:r>
              <a:rPr lang="en-US" sz="2400" dirty="0" err="1">
                <a:solidFill>
                  <a:srgbClr val="0000CC"/>
                </a:solidFill>
                <a:latin typeface="+mj-lt"/>
              </a:rPr>
              <a:t>nước</a:t>
            </a:r>
            <a:r>
              <a:rPr lang="en-US" sz="2400" dirty="0">
                <a:solidFill>
                  <a:srgbClr val="0000CC"/>
                </a:solidFill>
                <a:latin typeface="+mj-lt"/>
              </a:rPr>
              <a:t> </a:t>
            </a:r>
          </a:p>
        </p:txBody>
      </p:sp>
      <p:sp>
        <p:nvSpPr>
          <p:cNvPr id="13" name="Cloud Callout 12"/>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3715518192"/>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2">
                                            <p:txEl>
                                              <p:pRg st="0" end="0"/>
                                            </p:txEl>
                                          </p:spTgt>
                                        </p:tgtEl>
                                        <p:attrNameLst>
                                          <p:attrName>style.visibility</p:attrName>
                                        </p:attrNameLst>
                                      </p:cBhvr>
                                      <p:to>
                                        <p:strVal val="visible"/>
                                      </p:to>
                                    </p:set>
                                    <p:animEffect transition="in" filter="fade">
                                      <p:cBhvr>
                                        <p:cTn id="10" dur="500"/>
                                        <p:tgtEl>
                                          <p:spTgt spid="12">
                                            <p:txEl>
                                              <p:pRg st="0" end="0"/>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bwMode="auto">
          <a:xfrm>
            <a:off x="2419350" y="324645"/>
            <a:ext cx="71247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571500" indent="-571500" defTabSz="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45720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457200">
              <a:spcBef>
                <a:spcPct val="20000"/>
              </a:spcBef>
              <a:buChar char="•"/>
              <a:defRPr>
                <a:solidFill>
                  <a:schemeClr val="tx1"/>
                </a:solidFill>
                <a:latin typeface="Arial" panose="020B0604020202020204" pitchFamily="34" charset="0"/>
              </a:defRPr>
            </a:lvl3pPr>
            <a:lvl4pPr marL="1600200" indent="-228600" defTabSz="457200">
              <a:spcBef>
                <a:spcPct val="20000"/>
              </a:spcBef>
              <a:buChar char="–"/>
              <a:defRPr sz="1500">
                <a:solidFill>
                  <a:schemeClr val="tx1"/>
                </a:solidFill>
                <a:latin typeface="Arial" panose="020B0604020202020204" pitchFamily="34" charset="0"/>
              </a:defRPr>
            </a:lvl4pPr>
            <a:lvl5pPr marL="2057400" indent="-228600" defTabSz="457200">
              <a:spcBef>
                <a:spcPct val="20000"/>
              </a:spcBef>
              <a:buChar char="»"/>
              <a:defRPr sz="1500">
                <a:solidFill>
                  <a:schemeClr val="tx1"/>
                </a:solidFill>
                <a:latin typeface="Arial" panose="020B0604020202020204" pitchFamily="34" charset="0"/>
              </a:defRPr>
            </a:lvl5pPr>
            <a:lvl6pPr marL="25146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kumimoji="1" lang="vi-VN" altLang="en-US" b="1" u="sng" dirty="0">
                <a:solidFill>
                  <a:srgbClr val="FF0066"/>
                </a:solidFill>
                <a:ea typeface="SimSun" panose="02010600030101010101" pitchFamily="2" charset="-122"/>
                <a:cs typeface="Times New Roman" panose="02020603050405020304" pitchFamily="18" charset="0"/>
              </a:rPr>
              <a:t>KHÁI NIỆM LƯỢNG</a:t>
            </a:r>
            <a:endParaRPr kumimoji="1" lang="en-US" altLang="en-US" b="1" u="sng" dirty="0">
              <a:solidFill>
                <a:srgbClr val="FF0066"/>
              </a:solidFill>
              <a:ea typeface="SimSun" panose="02010600030101010101" pitchFamily="2" charset="-122"/>
              <a:cs typeface="Times New Roman" panose="02020603050405020304" pitchFamily="18" charset="0"/>
            </a:endParaRPr>
          </a:p>
        </p:txBody>
      </p:sp>
      <p:sp>
        <p:nvSpPr>
          <p:cNvPr id="4" name="Horizontal Scroll 3"/>
          <p:cNvSpPr>
            <a:spLocks noChangeArrowheads="1"/>
          </p:cNvSpPr>
          <p:nvPr/>
        </p:nvSpPr>
        <p:spPr bwMode="auto">
          <a:xfrm>
            <a:off x="914400" y="916782"/>
            <a:ext cx="10134600" cy="4879975"/>
          </a:xfrm>
          <a:prstGeom prst="horizontalScroll">
            <a:avLst>
              <a:gd name="adj" fmla="val 12500"/>
            </a:avLst>
          </a:prstGeom>
          <a:ln>
            <a:solidFill>
              <a:srgbClr val="FF0066"/>
            </a:solidFill>
            <a:headEnd/>
            <a:tailEnd/>
          </a:ln>
        </p:spPr>
        <p:style>
          <a:lnRef idx="2">
            <a:schemeClr val="accent2"/>
          </a:lnRef>
          <a:fillRef idx="1">
            <a:schemeClr val="lt1"/>
          </a:fillRef>
          <a:effectRef idx="0">
            <a:schemeClr val="accent2"/>
          </a:effectRef>
          <a:fontRef idx="minor">
            <a:schemeClr val="dk1"/>
          </a:fontRef>
        </p:style>
        <p:txBody>
          <a:bodyPr/>
          <a:lstStyle>
            <a:lvl1pPr indent="-457200" defTabSz="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45720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4572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just" eaLnBrk="1" hangingPunct="1">
              <a:spcBef>
                <a:spcPct val="0"/>
              </a:spcBef>
              <a:buClr>
                <a:srgbClr val="FEDD78"/>
              </a:buClr>
              <a:buNone/>
              <a:defRPr/>
            </a:pPr>
            <a:r>
              <a:rPr kumimoji="1" lang="vi-VN" altLang="en-US" b="1" dirty="0">
                <a:solidFill>
                  <a:srgbClr val="FF0066"/>
                </a:solidFill>
                <a:latin typeface="Arial"/>
                <a:cs typeface="Times New Roman" panose="02020603050405020304" pitchFamily="18" charset="0"/>
              </a:rPr>
              <a:t>“</a:t>
            </a:r>
            <a:r>
              <a:rPr kumimoji="1" lang="en-US" altLang="en-US" b="1" dirty="0">
                <a:solidFill>
                  <a:srgbClr val="FF0066"/>
                </a:solidFill>
                <a:latin typeface="Arial"/>
                <a:cs typeface="Times New Roman" panose="02020603050405020304" pitchFamily="18" charset="0"/>
              </a:rPr>
              <a:t>L</a:t>
            </a:r>
            <a:r>
              <a:rPr kumimoji="1" lang="vi-VN" altLang="en-US" b="1" dirty="0">
                <a:solidFill>
                  <a:srgbClr val="FF0066"/>
                </a:solidFill>
                <a:latin typeface="Arial"/>
                <a:cs typeface="Times New Roman" panose="02020603050405020304" pitchFamily="18" charset="0"/>
              </a:rPr>
              <a:t>ượng” </a:t>
            </a:r>
            <a:r>
              <a:rPr kumimoji="1" lang="vi-VN" altLang="en-US" b="1" dirty="0">
                <a:solidFill>
                  <a:srgbClr val="3333CC"/>
                </a:solidFill>
                <a:latin typeface="Arial"/>
                <a:cs typeface="Times New Roman" panose="02020603050405020304" pitchFamily="18" charset="0"/>
              </a:rPr>
              <a:t>dùng để chỉ tính qui định khách quan về</a:t>
            </a:r>
            <a:r>
              <a:rPr kumimoji="1" lang="vi-VN" altLang="en-US" dirty="0">
                <a:solidFill>
                  <a:srgbClr val="3333CC"/>
                </a:solidFill>
                <a:latin typeface="Arial"/>
                <a:cs typeface="Times New Roman" panose="02020603050405020304" pitchFamily="18" charset="0"/>
              </a:rPr>
              <a:t>:</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Số lượng</a:t>
            </a:r>
            <a:r>
              <a:rPr kumimoji="1" lang="vi-VN" altLang="en-US" b="1" dirty="0">
                <a:solidFill>
                  <a:srgbClr val="FF0000"/>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các yếu tố cấu thành;</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Qui mô</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tồn tại;</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Tốc độ, nhịp điệu</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vận động và phát triển của sự vật.</a:t>
            </a:r>
          </a:p>
        </p:txBody>
      </p:sp>
    </p:spTree>
    <p:extLst>
      <p:ext uri="{BB962C8B-B14F-4D97-AF65-F5344CB8AC3E}">
        <p14:creationId xmlns:p14="http://schemas.microsoft.com/office/powerpoint/2010/main" val="184239509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914400" y="1066800"/>
            <a:ext cx="3967164" cy="2315707"/>
          </a:xfrm>
          <a:prstGeom prst="rect">
            <a:avLst/>
          </a:prstGeom>
          <a:ln>
            <a:noFill/>
          </a:ln>
          <a:effectLst>
            <a:outerShdw blurRad="292100" dist="139700" dir="2700000" algn="tl" rotWithShape="0">
              <a:srgbClr val="333333">
                <a:alpha val="65000"/>
              </a:srgbClr>
            </a:outerShdw>
          </a:effectLst>
        </p:spPr>
      </p:pic>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266260" y="1132343"/>
            <a:ext cx="4773848" cy="2068058"/>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4400" y="3382507"/>
            <a:ext cx="4876800" cy="2332493"/>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sp>
        <p:nvSpPr>
          <p:cNvPr id="7" name="Cloud Callout 6"/>
          <p:cNvSpPr/>
          <p:nvPr/>
        </p:nvSpPr>
        <p:spPr>
          <a:xfrm>
            <a:off x="4295776" y="155575"/>
            <a:ext cx="3408363" cy="7588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pic>
        <p:nvPicPr>
          <p:cNvPr id="6" name="Picture 5" descr="van toc as.jpg"/>
          <p:cNvPicPr>
            <a:picLocks noChangeAspect="1"/>
          </p:cNvPicPr>
          <p:nvPr/>
        </p:nvPicPr>
        <p:blipFill>
          <a:blip r:embed="rId5" cstate="print"/>
          <a:stretch>
            <a:fillRect/>
          </a:stretch>
        </p:blipFill>
        <p:spPr>
          <a:xfrm>
            <a:off x="5943600" y="3418344"/>
            <a:ext cx="5096508" cy="2296656"/>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3767264533"/>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6"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1000"/>
                                        <p:tgtEl>
                                          <p:spTgt spid="6"/>
                                        </p:tgtEl>
                                      </p:cBhvr>
                                    </p:animEffect>
                                    <p:anim calcmode="lin" valueType="num">
                                      <p:cBhvr>
                                        <p:cTn id="26" dur="1000" fill="hold"/>
                                        <p:tgtEl>
                                          <p:spTgt spid="6"/>
                                        </p:tgtEl>
                                        <p:attrNameLst>
                                          <p:attrName>ppt_x</p:attrName>
                                        </p:attrNameLst>
                                      </p:cBhvr>
                                      <p:tavLst>
                                        <p:tav tm="0">
                                          <p:val>
                                            <p:strVal val="#ppt_x"/>
                                          </p:val>
                                        </p:tav>
                                        <p:tav tm="100000">
                                          <p:val>
                                            <p:strVal val="#ppt_x"/>
                                          </p:val>
                                        </p:tav>
                                      </p:tavLst>
                                    </p:anim>
                                    <p:anim calcmode="lin" valueType="num">
                                      <p:cBhvr>
                                        <p:cTn id="2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Slide Number Placeholder 3"/>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FDE6297F-7163-43CA-9FE3-901ECF30D89A}" type="slidenum">
              <a:rPr lang="en-US" smtClean="0">
                <a:solidFill>
                  <a:srgbClr val="FFFFFF"/>
                </a:solidFill>
              </a:rPr>
              <a:pPr/>
              <a:t>124</a:t>
            </a:fld>
            <a:endParaRPr lang="en-US" smtClean="0">
              <a:solidFill>
                <a:srgbClr val="FFFFFF"/>
              </a:solidFill>
            </a:endParaRPr>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351088" y="1327151"/>
            <a:ext cx="7416800" cy="393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914400" y="5445125"/>
            <a:ext cx="10667999"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dirty="0" err="1">
                <a:solidFill>
                  <a:srgbClr val="000066"/>
                </a:solidFill>
                <a:latin typeface="Agency FB" pitchFamily="34" charset="0"/>
                <a:cs typeface="Times New Roman" panose="02020603050405020304" pitchFamily="18" charset="0"/>
              </a:rPr>
              <a:t>Đối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với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phân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nước</a:t>
            </a:r>
            <a:r>
              <a:rPr lang="en-US" sz="2400" dirty="0">
                <a:solidFill>
                  <a:srgbClr val="000066"/>
                </a:solidFill>
                <a:latin typeface="Agency FB" pitchFamily="34" charset="0"/>
                <a:cs typeface="Times New Roman" panose="02020603050405020304" pitchFamily="18" charset="0"/>
              </a:rPr>
              <a:t> (H2O) </a:t>
            </a:r>
            <a:r>
              <a:rPr lang="en-US" sz="2400" dirty="0" err="1">
                <a:solidFill>
                  <a:srgbClr val="000066"/>
                </a:solidFill>
                <a:latin typeface="Agency FB" pitchFamily="34" charset="0"/>
                <a:cs typeface="Times New Roman" panose="02020603050405020304" pitchFamily="18" charset="0"/>
              </a:rPr>
              <a:t>lượng</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là</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số</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tạo</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thành</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nó</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gồm</a:t>
            </a:r>
            <a:r>
              <a:rPr lang="en-US" sz="2400" dirty="0">
                <a:solidFill>
                  <a:srgbClr val="000066"/>
                </a:solidFill>
                <a:latin typeface="Agency FB" pitchFamily="34" charset="0"/>
                <a:cs typeface="Times New Roman" panose="02020603050405020304" pitchFamily="18" charset="0"/>
              </a:rPr>
              <a:t>: 2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hidro</a:t>
            </a:r>
            <a:r>
              <a:rPr lang="en-US" sz="2400" dirty="0">
                <a:solidFill>
                  <a:srgbClr val="000066"/>
                </a:solidFill>
                <a:latin typeface="Agency FB" pitchFamily="34" charset="0"/>
                <a:cs typeface="Times New Roman" panose="02020603050405020304" pitchFamily="18" charset="0"/>
              </a:rPr>
              <a:t> (H) </a:t>
            </a:r>
            <a:r>
              <a:rPr lang="en-US" sz="2400" dirty="0" err="1">
                <a:solidFill>
                  <a:srgbClr val="000066"/>
                </a:solidFill>
                <a:latin typeface="Agency FB" pitchFamily="34" charset="0"/>
                <a:cs typeface="Times New Roman" panose="02020603050405020304" pitchFamily="18" charset="0"/>
              </a:rPr>
              <a:t>và</a:t>
            </a:r>
            <a:r>
              <a:rPr lang="en-US" sz="2400" dirty="0">
                <a:solidFill>
                  <a:srgbClr val="000066"/>
                </a:solidFill>
                <a:latin typeface="Agency FB" pitchFamily="34" charset="0"/>
                <a:cs typeface="Times New Roman" panose="02020603050405020304" pitchFamily="18" charset="0"/>
              </a:rPr>
              <a:t> 1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(O)</a:t>
            </a:r>
          </a:p>
        </p:txBody>
      </p:sp>
      <p:sp>
        <p:nvSpPr>
          <p:cNvPr id="7" name="Cloud Callout 6"/>
          <p:cNvSpPr/>
          <p:nvPr/>
        </p:nvSpPr>
        <p:spPr>
          <a:xfrm>
            <a:off x="4881564" y="155575"/>
            <a:ext cx="2822575" cy="9112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17981015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par>
                                <p:cTn id="9" presetID="16" presetClass="entr" presetSubtype="37"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barn(outVertical)">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ChangeArrowheads="1"/>
          </p:cNvSpPr>
          <p:nvPr/>
        </p:nvSpPr>
        <p:spPr bwMode="auto">
          <a:xfrm>
            <a:off x="2063751" y="188913"/>
            <a:ext cx="82089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a:solidFill>
                  <a:srgbClr val="C00000"/>
                </a:solidFill>
                <a:latin typeface="Agency FB" pitchFamily="34" charset="0"/>
              </a:rPr>
              <a:t>Hãy chỉ ra mặt chất, mặt lượng trong các câu sau?</a:t>
            </a:r>
          </a:p>
        </p:txBody>
      </p:sp>
      <p:graphicFrame>
        <p:nvGraphicFramePr>
          <p:cNvPr id="4" name="Group 43"/>
          <p:cNvGraphicFramePr>
            <a:graphicFrameLocks/>
          </p:cNvGraphicFramePr>
          <p:nvPr/>
        </p:nvGraphicFramePr>
        <p:xfrm>
          <a:off x="1824039" y="908051"/>
          <a:ext cx="8593137" cy="4994275"/>
        </p:xfrm>
        <a:graphic>
          <a:graphicData uri="http://schemas.openxmlformats.org/drawingml/2006/table">
            <a:tbl>
              <a:tblPr/>
              <a:tblGrid>
                <a:gridCol w="6047546"/>
                <a:gridCol w="1272011"/>
                <a:gridCol w="1273580"/>
              </a:tblGrid>
              <a:tr h="797248">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sng" strike="noStrike" cap="none" normalizeH="0" baseline="0" dirty="0" err="1" smtClean="0">
                          <a:ln>
                            <a:noFill/>
                          </a:ln>
                          <a:solidFill>
                            <a:schemeClr val="bg1"/>
                          </a:solidFill>
                          <a:effectLst/>
                          <a:latin typeface="Arial" pitchFamily="34" charset="0"/>
                        </a:rPr>
                        <a:t>Ví</a:t>
                      </a:r>
                      <a:r>
                        <a:rPr kumimoji="0" lang="en-US" altLang="en-US" sz="2400" b="1" i="0" u="sng" strike="noStrike" cap="none" normalizeH="0" baseline="0" dirty="0" smtClean="0">
                          <a:ln>
                            <a:noFill/>
                          </a:ln>
                          <a:solidFill>
                            <a:schemeClr val="bg1"/>
                          </a:solidFill>
                          <a:effectLst/>
                          <a:latin typeface="Arial" pitchFamily="34" charset="0"/>
                        </a:rPr>
                        <a:t> </a:t>
                      </a:r>
                      <a:r>
                        <a:rPr kumimoji="0" lang="en-US" altLang="en-US" sz="2400" b="1" i="0" u="sng" strike="noStrike" cap="none" normalizeH="0" baseline="0" dirty="0" err="1" smtClean="0">
                          <a:ln>
                            <a:noFill/>
                          </a:ln>
                          <a:solidFill>
                            <a:schemeClr val="bg1"/>
                          </a:solidFill>
                          <a:effectLst/>
                          <a:latin typeface="Arial" pitchFamily="34" charset="0"/>
                        </a:rPr>
                        <a:t>dụ</a:t>
                      </a:r>
                      <a:endParaRPr kumimoji="0" lang="en-US" altLang="en-US" sz="2400" b="1" i="0" u="sng" strike="noStrike" cap="none" normalizeH="0" baseline="0" dirty="0" smtClean="0">
                        <a:ln>
                          <a:noFill/>
                        </a:ln>
                        <a:solidFill>
                          <a:schemeClr val="bg1"/>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Chất</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Lượng</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r>
              <a:tr h="787200">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Lớp</a:t>
                      </a:r>
                      <a:r>
                        <a:rPr kumimoji="0" lang="en-US" altLang="en-US" sz="2400" b="1" i="0" u="none" strike="noStrike" cap="none" normalizeH="0" baseline="0" dirty="0" smtClean="0">
                          <a:ln>
                            <a:noFill/>
                          </a:ln>
                          <a:solidFill>
                            <a:srgbClr val="006600"/>
                          </a:solidFill>
                          <a:effectLst/>
                          <a:latin typeface="Arial" pitchFamily="34" charset="0"/>
                        </a:rPr>
                        <a:t> 17CĐ – CNO1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62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viên</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Xã</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hội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phong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kiến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còn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tình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trạng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bóc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lột</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smtClean="0">
                          <a:ln>
                            <a:noFill/>
                          </a:ln>
                          <a:solidFill>
                            <a:srgbClr val="006600"/>
                          </a:solidFill>
                          <a:effectLst/>
                          <a:latin typeface="Arial" pitchFamily="34" charset="0"/>
                        </a:rPr>
                        <a:t>1 </a:t>
                      </a:r>
                      <a:r>
                        <a:rPr kumimoji="0" lang="en-US" altLang="en-US" sz="2400" b="1" i="0" u="none" strike="noStrike" cap="none" normalizeH="0" baseline="0" dirty="0" err="1" smtClean="0">
                          <a:ln>
                            <a:noFill/>
                          </a:ln>
                          <a:solidFill>
                            <a:srgbClr val="006600"/>
                          </a:solidFill>
                          <a:effectLst/>
                          <a:latin typeface="Arial" pitchFamily="34" charset="0"/>
                        </a:rPr>
                        <a:t>phân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nước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gồm</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2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H </a:t>
                      </a:r>
                      <a:r>
                        <a:rPr kumimoji="0" lang="en-US" altLang="en-US" sz="2400" b="1" i="0" u="none" strike="noStrike" cap="none" normalizeH="0" baseline="0" dirty="0" err="1" smtClean="0">
                          <a:ln>
                            <a:noFill/>
                          </a:ln>
                          <a:solidFill>
                            <a:srgbClr val="006600"/>
                          </a:solidFill>
                          <a:effectLst/>
                          <a:latin typeface="Arial" pitchFamily="34" charset="0"/>
                        </a:rPr>
                        <a:t>và</a:t>
                      </a:r>
                      <a:r>
                        <a:rPr kumimoji="0" lang="en-US" altLang="en-US" sz="2400" b="1" i="0" u="none" strike="noStrike" cap="none" normalizeH="0" baseline="0" dirty="0" smtClean="0">
                          <a:ln>
                            <a:noFill/>
                          </a:ln>
                          <a:solidFill>
                            <a:srgbClr val="006600"/>
                          </a:solidFill>
                          <a:effectLst/>
                          <a:latin typeface="Arial" pitchFamily="34" charset="0"/>
                        </a:rPr>
                        <a:t> 1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O</a:t>
                      </a: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676512">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Bạn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Nguyễn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Văn</a:t>
                      </a:r>
                      <a:r>
                        <a:rPr kumimoji="0" lang="en-US" altLang="en-US" sz="2400" b="1" i="0" u="none" strike="noStrike" cap="none" normalizeH="0" baseline="0" dirty="0" smtClean="0">
                          <a:ln>
                            <a:noFill/>
                          </a:ln>
                          <a:solidFill>
                            <a:srgbClr val="006600"/>
                          </a:solidFill>
                          <a:effectLst/>
                          <a:latin typeface="Arial" pitchFamily="34" charset="0"/>
                        </a:rPr>
                        <a:t> A </a:t>
                      </a:r>
                      <a:r>
                        <a:rPr kumimoji="0" lang="en-US" altLang="en-US" sz="2400" b="1" i="0" u="none" strike="noStrike" cap="none" normalizeH="0" baseline="0" dirty="0" err="1" smtClean="0">
                          <a:ln>
                            <a:noFill/>
                          </a:ln>
                          <a:solidFill>
                            <a:srgbClr val="006600"/>
                          </a:solidFill>
                          <a:effectLst/>
                          <a:latin typeface="Arial" pitchFamily="34" charset="0"/>
                        </a:rPr>
                        <a:t>luôn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là</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học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giỏi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Gừng</a:t>
                      </a:r>
                      <a:r>
                        <a:rPr kumimoji="0" lang="en-US" altLang="en-US" sz="2400" b="1" i="0" u="none" strike="noStrike" cap="none" normalizeH="0" baseline="0" dirty="0" smtClean="0">
                          <a:ln>
                            <a:noFill/>
                          </a:ln>
                          <a:solidFill>
                            <a:srgbClr val="006600"/>
                          </a:solidFill>
                          <a:effectLst/>
                          <a:latin typeface="Arial" pitchFamily="34" charset="0"/>
                        </a:rPr>
                        <a:t> cay </a:t>
                      </a:r>
                      <a:r>
                        <a:rPr kumimoji="0" lang="en-US" altLang="en-US" sz="2400" b="1" i="0" u="none" strike="noStrike" cap="none" normalizeH="0" baseline="0" dirty="0" err="1" smtClean="0">
                          <a:ln>
                            <a:noFill/>
                          </a:ln>
                          <a:solidFill>
                            <a:srgbClr val="006600"/>
                          </a:solidFill>
                          <a:effectLst/>
                          <a:latin typeface="Arial" pitchFamily="34" charset="0"/>
                        </a:rPr>
                        <a:t>muối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mặn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xin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đừng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quên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nhau</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65480632"/>
      </p:ext>
    </p:extLst>
  </p:cSld>
  <p:clrMapOvr>
    <a:masterClrMapping/>
  </p:clrMapOvr>
  <p:transition>
    <p:wedge/>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51176" y="5305426"/>
            <a:ext cx="3044825" cy="868363"/>
          </a:xfrm>
        </p:spPr>
        <p:txBody>
          <a:bodyPr>
            <a:normAutofit/>
          </a:bodyPr>
          <a:lstStyle/>
          <a:p>
            <a:pPr algn="l" eaLnBrk="1" hangingPunct="1">
              <a:defRPr/>
            </a:pPr>
            <a:r>
              <a:rPr lang="en-US" sz="2400" dirty="0">
                <a:solidFill>
                  <a:srgbClr val="660066"/>
                </a:solidFill>
                <a:latin typeface="+mn-lt"/>
              </a:rPr>
              <a:t>SỰ THỐNG NHẤT</a:t>
            </a:r>
          </a:p>
        </p:txBody>
      </p:sp>
      <p:graphicFrame>
        <p:nvGraphicFramePr>
          <p:cNvPr id="4" name="Content Placeholder 3"/>
          <p:cNvGraphicFramePr>
            <a:graphicFrameLocks noGrp="1"/>
          </p:cNvGraphicFramePr>
          <p:nvPr>
            <p:ph idx="1"/>
          </p:nvPr>
        </p:nvGraphicFramePr>
        <p:xfrm>
          <a:off x="-1537060" y="872500"/>
          <a:ext cx="5178190" cy="20231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p:cNvSpPr txBox="1">
            <a:spLocks noChangeArrowheads="1"/>
          </p:cNvSpPr>
          <p:nvPr/>
        </p:nvSpPr>
        <p:spPr bwMode="auto">
          <a:xfrm>
            <a:off x="1881188" y="4081464"/>
            <a:ext cx="814705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
            </a:pPr>
            <a:r>
              <a:rPr lang="en-US" sz="2200" dirty="0" err="1">
                <a:solidFill>
                  <a:srgbClr val="0000CC"/>
                </a:solidFill>
                <a:latin typeface="Arial" panose="020B0604020202020204" pitchFamily="34" charset="0"/>
              </a:rPr>
              <a:t>Chất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và</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Lượng</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là</a:t>
            </a:r>
            <a:r>
              <a:rPr lang="en-US" sz="2200" dirty="0">
                <a:solidFill>
                  <a:srgbClr val="0000CC"/>
                </a:solidFill>
                <a:latin typeface="Arial" panose="020B0604020202020204" pitchFamily="34" charset="0"/>
              </a:rPr>
              <a:t> </a:t>
            </a:r>
            <a:r>
              <a:rPr lang="en-US" sz="2200" b="1" u="sng" dirty="0">
                <a:solidFill>
                  <a:srgbClr val="0000CC"/>
                </a:solidFill>
                <a:latin typeface="Arial" panose="020B0604020202020204" pitchFamily="34" charset="0"/>
              </a:rPr>
              <a:t>2 </a:t>
            </a:r>
            <a:r>
              <a:rPr lang="en-US" sz="2200" b="1" u="sng" dirty="0" err="1">
                <a:solidFill>
                  <a:srgbClr val="0000CC"/>
                </a:solidFill>
                <a:latin typeface="Arial" panose="020B0604020202020204" pitchFamily="34" charset="0"/>
              </a:rPr>
              <a:t>mặt</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cấu</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thành</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của</a:t>
            </a:r>
            <a:r>
              <a:rPr lang="en-US" sz="2200" dirty="0">
                <a:solidFill>
                  <a:srgbClr val="0000CC"/>
                </a:solidFill>
                <a:latin typeface="Arial" panose="020B0604020202020204" pitchFamily="34" charset="0"/>
              </a:rPr>
              <a:t> 1 </a:t>
            </a:r>
            <a:r>
              <a:rPr lang="en-US" sz="2200" dirty="0" err="1">
                <a:solidFill>
                  <a:srgbClr val="0000CC"/>
                </a:solidFill>
                <a:latin typeface="Arial" panose="020B0604020202020204" pitchFamily="34" charset="0"/>
              </a:rPr>
              <a:t>sự</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vật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hiện</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tượng</a:t>
            </a:r>
            <a:r>
              <a:rPr lang="en-US" sz="2200" dirty="0">
                <a:solidFill>
                  <a:srgbClr val="0000CC"/>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C00000"/>
                </a:solidFill>
                <a:latin typeface="Arial" panose="020B0604020202020204" pitchFamily="34" charset="0"/>
              </a:rPr>
              <a:t>Chất</a:t>
            </a:r>
            <a:r>
              <a:rPr lang="en-US" sz="2200"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không</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tách</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rời</a:t>
            </a:r>
            <a:r>
              <a:rPr lang="en-US" sz="2200" b="1"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Lượng</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và</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ngược</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lại</a:t>
            </a:r>
            <a:r>
              <a:rPr lang="en-US" sz="2200" dirty="0">
                <a:solidFill>
                  <a:srgbClr val="C00000"/>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008000"/>
                </a:solidFill>
                <a:latin typeface="Arial" panose="020B0604020202020204" pitchFamily="34" charset="0"/>
              </a:rPr>
              <a:t>Lượng</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và</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Chất</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tồn</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tại</a:t>
            </a:r>
            <a:r>
              <a:rPr lang="en-US" sz="2200"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tác</a:t>
            </a:r>
            <a:r>
              <a:rPr lang="en-US" sz="2200" b="1" u="sng"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động</a:t>
            </a:r>
            <a:r>
              <a:rPr lang="en-US" sz="2200" b="1" u="sng" dirty="0">
                <a:solidFill>
                  <a:srgbClr val="008000"/>
                </a:solidFill>
                <a:latin typeface="Arial" panose="020B0604020202020204" pitchFamily="34" charset="0"/>
              </a:rPr>
              <a:t> qua </a:t>
            </a:r>
            <a:r>
              <a:rPr lang="en-US" sz="2200" b="1" u="sng" dirty="0" err="1">
                <a:solidFill>
                  <a:srgbClr val="008000"/>
                </a:solidFill>
                <a:latin typeface="Arial" panose="020B0604020202020204" pitchFamily="34" charset="0"/>
              </a:rPr>
              <a:t>lại</a:t>
            </a:r>
            <a:r>
              <a:rPr lang="en-US" sz="2200" b="1" u="sng"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với</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nhau</a:t>
            </a:r>
            <a:r>
              <a:rPr lang="en-US" sz="2200" dirty="0">
                <a:solidFill>
                  <a:srgbClr val="008000"/>
                </a:solidFill>
                <a:latin typeface="Arial" panose="020B0604020202020204" pitchFamily="34" charset="0"/>
              </a:rPr>
              <a:t>.</a:t>
            </a:r>
            <a:endParaRPr lang="en-US" sz="2200" dirty="0">
              <a:solidFill>
                <a:srgbClr val="008000"/>
              </a:solidFill>
              <a:latin typeface="Times New Roman" panose="02020603050405020304" pitchFamily="18" charset="0"/>
            </a:endParaRPr>
          </a:p>
        </p:txBody>
      </p:sp>
      <p:sp>
        <p:nvSpPr>
          <p:cNvPr id="8" name="Right Arrow 7"/>
          <p:cNvSpPr/>
          <p:nvPr/>
        </p:nvSpPr>
        <p:spPr>
          <a:xfrm>
            <a:off x="1881188" y="5445125"/>
            <a:ext cx="1046162" cy="762000"/>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C00000"/>
              </a:solidFill>
            </a:endParaRPr>
          </a:p>
        </p:txBody>
      </p:sp>
      <p:sp>
        <p:nvSpPr>
          <p:cNvPr id="6" name="Circular Arrow 5"/>
          <p:cNvSpPr/>
          <p:nvPr/>
        </p:nvSpPr>
        <p:spPr>
          <a:xfrm>
            <a:off x="4578351" y="836614"/>
            <a:ext cx="2016125" cy="1704975"/>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sp>
        <p:nvSpPr>
          <p:cNvPr id="9" name="Circular Arrow 8"/>
          <p:cNvSpPr/>
          <p:nvPr/>
        </p:nvSpPr>
        <p:spPr>
          <a:xfrm rot="10800000">
            <a:off x="4764089" y="2517776"/>
            <a:ext cx="1830387" cy="1541463"/>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grpSp>
        <p:nvGrpSpPr>
          <p:cNvPr id="292872" name="Group 9"/>
          <p:cNvGrpSpPr>
            <a:grpSpLocks/>
          </p:cNvGrpSpPr>
          <p:nvPr/>
        </p:nvGrpSpPr>
        <p:grpSpPr bwMode="auto">
          <a:xfrm>
            <a:off x="3767138" y="1766888"/>
            <a:ext cx="2055812" cy="1490662"/>
            <a:chOff x="3485161" y="276755"/>
            <a:chExt cx="473912" cy="594826"/>
          </a:xfrm>
        </p:grpSpPr>
        <p:sp>
          <p:nvSpPr>
            <p:cNvPr id="11" name="Round Same Side Corner Rectangle 10"/>
            <p:cNvSpPr/>
            <p:nvPr/>
          </p:nvSpPr>
          <p:spPr>
            <a:xfrm rot="16200000">
              <a:off x="3424704" y="337212"/>
              <a:ext cx="594826" cy="473912"/>
            </a:xfrm>
            <a:prstGeom prst="round2SameRect">
              <a:avLst>
                <a:gd name="adj1" fmla="val 16670"/>
                <a:gd name="adj2" fmla="val 0"/>
              </a:avLst>
            </a:prstGeom>
            <a:solidFill>
              <a:srgbClr val="00B050"/>
            </a:solid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
          <p:nvSpPr>
            <p:cNvPr id="12" name="Round Same Side Corner Rectangle 4"/>
            <p:cNvSpPr/>
            <p:nvPr/>
          </p:nvSpPr>
          <p:spPr>
            <a:xfrm>
              <a:off x="3501629" y="309062"/>
              <a:ext cx="450857" cy="548583"/>
            </a:xfrm>
            <a:prstGeom prst="rect">
              <a:avLst/>
            </a:prstGeom>
          </p:spPr>
          <p:style>
            <a:lnRef idx="0">
              <a:scrgbClr r="0" g="0" b="0"/>
            </a:lnRef>
            <a:fillRef idx="0">
              <a:scrgbClr r="0" g="0" b="0"/>
            </a:fillRef>
            <a:effectRef idx="0">
              <a:scrgbClr r="0" g="0" b="0"/>
            </a:effectRef>
            <a:fontRef idx="minor">
              <a:schemeClr val="lt1">
                <a:hueOff val="0"/>
                <a:satOff val="0"/>
                <a:lumOff val="0"/>
                <a:alphaOff val="0"/>
              </a:schemeClr>
            </a:fontRef>
          </p:style>
          <p:txBody>
            <a:bodyPr lIns="26670" tIns="44450" rIns="40005" bIns="44450" spcCol="1270" anchor="ctr"/>
            <a:lstStyle/>
            <a:p>
              <a:pPr algn="ctr" defTabSz="311150">
                <a:lnSpc>
                  <a:spcPct val="90000"/>
                </a:lnSpc>
                <a:spcAft>
                  <a:spcPct val="35000"/>
                </a:spcAft>
                <a:defRPr/>
              </a:pPr>
              <a:r>
                <a:rPr lang="en-US" sz="2400" b="1" dirty="0">
                  <a:solidFill>
                    <a:srgbClr val="FFFFFF">
                      <a:hueOff val="0"/>
                      <a:satOff val="0"/>
                      <a:lumOff val="0"/>
                      <a:alphaOff val="0"/>
                    </a:srgbClr>
                  </a:solidFill>
                </a:rPr>
                <a:t>LƯỢNG</a:t>
              </a:r>
            </a:p>
          </p:txBody>
        </p:sp>
      </p:grpSp>
      <p:grpSp>
        <p:nvGrpSpPr>
          <p:cNvPr id="19" name="Group 18"/>
          <p:cNvGrpSpPr/>
          <p:nvPr/>
        </p:nvGrpSpPr>
        <p:grpSpPr>
          <a:xfrm>
            <a:off x="5856849" y="1766322"/>
            <a:ext cx="1823525" cy="1491586"/>
            <a:chOff x="6560670" y="267714"/>
            <a:chExt cx="906925" cy="1142610"/>
          </a:xfrm>
          <a:solidFill>
            <a:srgbClr val="FF3399"/>
          </a:solidFill>
        </p:grpSpPr>
        <p:sp>
          <p:nvSpPr>
            <p:cNvPr id="20" name="Round Same Side Corner Rectangle 19"/>
            <p:cNvSpPr/>
            <p:nvPr/>
          </p:nvSpPr>
          <p:spPr>
            <a:xfrm rot="5400000">
              <a:off x="6442828" y="385556"/>
              <a:ext cx="1142610" cy="906925"/>
            </a:xfrm>
            <a:prstGeom prst="round2SameRect">
              <a:avLst>
                <a:gd name="adj1" fmla="val 16670"/>
                <a:gd name="adj2" fmla="val 0"/>
              </a:avLst>
            </a:prstGeom>
            <a:grpFill/>
            <a:ln w="34925" cap="flat" cmpd="sng" algn="ctr">
              <a:solidFill>
                <a:sysClr val="window" lastClr="FFFFFF">
                  <a:hueOff val="0"/>
                  <a:satOff val="0"/>
                  <a:lumOff val="0"/>
                  <a:alphaOff val="0"/>
                </a:sysClr>
              </a:solidFill>
              <a:prstDash val="solid"/>
            </a:ln>
            <a:effectLst>
              <a:outerShdw blurRad="50800" dist="12700" dir="5280000" rotWithShape="0">
                <a:srgbClr val="000000">
                  <a:alpha val="40000"/>
                </a:srgbClr>
              </a:outerShdw>
            </a:effectLst>
          </p:spPr>
        </p:sp>
        <p:sp>
          <p:nvSpPr>
            <p:cNvPr id="21" name="Round Same Side Corner Rectangle 4"/>
            <p:cNvSpPr/>
            <p:nvPr/>
          </p:nvSpPr>
          <p:spPr>
            <a:xfrm>
              <a:off x="6560670" y="311994"/>
              <a:ext cx="862645" cy="1054050"/>
            </a:xfrm>
            <a:prstGeom prst="rect">
              <a:avLst/>
            </a:prstGeom>
            <a:grpFill/>
            <a:ln>
              <a:noFill/>
            </a:ln>
            <a:effectLst/>
          </p:spPr>
          <p:txBody>
            <a:bodyPr lIns="85725" tIns="95250" rIns="57150" bIns="95250" spcCol="1270" anchor="ctr"/>
            <a:lstStyle/>
            <a:p>
              <a:pPr algn="ctr" defTabSz="666750">
                <a:lnSpc>
                  <a:spcPct val="90000"/>
                </a:lnSpc>
                <a:spcAft>
                  <a:spcPct val="35000"/>
                </a:spcAft>
                <a:defRPr/>
              </a:pPr>
              <a:r>
                <a:rPr lang="en-US" sz="2400" b="1" dirty="0">
                  <a:solidFill>
                    <a:schemeClr val="bg1"/>
                  </a:solidFill>
                  <a:latin typeface="Arial"/>
                </a:rPr>
                <a:t>CHẤT</a:t>
              </a:r>
            </a:p>
          </p:txBody>
        </p:sp>
      </p:grpSp>
      <p:sp>
        <p:nvSpPr>
          <p:cNvPr id="14" name="Rectangle 13"/>
          <p:cNvSpPr>
            <a:spLocks noChangeArrowheads="1"/>
          </p:cNvSpPr>
          <p:nvPr/>
        </p:nvSpPr>
        <p:spPr bwMode="auto">
          <a:xfrm>
            <a:off x="1524001" y="19421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Tree>
    <p:extLst>
      <p:ext uri="{BB962C8B-B14F-4D97-AF65-F5344CB8AC3E}">
        <p14:creationId xmlns:p14="http://schemas.microsoft.com/office/powerpoint/2010/main" val="16755916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92872"/>
                                        </p:tgtEl>
                                        <p:attrNameLst>
                                          <p:attrName>style.visibility</p:attrName>
                                        </p:attrNameLst>
                                      </p:cBhvr>
                                      <p:to>
                                        <p:strVal val="visible"/>
                                      </p:to>
                                    </p:set>
                                    <p:animEffect transition="in" filter="fade">
                                      <p:cBhvr>
                                        <p:cTn id="14" dur="1000"/>
                                        <p:tgtEl>
                                          <p:spTgt spid="292872"/>
                                        </p:tgtEl>
                                      </p:cBhvr>
                                    </p:animEffect>
                                    <p:anim calcmode="lin" valueType="num">
                                      <p:cBhvr>
                                        <p:cTn id="15" dur="1000" fill="hold"/>
                                        <p:tgtEl>
                                          <p:spTgt spid="292872"/>
                                        </p:tgtEl>
                                        <p:attrNameLst>
                                          <p:attrName>ppt_x</p:attrName>
                                        </p:attrNameLst>
                                      </p:cBhvr>
                                      <p:tavLst>
                                        <p:tav tm="0">
                                          <p:val>
                                            <p:strVal val="#ppt_x"/>
                                          </p:val>
                                        </p:tav>
                                        <p:tav tm="100000">
                                          <p:val>
                                            <p:strVal val="#ppt_x"/>
                                          </p:val>
                                        </p:tav>
                                      </p:tavLst>
                                    </p:anim>
                                    <p:anim calcmode="lin" valueType="num">
                                      <p:cBhvr>
                                        <p:cTn id="16" dur="1000" fill="hold"/>
                                        <p:tgtEl>
                                          <p:spTgt spid="29287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anim calcmode="lin" valueType="num">
                                      <p:cBhvr>
                                        <p:cTn id="22" dur="1000" fill="hold"/>
                                        <p:tgtEl>
                                          <p:spTgt spid="19"/>
                                        </p:tgtEl>
                                        <p:attrNameLst>
                                          <p:attrName>ppt_x</p:attrName>
                                        </p:attrNameLst>
                                      </p:cBhvr>
                                      <p:tavLst>
                                        <p:tav tm="0">
                                          <p:val>
                                            <p:strVal val="#ppt_x"/>
                                          </p:val>
                                        </p:tav>
                                        <p:tav tm="100000">
                                          <p:val>
                                            <p:strVal val="#ppt_x"/>
                                          </p:val>
                                        </p:tav>
                                      </p:tavLst>
                                    </p:anim>
                                    <p:anim calcmode="lin" valueType="num">
                                      <p:cBhvr>
                                        <p:cTn id="23"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circle(in)">
                                      <p:cBhvr>
                                        <p:cTn id="42" dur="20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26" presetClass="entr" presetSubtype="0" fill="hold" grpId="0" nodeType="click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wipe(down)">
                                      <p:cBhvr>
                                        <p:cTn id="47" dur="580">
                                          <p:stCondLst>
                                            <p:cond delay="0"/>
                                          </p:stCondLst>
                                        </p:cTn>
                                        <p:tgtEl>
                                          <p:spTgt spid="8"/>
                                        </p:tgtEl>
                                      </p:cBhvr>
                                    </p:animEffect>
                                    <p:anim calcmode="lin" valueType="num">
                                      <p:cBhvr>
                                        <p:cTn id="48"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49"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50"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51"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52"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53" dur="26">
                                          <p:stCondLst>
                                            <p:cond delay="650"/>
                                          </p:stCondLst>
                                        </p:cTn>
                                        <p:tgtEl>
                                          <p:spTgt spid="8"/>
                                        </p:tgtEl>
                                      </p:cBhvr>
                                      <p:to x="100000" y="60000"/>
                                    </p:animScale>
                                    <p:animScale>
                                      <p:cBhvr>
                                        <p:cTn id="54" dur="166" decel="50000">
                                          <p:stCondLst>
                                            <p:cond delay="676"/>
                                          </p:stCondLst>
                                        </p:cTn>
                                        <p:tgtEl>
                                          <p:spTgt spid="8"/>
                                        </p:tgtEl>
                                      </p:cBhvr>
                                      <p:to x="100000" y="100000"/>
                                    </p:animScale>
                                    <p:animScale>
                                      <p:cBhvr>
                                        <p:cTn id="55" dur="26">
                                          <p:stCondLst>
                                            <p:cond delay="1312"/>
                                          </p:stCondLst>
                                        </p:cTn>
                                        <p:tgtEl>
                                          <p:spTgt spid="8"/>
                                        </p:tgtEl>
                                      </p:cBhvr>
                                      <p:to x="100000" y="80000"/>
                                    </p:animScale>
                                    <p:animScale>
                                      <p:cBhvr>
                                        <p:cTn id="56" dur="166" decel="50000">
                                          <p:stCondLst>
                                            <p:cond delay="1338"/>
                                          </p:stCondLst>
                                        </p:cTn>
                                        <p:tgtEl>
                                          <p:spTgt spid="8"/>
                                        </p:tgtEl>
                                      </p:cBhvr>
                                      <p:to x="100000" y="100000"/>
                                    </p:animScale>
                                    <p:animScale>
                                      <p:cBhvr>
                                        <p:cTn id="57" dur="26">
                                          <p:stCondLst>
                                            <p:cond delay="1642"/>
                                          </p:stCondLst>
                                        </p:cTn>
                                        <p:tgtEl>
                                          <p:spTgt spid="8"/>
                                        </p:tgtEl>
                                      </p:cBhvr>
                                      <p:to x="100000" y="90000"/>
                                    </p:animScale>
                                    <p:animScale>
                                      <p:cBhvr>
                                        <p:cTn id="58" dur="166" decel="50000">
                                          <p:stCondLst>
                                            <p:cond delay="1668"/>
                                          </p:stCondLst>
                                        </p:cTn>
                                        <p:tgtEl>
                                          <p:spTgt spid="8"/>
                                        </p:tgtEl>
                                      </p:cBhvr>
                                      <p:to x="100000" y="100000"/>
                                    </p:animScale>
                                    <p:animScale>
                                      <p:cBhvr>
                                        <p:cTn id="59" dur="26">
                                          <p:stCondLst>
                                            <p:cond delay="1808"/>
                                          </p:stCondLst>
                                        </p:cTn>
                                        <p:tgtEl>
                                          <p:spTgt spid="8"/>
                                        </p:tgtEl>
                                      </p:cBhvr>
                                      <p:to x="100000" y="95000"/>
                                    </p:animScale>
                                    <p:animScale>
                                      <p:cBhvr>
                                        <p:cTn id="60" dur="166" decel="50000">
                                          <p:stCondLst>
                                            <p:cond delay="1834"/>
                                          </p:stCondLst>
                                        </p:cTn>
                                        <p:tgtEl>
                                          <p:spTgt spid="8"/>
                                        </p:tgtEl>
                                      </p:cBhvr>
                                      <p:to x="100000" y="100000"/>
                                    </p:animScale>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2"/>
                                        </p:tgtEl>
                                        <p:attrNameLst>
                                          <p:attrName>style.visibility</p:attrName>
                                        </p:attrNameLst>
                                      </p:cBhvr>
                                      <p:to>
                                        <p:strVal val="visible"/>
                                      </p:to>
                                    </p:set>
                                    <p:anim calcmode="lin" valueType="num">
                                      <p:cBhvr>
                                        <p:cTn id="65" dur="500" fill="hold"/>
                                        <p:tgtEl>
                                          <p:spTgt spid="2"/>
                                        </p:tgtEl>
                                        <p:attrNameLst>
                                          <p:attrName>ppt_w</p:attrName>
                                        </p:attrNameLst>
                                      </p:cBhvr>
                                      <p:tavLst>
                                        <p:tav tm="0">
                                          <p:val>
                                            <p:fltVal val="0"/>
                                          </p:val>
                                        </p:tav>
                                        <p:tav tm="100000">
                                          <p:val>
                                            <p:strVal val="#ppt_w"/>
                                          </p:val>
                                        </p:tav>
                                      </p:tavLst>
                                    </p:anim>
                                    <p:anim calcmode="lin" valueType="num">
                                      <p:cBhvr>
                                        <p:cTn id="66" dur="500" fill="hold"/>
                                        <p:tgtEl>
                                          <p:spTgt spid="2"/>
                                        </p:tgtEl>
                                        <p:attrNameLst>
                                          <p:attrName>ppt_h</p:attrName>
                                        </p:attrNameLst>
                                      </p:cBhvr>
                                      <p:tavLst>
                                        <p:tav tm="0">
                                          <p:val>
                                            <p:fltVal val="0"/>
                                          </p:val>
                                        </p:tav>
                                        <p:tav tm="100000">
                                          <p:val>
                                            <p:strVal val="#ppt_h"/>
                                          </p:val>
                                        </p:tav>
                                      </p:tavLst>
                                    </p:anim>
                                    <p:animEffect transition="in" filter="fade">
                                      <p:cBhvr>
                                        <p:cTn id="67" dur="500"/>
                                        <p:tgtEl>
                                          <p:spTgt spid="2"/>
                                        </p:tgtEl>
                                      </p:cBhvr>
                                    </p:animEffect>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grpId="0" nodeType="clickEffect">
                                  <p:stCondLst>
                                    <p:cond delay="0"/>
                                  </p:stCondLst>
                                  <p:childTnLst>
                                    <p:set>
                                      <p:cBhvr>
                                        <p:cTn id="71" dur="1" fill="hold">
                                          <p:stCondLst>
                                            <p:cond delay="0"/>
                                          </p:stCondLst>
                                        </p:cTn>
                                        <p:tgtEl>
                                          <p:spTgt spid="4"/>
                                        </p:tgtEl>
                                        <p:attrNameLst>
                                          <p:attrName>style.visibility</p:attrName>
                                        </p:attrNameLst>
                                      </p:cBhvr>
                                      <p:to>
                                        <p:strVal val="visible"/>
                                      </p:to>
                                    </p:set>
                                    <p:animEffect transition="in" filter="fade">
                                      <p:cBhvr>
                                        <p:cTn id="72" dur="1000"/>
                                        <p:tgtEl>
                                          <p:spTgt spid="4"/>
                                        </p:tgtEl>
                                      </p:cBhvr>
                                    </p:animEffect>
                                    <p:anim calcmode="lin" valueType="num">
                                      <p:cBhvr>
                                        <p:cTn id="73" dur="1000" fill="hold"/>
                                        <p:tgtEl>
                                          <p:spTgt spid="4"/>
                                        </p:tgtEl>
                                        <p:attrNameLst>
                                          <p:attrName>ppt_x</p:attrName>
                                        </p:attrNameLst>
                                      </p:cBhvr>
                                      <p:tavLst>
                                        <p:tav tm="0">
                                          <p:val>
                                            <p:strVal val="#ppt_x"/>
                                          </p:val>
                                        </p:tav>
                                        <p:tav tm="100000">
                                          <p:val>
                                            <p:strVal val="#ppt_x"/>
                                          </p:val>
                                        </p:tav>
                                      </p:tavLst>
                                    </p:anim>
                                    <p:anim calcmode="lin" valueType="num">
                                      <p:cBhvr>
                                        <p:cTn id="7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4" grpId="0">
        <p:bldAsOne/>
      </p:bldGraphic>
      <p:bldP spid="7" grpId="0"/>
      <p:bldP spid="8" grpId="0" animBg="1"/>
      <p:bldP spid="14"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15"/>
          <p:cNvSpPr txBox="1">
            <a:spLocks noChangeArrowheads="1"/>
          </p:cNvSpPr>
          <p:nvPr/>
        </p:nvSpPr>
        <p:spPr bwMode="auto">
          <a:xfrm>
            <a:off x="1847851" y="2689225"/>
            <a:ext cx="982663" cy="984250"/>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06" name="Rectangle 16"/>
          <p:cNvSpPr>
            <a:spLocks noChangeArrowheads="1"/>
          </p:cNvSpPr>
          <p:nvPr/>
        </p:nvSpPr>
        <p:spPr bwMode="auto">
          <a:xfrm>
            <a:off x="7981951" y="2724151"/>
            <a:ext cx="2352675"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Độ</a:t>
            </a:r>
            <a:r>
              <a:rPr lang="en-US" sz="2400" b="1" dirty="0">
                <a:solidFill>
                  <a:srgbClr val="FF0000"/>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giới</a:t>
            </a:r>
            <a:r>
              <a:rPr lang="en-US" sz="2400" dirty="0">
                <a:solidFill>
                  <a:srgbClr val="000000"/>
                </a:solidFill>
                <a:latin typeface="+mj-lt"/>
              </a:rPr>
              <a:t> </a:t>
            </a:r>
            <a:r>
              <a:rPr lang="en-US" sz="2400" dirty="0" err="1">
                <a:solidFill>
                  <a:srgbClr val="000000"/>
                </a:solidFill>
                <a:latin typeface="+mj-lt"/>
              </a:rPr>
              <a:t>hạn</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ở </a:t>
            </a:r>
            <a:r>
              <a:rPr lang="en-US" sz="2400" dirty="0" err="1">
                <a:solidFill>
                  <a:srgbClr val="000000"/>
                </a:solidFill>
                <a:latin typeface="+mj-lt"/>
              </a:rPr>
              <a:t>đó</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b="1" u="sng" dirty="0" err="1">
                <a:solidFill>
                  <a:srgbClr val="FF0000"/>
                </a:solidFill>
                <a:latin typeface="+mj-lt"/>
              </a:rPr>
              <a:t>sự</a:t>
            </a:r>
            <a:r>
              <a:rPr lang="en-US" sz="2400" b="1" u="sng" dirty="0">
                <a:solidFill>
                  <a:srgbClr val="FF0000"/>
                </a:solidFill>
                <a:latin typeface="+mj-lt"/>
              </a:rPr>
              <a:t> </a:t>
            </a:r>
            <a:r>
              <a:rPr lang="en-US" sz="2400" b="1" u="sng" dirty="0" err="1">
                <a:solidFill>
                  <a:srgbClr val="FF0000"/>
                </a:solidFill>
                <a:latin typeface="+mj-lt"/>
              </a:rPr>
              <a:t>thay</a:t>
            </a:r>
            <a:r>
              <a:rPr lang="en-US" sz="2400" b="1" u="sng" dirty="0">
                <a:solidFill>
                  <a:srgbClr val="FF0000"/>
                </a:solidFill>
                <a:latin typeface="+mj-lt"/>
              </a:rPr>
              <a:t> </a:t>
            </a:r>
            <a:r>
              <a:rPr lang="en-US" sz="2400" b="1" u="sng" dirty="0" err="1">
                <a:solidFill>
                  <a:srgbClr val="FF0000"/>
                </a:solidFill>
                <a:latin typeface="+mj-lt"/>
              </a:rPr>
              <a:t>đổi</a:t>
            </a:r>
            <a:r>
              <a:rPr lang="en-US" sz="2400" b="1" u="sng" dirty="0">
                <a:solidFill>
                  <a:srgbClr val="FF0000"/>
                </a:solidFill>
                <a:latin typeface="+mj-lt"/>
              </a:rPr>
              <a:t> </a:t>
            </a:r>
            <a:r>
              <a:rPr lang="en-US" sz="2400" b="1" u="sng" dirty="0" err="1">
                <a:solidFill>
                  <a:srgbClr val="FF0000"/>
                </a:solidFill>
                <a:latin typeface="+mj-lt"/>
              </a:rPr>
              <a:t>về</a:t>
            </a:r>
            <a:r>
              <a:rPr lang="en-US" sz="2400" b="1" u="sng" dirty="0">
                <a:solidFill>
                  <a:srgbClr val="FF0000"/>
                </a:solidFill>
                <a:latin typeface="+mj-lt"/>
              </a:rPr>
              <a:t> </a:t>
            </a:r>
            <a:r>
              <a:rPr lang="en-US" sz="2400" b="1" u="sng" dirty="0" err="1">
                <a:solidFill>
                  <a:srgbClr val="FF0000"/>
                </a:solidFill>
                <a:latin typeface="+mj-lt"/>
              </a:rPr>
              <a:t>lượng</a:t>
            </a:r>
            <a:r>
              <a:rPr lang="en-US" sz="2400" b="1" u="sng" dirty="0">
                <a:solidFill>
                  <a:srgbClr val="FF0000"/>
                </a:solidFill>
                <a:latin typeface="+mj-lt"/>
              </a:rPr>
              <a:t> </a:t>
            </a:r>
            <a:r>
              <a:rPr lang="en-US" sz="2400" dirty="0" err="1">
                <a:solidFill>
                  <a:srgbClr val="000000"/>
                </a:solidFill>
                <a:latin typeface="+mj-lt"/>
              </a:rPr>
              <a:t>nhưng</a:t>
            </a:r>
            <a:r>
              <a:rPr lang="en-US" sz="2400" dirty="0">
                <a:solidFill>
                  <a:srgbClr val="000000"/>
                </a:solidFill>
                <a:latin typeface="+mj-lt"/>
              </a:rPr>
              <a:t> </a:t>
            </a:r>
            <a:r>
              <a:rPr lang="en-US" sz="2400" b="1" u="sng" dirty="0" err="1">
                <a:solidFill>
                  <a:srgbClr val="0000CC"/>
                </a:solidFill>
                <a:latin typeface="+mj-lt"/>
              </a:rPr>
              <a:t>chưa</a:t>
            </a:r>
            <a:r>
              <a:rPr lang="en-US" sz="2400" b="1" u="sng" dirty="0">
                <a:solidFill>
                  <a:srgbClr val="0000CC"/>
                </a:solidFill>
                <a:latin typeface="+mj-lt"/>
              </a:rPr>
              <a:t> </a:t>
            </a:r>
            <a:r>
              <a:rPr lang="en-US" sz="2400" b="1" u="sng" dirty="0" err="1">
                <a:solidFill>
                  <a:srgbClr val="0000CC"/>
                </a:solidFill>
                <a:latin typeface="+mj-lt"/>
              </a:rPr>
              <a:t>có</a:t>
            </a:r>
            <a:r>
              <a:rPr lang="en-US" sz="2400" b="1" u="sng" dirty="0">
                <a:solidFill>
                  <a:srgbClr val="0000CC"/>
                </a:solidFill>
                <a:latin typeface="+mj-lt"/>
              </a:rPr>
              <a:t> </a:t>
            </a:r>
            <a:r>
              <a:rPr lang="en-US" sz="2400" b="1" u="sng" dirty="0" err="1">
                <a:solidFill>
                  <a:srgbClr val="0000CC"/>
                </a:solidFill>
                <a:latin typeface="+mj-lt"/>
              </a:rPr>
              <a:t>sự</a:t>
            </a:r>
            <a:r>
              <a:rPr lang="en-US" sz="2400" b="1" u="sng" dirty="0">
                <a:solidFill>
                  <a:srgbClr val="0000CC"/>
                </a:solidFill>
                <a:latin typeface="+mj-lt"/>
              </a:rPr>
              <a:t> </a:t>
            </a:r>
            <a:r>
              <a:rPr lang="en-US" sz="2400" b="1" u="sng" dirty="0" err="1">
                <a:solidFill>
                  <a:srgbClr val="0000CC"/>
                </a:solidFill>
                <a:latin typeface="+mj-lt"/>
              </a:rPr>
              <a:t>thay</a:t>
            </a:r>
            <a:r>
              <a:rPr lang="en-US" sz="2400" b="1" u="sng" dirty="0">
                <a:solidFill>
                  <a:srgbClr val="0000CC"/>
                </a:solidFill>
                <a:latin typeface="+mj-lt"/>
              </a:rPr>
              <a:t> </a:t>
            </a:r>
            <a:r>
              <a:rPr lang="en-US" sz="2400" b="1" u="sng" dirty="0" err="1">
                <a:solidFill>
                  <a:srgbClr val="0000CC"/>
                </a:solidFill>
                <a:latin typeface="+mj-lt"/>
              </a:rPr>
              <a:t>đổi</a:t>
            </a:r>
            <a:r>
              <a:rPr lang="en-US" sz="2400" b="1" u="sng" dirty="0">
                <a:solidFill>
                  <a:srgbClr val="0000CC"/>
                </a:solidFill>
                <a:latin typeface="+mj-lt"/>
              </a:rPr>
              <a:t> </a:t>
            </a:r>
            <a:r>
              <a:rPr lang="en-US" sz="2400" b="1" u="sng" dirty="0" err="1">
                <a:solidFill>
                  <a:srgbClr val="0000CC"/>
                </a:solidFill>
                <a:latin typeface="+mj-lt"/>
              </a:rPr>
              <a:t>về</a:t>
            </a:r>
            <a:r>
              <a:rPr lang="en-US" sz="2400" b="1" u="sng" dirty="0">
                <a:solidFill>
                  <a:srgbClr val="0000CC"/>
                </a:solidFill>
                <a:latin typeface="+mj-lt"/>
              </a:rPr>
              <a:t> </a:t>
            </a:r>
            <a:r>
              <a:rPr lang="en-US" sz="2400" b="1" u="sng" dirty="0" err="1">
                <a:solidFill>
                  <a:srgbClr val="0000CC"/>
                </a:solidFill>
                <a:latin typeface="+mj-lt"/>
              </a:rPr>
              <a:t>chất</a:t>
            </a:r>
            <a:r>
              <a:rPr lang="en-US" sz="2400" dirty="0">
                <a:solidFill>
                  <a:srgbClr val="000000"/>
                </a:solidFill>
                <a:latin typeface="+mj-lt"/>
              </a:rPr>
              <a:t>.</a:t>
            </a:r>
          </a:p>
        </p:txBody>
      </p:sp>
      <p:grpSp>
        <p:nvGrpSpPr>
          <p:cNvPr id="293892" name="Group 6"/>
          <p:cNvGrpSpPr>
            <a:grpSpLocks/>
          </p:cNvGrpSpPr>
          <p:nvPr/>
        </p:nvGrpSpPr>
        <p:grpSpPr bwMode="auto">
          <a:xfrm>
            <a:off x="3238501" y="1557338"/>
            <a:ext cx="4403725" cy="4583112"/>
            <a:chOff x="842258" y="2011362"/>
            <a:chExt cx="6244342" cy="4142054"/>
          </a:xfrm>
        </p:grpSpPr>
        <p:sp useBgFill="1">
          <p:nvSpPr>
            <p:cNvPr id="293895" name="Oval 6"/>
            <p:cNvSpPr>
              <a:spLocks noChangeArrowheads="1"/>
            </p:cNvSpPr>
            <p:nvPr/>
          </p:nvSpPr>
          <p:spPr bwMode="auto">
            <a:xfrm>
              <a:off x="942975" y="2011362"/>
              <a:ext cx="4953000" cy="2667000"/>
            </a:xfrm>
            <a:prstGeom prst="ellipse">
              <a:avLst/>
            </a:prstGeom>
            <a:ln w="57150" cmpd="thickThin">
              <a:solidFill>
                <a:srgbClr val="0000CC"/>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Times New Roman" panose="02020603050405020304" pitchFamily="18" charset="0"/>
                <a:cs typeface="Times New Roman" panose="02020603050405020304" pitchFamily="18" charset="0"/>
              </a:endParaRPr>
            </a:p>
          </p:txBody>
        </p:sp>
        <p:cxnSp>
          <p:nvCxnSpPr>
            <p:cNvPr id="293896" name="AutoShape 7"/>
            <p:cNvCxnSpPr>
              <a:cxnSpLocks noChangeShapeType="1"/>
              <a:stCxn id="293895" idx="2"/>
              <a:endCxn id="293895" idx="6"/>
            </p:cNvCxnSpPr>
            <p:nvPr/>
          </p:nvCxnSpPr>
          <p:spPr bwMode="auto">
            <a:xfrm>
              <a:off x="914400" y="3344862"/>
              <a:ext cx="5010150" cy="0"/>
            </a:xfrm>
            <a:prstGeom prst="straightConnector1">
              <a:avLst/>
            </a:prstGeom>
            <a:noFill/>
            <a:ln w="38100">
              <a:solidFill>
                <a:srgbClr val="008000"/>
              </a:solidFill>
              <a:prstDash val="sysDot"/>
              <a:round/>
              <a:headEnd type="triangle" w="lg" len="med"/>
              <a:tailEnd type="triangle" w="lg" len="med"/>
            </a:ln>
            <a:extLst>
              <a:ext uri="{909E8E84-426E-40DD-AFC4-6F175D3DCCD1}">
                <a14:hiddenFill xmlns:a14="http://schemas.microsoft.com/office/drawing/2010/main">
                  <a:noFill/>
                </a14:hiddenFill>
              </a:ext>
            </a:extLst>
          </p:spPr>
        </p:cxnSp>
        <p:cxnSp>
          <p:nvCxnSpPr>
            <p:cNvPr id="293897" name="AutoShape 8"/>
            <p:cNvCxnSpPr>
              <a:cxnSpLocks noChangeShapeType="1"/>
            </p:cNvCxnSpPr>
            <p:nvPr/>
          </p:nvCxnSpPr>
          <p:spPr bwMode="auto">
            <a:xfrm>
              <a:off x="914400" y="5249862"/>
              <a:ext cx="1524000" cy="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898" name="AutoShape 9"/>
            <p:cNvCxnSpPr>
              <a:cxnSpLocks noChangeShapeType="1"/>
            </p:cNvCxnSpPr>
            <p:nvPr/>
          </p:nvCxnSpPr>
          <p:spPr bwMode="auto">
            <a:xfrm>
              <a:off x="4495800" y="5173662"/>
              <a:ext cx="1447800" cy="1588"/>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cxnSp>
          <p:nvCxnSpPr>
            <p:cNvPr id="293899" name="AutoShape 10"/>
            <p:cNvCxnSpPr>
              <a:cxnSpLocks noChangeShapeType="1"/>
            </p:cNvCxnSpPr>
            <p:nvPr/>
          </p:nvCxnSpPr>
          <p:spPr bwMode="auto">
            <a:xfrm flipV="1">
              <a:off x="914400" y="3192462"/>
              <a:ext cx="1588" cy="19812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900" name="AutoShape 11"/>
            <p:cNvCxnSpPr>
              <a:cxnSpLocks noChangeShapeType="1"/>
            </p:cNvCxnSpPr>
            <p:nvPr/>
          </p:nvCxnSpPr>
          <p:spPr bwMode="auto">
            <a:xfrm flipH="1" flipV="1">
              <a:off x="5924550" y="3268662"/>
              <a:ext cx="19050" cy="18288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17" name="Text Box 12"/>
            <p:cNvSpPr txBox="1">
              <a:spLocks noChangeArrowheads="1"/>
            </p:cNvSpPr>
            <p:nvPr/>
          </p:nvSpPr>
          <p:spPr bwMode="auto">
            <a:xfrm>
              <a:off x="2132096" y="4731603"/>
              <a:ext cx="2532402"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Khoảng</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giới</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hạn</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của</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sự</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vật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18" name="Text Box 13"/>
            <p:cNvSpPr txBox="1">
              <a:spLocks noChangeArrowheads="1"/>
            </p:cNvSpPr>
            <p:nvPr/>
          </p:nvSpPr>
          <p:spPr bwMode="auto">
            <a:xfrm>
              <a:off x="2818658" y="2506342"/>
              <a:ext cx="1312348"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cs typeface="Times New Roman" panose="02020603050405020304" pitchFamily="18" charset="0"/>
                </a:rPr>
                <a:t>Sự vật A</a:t>
              </a:r>
            </a:p>
          </p:txBody>
        </p:sp>
        <p:sp>
          <p:nvSpPr>
            <p:cNvPr id="19" name="Text Box 14"/>
            <p:cNvSpPr txBox="1">
              <a:spLocks noChangeArrowheads="1"/>
            </p:cNvSpPr>
            <p:nvPr/>
          </p:nvSpPr>
          <p:spPr bwMode="auto">
            <a:xfrm>
              <a:off x="5774253" y="2811939"/>
              <a:ext cx="1312347" cy="639888"/>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17" name="Rectangle 1"/>
            <p:cNvSpPr>
              <a:spLocks noChangeArrowheads="1"/>
            </p:cNvSpPr>
            <p:nvPr/>
          </p:nvSpPr>
          <p:spPr bwMode="auto">
            <a:xfrm>
              <a:off x="842258" y="5819125"/>
              <a:ext cx="5591545" cy="334291"/>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defRPr/>
              </a:pPr>
              <a:r>
                <a:rPr lang="en-US" sz="1800" b="1" dirty="0" err="1">
                  <a:solidFill>
                    <a:schemeClr val="bg1"/>
                  </a:solidFill>
                  <a:latin typeface="+mj-lt"/>
                  <a:cs typeface="Times New Roman" panose="02020603050405020304" pitchFamily="18" charset="0"/>
                </a:rPr>
                <a:t>Sự</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thống</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nhất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giữa</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chất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và</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lượng</a:t>
              </a:r>
              <a:endParaRPr lang="en-US" sz="1800" dirty="0">
                <a:solidFill>
                  <a:schemeClr val="bg1"/>
                </a:solidFill>
                <a:latin typeface="+mj-lt"/>
                <a:cs typeface="Times New Roman" panose="02020603050405020304" pitchFamily="18" charset="0"/>
              </a:endParaRPr>
            </a:p>
          </p:txBody>
        </p:sp>
      </p:grpSp>
      <p:sp>
        <p:nvSpPr>
          <p:cNvPr id="20" name="Rectangle 19"/>
          <p:cNvSpPr>
            <a:spLocks noChangeArrowheads="1"/>
          </p:cNvSpPr>
          <p:nvPr/>
        </p:nvSpPr>
        <p:spPr bwMode="auto">
          <a:xfrm>
            <a:off x="1524000" y="157690"/>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2"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428894966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1000"/>
                                        <p:tgtEl>
                                          <p:spTgt spid="22"/>
                                        </p:tgtEl>
                                      </p:cBhvr>
                                    </p:animEffect>
                                    <p:anim calcmode="lin" valueType="num">
                                      <p:cBhvr>
                                        <p:cTn id="15" dur="1000" fill="hold"/>
                                        <p:tgtEl>
                                          <p:spTgt spid="22"/>
                                        </p:tgtEl>
                                        <p:attrNameLst>
                                          <p:attrName>ppt_x</p:attrName>
                                        </p:attrNameLst>
                                      </p:cBhvr>
                                      <p:tavLst>
                                        <p:tav tm="0">
                                          <p:val>
                                            <p:strVal val="#ppt_x"/>
                                          </p:val>
                                        </p:tav>
                                        <p:tav tm="100000">
                                          <p:val>
                                            <p:strVal val="#ppt_x"/>
                                          </p:val>
                                        </p:tav>
                                      </p:tavLst>
                                    </p:anim>
                                    <p:anim calcmode="lin" valueType="num">
                                      <p:cBhvr>
                                        <p:cTn id="16"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93892"/>
                                        </p:tgtEl>
                                        <p:attrNameLst>
                                          <p:attrName>style.visibility</p:attrName>
                                        </p:attrNameLst>
                                      </p:cBhvr>
                                      <p:to>
                                        <p:strVal val="visible"/>
                                      </p:to>
                                    </p:set>
                                    <p:animEffect transition="in" filter="fade">
                                      <p:cBhvr>
                                        <p:cTn id="21" dur="1000"/>
                                        <p:tgtEl>
                                          <p:spTgt spid="293892"/>
                                        </p:tgtEl>
                                      </p:cBhvr>
                                    </p:animEffect>
                                    <p:anim calcmode="lin" valueType="num">
                                      <p:cBhvr>
                                        <p:cTn id="22" dur="1000" fill="hold"/>
                                        <p:tgtEl>
                                          <p:spTgt spid="293892"/>
                                        </p:tgtEl>
                                        <p:attrNameLst>
                                          <p:attrName>ppt_x</p:attrName>
                                        </p:attrNameLst>
                                      </p:cBhvr>
                                      <p:tavLst>
                                        <p:tav tm="0">
                                          <p:val>
                                            <p:strVal val="#ppt_x"/>
                                          </p:val>
                                        </p:tav>
                                        <p:tav tm="100000">
                                          <p:val>
                                            <p:strVal val="#ppt_x"/>
                                          </p:val>
                                        </p:tav>
                                      </p:tavLst>
                                    </p:anim>
                                    <p:anim calcmode="lin" valueType="num">
                                      <p:cBhvr>
                                        <p:cTn id="23" dur="1000" fill="hold"/>
                                        <p:tgtEl>
                                          <p:spTgt spid="293892"/>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2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332806"/>
                                        </p:tgtEl>
                                        <p:attrNameLst>
                                          <p:attrName>style.visibility</p:attrName>
                                        </p:attrNameLst>
                                      </p:cBhvr>
                                      <p:to>
                                        <p:strVal val="visible"/>
                                      </p:to>
                                    </p:set>
                                    <p:animEffect transition="in" filter="fade">
                                      <p:cBhvr>
                                        <p:cTn id="33" dur="1000"/>
                                        <p:tgtEl>
                                          <p:spTgt spid="332806"/>
                                        </p:tgtEl>
                                      </p:cBhvr>
                                    </p:animEffect>
                                    <p:anim calcmode="lin" valueType="num">
                                      <p:cBhvr>
                                        <p:cTn id="34" dur="1000" fill="hold"/>
                                        <p:tgtEl>
                                          <p:spTgt spid="332806"/>
                                        </p:tgtEl>
                                        <p:attrNameLst>
                                          <p:attrName>ppt_x</p:attrName>
                                        </p:attrNameLst>
                                      </p:cBhvr>
                                      <p:tavLst>
                                        <p:tav tm="0">
                                          <p:val>
                                            <p:strVal val="#ppt_x"/>
                                          </p:val>
                                        </p:tav>
                                        <p:tav tm="100000">
                                          <p:val>
                                            <p:strVal val="#ppt_x"/>
                                          </p:val>
                                        </p:tav>
                                      </p:tavLst>
                                    </p:anim>
                                    <p:anim calcmode="lin" valueType="num">
                                      <p:cBhvr>
                                        <p:cTn id="35" dur="1000" fill="hold"/>
                                        <p:tgtEl>
                                          <p:spTgt spid="33280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2806" grpId="0"/>
      <p:bldP spid="20" grpId="0" animBg="1"/>
      <p:bldP spid="22"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Date Placeholder 4"/>
          <p:cNvSpPr>
            <a:spLocks noGrp="1"/>
          </p:cNvSpPr>
          <p:nvPr>
            <p:ph type="dt" sz="quarter" idx="10"/>
          </p:nvPr>
        </p:nvSpPr>
        <p:spPr>
          <a:xfrm>
            <a:off x="8077200" y="6245225"/>
            <a:ext cx="2133600" cy="4762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r>
              <a:rPr lang="en-US" smtClean="0">
                <a:solidFill>
                  <a:srgbClr val="1F5281"/>
                </a:solidFill>
                <a:latin typeface="Arial" panose="020B0604020202020204" pitchFamily="34" charset="0"/>
              </a:rPr>
              <a:t>www.themegallery.com</a:t>
            </a:r>
          </a:p>
        </p:txBody>
      </p:sp>
      <p:sp>
        <p:nvSpPr>
          <p:cNvPr id="6" name="Rectangle 3"/>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7" name="Rectangle 4"/>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useBgFill="1">
        <p:nvSpPr>
          <p:cNvPr id="8" name="Oval 6"/>
          <p:cNvSpPr>
            <a:spLocks noChangeArrowheads="1"/>
          </p:cNvSpPr>
          <p:nvPr/>
        </p:nvSpPr>
        <p:spPr bwMode="auto">
          <a:xfrm>
            <a:off x="2138364" y="2043113"/>
            <a:ext cx="1971675" cy="2443162"/>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0" name="Oval 8"/>
          <p:cNvSpPr>
            <a:spLocks noChangeArrowheads="1"/>
          </p:cNvSpPr>
          <p:nvPr/>
        </p:nvSpPr>
        <p:spPr bwMode="auto">
          <a:xfrm>
            <a:off x="5110164" y="2092325"/>
            <a:ext cx="1971675" cy="2393950"/>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Text Box 9"/>
          <p:cNvSpPr txBox="1">
            <a:spLocks noChangeArrowheads="1"/>
          </p:cNvSpPr>
          <p:nvPr/>
        </p:nvSpPr>
        <p:spPr bwMode="auto">
          <a:xfrm>
            <a:off x="4745038" y="2949575"/>
            <a:ext cx="1173162" cy="368300"/>
          </a:xfrm>
          <a:prstGeom prst="rect">
            <a:avLst/>
          </a:prstGeom>
          <a:solidFill>
            <a:sysClr val="window" lastClr="FFFFFF"/>
          </a:solidFill>
          <a:ln w="9525">
            <a:noFill/>
            <a:miter lim="800000"/>
            <a:headEnd/>
            <a:tailEnd/>
          </a:ln>
          <a:effectLst/>
        </p:spPr>
        <p:txBody>
          <a:bodyPr>
            <a:spAutoFit/>
          </a:bodyPr>
          <a:lstStyle/>
          <a:p>
            <a:pPr algn="ctr">
              <a:defRPr/>
            </a:pPr>
            <a:r>
              <a:rPr lang="en-US" b="1" kern="0" dirty="0" err="1">
                <a:solidFill>
                  <a:srgbClr val="660066"/>
                </a:solidFill>
                <a:effectLst>
                  <a:outerShdw blurRad="38100" dist="38100" dir="2700000" algn="tl">
                    <a:srgbClr val="C0C0C0"/>
                  </a:outerShdw>
                </a:effectLst>
                <a:latin typeface="VNI-Aptima" pitchFamily="2" charset="0"/>
              </a:rPr>
              <a:t>Ñieåm</a:t>
            </a:r>
            <a:r>
              <a:rPr lang="en-US" b="1" kern="0" dirty="0">
                <a:solidFill>
                  <a:srgbClr val="660066"/>
                </a:solidFill>
                <a:effectLst>
                  <a:outerShdw blurRad="38100" dist="38100" dir="2700000" algn="tl">
                    <a:srgbClr val="C0C0C0"/>
                  </a:outerShdw>
                </a:effectLst>
                <a:latin typeface="VNI-Aptima" pitchFamily="2" charset="0"/>
              </a:rPr>
              <a:t> n</a:t>
            </a:r>
          </a:p>
        </p:txBody>
      </p:sp>
      <p:cxnSp>
        <p:nvCxnSpPr>
          <p:cNvPr id="294920" name="AutoShape 10"/>
          <p:cNvCxnSpPr>
            <a:cxnSpLocks noChangeShapeType="1"/>
          </p:cNvCxnSpPr>
          <p:nvPr/>
        </p:nvCxnSpPr>
        <p:spPr bwMode="auto">
          <a:xfrm>
            <a:off x="2058988" y="3406775"/>
            <a:ext cx="1820862" cy="0"/>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sp>
        <p:nvSpPr>
          <p:cNvPr id="13" name="Rectangle 11"/>
          <p:cNvSpPr>
            <a:spLocks noChangeArrowheads="1"/>
          </p:cNvSpPr>
          <p:nvPr/>
        </p:nvSpPr>
        <p:spPr bwMode="auto">
          <a:xfrm>
            <a:off x="6938964" y="3292475"/>
            <a:ext cx="173037"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14" name="Rectangle 12"/>
          <p:cNvSpPr>
            <a:spLocks noChangeArrowheads="1"/>
          </p:cNvSpPr>
          <p:nvPr/>
        </p:nvSpPr>
        <p:spPr bwMode="auto">
          <a:xfrm>
            <a:off x="1944689" y="3292476"/>
            <a:ext cx="174625" cy="233363"/>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cxnSp>
        <p:nvCxnSpPr>
          <p:cNvPr id="294923" name="AutoShape 13"/>
          <p:cNvCxnSpPr>
            <a:cxnSpLocks noChangeShapeType="1"/>
          </p:cNvCxnSpPr>
          <p:nvPr/>
        </p:nvCxnSpPr>
        <p:spPr bwMode="auto">
          <a:xfrm>
            <a:off x="2051050" y="340677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4" name="AutoShape 14"/>
          <p:cNvCxnSpPr>
            <a:cxnSpLocks noChangeShapeType="1"/>
          </p:cNvCxnSpPr>
          <p:nvPr/>
        </p:nvCxnSpPr>
        <p:spPr bwMode="auto">
          <a:xfrm>
            <a:off x="6788150" y="346392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5" name="AutoShape 15"/>
          <p:cNvCxnSpPr>
            <a:cxnSpLocks noChangeShapeType="1"/>
          </p:cNvCxnSpPr>
          <p:nvPr/>
        </p:nvCxnSpPr>
        <p:spPr bwMode="auto">
          <a:xfrm>
            <a:off x="5338764" y="3416300"/>
            <a:ext cx="1684337" cy="58738"/>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26" name="AutoShape 16"/>
          <p:cNvCxnSpPr>
            <a:cxnSpLocks noChangeShapeType="1"/>
          </p:cNvCxnSpPr>
          <p:nvPr/>
        </p:nvCxnSpPr>
        <p:spPr bwMode="auto">
          <a:xfrm>
            <a:off x="3852864" y="3406775"/>
            <a:ext cx="1508125"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cxnSp>
        <p:nvCxnSpPr>
          <p:cNvPr id="294927" name="AutoShape 19"/>
          <p:cNvCxnSpPr>
            <a:cxnSpLocks noChangeShapeType="1"/>
          </p:cNvCxnSpPr>
          <p:nvPr/>
        </p:nvCxnSpPr>
        <p:spPr bwMode="auto">
          <a:xfrm>
            <a:off x="3863975" y="4862514"/>
            <a:ext cx="1512888" cy="1587"/>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1" name="Oval 25"/>
          <p:cNvSpPr>
            <a:spLocks noChangeArrowheads="1"/>
          </p:cNvSpPr>
          <p:nvPr/>
        </p:nvSpPr>
        <p:spPr bwMode="auto">
          <a:xfrm>
            <a:off x="3681414" y="2095501"/>
            <a:ext cx="1971675" cy="2333625"/>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2" name="Text Box 26"/>
          <p:cNvSpPr txBox="1">
            <a:spLocks noChangeArrowheads="1"/>
          </p:cNvSpPr>
          <p:nvPr/>
        </p:nvSpPr>
        <p:spPr bwMode="auto">
          <a:xfrm>
            <a:off x="4649788" y="2936875"/>
            <a:ext cx="1382712" cy="369888"/>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Điểm</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nút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23" name="Rectangle 27"/>
          <p:cNvSpPr>
            <a:spLocks noChangeArrowheads="1"/>
          </p:cNvSpPr>
          <p:nvPr/>
        </p:nvSpPr>
        <p:spPr bwMode="auto">
          <a:xfrm>
            <a:off x="3624264" y="2892425"/>
            <a:ext cx="231775"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24" name="Text Box 28"/>
          <p:cNvSpPr txBox="1">
            <a:spLocks noChangeArrowheads="1"/>
          </p:cNvSpPr>
          <p:nvPr/>
        </p:nvSpPr>
        <p:spPr bwMode="auto">
          <a:xfrm>
            <a:off x="3395664" y="2892425"/>
            <a:ext cx="1171575" cy="368300"/>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a:solidFill>
                  <a:srgbClr val="660066"/>
                </a:solidFill>
                <a:effectLst>
                  <a:outerShdw blurRad="38100" dist="38100" dir="2700000" algn="tl">
                    <a:srgbClr val="C0C0C0"/>
                  </a:outerShdw>
                </a:effectLst>
                <a:cs typeface="Times New Roman" panose="02020603050405020304" pitchFamily="18" charset="0"/>
              </a:rPr>
              <a:t>Điểm nút</a:t>
            </a:r>
          </a:p>
        </p:txBody>
      </p:sp>
      <p:sp>
        <p:nvSpPr>
          <p:cNvPr id="333845" name="Rectangle 29"/>
          <p:cNvSpPr>
            <a:spLocks noChangeArrowheads="1"/>
          </p:cNvSpPr>
          <p:nvPr/>
        </p:nvSpPr>
        <p:spPr bwMode="auto">
          <a:xfrm>
            <a:off x="7554914" y="2517776"/>
            <a:ext cx="27273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Điểm</a:t>
            </a:r>
            <a:r>
              <a:rPr lang="en-US" sz="2400" b="1" dirty="0">
                <a:solidFill>
                  <a:srgbClr val="D60093"/>
                </a:solidFill>
                <a:latin typeface="+mj-lt"/>
              </a:rPr>
              <a:t> </a:t>
            </a:r>
            <a:r>
              <a:rPr lang="en-US" sz="2400" b="1" dirty="0" err="1">
                <a:solidFill>
                  <a:srgbClr val="D60093"/>
                </a:solidFill>
                <a:latin typeface="+mj-lt"/>
              </a:rPr>
              <a:t>nút</a:t>
            </a:r>
            <a:r>
              <a:rPr lang="en-US" sz="2400" b="1" dirty="0">
                <a:solidFill>
                  <a:srgbClr val="D60093"/>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thời</a:t>
            </a:r>
            <a:r>
              <a:rPr lang="en-US" sz="2400" dirty="0">
                <a:solidFill>
                  <a:srgbClr val="000000"/>
                </a:solidFill>
                <a:latin typeface="+mj-lt"/>
              </a:rPr>
              <a:t> </a:t>
            </a:r>
            <a:r>
              <a:rPr lang="en-US" sz="2400" dirty="0" err="1">
                <a:solidFill>
                  <a:srgbClr val="000000"/>
                </a:solidFill>
                <a:latin typeface="+mj-lt"/>
              </a:rPr>
              <a:t>điểm</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a:t>
            </a:r>
            <a:r>
              <a:rPr lang="en-US" sz="2400" dirty="0" err="1">
                <a:solidFill>
                  <a:srgbClr val="000000"/>
                </a:solidFill>
                <a:latin typeface="+mj-lt"/>
              </a:rPr>
              <a:t>đã</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FF0000"/>
                </a:solidFill>
                <a:latin typeface="+mj-lt"/>
              </a:rPr>
              <a:t>tích</a:t>
            </a:r>
            <a:r>
              <a:rPr lang="en-US" sz="2400" b="1" dirty="0">
                <a:solidFill>
                  <a:srgbClr val="FF0000"/>
                </a:solidFill>
                <a:latin typeface="+mj-lt"/>
              </a:rPr>
              <a:t> </a:t>
            </a:r>
            <a:r>
              <a:rPr lang="en-US" sz="2400" b="1" dirty="0" err="1">
                <a:solidFill>
                  <a:srgbClr val="FF0000"/>
                </a:solidFill>
                <a:latin typeface="+mj-lt"/>
              </a:rPr>
              <a:t>lũy</a:t>
            </a:r>
            <a:r>
              <a:rPr lang="en-US" sz="2400" b="1" dirty="0">
                <a:solidFill>
                  <a:srgbClr val="FF0000"/>
                </a:solidFill>
                <a:latin typeface="+mj-lt"/>
              </a:rPr>
              <a:t> </a:t>
            </a:r>
            <a:r>
              <a:rPr lang="en-US" sz="2400" b="1" dirty="0" err="1">
                <a:solidFill>
                  <a:srgbClr val="FF0000"/>
                </a:solidFill>
                <a:latin typeface="+mj-lt"/>
              </a:rPr>
              <a:t>đầy</a:t>
            </a:r>
            <a:r>
              <a:rPr lang="en-US" sz="2400" b="1" dirty="0">
                <a:solidFill>
                  <a:srgbClr val="FF0000"/>
                </a:solidFill>
                <a:latin typeface="+mj-lt"/>
              </a:rPr>
              <a:t> </a:t>
            </a:r>
            <a:r>
              <a:rPr lang="en-US" sz="2400" b="1" dirty="0" err="1">
                <a:solidFill>
                  <a:srgbClr val="FF0000"/>
                </a:solidFill>
                <a:latin typeface="+mj-lt"/>
              </a:rPr>
              <a:t>đủ</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lượng</a:t>
            </a:r>
            <a:r>
              <a:rPr lang="en-US" sz="2400" dirty="0">
                <a:solidFill>
                  <a:srgbClr val="000000"/>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dirty="0" err="1">
                <a:solidFill>
                  <a:srgbClr val="000000"/>
                </a:solidFill>
                <a:latin typeface="+mj-lt"/>
              </a:rPr>
              <a:t>tại</a:t>
            </a:r>
            <a:r>
              <a:rPr lang="en-US" sz="2400" dirty="0">
                <a:solidFill>
                  <a:srgbClr val="000000"/>
                </a:solidFill>
                <a:latin typeface="+mj-lt"/>
              </a:rPr>
              <a:t> </a:t>
            </a:r>
            <a:r>
              <a:rPr lang="en-US" sz="2400" dirty="0" err="1">
                <a:solidFill>
                  <a:srgbClr val="000000"/>
                </a:solidFill>
                <a:latin typeface="+mj-lt"/>
              </a:rPr>
              <a:t>đó</a:t>
            </a:r>
            <a:r>
              <a:rPr lang="en-US" sz="2400" dirty="0">
                <a:solidFill>
                  <a:srgbClr val="000000"/>
                </a:solidFill>
                <a:latin typeface="+mj-lt"/>
              </a:rPr>
              <a:t> </a:t>
            </a:r>
            <a:r>
              <a:rPr lang="en-US" sz="2400" b="1" dirty="0" err="1">
                <a:solidFill>
                  <a:srgbClr val="008000"/>
                </a:solidFill>
                <a:latin typeface="+mj-lt"/>
              </a:rPr>
              <a:t>diễn</a:t>
            </a:r>
            <a:r>
              <a:rPr lang="en-US" sz="2400" b="1" dirty="0">
                <a:solidFill>
                  <a:srgbClr val="008000"/>
                </a:solidFill>
                <a:latin typeface="+mj-lt"/>
              </a:rPr>
              <a:t> </a:t>
            </a:r>
            <a:r>
              <a:rPr lang="en-US" sz="2400" b="1" dirty="0" err="1">
                <a:solidFill>
                  <a:srgbClr val="008000"/>
                </a:solidFill>
                <a:latin typeface="+mj-lt"/>
              </a:rPr>
              <a:t>ra</a:t>
            </a:r>
            <a:r>
              <a:rPr lang="en-US" sz="2400" b="1" dirty="0">
                <a:solidFill>
                  <a:srgbClr val="008000"/>
                </a:solidFill>
                <a:latin typeface="+mj-lt"/>
              </a:rPr>
              <a:t> “</a:t>
            </a:r>
            <a:r>
              <a:rPr lang="en-US" sz="2400" b="1" dirty="0" err="1">
                <a:solidFill>
                  <a:srgbClr val="008000"/>
                </a:solidFill>
                <a:latin typeface="+mj-lt"/>
              </a:rPr>
              <a:t>bước</a:t>
            </a:r>
            <a:r>
              <a:rPr lang="en-US" sz="2400" b="1" dirty="0">
                <a:solidFill>
                  <a:srgbClr val="008000"/>
                </a:solidFill>
                <a:latin typeface="+mj-lt"/>
              </a:rPr>
              <a:t> </a:t>
            </a:r>
            <a:r>
              <a:rPr lang="en-US" sz="2400" b="1" dirty="0" err="1">
                <a:solidFill>
                  <a:srgbClr val="008000"/>
                </a:solidFill>
                <a:latin typeface="+mj-lt"/>
              </a:rPr>
              <a:t>nhảy</a:t>
            </a:r>
            <a:r>
              <a:rPr lang="en-US" sz="2400" dirty="0">
                <a:solidFill>
                  <a:srgbClr val="000000"/>
                </a:solidFill>
                <a:latin typeface="+mj-lt"/>
              </a:rPr>
              <a:t>”.</a:t>
            </a:r>
          </a:p>
        </p:txBody>
      </p:sp>
      <p:sp>
        <p:nvSpPr>
          <p:cNvPr id="26" name="Text Box 26"/>
          <p:cNvSpPr txBox="1">
            <a:spLocks noChangeArrowheads="1"/>
          </p:cNvSpPr>
          <p:nvPr/>
        </p:nvSpPr>
        <p:spPr bwMode="auto">
          <a:xfrm>
            <a:off x="4071938" y="4433889"/>
            <a:ext cx="1173162" cy="369887"/>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Sự</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vật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3847" name="Rectangle 1"/>
          <p:cNvSpPr>
            <a:spLocks noChangeArrowheads="1"/>
          </p:cNvSpPr>
          <p:nvPr/>
        </p:nvSpPr>
        <p:spPr bwMode="auto">
          <a:xfrm>
            <a:off x="2295525" y="5438775"/>
            <a:ext cx="4743450" cy="400050"/>
          </a:xfrm>
          <a:prstGeom prst="rect">
            <a:avLst/>
          </a:prstGeom>
          <a:solidFill>
            <a:srgbClr val="996633"/>
          </a:solidFill>
          <a:ln>
            <a:noFill/>
          </a:ln>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sz="2000" b="1" dirty="0" err="1">
                <a:solidFill>
                  <a:schemeClr val="bg1"/>
                </a:solidFill>
                <a:latin typeface="+mj-lt"/>
              </a:rPr>
              <a:t>Lượng</a:t>
            </a:r>
            <a:r>
              <a:rPr lang="en-US" sz="2000" b="1" dirty="0">
                <a:solidFill>
                  <a:schemeClr val="bg1"/>
                </a:solidFill>
                <a:latin typeface="+mj-lt"/>
              </a:rPr>
              <a:t> </a:t>
            </a:r>
            <a:r>
              <a:rPr lang="en-US" sz="2000" b="1" dirty="0" err="1">
                <a:solidFill>
                  <a:schemeClr val="bg1"/>
                </a:solidFill>
                <a:latin typeface="+mj-lt"/>
              </a:rPr>
              <a:t>biến</a:t>
            </a:r>
            <a:r>
              <a:rPr lang="en-US" sz="2000" b="1" dirty="0">
                <a:solidFill>
                  <a:schemeClr val="bg1"/>
                </a:solidFill>
                <a:latin typeface="+mj-lt"/>
              </a:rPr>
              <a:t> </a:t>
            </a:r>
            <a:r>
              <a:rPr lang="en-US" sz="2000" b="1" dirty="0" err="1">
                <a:solidFill>
                  <a:schemeClr val="bg1"/>
                </a:solidFill>
                <a:latin typeface="+mj-lt"/>
              </a:rPr>
              <a:t>đổi</a:t>
            </a:r>
            <a:r>
              <a:rPr lang="en-US" sz="2000" b="1" dirty="0">
                <a:solidFill>
                  <a:schemeClr val="bg1"/>
                </a:solidFill>
                <a:latin typeface="+mj-lt"/>
              </a:rPr>
              <a:t> </a:t>
            </a:r>
            <a:r>
              <a:rPr lang="en-US" sz="2000" b="1" dirty="0" err="1">
                <a:solidFill>
                  <a:schemeClr val="bg1"/>
                </a:solidFill>
                <a:latin typeface="+mj-lt"/>
              </a:rPr>
              <a:t>dẫn</a:t>
            </a:r>
            <a:r>
              <a:rPr lang="en-US" sz="2000" b="1" dirty="0">
                <a:solidFill>
                  <a:schemeClr val="bg1"/>
                </a:solidFill>
                <a:latin typeface="+mj-lt"/>
              </a:rPr>
              <a:t> </a:t>
            </a:r>
            <a:r>
              <a:rPr lang="en-US" sz="2000" b="1" dirty="0" err="1">
                <a:solidFill>
                  <a:schemeClr val="bg1"/>
                </a:solidFill>
                <a:latin typeface="+mj-lt"/>
              </a:rPr>
              <a:t>đến</a:t>
            </a:r>
            <a:r>
              <a:rPr lang="en-US" sz="2000" b="1" dirty="0">
                <a:solidFill>
                  <a:schemeClr val="bg1"/>
                </a:solidFill>
                <a:latin typeface="+mj-lt"/>
              </a:rPr>
              <a:t> </a:t>
            </a:r>
            <a:r>
              <a:rPr lang="en-US" sz="2000" b="1" dirty="0" err="1">
                <a:solidFill>
                  <a:schemeClr val="bg1"/>
                </a:solidFill>
                <a:latin typeface="+mj-lt"/>
              </a:rPr>
              <a:t>chất</a:t>
            </a:r>
            <a:r>
              <a:rPr lang="en-US" sz="2000" b="1" dirty="0">
                <a:solidFill>
                  <a:schemeClr val="bg1"/>
                </a:solidFill>
                <a:latin typeface="+mj-lt"/>
              </a:rPr>
              <a:t> </a:t>
            </a:r>
            <a:r>
              <a:rPr lang="en-US" sz="2000" b="1" dirty="0" err="1">
                <a:solidFill>
                  <a:schemeClr val="bg1"/>
                </a:solidFill>
                <a:latin typeface="+mj-lt"/>
              </a:rPr>
              <a:t>đổi</a:t>
            </a:r>
            <a:endParaRPr lang="en-US" sz="2000" dirty="0">
              <a:solidFill>
                <a:schemeClr val="bg1"/>
              </a:solidFill>
              <a:latin typeface="+mj-lt"/>
            </a:endParaRPr>
          </a:p>
        </p:txBody>
      </p:sp>
      <p:cxnSp>
        <p:nvCxnSpPr>
          <p:cNvPr id="294935" name="AutoShape 11"/>
          <p:cNvCxnSpPr>
            <a:cxnSpLocks noChangeShapeType="1"/>
          </p:cNvCxnSpPr>
          <p:nvPr/>
        </p:nvCxnSpPr>
        <p:spPr bwMode="auto">
          <a:xfrm flipH="1" flipV="1">
            <a:off x="5338763" y="3460750"/>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36" name="AutoShape 11"/>
          <p:cNvCxnSpPr>
            <a:cxnSpLocks noChangeShapeType="1"/>
          </p:cNvCxnSpPr>
          <p:nvPr/>
        </p:nvCxnSpPr>
        <p:spPr bwMode="auto">
          <a:xfrm flipH="1" flipV="1">
            <a:off x="3870325" y="3478213"/>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27" name="Rectangle 26"/>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8"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106306583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1000"/>
                                        <p:tgtEl>
                                          <p:spTgt spid="28"/>
                                        </p:tgtEl>
                                      </p:cBhvr>
                                    </p:animEffect>
                                    <p:anim calcmode="lin" valueType="num">
                                      <p:cBhvr>
                                        <p:cTn id="15" dur="1000" fill="hold"/>
                                        <p:tgtEl>
                                          <p:spTgt spid="28"/>
                                        </p:tgtEl>
                                        <p:attrNameLst>
                                          <p:attrName>ppt_x</p:attrName>
                                        </p:attrNameLst>
                                      </p:cBhvr>
                                      <p:tavLst>
                                        <p:tav tm="0">
                                          <p:val>
                                            <p:strVal val="#ppt_x"/>
                                          </p:val>
                                        </p:tav>
                                        <p:tav tm="100000">
                                          <p:val>
                                            <p:strVal val="#ppt_x"/>
                                          </p:val>
                                        </p:tav>
                                      </p:tavLst>
                                    </p:anim>
                                    <p:anim calcmode="lin" valueType="num">
                                      <p:cBhvr>
                                        <p:cTn id="16"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3"/>
          <p:cNvSpPr txBox="1">
            <a:spLocks noChangeArrowheads="1"/>
          </p:cNvSpPr>
          <p:nvPr/>
        </p:nvSpPr>
        <p:spPr bwMode="auto">
          <a:xfrm>
            <a:off x="4811713" y="4611688"/>
            <a:ext cx="1154112" cy="646112"/>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Điểm</a:t>
            </a: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nút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grpSp>
        <p:nvGrpSpPr>
          <p:cNvPr id="295939" name="Group 1"/>
          <p:cNvGrpSpPr>
            <a:grpSpLocks/>
          </p:cNvGrpSpPr>
          <p:nvPr/>
        </p:nvGrpSpPr>
        <p:grpSpPr bwMode="auto">
          <a:xfrm>
            <a:off x="1905000" y="2003426"/>
            <a:ext cx="5137150" cy="2874963"/>
            <a:chOff x="1219200" y="1676400"/>
            <a:chExt cx="6846888" cy="3832715"/>
          </a:xfrm>
        </p:grpSpPr>
        <p:sp useBgFill="1">
          <p:nvSpPr>
            <p:cNvPr id="8" name="Oval 6"/>
            <p:cNvSpPr>
              <a:spLocks noChangeArrowheads="1"/>
            </p:cNvSpPr>
            <p:nvPr/>
          </p:nvSpPr>
          <p:spPr bwMode="auto">
            <a:xfrm>
              <a:off x="1477334" y="1752589"/>
              <a:ext cx="2589799" cy="2666604"/>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cxnSp>
          <p:nvCxnSpPr>
            <p:cNvPr id="295947" name="AutoShape 7"/>
            <p:cNvCxnSpPr>
              <a:cxnSpLocks noChangeShapeType="1"/>
            </p:cNvCxnSpPr>
            <p:nvPr/>
          </p:nvCxnSpPr>
          <p:spPr bwMode="auto">
            <a:xfrm flipV="1">
              <a:off x="3836988" y="3886200"/>
              <a:ext cx="1587" cy="12192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sp>
          <p:nvSpPr>
            <p:cNvPr id="10" name="Oval 8"/>
            <p:cNvSpPr>
              <a:spLocks noChangeArrowheads="1"/>
            </p:cNvSpPr>
            <p:nvPr/>
          </p:nvSpPr>
          <p:spPr bwMode="auto">
            <a:xfrm>
              <a:off x="5438203" y="1752589"/>
              <a:ext cx="2591916"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Rectangle 9"/>
            <p:cNvSpPr>
              <a:spLocks noChangeArrowheads="1"/>
            </p:cNvSpPr>
            <p:nvPr/>
          </p:nvSpPr>
          <p:spPr bwMode="auto">
            <a:xfrm>
              <a:off x="1219200" y="2895419"/>
              <a:ext cx="228512" cy="30475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50" name="AutoShape 10"/>
            <p:cNvCxnSpPr>
              <a:cxnSpLocks noChangeShapeType="1"/>
            </p:cNvCxnSpPr>
            <p:nvPr/>
          </p:nvCxnSpPr>
          <p:spPr bwMode="auto">
            <a:xfrm>
              <a:off x="3838575" y="4953000"/>
              <a:ext cx="19050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3" name="Text Box 11"/>
            <p:cNvSpPr txBox="1">
              <a:spLocks noChangeArrowheads="1"/>
            </p:cNvSpPr>
            <p:nvPr/>
          </p:nvSpPr>
          <p:spPr bwMode="auto">
            <a:xfrm>
              <a:off x="4295645" y="4647759"/>
              <a:ext cx="992334"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B</a:t>
              </a:r>
            </a:p>
          </p:txBody>
        </p:sp>
        <p:cxnSp>
          <p:nvCxnSpPr>
            <p:cNvPr id="295952" name="AutoShape 12"/>
            <p:cNvCxnSpPr>
              <a:cxnSpLocks noChangeShapeType="1"/>
              <a:endCxn id="24" idx="5"/>
            </p:cNvCxnSpPr>
            <p:nvPr/>
          </p:nvCxnSpPr>
          <p:spPr bwMode="auto">
            <a:xfrm flipH="1" flipV="1">
              <a:off x="5745163" y="3981450"/>
              <a:ext cx="36512" cy="112395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3" name="AutoShape 14"/>
            <p:cNvCxnSpPr>
              <a:cxnSpLocks noChangeShapeType="1"/>
            </p:cNvCxnSpPr>
            <p:nvPr/>
          </p:nvCxnSpPr>
          <p:spPr bwMode="auto">
            <a:xfrm flipH="1" flipV="1">
              <a:off x="1476375" y="29718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4" name="AutoShape 15"/>
            <p:cNvCxnSpPr>
              <a:cxnSpLocks noChangeShapeType="1"/>
            </p:cNvCxnSpPr>
            <p:nvPr/>
          </p:nvCxnSpPr>
          <p:spPr bwMode="auto">
            <a:xfrm flipH="1" flipV="1">
              <a:off x="8029575" y="30480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5" name="AutoShape 16"/>
            <p:cNvCxnSpPr>
              <a:cxnSpLocks noChangeShapeType="1"/>
            </p:cNvCxnSpPr>
            <p:nvPr/>
          </p:nvCxnSpPr>
          <p:spPr bwMode="auto">
            <a:xfrm>
              <a:off x="1552575" y="4953000"/>
              <a:ext cx="2209800" cy="1588"/>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8" name="Text Box 17"/>
            <p:cNvSpPr txBox="1">
              <a:spLocks noChangeArrowheads="1"/>
            </p:cNvSpPr>
            <p:nvPr/>
          </p:nvSpPr>
          <p:spPr bwMode="auto">
            <a:xfrm>
              <a:off x="2162869"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A</a:t>
              </a:r>
            </a:p>
          </p:txBody>
        </p:sp>
        <p:cxnSp>
          <p:nvCxnSpPr>
            <p:cNvPr id="295957" name="AutoShape 18"/>
            <p:cNvCxnSpPr>
              <a:cxnSpLocks noChangeShapeType="1"/>
            </p:cNvCxnSpPr>
            <p:nvPr/>
          </p:nvCxnSpPr>
          <p:spPr bwMode="auto">
            <a:xfrm>
              <a:off x="5819775" y="4953000"/>
              <a:ext cx="22098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0" name="Text Box 19"/>
            <p:cNvSpPr txBox="1">
              <a:spLocks noChangeArrowheads="1"/>
            </p:cNvSpPr>
            <p:nvPr/>
          </p:nvSpPr>
          <p:spPr bwMode="auto">
            <a:xfrm>
              <a:off x="6430537"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C</a:t>
              </a:r>
            </a:p>
          </p:txBody>
        </p:sp>
        <p:sp>
          <p:nvSpPr>
            <p:cNvPr id="21" name="Text Box 20"/>
            <p:cNvSpPr txBox="1">
              <a:spLocks noChangeArrowheads="1"/>
            </p:cNvSpPr>
            <p:nvPr/>
          </p:nvSpPr>
          <p:spPr bwMode="auto">
            <a:xfrm>
              <a:off x="2162869"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A</a:t>
              </a:r>
            </a:p>
          </p:txBody>
        </p:sp>
        <p:sp>
          <p:nvSpPr>
            <p:cNvPr id="22" name="Text Box 21"/>
            <p:cNvSpPr txBox="1">
              <a:spLocks noChangeArrowheads="1"/>
            </p:cNvSpPr>
            <p:nvPr/>
          </p:nvSpPr>
          <p:spPr bwMode="auto">
            <a:xfrm>
              <a:off x="6430537"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C</a:t>
              </a:r>
            </a:p>
          </p:txBody>
        </p:sp>
        <p:sp>
          <p:nvSpPr>
            <p:cNvPr id="23" name="Text Box 22"/>
            <p:cNvSpPr txBox="1">
              <a:spLocks noChangeArrowheads="1"/>
            </p:cNvSpPr>
            <p:nvPr/>
          </p:nvSpPr>
          <p:spPr bwMode="auto">
            <a:xfrm>
              <a:off x="4295645" y="2285910"/>
              <a:ext cx="992334"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B</a:t>
              </a:r>
            </a:p>
          </p:txBody>
        </p:sp>
        <p:sp>
          <p:nvSpPr>
            <p:cNvPr id="24" name="Oval 23"/>
            <p:cNvSpPr>
              <a:spLocks noChangeArrowheads="1"/>
            </p:cNvSpPr>
            <p:nvPr/>
          </p:nvSpPr>
          <p:spPr bwMode="auto">
            <a:xfrm>
              <a:off x="3533939" y="1676400"/>
              <a:ext cx="2589799"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5" name="Rectangle 24"/>
            <p:cNvSpPr>
              <a:spLocks noChangeArrowheads="1"/>
            </p:cNvSpPr>
            <p:nvPr/>
          </p:nvSpPr>
          <p:spPr bwMode="auto">
            <a:xfrm rot="487806">
              <a:off x="3711670" y="2209721"/>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 name="Rectangle 25"/>
            <p:cNvSpPr>
              <a:spLocks noChangeArrowheads="1"/>
            </p:cNvSpPr>
            <p:nvPr/>
          </p:nvSpPr>
          <p:spPr bwMode="auto">
            <a:xfrm rot="487806">
              <a:off x="5742886" y="2213954"/>
              <a:ext cx="45702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7" name="Rectangle 26"/>
            <p:cNvSpPr>
              <a:spLocks noChangeArrowheads="1"/>
            </p:cNvSpPr>
            <p:nvPr/>
          </p:nvSpPr>
          <p:spPr bwMode="auto">
            <a:xfrm rot="487806">
              <a:off x="3914792" y="2743042"/>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8" name="Rectangle 27"/>
            <p:cNvSpPr>
              <a:spLocks noChangeArrowheads="1"/>
            </p:cNvSpPr>
            <p:nvPr/>
          </p:nvSpPr>
          <p:spPr bwMode="auto">
            <a:xfrm rot="487806">
              <a:off x="5819056" y="2819230"/>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67" name="AutoShape 28"/>
            <p:cNvCxnSpPr>
              <a:cxnSpLocks noChangeShapeType="1"/>
            </p:cNvCxnSpPr>
            <p:nvPr/>
          </p:nvCxnSpPr>
          <p:spPr bwMode="auto">
            <a:xfrm>
              <a:off x="1419225" y="3086100"/>
              <a:ext cx="6610350" cy="3810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grpSp>
      <p:sp>
        <p:nvSpPr>
          <p:cNvPr id="334854" name="Rectangle 29"/>
          <p:cNvSpPr>
            <a:spLocks noChangeArrowheads="1"/>
          </p:cNvSpPr>
          <p:nvPr/>
        </p:nvSpPr>
        <p:spPr bwMode="auto">
          <a:xfrm>
            <a:off x="7423151" y="2435226"/>
            <a:ext cx="29940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Bước</a:t>
            </a:r>
            <a:r>
              <a:rPr lang="en-US" sz="2400" b="1" dirty="0">
                <a:solidFill>
                  <a:srgbClr val="D60093"/>
                </a:solidFill>
                <a:latin typeface="+mj-lt"/>
              </a:rPr>
              <a:t> </a:t>
            </a:r>
            <a:r>
              <a:rPr lang="en-US" sz="2400" b="1" dirty="0" err="1">
                <a:solidFill>
                  <a:srgbClr val="D60093"/>
                </a:solidFill>
                <a:latin typeface="+mj-lt"/>
              </a:rPr>
              <a:t>nhảy</a:t>
            </a:r>
            <a:r>
              <a:rPr lang="en-US" sz="2400" b="1" dirty="0">
                <a:solidFill>
                  <a:srgbClr val="D60093"/>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quá</a:t>
            </a:r>
            <a:r>
              <a:rPr lang="en-US" sz="2400" dirty="0">
                <a:solidFill>
                  <a:srgbClr val="000000"/>
                </a:solidFill>
                <a:latin typeface="+mj-lt"/>
              </a:rPr>
              <a:t> </a:t>
            </a:r>
            <a:r>
              <a:rPr lang="en-US" sz="2400" dirty="0" err="1">
                <a:solidFill>
                  <a:srgbClr val="000000"/>
                </a:solidFill>
                <a:latin typeface="+mj-lt"/>
              </a:rPr>
              <a:t>trình</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b="1" dirty="0" err="1">
                <a:solidFill>
                  <a:srgbClr val="FF0000"/>
                </a:solidFill>
                <a:latin typeface="+mj-lt"/>
              </a:rPr>
              <a:t>thay</a:t>
            </a:r>
            <a:r>
              <a:rPr lang="en-US" sz="2400" b="1" dirty="0">
                <a:solidFill>
                  <a:srgbClr val="FF0000"/>
                </a:solidFill>
                <a:latin typeface="+mj-lt"/>
              </a:rPr>
              <a:t> </a:t>
            </a:r>
            <a:r>
              <a:rPr lang="en-US" sz="2400" b="1" dirty="0" err="1">
                <a:solidFill>
                  <a:srgbClr val="FF0000"/>
                </a:solidFill>
                <a:latin typeface="+mj-lt"/>
              </a:rPr>
              <a:t>đổi</a:t>
            </a:r>
            <a:r>
              <a:rPr lang="en-US" sz="2400" b="1" dirty="0">
                <a:solidFill>
                  <a:srgbClr val="FF0000"/>
                </a:solidFill>
                <a:latin typeface="+mj-lt"/>
              </a:rPr>
              <a:t> </a:t>
            </a:r>
            <a:r>
              <a:rPr lang="en-US" sz="2400" b="1" dirty="0" err="1">
                <a:solidFill>
                  <a:srgbClr val="FF0000"/>
                </a:solidFill>
                <a:latin typeface="+mj-lt"/>
              </a:rPr>
              <a:t>căn</a:t>
            </a:r>
            <a:r>
              <a:rPr lang="en-US" sz="2400" b="1" dirty="0">
                <a:solidFill>
                  <a:srgbClr val="FF0000"/>
                </a:solidFill>
                <a:latin typeface="+mj-lt"/>
              </a:rPr>
              <a:t> </a:t>
            </a:r>
            <a:r>
              <a:rPr lang="en-US" sz="2400" b="1" dirty="0" err="1">
                <a:solidFill>
                  <a:srgbClr val="FF0000"/>
                </a:solidFill>
                <a:latin typeface="+mj-lt"/>
              </a:rPr>
              <a:t>bản</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chất</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dirty="0" err="1">
                <a:solidFill>
                  <a:srgbClr val="000000"/>
                </a:solidFill>
                <a:latin typeface="+mj-lt"/>
              </a:rPr>
              <a:t>cho</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996633"/>
                </a:solidFill>
                <a:latin typeface="+mj-lt"/>
              </a:rPr>
              <a:t>vật</a:t>
            </a:r>
            <a:r>
              <a:rPr lang="en-US" sz="2400" b="1" dirty="0">
                <a:solidFill>
                  <a:srgbClr val="996633"/>
                </a:solidFill>
                <a:latin typeface="+mj-lt"/>
              </a:rPr>
              <a:t> </a:t>
            </a:r>
            <a:r>
              <a:rPr lang="en-US" sz="2400" b="1" dirty="0" err="1">
                <a:solidFill>
                  <a:srgbClr val="996633"/>
                </a:solidFill>
                <a:latin typeface="+mj-lt"/>
              </a:rPr>
              <a:t>cũ</a:t>
            </a:r>
            <a:r>
              <a:rPr lang="en-US" sz="2400" b="1" dirty="0">
                <a:solidFill>
                  <a:srgbClr val="996633"/>
                </a:solidFill>
                <a:latin typeface="+mj-lt"/>
              </a:rPr>
              <a:t> </a:t>
            </a:r>
            <a:r>
              <a:rPr lang="en-US" sz="2400" b="1" dirty="0" err="1">
                <a:solidFill>
                  <a:srgbClr val="996633"/>
                </a:solidFill>
                <a:latin typeface="+mj-lt"/>
              </a:rPr>
              <a:t>mất</a:t>
            </a:r>
            <a:r>
              <a:rPr lang="en-US" sz="2400" b="1" dirty="0">
                <a:solidFill>
                  <a:srgbClr val="996633"/>
                </a:solidFill>
                <a:latin typeface="+mj-lt"/>
              </a:rPr>
              <a:t> </a:t>
            </a:r>
            <a:r>
              <a:rPr lang="en-US" sz="2400" b="1" dirty="0" err="1">
                <a:solidFill>
                  <a:srgbClr val="996633"/>
                </a:solidFill>
                <a:latin typeface="+mj-lt"/>
              </a:rPr>
              <a:t>đi</a:t>
            </a:r>
            <a:r>
              <a:rPr lang="en-US" sz="2400" b="1" dirty="0">
                <a:solidFill>
                  <a:srgbClr val="996633"/>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b="1" dirty="0" err="1">
                <a:solidFill>
                  <a:srgbClr val="0000CC"/>
                </a:solidFill>
                <a:latin typeface="+mj-lt"/>
              </a:rPr>
              <a:t>sự</a:t>
            </a:r>
            <a:r>
              <a:rPr lang="en-US" sz="2400" b="1" dirty="0">
                <a:solidFill>
                  <a:srgbClr val="0000CC"/>
                </a:solidFill>
                <a:latin typeface="+mj-lt"/>
              </a:rPr>
              <a:t> </a:t>
            </a:r>
            <a:r>
              <a:rPr lang="en-US" sz="2400" b="1" dirty="0" err="1">
                <a:solidFill>
                  <a:srgbClr val="0000CC"/>
                </a:solidFill>
                <a:latin typeface="+mj-lt"/>
              </a:rPr>
              <a:t>vật</a:t>
            </a:r>
            <a:r>
              <a:rPr lang="en-US" sz="2400" b="1" dirty="0">
                <a:solidFill>
                  <a:srgbClr val="0000CC"/>
                </a:solidFill>
                <a:latin typeface="+mj-lt"/>
              </a:rPr>
              <a:t> </a:t>
            </a:r>
            <a:r>
              <a:rPr lang="en-US" sz="2400" b="1" dirty="0" err="1">
                <a:solidFill>
                  <a:srgbClr val="0000CC"/>
                </a:solidFill>
                <a:latin typeface="+mj-lt"/>
              </a:rPr>
              <a:t>mới</a:t>
            </a:r>
            <a:r>
              <a:rPr lang="en-US" sz="2400" b="1" dirty="0">
                <a:solidFill>
                  <a:srgbClr val="0000CC"/>
                </a:solidFill>
                <a:latin typeface="+mj-lt"/>
              </a:rPr>
              <a:t> </a:t>
            </a:r>
            <a:r>
              <a:rPr lang="en-US" sz="2400" b="1" dirty="0" err="1">
                <a:solidFill>
                  <a:srgbClr val="0000CC"/>
                </a:solidFill>
                <a:latin typeface="+mj-lt"/>
              </a:rPr>
              <a:t>ra</a:t>
            </a:r>
            <a:r>
              <a:rPr lang="en-US" sz="2400" b="1" dirty="0">
                <a:solidFill>
                  <a:srgbClr val="0000CC"/>
                </a:solidFill>
                <a:latin typeface="+mj-lt"/>
              </a:rPr>
              <a:t> </a:t>
            </a:r>
            <a:r>
              <a:rPr lang="en-US" sz="2400" b="1" dirty="0" err="1">
                <a:solidFill>
                  <a:srgbClr val="0000CC"/>
                </a:solidFill>
                <a:latin typeface="+mj-lt"/>
              </a:rPr>
              <a:t>đời</a:t>
            </a:r>
            <a:r>
              <a:rPr lang="en-US" sz="2400" b="1" dirty="0">
                <a:solidFill>
                  <a:srgbClr val="0000CC"/>
                </a:solidFill>
                <a:latin typeface="+mj-lt"/>
              </a:rPr>
              <a:t>.</a:t>
            </a:r>
          </a:p>
        </p:txBody>
      </p:sp>
      <p:sp>
        <p:nvSpPr>
          <p:cNvPr id="31" name="Rectangle 1"/>
          <p:cNvSpPr>
            <a:spLocks noChangeArrowheads="1"/>
          </p:cNvSpPr>
          <p:nvPr/>
        </p:nvSpPr>
        <p:spPr bwMode="auto">
          <a:xfrm>
            <a:off x="1905001" y="5239564"/>
            <a:ext cx="5585660" cy="415498"/>
          </a:xfrm>
          <a:prstGeom prst="rect">
            <a:avLst/>
          </a:prstGeom>
          <a:solidFill>
            <a:srgbClr val="996633"/>
          </a:solidFill>
          <a:ln/>
        </p:spPr>
        <p:style>
          <a:lnRef idx="0">
            <a:schemeClr val="accent6"/>
          </a:lnRef>
          <a:fillRef idx="3">
            <a:schemeClr val="accent6"/>
          </a:fillRef>
          <a:effectRef idx="3">
            <a:schemeClr val="accent6"/>
          </a:effectRef>
          <a:fontRef idx="minor">
            <a:schemeClr val="lt1"/>
          </a:fontRef>
        </p:style>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a:spcBef>
                <a:spcPct val="50000"/>
              </a:spcBef>
              <a:buFontTx/>
              <a:buNone/>
              <a:defRPr/>
            </a:pPr>
            <a:r>
              <a:rPr lang="en-US" sz="2100" b="1" dirty="0">
                <a:solidFill>
                  <a:srgbClr val="0000CC"/>
                </a:solidFill>
                <a:latin typeface="Times New Roman" panose="02020603050405020304" pitchFamily="18" charset="0"/>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Chất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ra</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đời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lại</a:t>
            </a:r>
            <a:r>
              <a:rPr lang="en-US" sz="2000" b="1" dirty="0">
                <a:solidFill>
                  <a:schemeClr val="bg1"/>
                </a:solidFill>
                <a:latin typeface="+mj-lt"/>
                <a:ea typeface="Tahoma" panose="020B0604030504040204" pitchFamily="34" charset="0"/>
                <a:cs typeface="Times New Roman" panose="02020603050405020304" pitchFamily="18" charset="0"/>
              </a:rPr>
              <a:t> qui </a:t>
            </a:r>
            <a:r>
              <a:rPr lang="en-US" sz="2000" b="1" dirty="0" err="1">
                <a:solidFill>
                  <a:schemeClr val="bg1"/>
                </a:solidFill>
                <a:latin typeface="+mj-lt"/>
                <a:ea typeface="Tahoma" panose="020B0604030504040204" pitchFamily="34" charset="0"/>
                <a:cs typeface="Times New Roman" panose="02020603050405020304" pitchFamily="18" charset="0"/>
              </a:rPr>
              <a:t>định</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một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lượng</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a:t>
            </a:r>
          </a:p>
        </p:txBody>
      </p:sp>
      <p:sp>
        <p:nvSpPr>
          <p:cNvPr id="32" name="Rectangle 31"/>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33" name="Rectangle 4"/>
          <p:cNvSpPr>
            <a:spLocks noChangeArrowheads="1"/>
          </p:cNvSpPr>
          <p:nvPr/>
        </p:nvSpPr>
        <p:spPr bwMode="auto">
          <a:xfrm>
            <a:off x="3341688" y="879476"/>
            <a:ext cx="4946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240342731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1000"/>
                                        <p:tgtEl>
                                          <p:spTgt spid="32"/>
                                        </p:tgtEl>
                                      </p:cBhvr>
                                    </p:animEffect>
                                    <p:anim calcmode="lin" valueType="num">
                                      <p:cBhvr>
                                        <p:cTn id="8" dur="1000" fill="hold"/>
                                        <p:tgtEl>
                                          <p:spTgt spid="32"/>
                                        </p:tgtEl>
                                        <p:attrNameLst>
                                          <p:attrName>ppt_x</p:attrName>
                                        </p:attrNameLst>
                                      </p:cBhvr>
                                      <p:tavLst>
                                        <p:tav tm="0">
                                          <p:val>
                                            <p:strVal val="#ppt_x"/>
                                          </p:val>
                                        </p:tav>
                                        <p:tav tm="100000">
                                          <p:val>
                                            <p:strVal val="#ppt_x"/>
                                          </p:val>
                                        </p:tav>
                                      </p:tavLst>
                                    </p:anim>
                                    <p:anim calcmode="lin" valueType="num">
                                      <p:cBhvr>
                                        <p:cTn id="9"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1000"/>
                                        <p:tgtEl>
                                          <p:spTgt spid="33"/>
                                        </p:tgtEl>
                                      </p:cBhvr>
                                    </p:animEffect>
                                    <p:anim calcmode="lin" valueType="num">
                                      <p:cBhvr>
                                        <p:cTn id="15" dur="1000" fill="hold"/>
                                        <p:tgtEl>
                                          <p:spTgt spid="33"/>
                                        </p:tgtEl>
                                        <p:attrNameLst>
                                          <p:attrName>ppt_x</p:attrName>
                                        </p:attrNameLst>
                                      </p:cBhvr>
                                      <p:tavLst>
                                        <p:tav tm="0">
                                          <p:val>
                                            <p:strVal val="#ppt_x"/>
                                          </p:val>
                                        </p:tav>
                                        <p:tav tm="100000">
                                          <p:val>
                                            <p:strVal val="#ppt_x"/>
                                          </p:val>
                                        </p:tav>
                                      </p:tavLst>
                                    </p:anim>
                                    <p:anim calcmode="lin" valueType="num">
                                      <p:cBhvr>
                                        <p:cTn id="16"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62"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57200" y="685800"/>
            <a:ext cx="11049000" cy="556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95436619"/>
      </p:ext>
    </p:extLst>
  </p:cSld>
  <p:clrMapOvr>
    <a:masterClrMapping/>
  </p:clrMapOvr>
  <p:transition spd="med">
    <p:fade/>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81000" y="228600"/>
            <a:ext cx="3241675" cy="461963"/>
          </a:xfrm>
          <a:prstGeom prst="rect">
            <a:avLst/>
          </a:prstGeom>
          <a:solidFill>
            <a:srgbClr val="996633"/>
          </a:solidFill>
          <a:ln>
            <a:noFill/>
          </a:ln>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kumimoji="1" lang="vi-VN" altLang="en-US" b="1" dirty="0">
                <a:solidFill>
                  <a:schemeClr val="bg1"/>
                </a:solidFill>
                <a:latin typeface="+mj-lt"/>
                <a:ea typeface="MS Mincho"/>
                <a:cs typeface="MS Mincho"/>
              </a:rPr>
              <a:t>VÍ DỤ </a:t>
            </a:r>
            <a:r>
              <a:rPr kumimoji="1" lang="en-US" altLang="en-US" b="1" dirty="0">
                <a:solidFill>
                  <a:schemeClr val="bg1"/>
                </a:solidFill>
                <a:latin typeface="+mj-lt"/>
                <a:ea typeface="MS Mincho"/>
                <a:cs typeface="MS Mincho"/>
              </a:rPr>
              <a:t>VỀ NƯỚC SÔI</a:t>
            </a:r>
            <a:endParaRPr kumimoji="1" lang="en-US" altLang="en-US" b="1" dirty="0">
              <a:solidFill>
                <a:schemeClr val="bg1"/>
              </a:solidFill>
              <a:latin typeface="+mj-lt"/>
              <a:ea typeface="SimSun" panose="02010600030101010101" pitchFamily="2" charset="-122"/>
            </a:endParaRPr>
          </a:p>
        </p:txBody>
      </p:sp>
      <p:sp>
        <p:nvSpPr>
          <p:cNvPr id="20" name="Pentagon 19"/>
          <p:cNvSpPr/>
          <p:nvPr/>
        </p:nvSpPr>
        <p:spPr>
          <a:xfrm>
            <a:off x="3956050" y="2649539"/>
            <a:ext cx="2165350" cy="1019175"/>
          </a:xfrm>
          <a:prstGeom prst="homePlate">
            <a:avLst/>
          </a:prstGeom>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eaLnBrk="1" hangingPunct="1">
              <a:defRPr/>
            </a:pPr>
            <a:r>
              <a:rPr kumimoji="1" lang="vi-VN" sz="2100" b="1" dirty="0">
                <a:solidFill>
                  <a:srgbClr val="FFFFFF"/>
                </a:solidFill>
              </a:rPr>
              <a:t>ĐUN SÔI</a:t>
            </a:r>
            <a:endParaRPr kumimoji="1" lang="en-US" sz="2100" b="1" dirty="0">
              <a:solidFill>
                <a:srgbClr val="FFFFFF"/>
              </a:solidFill>
            </a:endParaRPr>
          </a:p>
        </p:txBody>
      </p:sp>
      <p:sp>
        <p:nvSpPr>
          <p:cNvPr id="21" name="10-Point Star 20"/>
          <p:cNvSpPr/>
          <p:nvPr/>
        </p:nvSpPr>
        <p:spPr>
          <a:xfrm>
            <a:off x="6338888" y="2474913"/>
            <a:ext cx="1668462" cy="1193800"/>
          </a:xfrm>
          <a:prstGeom prst="star10">
            <a:avLst/>
          </a:prstGeom>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eaLnBrk="1" hangingPunct="1">
              <a:defRPr/>
            </a:pPr>
            <a:endParaRPr kumimoji="1" lang="vi-VN" sz="2100" b="1" dirty="0">
              <a:solidFill>
                <a:srgbClr val="FFFFFF"/>
              </a:solidFill>
            </a:endParaRPr>
          </a:p>
          <a:p>
            <a:pPr algn="ctr" eaLnBrk="1" hangingPunct="1">
              <a:defRPr/>
            </a:pPr>
            <a:r>
              <a:rPr kumimoji="1" lang="en-US" sz="2100" b="1" dirty="0">
                <a:solidFill>
                  <a:srgbClr val="FFFFFF"/>
                </a:solidFill>
              </a:rPr>
              <a:t>100</a:t>
            </a:r>
            <a:r>
              <a:rPr kumimoji="1" lang="en-US" sz="2100" b="1" baseline="30000" dirty="0">
                <a:solidFill>
                  <a:srgbClr val="FFFFFF"/>
                </a:solidFill>
              </a:rPr>
              <a:t>O</a:t>
            </a:r>
            <a:r>
              <a:rPr kumimoji="1" lang="en-US" sz="2100" b="1" dirty="0">
                <a:solidFill>
                  <a:srgbClr val="FFFFFF"/>
                </a:solidFill>
              </a:rPr>
              <a:t>C</a:t>
            </a:r>
          </a:p>
          <a:p>
            <a:pPr algn="ctr" eaLnBrk="1" hangingPunct="1">
              <a:defRPr/>
            </a:pPr>
            <a:endParaRPr kumimoji="1" lang="en-US" sz="2100" b="1" dirty="0">
              <a:solidFill>
                <a:srgbClr val="FFFFFF"/>
              </a:solidFill>
            </a:endParaRPr>
          </a:p>
        </p:txBody>
      </p:sp>
      <p:sp>
        <p:nvSpPr>
          <p:cNvPr id="22" name="Can 21"/>
          <p:cNvSpPr/>
          <p:nvPr/>
        </p:nvSpPr>
        <p:spPr>
          <a:xfrm>
            <a:off x="1919288" y="1882775"/>
            <a:ext cx="1871662" cy="2376488"/>
          </a:xfrm>
          <a:prstGeom prst="can">
            <a:avLst>
              <a:gd name="adj" fmla="val 31592"/>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100" b="1" dirty="0">
                <a:solidFill>
                  <a:srgbClr val="FFFFFF"/>
                </a:solidFill>
              </a:rPr>
              <a:t>NƯỚC</a:t>
            </a:r>
            <a:endParaRPr kumimoji="1" lang="en-US" sz="2100" b="1" dirty="0">
              <a:solidFill>
                <a:srgbClr val="FFFFFF"/>
              </a:solidFill>
            </a:endParaRPr>
          </a:p>
          <a:p>
            <a:pPr algn="ctr" eaLnBrk="1" hangingPunct="1">
              <a:defRPr/>
            </a:pPr>
            <a:r>
              <a:rPr kumimoji="1" lang="en-US" sz="2100" b="1" dirty="0">
                <a:solidFill>
                  <a:srgbClr val="FFFFFF"/>
                </a:solidFill>
              </a:rPr>
              <a:t>(</a:t>
            </a:r>
            <a:r>
              <a:rPr kumimoji="1" lang="en-US" sz="2100" b="1" dirty="0" err="1">
                <a:solidFill>
                  <a:srgbClr val="FFFFFF"/>
                </a:solidFill>
              </a:rPr>
              <a:t>thể</a:t>
            </a:r>
            <a:r>
              <a:rPr kumimoji="1" lang="en-US" sz="2100" b="1" dirty="0">
                <a:solidFill>
                  <a:srgbClr val="FFFFFF"/>
                </a:solidFill>
              </a:rPr>
              <a:t> </a:t>
            </a:r>
            <a:r>
              <a:rPr kumimoji="1" lang="en-US" sz="2100" b="1" dirty="0" err="1">
                <a:solidFill>
                  <a:srgbClr val="FFFFFF"/>
                </a:solidFill>
              </a:rPr>
              <a:t>lỏng</a:t>
            </a:r>
            <a:r>
              <a:rPr kumimoji="1" lang="en-US" sz="2100" b="1" dirty="0">
                <a:solidFill>
                  <a:srgbClr val="FFFFFF"/>
                </a:solidFill>
              </a:rPr>
              <a:t>)</a:t>
            </a:r>
          </a:p>
        </p:txBody>
      </p:sp>
      <p:sp>
        <p:nvSpPr>
          <p:cNvPr id="23" name="Cloud 22"/>
          <p:cNvSpPr/>
          <p:nvPr/>
        </p:nvSpPr>
        <p:spPr>
          <a:xfrm>
            <a:off x="8240328" y="1963739"/>
            <a:ext cx="2339753" cy="2295525"/>
          </a:xfrm>
          <a:prstGeom prst="cloud">
            <a:avLst/>
          </a:prstGeom>
          <a:solidFill>
            <a:srgbClr val="666699"/>
          </a:solidFill>
          <a:ln>
            <a:solidFill>
              <a:schemeClr val="bg1"/>
            </a:solidFill>
          </a:ln>
        </p:spPr>
        <p:style>
          <a:lnRef idx="2">
            <a:schemeClr val="accent1">
              <a:shade val="50000"/>
            </a:schemeClr>
          </a:lnRef>
          <a:fillRef idx="1003">
            <a:schemeClr val="lt2"/>
          </a:fillRef>
          <a:effectRef idx="0">
            <a:schemeClr val="accent1"/>
          </a:effectRef>
          <a:fontRef idx="minor">
            <a:schemeClr val="lt1"/>
          </a:fontRef>
        </p:style>
        <p:txBody>
          <a:bodyPr anchor="ctr"/>
          <a:lstStyle/>
          <a:p>
            <a:pPr algn="ctr" defTabSz="933450">
              <a:lnSpc>
                <a:spcPct val="90000"/>
              </a:lnSpc>
              <a:spcAft>
                <a:spcPct val="35000"/>
              </a:spcAft>
              <a:defRPr/>
            </a:pPr>
            <a:r>
              <a:rPr kumimoji="1" lang="vi-VN" sz="2400" b="1" dirty="0">
                <a:solidFill>
                  <a:srgbClr val="FFFFFF"/>
                </a:solidFill>
              </a:rPr>
              <a:t>HOÁ HƠI</a:t>
            </a:r>
            <a:r>
              <a:rPr kumimoji="1" lang="en-US" sz="2400" b="1" dirty="0">
                <a:solidFill>
                  <a:srgbClr val="FFFFFF"/>
                </a:solidFill>
              </a:rPr>
              <a:t> (</a:t>
            </a:r>
            <a:r>
              <a:rPr kumimoji="1" lang="en-US" sz="2400" b="1" dirty="0" err="1">
                <a:solidFill>
                  <a:srgbClr val="FFFFFF"/>
                </a:solidFill>
              </a:rPr>
              <a:t>thể</a:t>
            </a:r>
            <a:r>
              <a:rPr kumimoji="1" lang="en-US" sz="2400" b="1" dirty="0">
                <a:solidFill>
                  <a:srgbClr val="FFFFFF"/>
                </a:solidFill>
              </a:rPr>
              <a:t> </a:t>
            </a:r>
            <a:r>
              <a:rPr kumimoji="1" lang="en-US" sz="2400" b="1" dirty="0" err="1">
                <a:solidFill>
                  <a:srgbClr val="FFFFFF"/>
                </a:solidFill>
              </a:rPr>
              <a:t>khí</a:t>
            </a:r>
            <a:r>
              <a:rPr kumimoji="1" lang="en-US" sz="2400" b="1" dirty="0">
                <a:solidFill>
                  <a:srgbClr val="FFFFFF"/>
                </a:solidFill>
              </a:rPr>
              <a:t>)</a:t>
            </a:r>
          </a:p>
        </p:txBody>
      </p:sp>
      <p:sp>
        <p:nvSpPr>
          <p:cNvPr id="24" name="Up Arrow 23"/>
          <p:cNvSpPr/>
          <p:nvPr/>
        </p:nvSpPr>
        <p:spPr>
          <a:xfrm>
            <a:off x="4024314" y="3789364"/>
            <a:ext cx="1762125" cy="1792287"/>
          </a:xfrm>
          <a:prstGeom prst="upArrow">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400" b="1" dirty="0">
                <a:solidFill>
                  <a:srgbClr val="FFFFFF"/>
                </a:solidFill>
                <a:cs typeface="Times New Roman" pitchFamily="18" charset="0"/>
              </a:rPr>
              <a:t>ĐỘ</a:t>
            </a:r>
            <a:endParaRPr kumimoji="1" lang="en-US" sz="2400" b="1" dirty="0">
              <a:solidFill>
                <a:srgbClr val="FFFFFF"/>
              </a:solidFill>
              <a:cs typeface="Times New Roman" pitchFamily="18" charset="0"/>
            </a:endParaRPr>
          </a:p>
        </p:txBody>
      </p:sp>
      <p:sp>
        <p:nvSpPr>
          <p:cNvPr id="25" name="Up Arrow 24"/>
          <p:cNvSpPr/>
          <p:nvPr/>
        </p:nvSpPr>
        <p:spPr>
          <a:xfrm>
            <a:off x="6286500" y="3789364"/>
            <a:ext cx="1720850" cy="1792287"/>
          </a:xfrm>
          <a:prstGeom prst="upArrow">
            <a:avLst>
              <a:gd name="adj1" fmla="val 50000"/>
              <a:gd name="adj2" fmla="val 52180"/>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000" b="1" dirty="0">
                <a:solidFill>
                  <a:srgbClr val="FFFFFF"/>
                </a:solidFill>
                <a:cs typeface="Times New Roman" pitchFamily="18" charset="0"/>
              </a:rPr>
              <a:t>Điểm nút</a:t>
            </a:r>
            <a:endParaRPr kumimoji="1" lang="en-US" sz="2000" b="1" dirty="0">
              <a:solidFill>
                <a:srgbClr val="FFFFFF"/>
              </a:solidFill>
              <a:cs typeface="Times New Roman" pitchFamily="18" charset="0"/>
            </a:endParaRPr>
          </a:p>
        </p:txBody>
      </p:sp>
      <p:sp>
        <p:nvSpPr>
          <p:cNvPr id="3" name="Curved Down Arrow 2"/>
          <p:cNvSpPr/>
          <p:nvPr/>
        </p:nvSpPr>
        <p:spPr>
          <a:xfrm>
            <a:off x="2987676" y="325438"/>
            <a:ext cx="6265863" cy="1638300"/>
          </a:xfrm>
          <a:prstGeom prst="curvedDownArrow">
            <a:avLst>
              <a:gd name="adj1" fmla="val 26427"/>
              <a:gd name="adj2" fmla="val 50000"/>
              <a:gd name="adj3" fmla="val 4964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2400" b="1" dirty="0" err="1">
                <a:solidFill>
                  <a:srgbClr val="000099"/>
                </a:solidFill>
              </a:rPr>
              <a:t>Bước</a:t>
            </a:r>
            <a:r>
              <a:rPr kumimoji="1" lang="en-US" sz="2400" b="1" dirty="0">
                <a:solidFill>
                  <a:srgbClr val="000099"/>
                </a:solidFill>
              </a:rPr>
              <a:t> </a:t>
            </a:r>
            <a:r>
              <a:rPr kumimoji="1" lang="en-US" sz="2400" b="1" dirty="0" err="1">
                <a:solidFill>
                  <a:srgbClr val="000099"/>
                </a:solidFill>
              </a:rPr>
              <a:t>nhảy</a:t>
            </a:r>
            <a:endParaRPr kumimoji="1" lang="en-US" sz="2400" b="1" dirty="0">
              <a:solidFill>
                <a:srgbClr val="000099"/>
              </a:solidFill>
            </a:endParaRPr>
          </a:p>
        </p:txBody>
      </p:sp>
    </p:spTree>
    <p:extLst>
      <p:ext uri="{BB962C8B-B14F-4D97-AF65-F5344CB8AC3E}">
        <p14:creationId xmlns:p14="http://schemas.microsoft.com/office/powerpoint/2010/main" val="3760929481"/>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3" fill="hold" grpId="0" nodeType="click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1+#ppt_w/2"/>
                                          </p:val>
                                        </p:tav>
                                        <p:tav tm="100000">
                                          <p:val>
                                            <p:strVal val="#ppt_x"/>
                                          </p:val>
                                        </p:tav>
                                      </p:tavLst>
                                    </p:anim>
                                    <p:anim calcmode="lin" valueType="num">
                                      <p:cBhvr additive="base">
                                        <p:cTn id="16" dur="500" fill="hold"/>
                                        <p:tgtEl>
                                          <p:spTgt spid="22"/>
                                        </p:tgtEl>
                                        <p:attrNameLst>
                                          <p:attrName>ppt_y</p:attrName>
                                        </p:attrNameLst>
                                      </p:cBhvr>
                                      <p:tavLst>
                                        <p:tav tm="0">
                                          <p:val>
                                            <p:strVal val="0-#ppt_h/2"/>
                                          </p:val>
                                        </p:tav>
                                        <p:tav tm="100000">
                                          <p:val>
                                            <p:strVal val="#ppt_y"/>
                                          </p:val>
                                        </p:tav>
                                      </p:tavLst>
                                    </p:anim>
                                  </p:childTnLst>
                                </p:cTn>
                              </p:par>
                              <p:par>
                                <p:cTn id="17" presetID="2" presetClass="entr" presetSubtype="3"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1+#ppt_w/2"/>
                                          </p:val>
                                        </p:tav>
                                        <p:tav tm="100000">
                                          <p:val>
                                            <p:strVal val="#ppt_x"/>
                                          </p:val>
                                        </p:tav>
                                      </p:tavLst>
                                    </p:anim>
                                    <p:anim calcmode="lin" valueType="num">
                                      <p:cBhvr additive="base">
                                        <p:cTn id="20" dur="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3"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1+#ppt_w/2"/>
                                          </p:val>
                                        </p:tav>
                                        <p:tav tm="100000">
                                          <p:val>
                                            <p:strVal val="#ppt_x"/>
                                          </p:val>
                                        </p:tav>
                                      </p:tavLst>
                                    </p:anim>
                                    <p:anim calcmode="lin" valueType="num">
                                      <p:cBhvr additive="base">
                                        <p:cTn id="24"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anim calcmode="lin" valueType="num">
                                      <p:cBhvr>
                                        <p:cTn id="30" dur="1000" fill="hold"/>
                                        <p:tgtEl>
                                          <p:spTgt spid="3"/>
                                        </p:tgtEl>
                                        <p:attrNameLst>
                                          <p:attrName>ppt_x</p:attrName>
                                        </p:attrNameLst>
                                      </p:cBhvr>
                                      <p:tavLst>
                                        <p:tav tm="0">
                                          <p:val>
                                            <p:strVal val="#ppt_x"/>
                                          </p:val>
                                        </p:tav>
                                        <p:tav tm="100000">
                                          <p:val>
                                            <p:strVal val="#ppt_x"/>
                                          </p:val>
                                        </p:tav>
                                      </p:tavLst>
                                    </p:anim>
                                    <p:anim calcmode="lin" valueType="num">
                                      <p:cBhvr>
                                        <p:cTn id="31" dur="1000" fill="hold"/>
                                        <p:tgtEl>
                                          <p:spTgt spid="3"/>
                                        </p:tgtEl>
                                        <p:attrNameLst>
                                          <p:attrName>ppt_y</p:attrName>
                                        </p:attrNameLst>
                                      </p:cBhvr>
                                      <p:tavLst>
                                        <p:tav tm="0">
                                          <p:val>
                                            <p:strVal val="#ppt_y+.1"/>
                                          </p:val>
                                        </p:tav>
                                        <p:tav tm="100000">
                                          <p:val>
                                            <p:strVal val="#ppt_y"/>
                                          </p:val>
                                        </p:tav>
                                      </p:tavLst>
                                    </p:anim>
                                  </p:childTnLst>
                                </p:cTn>
                              </p:par>
                              <p:par>
                                <p:cTn id="32" presetID="2" presetClass="entr" presetSubtype="3" fill="hold"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500" fill="hold"/>
                                        <p:tgtEl>
                                          <p:spTgt spid="23"/>
                                        </p:tgtEl>
                                        <p:attrNameLst>
                                          <p:attrName>ppt_x</p:attrName>
                                        </p:attrNameLst>
                                      </p:cBhvr>
                                      <p:tavLst>
                                        <p:tav tm="0">
                                          <p:val>
                                            <p:strVal val="1+#ppt_w/2"/>
                                          </p:val>
                                        </p:tav>
                                        <p:tav tm="100000">
                                          <p:val>
                                            <p:strVal val="#ppt_x"/>
                                          </p:val>
                                        </p:tav>
                                      </p:tavLst>
                                    </p:anim>
                                    <p:anim calcmode="lin" valueType="num">
                                      <p:cBhvr additive="base">
                                        <p:cTn id="35" dur="500" fill="hold"/>
                                        <p:tgtEl>
                                          <p:spTgt spid="23"/>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fade">
                                      <p:cBhvr>
                                        <p:cTn id="40" dur="1000"/>
                                        <p:tgtEl>
                                          <p:spTgt spid="24"/>
                                        </p:tgtEl>
                                      </p:cBhvr>
                                    </p:animEffect>
                                    <p:anim calcmode="lin" valueType="num">
                                      <p:cBhvr>
                                        <p:cTn id="41" dur="1000" fill="hold"/>
                                        <p:tgtEl>
                                          <p:spTgt spid="24"/>
                                        </p:tgtEl>
                                        <p:attrNameLst>
                                          <p:attrName>ppt_x</p:attrName>
                                        </p:attrNameLst>
                                      </p:cBhvr>
                                      <p:tavLst>
                                        <p:tav tm="0">
                                          <p:val>
                                            <p:strVal val="#ppt_x"/>
                                          </p:val>
                                        </p:tav>
                                        <p:tav tm="100000">
                                          <p:val>
                                            <p:strVal val="#ppt_x"/>
                                          </p:val>
                                        </p:tav>
                                      </p:tavLst>
                                    </p:anim>
                                    <p:anim calcmode="lin" valueType="num">
                                      <p:cBhvr>
                                        <p:cTn id="42"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1000"/>
                                        <p:tgtEl>
                                          <p:spTgt spid="25"/>
                                        </p:tgtEl>
                                      </p:cBhvr>
                                    </p:animEffect>
                                    <p:anim calcmode="lin" valueType="num">
                                      <p:cBhvr>
                                        <p:cTn id="48" dur="1000" fill="hold"/>
                                        <p:tgtEl>
                                          <p:spTgt spid="25"/>
                                        </p:tgtEl>
                                        <p:attrNameLst>
                                          <p:attrName>ppt_x</p:attrName>
                                        </p:attrNameLst>
                                      </p:cBhvr>
                                      <p:tavLst>
                                        <p:tav tm="0">
                                          <p:val>
                                            <p:strVal val="#ppt_x"/>
                                          </p:val>
                                        </p:tav>
                                        <p:tav tm="100000">
                                          <p:val>
                                            <p:strVal val="#ppt_x"/>
                                          </p:val>
                                        </p:tav>
                                      </p:tavLst>
                                    </p:anim>
                                    <p:anim calcmode="lin" valueType="num">
                                      <p:cBhvr>
                                        <p:cTn id="4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1" grpId="0" animBg="1"/>
      <p:bldP spid="22" grpId="0" animBg="1"/>
      <p:bldP spid="24" grpId="0" animBg="1"/>
      <p:bldP spid="25" grpId="0" animBg="1"/>
      <p:bldP spid="3"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0034" name="Group 50"/>
          <p:cNvGrpSpPr>
            <a:grpSpLocks/>
          </p:cNvGrpSpPr>
          <p:nvPr/>
        </p:nvGrpSpPr>
        <p:grpSpPr bwMode="auto">
          <a:xfrm>
            <a:off x="8702675" y="1784350"/>
            <a:ext cx="203200" cy="190500"/>
            <a:chOff x="1355" y="3452"/>
            <a:chExt cx="183" cy="172"/>
          </a:xfrm>
        </p:grpSpPr>
        <p:pic>
          <p:nvPicPr>
            <p:cNvPr id="300044" name="Picture 51"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676" name="Oval 52"/>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a:defRPr/>
              </a:pPr>
              <a:endParaRPr lang="en-US"/>
            </a:p>
          </p:txBody>
        </p:sp>
        <p:grpSp>
          <p:nvGrpSpPr>
            <p:cNvPr id="300048" name="Group 53"/>
            <p:cNvGrpSpPr>
              <a:grpSpLocks/>
            </p:cNvGrpSpPr>
            <p:nvPr/>
          </p:nvGrpSpPr>
          <p:grpSpPr bwMode="auto">
            <a:xfrm rot="-1297425" flipH="1" flipV="1">
              <a:off x="1377" y="3586"/>
              <a:ext cx="151" cy="37"/>
              <a:chOff x="2532" y="1051"/>
              <a:chExt cx="893" cy="246"/>
            </a:xfrm>
          </p:grpSpPr>
          <p:grpSp>
            <p:nvGrpSpPr>
              <p:cNvPr id="300050" name="Group 54"/>
              <p:cNvGrpSpPr>
                <a:grpSpLocks/>
              </p:cNvGrpSpPr>
              <p:nvPr/>
            </p:nvGrpSpPr>
            <p:grpSpPr bwMode="auto">
              <a:xfrm>
                <a:off x="2532" y="1051"/>
                <a:ext cx="743" cy="185"/>
                <a:chOff x="1565" y="2568"/>
                <a:chExt cx="1118" cy="279"/>
              </a:xfrm>
            </p:grpSpPr>
            <p:sp>
              <p:nvSpPr>
                <p:cNvPr id="300056"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7"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8"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9"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nvGrpSpPr>
              <p:cNvPr id="300051" name="Group 59"/>
              <p:cNvGrpSpPr>
                <a:grpSpLocks/>
              </p:cNvGrpSpPr>
              <p:nvPr/>
            </p:nvGrpSpPr>
            <p:grpSpPr bwMode="auto">
              <a:xfrm rot="1353540">
                <a:off x="2682" y="1111"/>
                <a:ext cx="743" cy="186"/>
                <a:chOff x="1565" y="2568"/>
                <a:chExt cx="1118" cy="279"/>
              </a:xfrm>
            </p:grpSpPr>
            <p:sp>
              <p:nvSpPr>
                <p:cNvPr id="300052" name="AutoShape 6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3" name="AutoShape 6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4" name="AutoShape 6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5" name="AutoShape 6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pic>
          <p:nvPicPr>
            <p:cNvPr id="300049" name="Picture 64" descr="light_shadow1"/>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0035" name="AutoShape 65"/>
          <p:cNvSpPr>
            <a:spLocks noChangeArrowheads="1"/>
          </p:cNvSpPr>
          <p:nvPr/>
        </p:nvSpPr>
        <p:spPr bwMode="gray">
          <a:xfrm>
            <a:off x="6580188" y="2132014"/>
            <a:ext cx="2684462" cy="1195387"/>
          </a:xfrm>
          <a:prstGeom prst="roundRect">
            <a:avLst>
              <a:gd name="adj" fmla="val 22815"/>
            </a:avLst>
          </a:prstGeom>
          <a:solidFill>
            <a:srgbClr val="008000"/>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Tx/>
              <a:buNone/>
            </a:pPr>
            <a:endParaRPr lang="en-US" sz="1800">
              <a:latin typeface=".VnTime" pitchFamily="34" charset="0"/>
            </a:endParaRPr>
          </a:p>
        </p:txBody>
      </p:sp>
      <p:sp>
        <p:nvSpPr>
          <p:cNvPr id="358408" name="AutoShape 66"/>
          <p:cNvSpPr>
            <a:spLocks noChangeArrowheads="1"/>
          </p:cNvSpPr>
          <p:nvPr/>
        </p:nvSpPr>
        <p:spPr bwMode="gray">
          <a:xfrm>
            <a:off x="1895476" y="2103439"/>
            <a:ext cx="2905125" cy="1195387"/>
          </a:xfrm>
          <a:prstGeom prst="roundRect">
            <a:avLst>
              <a:gd name="adj" fmla="val 22815"/>
            </a:avLst>
          </a:prstGeom>
          <a:solidFill>
            <a:srgbClr val="FF3399"/>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Căn</a:t>
            </a:r>
            <a:r>
              <a:rPr lang="en-US" sz="2000" b="1" dirty="0">
                <a:solidFill>
                  <a:schemeClr val="bg1"/>
                </a:solidFill>
                <a:latin typeface="+mj-lt"/>
              </a:rPr>
              <a:t> </a:t>
            </a:r>
            <a:r>
              <a:rPr lang="en-US" sz="2000" b="1" dirty="0" err="1">
                <a:solidFill>
                  <a:schemeClr val="bg1"/>
                </a:solidFill>
                <a:latin typeface="+mj-lt"/>
              </a:rPr>
              <a:t>cứ</a:t>
            </a:r>
            <a:r>
              <a:rPr lang="en-US" sz="2000" b="1" dirty="0">
                <a:solidFill>
                  <a:schemeClr val="bg1"/>
                </a:solidFill>
                <a:latin typeface="+mj-lt"/>
              </a:rPr>
              <a:t> </a:t>
            </a:r>
            <a:r>
              <a:rPr lang="en-US" sz="2000" b="1" dirty="0" err="1">
                <a:solidFill>
                  <a:schemeClr val="bg1"/>
                </a:solidFill>
                <a:latin typeface="+mj-lt"/>
              </a:rPr>
              <a:t>vào</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err="1">
                <a:solidFill>
                  <a:schemeClr val="bg1"/>
                </a:solidFill>
                <a:latin typeface="+mj-lt"/>
              </a:rPr>
              <a:t>quy</a:t>
            </a:r>
            <a:r>
              <a:rPr lang="en-US" sz="2000" b="1" dirty="0">
                <a:solidFill>
                  <a:schemeClr val="bg1"/>
                </a:solidFill>
                <a:latin typeface="+mj-lt"/>
              </a:rPr>
              <a:t> </a:t>
            </a:r>
            <a:r>
              <a:rPr lang="en-US" sz="2000" b="1" dirty="0" err="1">
                <a:solidFill>
                  <a:schemeClr val="bg1"/>
                </a:solidFill>
                <a:latin typeface="+mj-lt"/>
              </a:rPr>
              <a:t>mô</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sp>
        <p:nvSpPr>
          <p:cNvPr id="358410" name="Text Box 68"/>
          <p:cNvSpPr txBox="1">
            <a:spLocks noChangeArrowheads="1"/>
          </p:cNvSpPr>
          <p:nvPr/>
        </p:nvSpPr>
        <p:spPr bwMode="gray">
          <a:xfrm>
            <a:off x="6921500" y="2241550"/>
            <a:ext cx="2147888"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50000"/>
              </a:spcBef>
              <a:buFontTx/>
              <a:buNone/>
              <a:defRPr/>
            </a:pP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Căn</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cứ</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vào</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rPr>
              <a:t>nhịp</a:t>
            </a:r>
            <a:r>
              <a:rPr lang="en-US" sz="2000" b="1" dirty="0">
                <a:solidFill>
                  <a:schemeClr val="bg1"/>
                </a:solidFill>
                <a:latin typeface="+mj-lt"/>
              </a:rPr>
              <a:t> </a:t>
            </a:r>
            <a:r>
              <a:rPr lang="en-US" sz="2000" b="1" dirty="0" err="1">
                <a:solidFill>
                  <a:schemeClr val="bg1"/>
                </a:solidFill>
                <a:latin typeface="+mj-lt"/>
              </a:rPr>
              <a:t>điệu</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pic>
        <p:nvPicPr>
          <p:cNvPr id="300038" name="Picture 71" descr="09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8804275" y="631826"/>
            <a:ext cx="1435100" cy="128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14" name="Text Box 72"/>
          <p:cNvSpPr txBox="1">
            <a:spLocks noChangeArrowheads="1"/>
          </p:cNvSpPr>
          <p:nvPr/>
        </p:nvSpPr>
        <p:spPr bwMode="black">
          <a:xfrm>
            <a:off x="1895476" y="4268789"/>
            <a:ext cx="2905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000" b="1" dirty="0">
                <a:solidFill>
                  <a:srgbClr val="008000"/>
                </a:solidFill>
                <a:latin typeface="+mj-lt"/>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đột</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biến</a:t>
            </a:r>
            <a:endParaRPr lang="en-US" sz="2000" b="1" dirty="0">
              <a:solidFill>
                <a:srgbClr val="808000"/>
              </a:solidFill>
              <a:latin typeface="+mj-lt"/>
              <a:cs typeface="Times New Roman" panose="02020603050405020304" pitchFamily="18" charset="0"/>
            </a:endParaRPr>
          </a:p>
          <a:p>
            <a:pPr>
              <a:spcBef>
                <a:spcPts val="0"/>
              </a:spcBef>
              <a:buFontTx/>
              <a:buChar char="•"/>
              <a:defRPr/>
            </a:pP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endParaRPr lang="en-US" sz="1600" dirty="0">
              <a:solidFill>
                <a:srgbClr val="808000"/>
              </a:solidFill>
              <a:latin typeface="+mj-lt"/>
            </a:endParaRPr>
          </a:p>
        </p:txBody>
      </p:sp>
      <p:sp>
        <p:nvSpPr>
          <p:cNvPr id="358415" name="Text Box 73"/>
          <p:cNvSpPr txBox="1">
            <a:spLocks noChangeArrowheads="1"/>
          </p:cNvSpPr>
          <p:nvPr/>
        </p:nvSpPr>
        <p:spPr bwMode="gray">
          <a:xfrm>
            <a:off x="6580189" y="4122738"/>
            <a:ext cx="3094037" cy="86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50000"/>
              </a:spcBef>
              <a:buFontTx/>
              <a:buChar char="•"/>
              <a:defRPr/>
            </a:pPr>
            <a:r>
              <a:rPr lang="en-US" sz="2000" dirty="0">
                <a:solidFill>
                  <a:srgbClr val="660066"/>
                </a:solidFill>
                <a:latin typeface="+mj-lt"/>
              </a:rPr>
              <a:t> </a:t>
            </a:r>
            <a:r>
              <a:rPr lang="en-US" sz="2000" b="1" dirty="0" err="1">
                <a:solidFill>
                  <a:srgbClr val="660066"/>
                </a:solidFill>
                <a:latin typeface="+mj-lt"/>
                <a:cs typeface="Times New Roman" panose="02020603050405020304" pitchFamily="18" charset="0"/>
              </a:rPr>
              <a:t>Bước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toàn</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cs typeface="Times New Roman" panose="02020603050405020304" pitchFamily="18" charset="0"/>
            </a:endParaRPr>
          </a:p>
          <a:p>
            <a:pPr>
              <a:spcBef>
                <a:spcPct val="50000"/>
              </a:spcBef>
              <a:buFontTx/>
              <a:buChar char="•"/>
              <a:defRPr/>
            </a:pPr>
            <a:r>
              <a:rPr lang="en-US" sz="2000" b="1" dirty="0">
                <a:solidFill>
                  <a:srgbClr val="660066"/>
                </a:solidFill>
                <a:latin typeface="+mj-lt"/>
                <a:cs typeface="Times New Roman" panose="02020603050405020304" pitchFamily="18" charset="0"/>
              </a:rPr>
              <a:t> </a:t>
            </a:r>
            <a:r>
              <a:rPr lang="vi-VN" sz="2000" b="1" dirty="0">
                <a:solidFill>
                  <a:srgbClr val="660066"/>
                </a:solidFill>
                <a:latin typeface="+mj-lt"/>
                <a:cs typeface="Times New Roman" panose="02020603050405020304" pitchFamily="18" charset="0"/>
              </a:rPr>
              <a:t>Bướ</a:t>
            </a:r>
            <a:r>
              <a:rPr lang="en-US" sz="2000" b="1" dirty="0">
                <a:solidFill>
                  <a:srgbClr val="660066"/>
                </a:solidFill>
                <a:latin typeface="+mj-lt"/>
                <a:cs typeface="Times New Roman" panose="02020603050405020304" pitchFamily="18" charset="0"/>
              </a:rPr>
              <a:t>c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cục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endParaRPr>
          </a:p>
        </p:txBody>
      </p:sp>
      <p:sp>
        <p:nvSpPr>
          <p:cNvPr id="3" name="Rectangle 2"/>
          <p:cNvSpPr/>
          <p:nvPr/>
        </p:nvSpPr>
        <p:spPr>
          <a:xfrm>
            <a:off x="4008438" y="611189"/>
            <a:ext cx="3752850" cy="522287"/>
          </a:xfrm>
          <a:prstGeom prst="rect">
            <a:avLst/>
          </a:prstGeom>
          <a:ln>
            <a:solidFill>
              <a:srgbClr val="006600"/>
            </a:solidFill>
          </a:ln>
        </p:spPr>
        <p:txBody>
          <a:bodyPr wrap="none">
            <a:spAutoFit/>
          </a:bodyPr>
          <a:lstStyle/>
          <a:p>
            <a:pPr>
              <a:defRPr/>
            </a:pPr>
            <a:r>
              <a:rPr lang="en-US" sz="2800" b="1" dirty="0" err="1">
                <a:solidFill>
                  <a:srgbClr val="D60093"/>
                </a:solidFill>
                <a:latin typeface="+mj-lt"/>
              </a:rPr>
              <a:t>Phân</a:t>
            </a:r>
            <a:r>
              <a:rPr lang="en-US" sz="2800" b="1" dirty="0">
                <a:solidFill>
                  <a:srgbClr val="D60093"/>
                </a:solidFill>
                <a:latin typeface="+mj-lt"/>
              </a:rPr>
              <a:t> </a:t>
            </a:r>
            <a:r>
              <a:rPr lang="en-US" sz="2800" b="1" dirty="0" err="1">
                <a:solidFill>
                  <a:srgbClr val="D60093"/>
                </a:solidFill>
                <a:latin typeface="+mj-lt"/>
              </a:rPr>
              <a:t>loại</a:t>
            </a:r>
            <a:r>
              <a:rPr lang="en-US" sz="2800" b="1" dirty="0">
                <a:solidFill>
                  <a:srgbClr val="D60093"/>
                </a:solidFill>
                <a:latin typeface="+mj-lt"/>
              </a:rPr>
              <a:t> </a:t>
            </a:r>
            <a:r>
              <a:rPr lang="en-US" sz="2800" b="1" dirty="0" err="1">
                <a:solidFill>
                  <a:srgbClr val="D60093"/>
                </a:solidFill>
                <a:latin typeface="+mj-lt"/>
              </a:rPr>
              <a:t>bước</a:t>
            </a:r>
            <a:r>
              <a:rPr lang="en-US" sz="2800" b="1" dirty="0">
                <a:solidFill>
                  <a:srgbClr val="D60093"/>
                </a:solidFill>
                <a:latin typeface="+mj-lt"/>
              </a:rPr>
              <a:t> </a:t>
            </a:r>
            <a:r>
              <a:rPr lang="en-US" sz="2800" b="1" dirty="0" err="1">
                <a:solidFill>
                  <a:srgbClr val="D60093"/>
                </a:solidFill>
                <a:latin typeface="+mj-lt"/>
              </a:rPr>
              <a:t>nhảy</a:t>
            </a:r>
            <a:endParaRPr lang="en-US" sz="2800" dirty="0">
              <a:solidFill>
                <a:srgbClr val="D60093"/>
              </a:solidFill>
              <a:latin typeface="+mj-lt"/>
            </a:endParaRPr>
          </a:p>
        </p:txBody>
      </p:sp>
      <p:cxnSp>
        <p:nvCxnSpPr>
          <p:cNvPr id="4" name="Straight Arrow Connector 3"/>
          <p:cNvCxnSpPr>
            <a:stCxn id="3" idx="2"/>
            <a:endCxn id="358408" idx="0"/>
          </p:cNvCxnSpPr>
          <p:nvPr/>
        </p:nvCxnSpPr>
        <p:spPr>
          <a:xfrm flipH="1">
            <a:off x="3348039" y="1133476"/>
            <a:ext cx="2536825" cy="96996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 idx="2"/>
            <a:endCxn id="300035" idx="0"/>
          </p:cNvCxnSpPr>
          <p:nvPr/>
        </p:nvCxnSpPr>
        <p:spPr>
          <a:xfrm>
            <a:off x="5884863" y="1133475"/>
            <a:ext cx="2036762" cy="9985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5225171"/>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AutoShape 3"/>
          <p:cNvSpPr>
            <a:spLocks noChangeArrowheads="1"/>
          </p:cNvSpPr>
          <p:nvPr/>
        </p:nvSpPr>
        <p:spPr bwMode="gray">
          <a:xfrm>
            <a:off x="3788870" y="2638950"/>
            <a:ext cx="865187" cy="735012"/>
          </a:xfrm>
          <a:prstGeom prst="downArrow">
            <a:avLst>
              <a:gd name="adj1" fmla="val 58889"/>
              <a:gd name="adj2" fmla="val 60000"/>
            </a:avLst>
          </a:prstGeom>
          <a:solidFill>
            <a:schemeClr val="folHlink"/>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79" name="AutoShape 4"/>
          <p:cNvSpPr>
            <a:spLocks noChangeArrowheads="1"/>
          </p:cNvSpPr>
          <p:nvPr/>
        </p:nvSpPr>
        <p:spPr bwMode="gray">
          <a:xfrm>
            <a:off x="3788870" y="4629130"/>
            <a:ext cx="865187" cy="733425"/>
          </a:xfrm>
          <a:prstGeom prst="downArrow">
            <a:avLst>
              <a:gd name="adj1" fmla="val 58889"/>
              <a:gd name="adj2" fmla="val 60000"/>
            </a:avLst>
          </a:prstGeom>
          <a:solidFill>
            <a:schemeClr val="accent2"/>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8" name="Rectangle 14"/>
          <p:cNvSpPr>
            <a:spLocks noChangeArrowheads="1"/>
          </p:cNvSpPr>
          <p:nvPr/>
        </p:nvSpPr>
        <p:spPr bwMode="gray">
          <a:xfrm>
            <a:off x="1539977" y="3386288"/>
            <a:ext cx="5788022" cy="10793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6" name="Rectangle 19"/>
          <p:cNvSpPr>
            <a:spLocks noChangeArrowheads="1"/>
          </p:cNvSpPr>
          <p:nvPr/>
        </p:nvSpPr>
        <p:spPr bwMode="gray">
          <a:xfrm>
            <a:off x="1506828" y="5449963"/>
            <a:ext cx="5779911" cy="1187453"/>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3" name="Rectangle 35"/>
          <p:cNvSpPr>
            <a:spLocks noChangeArrowheads="1"/>
          </p:cNvSpPr>
          <p:nvPr/>
        </p:nvSpPr>
        <p:spPr bwMode="ltGray">
          <a:xfrm>
            <a:off x="1555998" y="1670845"/>
            <a:ext cx="5730630" cy="911225"/>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4" name="Text Box 38"/>
          <p:cNvSpPr txBox="1">
            <a:spLocks noChangeArrowheads="1"/>
          </p:cNvSpPr>
          <p:nvPr/>
        </p:nvSpPr>
        <p:spPr bwMode="gray">
          <a:xfrm>
            <a:off x="1502535" y="1770916"/>
            <a:ext cx="54378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buFont typeface="Wingdings" panose="05000000000000000000" pitchFamily="2" charset="2"/>
              <a:buChar char="§"/>
            </a:pPr>
            <a:r>
              <a:rPr kumimoji="1" lang="en-US" altLang="en-US" sz="2400" dirty="0" err="1">
                <a:solidFill>
                  <a:schemeClr val="bg1"/>
                </a:solidFill>
                <a:latin typeface="+mj-lt"/>
              </a:rPr>
              <a:t>Khi</a:t>
            </a:r>
            <a:r>
              <a:rPr kumimoji="1" lang="en-US" altLang="en-US" sz="2400" dirty="0">
                <a:solidFill>
                  <a:schemeClr val="bg1"/>
                </a:solidFill>
                <a:latin typeface="+mj-lt"/>
              </a:rPr>
              <a:t> </a:t>
            </a:r>
            <a:r>
              <a:rPr kumimoji="1" lang="en-US" altLang="en-US" sz="2400" dirty="0" err="1">
                <a:solidFill>
                  <a:schemeClr val="bg1"/>
                </a:solidFill>
                <a:latin typeface="+mj-lt"/>
              </a:rPr>
              <a:t>chất</a:t>
            </a:r>
            <a:r>
              <a:rPr kumimoji="1" lang="en-US" altLang="en-US" sz="2400" dirty="0">
                <a:solidFill>
                  <a:schemeClr val="bg1"/>
                </a:solidFill>
                <a:latin typeface="+mj-lt"/>
              </a:rPr>
              <a:t> </a:t>
            </a:r>
            <a:r>
              <a:rPr kumimoji="1" lang="en-US" altLang="en-US" sz="2400" dirty="0" err="1">
                <a:solidFill>
                  <a:schemeClr val="bg1"/>
                </a:solidFill>
                <a:latin typeface="+mj-lt"/>
              </a:rPr>
              <a:t>mới</a:t>
            </a:r>
            <a:r>
              <a:rPr kumimoji="1" lang="en-US" altLang="en-US" sz="2400" dirty="0">
                <a:solidFill>
                  <a:schemeClr val="bg1"/>
                </a:solidFill>
                <a:latin typeface="+mj-lt"/>
              </a:rPr>
              <a:t> </a:t>
            </a:r>
            <a:r>
              <a:rPr kumimoji="1" lang="en-US" altLang="en-US" sz="2400" dirty="0" err="1">
                <a:solidFill>
                  <a:schemeClr val="bg1"/>
                </a:solidFill>
                <a:latin typeface="+mj-lt"/>
              </a:rPr>
              <a:t>ra</a:t>
            </a:r>
            <a:r>
              <a:rPr kumimoji="1" lang="en-US" altLang="en-US" sz="2400" dirty="0">
                <a:solidFill>
                  <a:schemeClr val="bg1"/>
                </a:solidFill>
                <a:latin typeface="+mj-lt"/>
              </a:rPr>
              <a:t> </a:t>
            </a:r>
            <a:r>
              <a:rPr kumimoji="1" lang="en-US" altLang="en-US" sz="2400" dirty="0" err="1">
                <a:solidFill>
                  <a:schemeClr val="bg1"/>
                </a:solidFill>
                <a:latin typeface="+mj-lt"/>
              </a:rPr>
              <a:t>đời</a:t>
            </a:r>
            <a:r>
              <a:rPr kumimoji="1" lang="en-US" altLang="en-US" sz="2400" dirty="0">
                <a:solidFill>
                  <a:schemeClr val="bg1"/>
                </a:solidFill>
                <a:latin typeface="+mj-lt"/>
              </a:rPr>
              <a:t> </a:t>
            </a:r>
            <a:r>
              <a:rPr kumimoji="1" lang="en-US" altLang="en-US" sz="2400" dirty="0" err="1">
                <a:solidFill>
                  <a:schemeClr val="bg1"/>
                </a:solidFill>
                <a:latin typeface="+mj-lt"/>
              </a:rPr>
              <a:t>có</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tác</a:t>
            </a:r>
            <a:r>
              <a:rPr kumimoji="1" lang="en-US" altLang="en-US" sz="2400" dirty="0">
                <a:solidFill>
                  <a:schemeClr val="bg1"/>
                </a:solidFill>
                <a:latin typeface="+mj-lt"/>
              </a:rPr>
              <a:t> </a:t>
            </a:r>
            <a:r>
              <a:rPr kumimoji="1" lang="en-US" altLang="en-US" sz="2400" dirty="0" err="1">
                <a:solidFill>
                  <a:schemeClr val="bg1"/>
                </a:solidFill>
                <a:latin typeface="+mj-lt"/>
              </a:rPr>
              <a:t>động</a:t>
            </a:r>
            <a:r>
              <a:rPr kumimoji="1" lang="en-US" altLang="en-US" sz="2400" dirty="0">
                <a:solidFill>
                  <a:schemeClr val="bg1"/>
                </a:solidFill>
                <a:latin typeface="+mj-lt"/>
              </a:rPr>
              <a:t> </a:t>
            </a:r>
            <a:r>
              <a:rPr kumimoji="1" lang="en-US" altLang="en-US" sz="2400" dirty="0" err="1">
                <a:solidFill>
                  <a:schemeClr val="bg1"/>
                </a:solidFill>
                <a:latin typeface="+mj-lt"/>
              </a:rPr>
              <a:t>trở</a:t>
            </a:r>
            <a:r>
              <a:rPr kumimoji="1" lang="en-US" altLang="en-US" sz="2400" dirty="0">
                <a:solidFill>
                  <a:schemeClr val="bg1"/>
                </a:solidFill>
                <a:latin typeface="+mj-lt"/>
              </a:rPr>
              <a:t> </a:t>
            </a:r>
            <a:r>
              <a:rPr kumimoji="1" lang="en-US" altLang="en-US" sz="2400" dirty="0" err="1">
                <a:solidFill>
                  <a:schemeClr val="bg1"/>
                </a:solidFill>
                <a:latin typeface="+mj-lt"/>
              </a:rPr>
              <a:t>lại</a:t>
            </a:r>
            <a:r>
              <a:rPr kumimoji="1" lang="en-US" altLang="en-US" sz="2400" dirty="0">
                <a:solidFill>
                  <a:schemeClr val="bg1"/>
                </a:solidFill>
                <a:latin typeface="+mj-lt"/>
              </a:rPr>
              <a:t> </a:t>
            </a:r>
            <a:r>
              <a:rPr kumimoji="1" lang="en-US" altLang="en-US" sz="2400" dirty="0" err="1">
                <a:solidFill>
                  <a:schemeClr val="bg1"/>
                </a:solidFill>
                <a:latin typeface="+mj-lt"/>
              </a:rPr>
              <a:t>lượng</a:t>
            </a:r>
            <a:r>
              <a:rPr kumimoji="1" lang="en-US" altLang="en-US" sz="2400" dirty="0">
                <a:solidFill>
                  <a:schemeClr val="bg1"/>
                </a:solidFill>
                <a:latin typeface="+mj-lt"/>
              </a:rPr>
              <a:t> </a:t>
            </a:r>
            <a:r>
              <a:rPr kumimoji="1" lang="en-US" altLang="en-US" sz="2400" dirty="0" err="1">
                <a:solidFill>
                  <a:schemeClr val="bg1"/>
                </a:solidFill>
                <a:latin typeface="+mj-lt"/>
              </a:rPr>
              <a:t>của</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vật</a:t>
            </a:r>
            <a:r>
              <a:rPr kumimoji="1" lang="en-US" altLang="en-US" sz="2400" dirty="0">
                <a:solidFill>
                  <a:schemeClr val="bg1"/>
                </a:solidFill>
                <a:latin typeface="+mj-lt"/>
              </a:rPr>
              <a:t>. </a:t>
            </a:r>
            <a:endParaRPr lang="en-US" sz="2400" b="1" dirty="0">
              <a:solidFill>
                <a:schemeClr val="bg1"/>
              </a:solidFill>
              <a:latin typeface="+mj-lt"/>
            </a:endParaRPr>
          </a:p>
        </p:txBody>
      </p:sp>
      <p:sp>
        <p:nvSpPr>
          <p:cNvPr id="39" name="Rectangle 38"/>
          <p:cNvSpPr>
            <a:spLocks noChangeArrowheads="1"/>
          </p:cNvSpPr>
          <p:nvPr/>
        </p:nvSpPr>
        <p:spPr bwMode="auto">
          <a:xfrm>
            <a:off x="1524000" y="19526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40" name="Rectangle 39"/>
          <p:cNvSpPr>
            <a:spLocks noChangeArrowheads="1"/>
          </p:cNvSpPr>
          <p:nvPr/>
        </p:nvSpPr>
        <p:spPr bwMode="auto">
          <a:xfrm>
            <a:off x="2098675" y="855664"/>
            <a:ext cx="7994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660066"/>
                </a:solidFill>
                <a:latin typeface="+mj-lt"/>
                <a:cs typeface="Times New Roman" panose="02020603050405020304" pitchFamily="18" charset="0"/>
              </a:rPr>
              <a:t>Chất</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mới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ra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đời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tác</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động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trở</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lại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lượng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của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sự</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vật</a:t>
            </a:r>
            <a:endParaRPr kumimoji="1" lang="en-US" altLang="en-US" sz="2400" b="1" dirty="0">
              <a:solidFill>
                <a:srgbClr val="660066"/>
              </a:solidFill>
              <a:latin typeface="+mj-lt"/>
              <a:cs typeface="Times New Roman" panose="02020603050405020304" pitchFamily="18" charset="0"/>
            </a:endParaRPr>
          </a:p>
        </p:txBody>
      </p:sp>
      <p:sp>
        <p:nvSpPr>
          <p:cNvPr id="306187" name="Rectangle 2"/>
          <p:cNvSpPr>
            <a:spLocks noChangeArrowheads="1"/>
          </p:cNvSpPr>
          <p:nvPr/>
        </p:nvSpPr>
        <p:spPr bwMode="auto">
          <a:xfrm>
            <a:off x="1442924" y="3573389"/>
            <a:ext cx="576262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
            </a:pPr>
            <a:r>
              <a:rPr kumimoji="1" lang="en-US" altLang="en-US" sz="2200" dirty="0" err="1">
                <a:solidFill>
                  <a:schemeClr val="bg1"/>
                </a:solidFill>
                <a:latin typeface="+mj-lt"/>
              </a:rPr>
              <a:t>Chất</a:t>
            </a:r>
            <a:r>
              <a:rPr kumimoji="1" lang="en-US" altLang="en-US" sz="2200" dirty="0">
                <a:solidFill>
                  <a:schemeClr val="bg1"/>
                </a:solidFill>
                <a:latin typeface="+mj-lt"/>
              </a:rPr>
              <a:t> </a:t>
            </a:r>
            <a:r>
              <a:rPr kumimoji="1" lang="en-US" altLang="en-US" sz="2200" dirty="0" err="1">
                <a:solidFill>
                  <a:schemeClr val="bg1"/>
                </a:solidFill>
                <a:latin typeface="+mj-lt"/>
              </a:rPr>
              <a:t>mới</a:t>
            </a:r>
            <a:r>
              <a:rPr kumimoji="1" lang="en-US" altLang="en-US" sz="2200" dirty="0">
                <a:solidFill>
                  <a:schemeClr val="bg1"/>
                </a:solidFill>
                <a:latin typeface="+mj-lt"/>
              </a:rPr>
              <a:t> </a:t>
            </a:r>
            <a:r>
              <a:rPr kumimoji="1" lang="en-US" altLang="en-US" sz="2200" dirty="0" err="1">
                <a:solidFill>
                  <a:schemeClr val="bg1"/>
                </a:solidFill>
                <a:latin typeface="+mj-lt"/>
              </a:rPr>
              <a:t>tác</a:t>
            </a:r>
            <a:r>
              <a:rPr kumimoji="1" lang="en-US" altLang="en-US" sz="2200" dirty="0">
                <a:solidFill>
                  <a:schemeClr val="bg1"/>
                </a:solidFill>
                <a:latin typeface="+mj-lt"/>
              </a:rPr>
              <a:t> </a:t>
            </a:r>
            <a:r>
              <a:rPr kumimoji="1" lang="en-US" altLang="en-US" sz="2200" dirty="0" err="1">
                <a:solidFill>
                  <a:schemeClr val="bg1"/>
                </a:solidFill>
                <a:latin typeface="+mj-lt"/>
              </a:rPr>
              <a:t>đông</a:t>
            </a:r>
            <a:r>
              <a:rPr kumimoji="1" lang="en-US" altLang="en-US" sz="2200" dirty="0">
                <a:solidFill>
                  <a:schemeClr val="bg1"/>
                </a:solidFill>
                <a:latin typeface="+mj-lt"/>
              </a:rPr>
              <a:t> </a:t>
            </a:r>
            <a:r>
              <a:rPr kumimoji="1" lang="en-US" altLang="en-US" sz="2200" dirty="0" err="1">
                <a:solidFill>
                  <a:schemeClr val="bg1"/>
                </a:solidFill>
                <a:latin typeface="+mj-lt"/>
              </a:rPr>
              <a:t>tới</a:t>
            </a:r>
            <a:r>
              <a:rPr kumimoji="1" lang="en-US" altLang="en-US" sz="2200" dirty="0">
                <a:solidFill>
                  <a:schemeClr val="bg1"/>
                </a:solidFill>
                <a:latin typeface="+mj-lt"/>
              </a:rPr>
              <a:t> </a:t>
            </a:r>
            <a:r>
              <a:rPr kumimoji="1" lang="en-US" altLang="en-US" sz="2200" dirty="0" err="1">
                <a:solidFill>
                  <a:schemeClr val="bg1"/>
                </a:solidFill>
                <a:latin typeface="+mj-lt"/>
              </a:rPr>
              <a:t>lượng</a:t>
            </a:r>
            <a:r>
              <a:rPr kumimoji="1" lang="en-US" altLang="en-US" sz="2200" dirty="0">
                <a:solidFill>
                  <a:schemeClr val="bg1"/>
                </a:solidFill>
                <a:latin typeface="+mj-lt"/>
              </a:rPr>
              <a:t> </a:t>
            </a:r>
            <a:r>
              <a:rPr kumimoji="1" lang="en-US" altLang="en-US" sz="2200" dirty="0" err="1">
                <a:solidFill>
                  <a:schemeClr val="bg1"/>
                </a:solidFill>
                <a:latin typeface="+mj-lt"/>
              </a:rPr>
              <a:t>của</a:t>
            </a:r>
            <a:r>
              <a:rPr kumimoji="1" lang="en-US" altLang="en-US" sz="2200" dirty="0">
                <a:solidFill>
                  <a:schemeClr val="bg1"/>
                </a:solidFill>
                <a:latin typeface="+mj-lt"/>
              </a:rPr>
              <a:t> </a:t>
            </a:r>
            <a:r>
              <a:rPr kumimoji="1" lang="en-US" altLang="en-US" sz="2200" dirty="0" err="1">
                <a:solidFill>
                  <a:schemeClr val="bg1"/>
                </a:solidFill>
                <a:latin typeface="+mj-lt"/>
              </a:rPr>
              <a:t>sự</a:t>
            </a:r>
            <a:r>
              <a:rPr kumimoji="1" lang="en-US" altLang="en-US" sz="2200" dirty="0">
                <a:solidFill>
                  <a:schemeClr val="bg1"/>
                </a:solidFill>
                <a:latin typeface="+mj-lt"/>
              </a:rPr>
              <a:t> </a:t>
            </a:r>
            <a:r>
              <a:rPr kumimoji="1" lang="en-US" altLang="en-US" sz="2200" dirty="0" err="1">
                <a:solidFill>
                  <a:schemeClr val="bg1"/>
                </a:solidFill>
                <a:latin typeface="+mj-lt"/>
              </a:rPr>
              <a:t>vật</a:t>
            </a:r>
            <a:r>
              <a:rPr kumimoji="1" lang="en-US" altLang="en-US" sz="2200" dirty="0">
                <a:solidFill>
                  <a:schemeClr val="bg1"/>
                </a:solidFill>
                <a:latin typeface="+mj-lt"/>
              </a:rPr>
              <a:t> </a:t>
            </a:r>
            <a:r>
              <a:rPr kumimoji="1" lang="en-US" altLang="en-US" sz="2200" dirty="0" err="1">
                <a:solidFill>
                  <a:schemeClr val="bg1"/>
                </a:solidFill>
                <a:latin typeface="+mj-lt"/>
              </a:rPr>
              <a:t>trên</a:t>
            </a:r>
            <a:r>
              <a:rPr kumimoji="1" lang="en-US" altLang="en-US" sz="2200" dirty="0">
                <a:solidFill>
                  <a:schemeClr val="bg1"/>
                </a:solidFill>
                <a:latin typeface="+mj-lt"/>
              </a:rPr>
              <a:t> </a:t>
            </a:r>
            <a:r>
              <a:rPr kumimoji="1" lang="en-US" altLang="en-US" sz="2200" dirty="0" err="1">
                <a:solidFill>
                  <a:schemeClr val="bg1"/>
                </a:solidFill>
                <a:latin typeface="+mj-lt"/>
              </a:rPr>
              <a:t>nhiều</a:t>
            </a:r>
            <a:r>
              <a:rPr kumimoji="1" lang="en-US" altLang="en-US" sz="2200" dirty="0">
                <a:solidFill>
                  <a:schemeClr val="bg1"/>
                </a:solidFill>
                <a:latin typeface="+mj-lt"/>
              </a:rPr>
              <a:t> </a:t>
            </a:r>
            <a:r>
              <a:rPr kumimoji="1" lang="en-US" altLang="en-US" sz="2200" dirty="0" err="1">
                <a:solidFill>
                  <a:schemeClr val="bg1"/>
                </a:solidFill>
                <a:latin typeface="+mj-lt"/>
              </a:rPr>
              <a:t>phương</a:t>
            </a:r>
            <a:r>
              <a:rPr kumimoji="1" lang="en-US" altLang="en-US" sz="2200" dirty="0">
                <a:solidFill>
                  <a:schemeClr val="bg1"/>
                </a:solidFill>
                <a:latin typeface="+mj-lt"/>
              </a:rPr>
              <a:t> </a:t>
            </a:r>
            <a:r>
              <a:rPr kumimoji="1" lang="en-US" altLang="en-US" sz="2200" dirty="0" err="1">
                <a:solidFill>
                  <a:schemeClr val="bg1"/>
                </a:solidFill>
                <a:latin typeface="+mj-lt"/>
              </a:rPr>
              <a:t>diện</a:t>
            </a:r>
            <a:r>
              <a:rPr kumimoji="1" lang="en-US" altLang="en-US" sz="2200" dirty="0">
                <a:solidFill>
                  <a:schemeClr val="bg1"/>
                </a:solidFill>
                <a:latin typeface="+mj-lt"/>
              </a:rPr>
              <a:t> </a:t>
            </a:r>
            <a:r>
              <a:rPr kumimoji="1" lang="en-US" altLang="en-US" sz="2200" dirty="0" err="1">
                <a:solidFill>
                  <a:schemeClr val="bg1"/>
                </a:solidFill>
                <a:latin typeface="+mj-lt"/>
              </a:rPr>
              <a:t>như</a:t>
            </a:r>
            <a:r>
              <a:rPr kumimoji="1" lang="en-US" altLang="en-US" sz="2200" dirty="0">
                <a:solidFill>
                  <a:schemeClr val="bg1"/>
                </a:solidFill>
                <a:latin typeface="+mj-lt"/>
              </a:rPr>
              <a:t> </a:t>
            </a:r>
            <a:r>
              <a:rPr kumimoji="1" lang="en-US" altLang="en-US" sz="2200" dirty="0" err="1">
                <a:solidFill>
                  <a:schemeClr val="bg1"/>
                </a:solidFill>
                <a:latin typeface="+mj-lt"/>
              </a:rPr>
              <a:t>làm</a:t>
            </a:r>
            <a:r>
              <a:rPr kumimoji="1" lang="en-US" altLang="en-US" sz="2200" dirty="0">
                <a:solidFill>
                  <a:schemeClr val="bg1"/>
                </a:solidFill>
                <a:latin typeface="+mj-lt"/>
              </a:rPr>
              <a:t> </a:t>
            </a:r>
            <a:r>
              <a:rPr kumimoji="1" lang="en-US" altLang="en-US" sz="2200" dirty="0" err="1">
                <a:solidFill>
                  <a:schemeClr val="bg1"/>
                </a:solidFill>
                <a:latin typeface="+mj-lt"/>
              </a:rPr>
              <a:t>thay</a:t>
            </a:r>
            <a:r>
              <a:rPr kumimoji="1" lang="en-US" altLang="en-US" sz="2200" dirty="0">
                <a:solidFill>
                  <a:schemeClr val="bg1"/>
                </a:solidFill>
                <a:latin typeface="+mj-lt"/>
              </a:rPr>
              <a:t> </a:t>
            </a:r>
            <a:r>
              <a:rPr kumimoji="1" lang="en-US" altLang="en-US" sz="2200" dirty="0" err="1">
                <a:solidFill>
                  <a:schemeClr val="bg1"/>
                </a:solidFill>
                <a:latin typeface="+mj-lt"/>
              </a:rPr>
              <a:t>đổi</a:t>
            </a:r>
            <a:r>
              <a:rPr kumimoji="1" lang="en-US" altLang="en-US" sz="2200" dirty="0">
                <a:solidFill>
                  <a:schemeClr val="bg1"/>
                </a:solidFill>
                <a:latin typeface="+mj-lt"/>
              </a:rPr>
              <a:t>: </a:t>
            </a:r>
            <a:endParaRPr lang="en-US" sz="2200" dirty="0">
              <a:solidFill>
                <a:schemeClr val="bg1"/>
              </a:solidFill>
              <a:latin typeface="+mj-lt"/>
            </a:endParaRPr>
          </a:p>
        </p:txBody>
      </p:sp>
      <p:sp>
        <p:nvSpPr>
          <p:cNvPr id="306188" name="Rectangle 3"/>
          <p:cNvSpPr>
            <a:spLocks noChangeArrowheads="1"/>
          </p:cNvSpPr>
          <p:nvPr/>
        </p:nvSpPr>
        <p:spPr bwMode="auto">
          <a:xfrm>
            <a:off x="1727202" y="5584565"/>
            <a:ext cx="55594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solidFill>
                  <a:schemeClr val="bg1"/>
                </a:solidFill>
                <a:latin typeface="+mj-lt"/>
              </a:rPr>
              <a:t>Chất</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a:t>
            </a:r>
            <a:r>
              <a:rPr lang="en-US" altLang="en-US" sz="2400" dirty="0" err="1">
                <a:solidFill>
                  <a:schemeClr val="bg1"/>
                </a:solidFill>
                <a:latin typeface="+mj-lt"/>
              </a:rPr>
              <a:t>đời</a:t>
            </a:r>
            <a:r>
              <a:rPr lang="en-US" altLang="en-US" sz="2400" dirty="0">
                <a:solidFill>
                  <a:schemeClr val="bg1"/>
                </a:solidFill>
                <a:latin typeface="+mj-lt"/>
              </a:rPr>
              <a:t> </a:t>
            </a:r>
            <a:r>
              <a:rPr lang="en-US" altLang="en-US" sz="2400" dirty="0" err="1">
                <a:solidFill>
                  <a:schemeClr val="bg1"/>
                </a:solidFill>
                <a:latin typeface="+mj-lt"/>
              </a:rPr>
              <a:t>lại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hàm</a:t>
            </a:r>
            <a:r>
              <a:rPr lang="en-US" altLang="en-US" sz="2400" dirty="0">
                <a:solidFill>
                  <a:schemeClr val="bg1"/>
                </a:solidFill>
                <a:latin typeface="+mj-lt"/>
              </a:rPr>
              <a:t> </a:t>
            </a:r>
            <a:r>
              <a:rPr lang="en-US" altLang="en-US" sz="2400" dirty="0" err="1">
                <a:solidFill>
                  <a:schemeClr val="bg1"/>
                </a:solidFill>
                <a:latin typeface="+mj-lt"/>
              </a:rPr>
              <a:t>một</a:t>
            </a:r>
            <a:r>
              <a:rPr lang="en-US" altLang="en-US" sz="2400" dirty="0">
                <a:solidFill>
                  <a:schemeClr val="bg1"/>
                </a:solidFill>
                <a:latin typeface="+mj-lt"/>
              </a:rPr>
              <a:t> </a:t>
            </a:r>
            <a:r>
              <a:rPr lang="en-US" altLang="en-US" sz="2400" dirty="0" err="1">
                <a:solidFill>
                  <a:schemeClr val="bg1"/>
                </a:solidFill>
                <a:latin typeface="+mj-lt"/>
              </a:rPr>
              <a:t>lượng</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tương</a:t>
            </a:r>
            <a:r>
              <a:rPr lang="en-US" altLang="en-US" sz="2400" dirty="0">
                <a:solidFill>
                  <a:schemeClr val="bg1"/>
                </a:solidFill>
                <a:latin typeface="+mj-lt"/>
              </a:rPr>
              <a:t> </a:t>
            </a:r>
            <a:r>
              <a:rPr lang="en-US" altLang="en-US" sz="2400" dirty="0" err="1">
                <a:solidFill>
                  <a:schemeClr val="bg1"/>
                </a:solidFill>
                <a:latin typeface="+mj-lt"/>
              </a:rPr>
              <a:t>ứng</a:t>
            </a:r>
            <a:r>
              <a:rPr lang="en-US" altLang="en-US" sz="2400" dirty="0">
                <a:solidFill>
                  <a:schemeClr val="bg1"/>
                </a:solidFill>
                <a:latin typeface="+mj-lt"/>
              </a:rPr>
              <a:t>.</a:t>
            </a:r>
          </a:p>
        </p:txBody>
      </p:sp>
      <p:sp>
        <p:nvSpPr>
          <p:cNvPr id="306189" name="Rectangle 4"/>
          <p:cNvSpPr>
            <a:spLocks noChangeArrowheads="1"/>
          </p:cNvSpPr>
          <p:nvPr/>
        </p:nvSpPr>
        <p:spPr bwMode="auto">
          <a:xfrm>
            <a:off x="8502650" y="2864448"/>
            <a:ext cx="1524790" cy="461665"/>
          </a:xfrm>
          <a:prstGeom prst="rect">
            <a:avLst/>
          </a:prstGeom>
          <a:solidFill>
            <a:srgbClr val="0000CC"/>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Kết</a:t>
            </a:r>
            <a:r>
              <a:rPr kumimoji="1" lang="en-US" altLang="en-US" sz="2400" b="1" dirty="0">
                <a:solidFill>
                  <a:schemeClr val="bg1"/>
                </a:solidFill>
                <a:latin typeface="+mj-lt"/>
              </a:rPr>
              <a:t> </a:t>
            </a:r>
            <a:r>
              <a:rPr kumimoji="1" lang="en-US" altLang="en-US" sz="2400" b="1" dirty="0" err="1">
                <a:solidFill>
                  <a:schemeClr val="bg1"/>
                </a:solidFill>
                <a:latin typeface="+mj-lt"/>
              </a:rPr>
              <a:t>cấu</a:t>
            </a:r>
            <a:endParaRPr lang="en-US" sz="2400" b="1" dirty="0">
              <a:solidFill>
                <a:schemeClr val="bg1"/>
              </a:solidFill>
              <a:latin typeface="+mj-lt"/>
            </a:endParaRPr>
          </a:p>
        </p:txBody>
      </p:sp>
      <p:sp>
        <p:nvSpPr>
          <p:cNvPr id="306190" name="Rectangle 5"/>
          <p:cNvSpPr>
            <a:spLocks noChangeArrowheads="1"/>
          </p:cNvSpPr>
          <p:nvPr/>
        </p:nvSpPr>
        <p:spPr bwMode="auto">
          <a:xfrm>
            <a:off x="8502650" y="3646488"/>
            <a:ext cx="1521570" cy="523220"/>
          </a:xfrm>
          <a:prstGeom prst="rect">
            <a:avLst/>
          </a:prstGeom>
          <a:solidFill>
            <a:srgbClr val="D60093"/>
          </a:solidFill>
          <a:ln w="9525">
            <a:solidFill>
              <a:srgbClr val="3333CC"/>
            </a:solidFill>
            <a:miter lim="800000"/>
            <a:headEnd/>
            <a:tailEnd/>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800" b="1" dirty="0" err="1">
                <a:solidFill>
                  <a:schemeClr val="bg1"/>
                </a:solidFill>
                <a:latin typeface="+mj-lt"/>
              </a:rPr>
              <a:t>Quy</a:t>
            </a:r>
            <a:r>
              <a:rPr kumimoji="1" lang="en-US" altLang="en-US" sz="2800" b="1" dirty="0">
                <a:solidFill>
                  <a:schemeClr val="bg1"/>
                </a:solidFill>
                <a:latin typeface="+mj-lt"/>
              </a:rPr>
              <a:t> </a:t>
            </a:r>
            <a:r>
              <a:rPr kumimoji="1" lang="en-US" altLang="en-US" sz="2800" b="1" dirty="0" err="1">
                <a:solidFill>
                  <a:schemeClr val="bg1"/>
                </a:solidFill>
                <a:latin typeface="+mj-lt"/>
              </a:rPr>
              <a:t>mô</a:t>
            </a:r>
            <a:endParaRPr lang="en-US" sz="2800" b="1" dirty="0">
              <a:solidFill>
                <a:schemeClr val="bg1"/>
              </a:solidFill>
              <a:latin typeface="+mj-lt"/>
            </a:endParaRPr>
          </a:p>
        </p:txBody>
      </p:sp>
      <p:sp>
        <p:nvSpPr>
          <p:cNvPr id="306191" name="Rectangle 6"/>
          <p:cNvSpPr>
            <a:spLocks noChangeArrowheads="1"/>
          </p:cNvSpPr>
          <p:nvPr/>
        </p:nvSpPr>
        <p:spPr bwMode="auto">
          <a:xfrm>
            <a:off x="8502650" y="4456113"/>
            <a:ext cx="1521569" cy="461665"/>
          </a:xfrm>
          <a:prstGeom prst="rect">
            <a:avLst/>
          </a:prstGeom>
          <a:solidFill>
            <a:srgbClr val="008000"/>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Trình</a:t>
            </a:r>
            <a:r>
              <a:rPr kumimoji="1" lang="en-US" altLang="en-US" sz="2400" b="1" dirty="0">
                <a:solidFill>
                  <a:schemeClr val="bg1"/>
                </a:solidFill>
                <a:latin typeface="+mj-lt"/>
              </a:rPr>
              <a:t> </a:t>
            </a:r>
            <a:r>
              <a:rPr kumimoji="1" lang="en-US" altLang="en-US" sz="2400" b="1" dirty="0" err="1">
                <a:solidFill>
                  <a:schemeClr val="bg1"/>
                </a:solidFill>
                <a:latin typeface="+mj-lt"/>
              </a:rPr>
              <a:t>độ</a:t>
            </a:r>
            <a:endParaRPr lang="en-US" sz="2400" b="1" dirty="0">
              <a:solidFill>
                <a:schemeClr val="bg1"/>
              </a:solidFill>
              <a:latin typeface="+mj-lt"/>
            </a:endParaRPr>
          </a:p>
        </p:txBody>
      </p:sp>
      <p:cxnSp>
        <p:nvCxnSpPr>
          <p:cNvPr id="9" name="Straight Arrow Connector 8"/>
          <p:cNvCxnSpPr>
            <a:endCxn id="306189" idx="1"/>
          </p:cNvCxnSpPr>
          <p:nvPr/>
        </p:nvCxnSpPr>
        <p:spPr>
          <a:xfrm flipV="1">
            <a:off x="7348539" y="3095281"/>
            <a:ext cx="1154111" cy="82035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306191" idx="1"/>
          </p:cNvCxnSpPr>
          <p:nvPr/>
        </p:nvCxnSpPr>
        <p:spPr>
          <a:xfrm>
            <a:off x="7348539" y="3915640"/>
            <a:ext cx="1154111" cy="77130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endCxn id="306190" idx="1"/>
          </p:cNvCxnSpPr>
          <p:nvPr/>
        </p:nvCxnSpPr>
        <p:spPr>
          <a:xfrm flipV="1">
            <a:off x="7348539" y="3908098"/>
            <a:ext cx="1154111" cy="754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79229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fade">
                                      <p:cBhvr>
                                        <p:cTn id="14" dur="1000"/>
                                        <p:tgtEl>
                                          <p:spTgt spid="40"/>
                                        </p:tgtEl>
                                      </p:cBhvr>
                                    </p:animEffect>
                                    <p:anim calcmode="lin" valueType="num">
                                      <p:cBhvr>
                                        <p:cTn id="15" dur="1000" fill="hold"/>
                                        <p:tgtEl>
                                          <p:spTgt spid="40"/>
                                        </p:tgtEl>
                                        <p:attrNameLst>
                                          <p:attrName>ppt_x</p:attrName>
                                        </p:attrNameLst>
                                      </p:cBhvr>
                                      <p:tavLst>
                                        <p:tav tm="0">
                                          <p:val>
                                            <p:strVal val="#ppt_x"/>
                                          </p:val>
                                        </p:tav>
                                        <p:tav tm="100000">
                                          <p:val>
                                            <p:strVal val="#ppt_x"/>
                                          </p:val>
                                        </p:tav>
                                      </p:tavLst>
                                    </p:anim>
                                    <p:anim calcmode="lin" valueType="num">
                                      <p:cBhvr>
                                        <p:cTn id="16"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06183"/>
                                        </p:tgtEl>
                                        <p:attrNameLst>
                                          <p:attrName>style.visibility</p:attrName>
                                        </p:attrNameLst>
                                      </p:cBhvr>
                                      <p:to>
                                        <p:strVal val="visible"/>
                                      </p:to>
                                    </p:set>
                                    <p:animEffect transition="in" filter="fade">
                                      <p:cBhvr>
                                        <p:cTn id="21" dur="1000"/>
                                        <p:tgtEl>
                                          <p:spTgt spid="306183"/>
                                        </p:tgtEl>
                                      </p:cBhvr>
                                    </p:animEffect>
                                    <p:anim calcmode="lin" valueType="num">
                                      <p:cBhvr>
                                        <p:cTn id="22" dur="1000" fill="hold"/>
                                        <p:tgtEl>
                                          <p:spTgt spid="306183"/>
                                        </p:tgtEl>
                                        <p:attrNameLst>
                                          <p:attrName>ppt_x</p:attrName>
                                        </p:attrNameLst>
                                      </p:cBhvr>
                                      <p:tavLst>
                                        <p:tav tm="0">
                                          <p:val>
                                            <p:strVal val="#ppt_x"/>
                                          </p:val>
                                        </p:tav>
                                        <p:tav tm="100000">
                                          <p:val>
                                            <p:strVal val="#ppt_x"/>
                                          </p:val>
                                        </p:tav>
                                      </p:tavLst>
                                    </p:anim>
                                    <p:anim calcmode="lin" valueType="num">
                                      <p:cBhvr>
                                        <p:cTn id="23" dur="1000" fill="hold"/>
                                        <p:tgtEl>
                                          <p:spTgt spid="30618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1" fill="hold" grpId="0" nodeType="clickEffect">
                                  <p:stCondLst>
                                    <p:cond delay="0"/>
                                  </p:stCondLst>
                                  <p:childTnLst>
                                    <p:set>
                                      <p:cBhvr>
                                        <p:cTn id="27" dur="1" fill="hold">
                                          <p:stCondLst>
                                            <p:cond delay="0"/>
                                          </p:stCondLst>
                                        </p:cTn>
                                        <p:tgtEl>
                                          <p:spTgt spid="306178"/>
                                        </p:tgtEl>
                                        <p:attrNameLst>
                                          <p:attrName>style.visibility</p:attrName>
                                        </p:attrNameLst>
                                      </p:cBhvr>
                                      <p:to>
                                        <p:strVal val="visible"/>
                                      </p:to>
                                    </p:set>
                                    <p:anim calcmode="lin" valueType="num">
                                      <p:cBhvr additive="base">
                                        <p:cTn id="28" dur="500" fill="hold"/>
                                        <p:tgtEl>
                                          <p:spTgt spid="306178"/>
                                        </p:tgtEl>
                                        <p:attrNameLst>
                                          <p:attrName>ppt_x</p:attrName>
                                        </p:attrNameLst>
                                      </p:cBhvr>
                                      <p:tavLst>
                                        <p:tav tm="0">
                                          <p:val>
                                            <p:strVal val="#ppt_x"/>
                                          </p:val>
                                        </p:tav>
                                        <p:tav tm="100000">
                                          <p:val>
                                            <p:strVal val="#ppt_x"/>
                                          </p:val>
                                        </p:tav>
                                      </p:tavLst>
                                    </p:anim>
                                    <p:anim calcmode="lin" valueType="num">
                                      <p:cBhvr additive="base">
                                        <p:cTn id="29" dur="500" fill="hold"/>
                                        <p:tgtEl>
                                          <p:spTgt spid="306178"/>
                                        </p:tgtEl>
                                        <p:attrNameLst>
                                          <p:attrName>ppt_y</p:attrName>
                                        </p:attrNameLst>
                                      </p:cBhvr>
                                      <p:tavLst>
                                        <p:tav tm="0">
                                          <p:val>
                                            <p:strVal val="0-#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306187"/>
                                        </p:tgtEl>
                                        <p:attrNameLst>
                                          <p:attrName>style.visibility</p:attrName>
                                        </p:attrNameLst>
                                      </p:cBhvr>
                                      <p:to>
                                        <p:strVal val="visible"/>
                                      </p:to>
                                    </p:set>
                                    <p:animEffect transition="in" filter="fade">
                                      <p:cBhvr>
                                        <p:cTn id="34" dur="1000"/>
                                        <p:tgtEl>
                                          <p:spTgt spid="306187"/>
                                        </p:tgtEl>
                                      </p:cBhvr>
                                    </p:animEffect>
                                    <p:anim calcmode="lin" valueType="num">
                                      <p:cBhvr>
                                        <p:cTn id="35" dur="1000" fill="hold"/>
                                        <p:tgtEl>
                                          <p:spTgt spid="306187"/>
                                        </p:tgtEl>
                                        <p:attrNameLst>
                                          <p:attrName>ppt_x</p:attrName>
                                        </p:attrNameLst>
                                      </p:cBhvr>
                                      <p:tavLst>
                                        <p:tav tm="0">
                                          <p:val>
                                            <p:strVal val="#ppt_x"/>
                                          </p:val>
                                        </p:tav>
                                        <p:tav tm="100000">
                                          <p:val>
                                            <p:strVal val="#ppt_x"/>
                                          </p:val>
                                        </p:tav>
                                      </p:tavLst>
                                    </p:anim>
                                    <p:anim calcmode="lin" valueType="num">
                                      <p:cBhvr>
                                        <p:cTn id="36" dur="1000" fill="hold"/>
                                        <p:tgtEl>
                                          <p:spTgt spid="306187"/>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306198"/>
                                        </p:tgtEl>
                                        <p:attrNameLst>
                                          <p:attrName>style.visibility</p:attrName>
                                        </p:attrNameLst>
                                      </p:cBhvr>
                                      <p:to>
                                        <p:strVal val="visible"/>
                                      </p:to>
                                    </p:set>
                                    <p:animEffect transition="in" filter="fade">
                                      <p:cBhvr>
                                        <p:cTn id="39" dur="1000"/>
                                        <p:tgtEl>
                                          <p:spTgt spid="306198"/>
                                        </p:tgtEl>
                                      </p:cBhvr>
                                    </p:animEffect>
                                    <p:anim calcmode="lin" valueType="num">
                                      <p:cBhvr>
                                        <p:cTn id="40" dur="1000" fill="hold"/>
                                        <p:tgtEl>
                                          <p:spTgt spid="306198"/>
                                        </p:tgtEl>
                                        <p:attrNameLst>
                                          <p:attrName>ppt_x</p:attrName>
                                        </p:attrNameLst>
                                      </p:cBhvr>
                                      <p:tavLst>
                                        <p:tav tm="0">
                                          <p:val>
                                            <p:strVal val="#ppt_x"/>
                                          </p:val>
                                        </p:tav>
                                        <p:tav tm="100000">
                                          <p:val>
                                            <p:strVal val="#ppt_x"/>
                                          </p:val>
                                        </p:tav>
                                      </p:tavLst>
                                    </p:anim>
                                    <p:anim calcmode="lin" valueType="num">
                                      <p:cBhvr>
                                        <p:cTn id="41" dur="1000" fill="hold"/>
                                        <p:tgtEl>
                                          <p:spTgt spid="306198"/>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1000"/>
                                        <p:tgtEl>
                                          <p:spTgt spid="9"/>
                                        </p:tgtEl>
                                      </p:cBhvr>
                                    </p:animEffect>
                                    <p:anim calcmode="lin" valueType="num">
                                      <p:cBhvr>
                                        <p:cTn id="47" dur="1000" fill="hold"/>
                                        <p:tgtEl>
                                          <p:spTgt spid="9"/>
                                        </p:tgtEl>
                                        <p:attrNameLst>
                                          <p:attrName>ppt_x</p:attrName>
                                        </p:attrNameLst>
                                      </p:cBhvr>
                                      <p:tavLst>
                                        <p:tav tm="0">
                                          <p:val>
                                            <p:strVal val="#ppt_x"/>
                                          </p:val>
                                        </p:tav>
                                        <p:tav tm="100000">
                                          <p:val>
                                            <p:strVal val="#ppt_x"/>
                                          </p:val>
                                        </p:tav>
                                      </p:tavLst>
                                    </p:anim>
                                    <p:anim calcmode="lin" valueType="num">
                                      <p:cBhvr>
                                        <p:cTn id="4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306189"/>
                                        </p:tgtEl>
                                        <p:attrNameLst>
                                          <p:attrName>style.visibility</p:attrName>
                                        </p:attrNameLst>
                                      </p:cBhvr>
                                      <p:to>
                                        <p:strVal val="visible"/>
                                      </p:to>
                                    </p:set>
                                    <p:animEffect transition="in" filter="fade">
                                      <p:cBhvr>
                                        <p:cTn id="53" dur="1000"/>
                                        <p:tgtEl>
                                          <p:spTgt spid="306189"/>
                                        </p:tgtEl>
                                      </p:cBhvr>
                                    </p:animEffect>
                                    <p:anim calcmode="lin" valueType="num">
                                      <p:cBhvr>
                                        <p:cTn id="54" dur="1000" fill="hold"/>
                                        <p:tgtEl>
                                          <p:spTgt spid="306189"/>
                                        </p:tgtEl>
                                        <p:attrNameLst>
                                          <p:attrName>ppt_x</p:attrName>
                                        </p:attrNameLst>
                                      </p:cBhvr>
                                      <p:tavLst>
                                        <p:tav tm="0">
                                          <p:val>
                                            <p:strVal val="#ppt_x"/>
                                          </p:val>
                                        </p:tav>
                                        <p:tav tm="100000">
                                          <p:val>
                                            <p:strVal val="#ppt_x"/>
                                          </p:val>
                                        </p:tav>
                                      </p:tavLst>
                                    </p:anim>
                                    <p:anim calcmode="lin" valueType="num">
                                      <p:cBhvr>
                                        <p:cTn id="55" dur="1000" fill="hold"/>
                                        <p:tgtEl>
                                          <p:spTgt spid="306189"/>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nodeType="click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fade">
                                      <p:cBhvr>
                                        <p:cTn id="60" dur="1000"/>
                                        <p:tgtEl>
                                          <p:spTgt spid="13"/>
                                        </p:tgtEl>
                                      </p:cBhvr>
                                    </p:animEffect>
                                    <p:anim calcmode="lin" valueType="num">
                                      <p:cBhvr>
                                        <p:cTn id="61" dur="1000" fill="hold"/>
                                        <p:tgtEl>
                                          <p:spTgt spid="13"/>
                                        </p:tgtEl>
                                        <p:attrNameLst>
                                          <p:attrName>ppt_x</p:attrName>
                                        </p:attrNameLst>
                                      </p:cBhvr>
                                      <p:tavLst>
                                        <p:tav tm="0">
                                          <p:val>
                                            <p:strVal val="#ppt_x"/>
                                          </p:val>
                                        </p:tav>
                                        <p:tav tm="100000">
                                          <p:val>
                                            <p:strVal val="#ppt_x"/>
                                          </p:val>
                                        </p:tav>
                                      </p:tavLst>
                                    </p:anim>
                                    <p:anim calcmode="lin" valueType="num">
                                      <p:cBhvr>
                                        <p:cTn id="6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306190"/>
                                        </p:tgtEl>
                                        <p:attrNameLst>
                                          <p:attrName>style.visibility</p:attrName>
                                        </p:attrNameLst>
                                      </p:cBhvr>
                                      <p:to>
                                        <p:strVal val="visible"/>
                                      </p:to>
                                    </p:set>
                                    <p:animEffect transition="in" filter="fade">
                                      <p:cBhvr>
                                        <p:cTn id="67" dur="1000"/>
                                        <p:tgtEl>
                                          <p:spTgt spid="306190"/>
                                        </p:tgtEl>
                                      </p:cBhvr>
                                    </p:animEffect>
                                    <p:anim calcmode="lin" valueType="num">
                                      <p:cBhvr>
                                        <p:cTn id="68" dur="1000" fill="hold"/>
                                        <p:tgtEl>
                                          <p:spTgt spid="306190"/>
                                        </p:tgtEl>
                                        <p:attrNameLst>
                                          <p:attrName>ppt_x</p:attrName>
                                        </p:attrNameLst>
                                      </p:cBhvr>
                                      <p:tavLst>
                                        <p:tav tm="0">
                                          <p:val>
                                            <p:strVal val="#ppt_x"/>
                                          </p:val>
                                        </p:tav>
                                        <p:tav tm="100000">
                                          <p:val>
                                            <p:strVal val="#ppt_x"/>
                                          </p:val>
                                        </p:tav>
                                      </p:tavLst>
                                    </p:anim>
                                    <p:anim calcmode="lin" valueType="num">
                                      <p:cBhvr>
                                        <p:cTn id="69" dur="1000" fill="hold"/>
                                        <p:tgtEl>
                                          <p:spTgt spid="306190"/>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nodeType="clickEffect">
                                  <p:stCondLst>
                                    <p:cond delay="0"/>
                                  </p:stCondLst>
                                  <p:childTnLst>
                                    <p:set>
                                      <p:cBhvr>
                                        <p:cTn id="73" dur="1" fill="hold">
                                          <p:stCondLst>
                                            <p:cond delay="0"/>
                                          </p:stCondLst>
                                        </p:cTn>
                                        <p:tgtEl>
                                          <p:spTgt spid="11"/>
                                        </p:tgtEl>
                                        <p:attrNameLst>
                                          <p:attrName>style.visibility</p:attrName>
                                        </p:attrNameLst>
                                      </p:cBhvr>
                                      <p:to>
                                        <p:strVal val="visible"/>
                                      </p:to>
                                    </p:set>
                                    <p:animEffect transition="in" filter="fade">
                                      <p:cBhvr>
                                        <p:cTn id="74" dur="1000"/>
                                        <p:tgtEl>
                                          <p:spTgt spid="11"/>
                                        </p:tgtEl>
                                      </p:cBhvr>
                                    </p:animEffect>
                                    <p:anim calcmode="lin" valueType="num">
                                      <p:cBhvr>
                                        <p:cTn id="75" dur="1000" fill="hold"/>
                                        <p:tgtEl>
                                          <p:spTgt spid="11"/>
                                        </p:tgtEl>
                                        <p:attrNameLst>
                                          <p:attrName>ppt_x</p:attrName>
                                        </p:attrNameLst>
                                      </p:cBhvr>
                                      <p:tavLst>
                                        <p:tav tm="0">
                                          <p:val>
                                            <p:strVal val="#ppt_x"/>
                                          </p:val>
                                        </p:tav>
                                        <p:tav tm="100000">
                                          <p:val>
                                            <p:strVal val="#ppt_x"/>
                                          </p:val>
                                        </p:tav>
                                      </p:tavLst>
                                    </p:anim>
                                    <p:anim calcmode="lin" valueType="num">
                                      <p:cBhvr>
                                        <p:cTn id="7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306191"/>
                                        </p:tgtEl>
                                        <p:attrNameLst>
                                          <p:attrName>style.visibility</p:attrName>
                                        </p:attrNameLst>
                                      </p:cBhvr>
                                      <p:to>
                                        <p:strVal val="visible"/>
                                      </p:to>
                                    </p:set>
                                    <p:animEffect transition="in" filter="fade">
                                      <p:cBhvr>
                                        <p:cTn id="81" dur="1000"/>
                                        <p:tgtEl>
                                          <p:spTgt spid="306191"/>
                                        </p:tgtEl>
                                      </p:cBhvr>
                                    </p:animEffect>
                                    <p:anim calcmode="lin" valueType="num">
                                      <p:cBhvr>
                                        <p:cTn id="82" dur="1000" fill="hold"/>
                                        <p:tgtEl>
                                          <p:spTgt spid="306191"/>
                                        </p:tgtEl>
                                        <p:attrNameLst>
                                          <p:attrName>ppt_x</p:attrName>
                                        </p:attrNameLst>
                                      </p:cBhvr>
                                      <p:tavLst>
                                        <p:tav tm="0">
                                          <p:val>
                                            <p:strVal val="#ppt_x"/>
                                          </p:val>
                                        </p:tav>
                                        <p:tav tm="100000">
                                          <p:val>
                                            <p:strVal val="#ppt_x"/>
                                          </p:val>
                                        </p:tav>
                                      </p:tavLst>
                                    </p:anim>
                                    <p:anim calcmode="lin" valueType="num">
                                      <p:cBhvr>
                                        <p:cTn id="83" dur="1000" fill="hold"/>
                                        <p:tgtEl>
                                          <p:spTgt spid="306191"/>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7" presetClass="entr" presetSubtype="0" fill="hold" grpId="0" nodeType="clickEffect">
                                  <p:stCondLst>
                                    <p:cond delay="0"/>
                                  </p:stCondLst>
                                  <p:childTnLst>
                                    <p:set>
                                      <p:cBhvr>
                                        <p:cTn id="87" dur="1" fill="hold">
                                          <p:stCondLst>
                                            <p:cond delay="0"/>
                                          </p:stCondLst>
                                        </p:cTn>
                                        <p:tgtEl>
                                          <p:spTgt spid="306179"/>
                                        </p:tgtEl>
                                        <p:attrNameLst>
                                          <p:attrName>style.visibility</p:attrName>
                                        </p:attrNameLst>
                                      </p:cBhvr>
                                      <p:to>
                                        <p:strVal val="visible"/>
                                      </p:to>
                                    </p:set>
                                    <p:animEffect transition="in" filter="fade">
                                      <p:cBhvr>
                                        <p:cTn id="88" dur="1000"/>
                                        <p:tgtEl>
                                          <p:spTgt spid="306179"/>
                                        </p:tgtEl>
                                      </p:cBhvr>
                                    </p:animEffect>
                                    <p:anim calcmode="lin" valueType="num">
                                      <p:cBhvr>
                                        <p:cTn id="89" dur="1000" fill="hold"/>
                                        <p:tgtEl>
                                          <p:spTgt spid="306179"/>
                                        </p:tgtEl>
                                        <p:attrNameLst>
                                          <p:attrName>ppt_x</p:attrName>
                                        </p:attrNameLst>
                                      </p:cBhvr>
                                      <p:tavLst>
                                        <p:tav tm="0">
                                          <p:val>
                                            <p:strVal val="#ppt_x"/>
                                          </p:val>
                                        </p:tav>
                                        <p:tav tm="100000">
                                          <p:val>
                                            <p:strVal val="#ppt_x"/>
                                          </p:val>
                                        </p:tav>
                                      </p:tavLst>
                                    </p:anim>
                                    <p:anim calcmode="lin" valueType="num">
                                      <p:cBhvr>
                                        <p:cTn id="90" dur="1000" fill="hold"/>
                                        <p:tgtEl>
                                          <p:spTgt spid="306179"/>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306196"/>
                                        </p:tgtEl>
                                        <p:attrNameLst>
                                          <p:attrName>style.visibility</p:attrName>
                                        </p:attrNameLst>
                                      </p:cBhvr>
                                      <p:to>
                                        <p:strVal val="visible"/>
                                      </p:to>
                                    </p:set>
                                    <p:animEffect transition="in" filter="fade">
                                      <p:cBhvr>
                                        <p:cTn id="95" dur="1000"/>
                                        <p:tgtEl>
                                          <p:spTgt spid="306196"/>
                                        </p:tgtEl>
                                      </p:cBhvr>
                                    </p:animEffect>
                                    <p:anim calcmode="lin" valueType="num">
                                      <p:cBhvr>
                                        <p:cTn id="96" dur="1000" fill="hold"/>
                                        <p:tgtEl>
                                          <p:spTgt spid="306196"/>
                                        </p:tgtEl>
                                        <p:attrNameLst>
                                          <p:attrName>ppt_x</p:attrName>
                                        </p:attrNameLst>
                                      </p:cBhvr>
                                      <p:tavLst>
                                        <p:tav tm="0">
                                          <p:val>
                                            <p:strVal val="#ppt_x"/>
                                          </p:val>
                                        </p:tav>
                                        <p:tav tm="100000">
                                          <p:val>
                                            <p:strVal val="#ppt_x"/>
                                          </p:val>
                                        </p:tav>
                                      </p:tavLst>
                                    </p:anim>
                                    <p:anim calcmode="lin" valueType="num">
                                      <p:cBhvr>
                                        <p:cTn id="97" dur="1000" fill="hold"/>
                                        <p:tgtEl>
                                          <p:spTgt spid="306196"/>
                                        </p:tgtEl>
                                        <p:attrNameLst>
                                          <p:attrName>ppt_y</p:attrName>
                                        </p:attrNameLst>
                                      </p:cBhvr>
                                      <p:tavLst>
                                        <p:tav tm="0">
                                          <p:val>
                                            <p:strVal val="#ppt_y+.1"/>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306188"/>
                                        </p:tgtEl>
                                        <p:attrNameLst>
                                          <p:attrName>style.visibility</p:attrName>
                                        </p:attrNameLst>
                                      </p:cBhvr>
                                      <p:to>
                                        <p:strVal val="visible"/>
                                      </p:to>
                                    </p:set>
                                    <p:animEffect transition="in" filter="fade">
                                      <p:cBhvr>
                                        <p:cTn id="100" dur="1000"/>
                                        <p:tgtEl>
                                          <p:spTgt spid="306188"/>
                                        </p:tgtEl>
                                      </p:cBhvr>
                                    </p:animEffect>
                                    <p:anim calcmode="lin" valueType="num">
                                      <p:cBhvr>
                                        <p:cTn id="101" dur="1000" fill="hold"/>
                                        <p:tgtEl>
                                          <p:spTgt spid="306188"/>
                                        </p:tgtEl>
                                        <p:attrNameLst>
                                          <p:attrName>ppt_x</p:attrName>
                                        </p:attrNameLst>
                                      </p:cBhvr>
                                      <p:tavLst>
                                        <p:tav tm="0">
                                          <p:val>
                                            <p:strVal val="#ppt_x"/>
                                          </p:val>
                                        </p:tav>
                                        <p:tav tm="100000">
                                          <p:val>
                                            <p:strVal val="#ppt_x"/>
                                          </p:val>
                                        </p:tav>
                                      </p:tavLst>
                                    </p:anim>
                                    <p:anim calcmode="lin" valueType="num">
                                      <p:cBhvr>
                                        <p:cTn id="102" dur="1000" fill="hold"/>
                                        <p:tgtEl>
                                          <p:spTgt spid="30618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animBg="1"/>
      <p:bldP spid="306179" grpId="0" animBg="1"/>
      <p:bldP spid="306198" grpId="0" animBg="1"/>
      <p:bldP spid="306196" grpId="0" animBg="1"/>
      <p:bldP spid="306183" grpId="0" animBg="1"/>
      <p:bldP spid="39" grpId="0" animBg="1"/>
      <p:bldP spid="40" grpId="0"/>
      <p:bldP spid="306187" grpId="0"/>
      <p:bldP spid="306188" grpId="0"/>
      <p:bldP spid="306189" grpId="0" animBg="1"/>
      <p:bldP spid="306190" grpId="0" animBg="1"/>
      <p:bldP spid="306191"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919289" y="260350"/>
            <a:ext cx="8137525" cy="1200150"/>
          </a:xfrm>
          <a:prstGeom prst="rect">
            <a:avLst/>
          </a:prstGeom>
        </p:spPr>
        <p:txBody>
          <a:bodyPr>
            <a:spAutoFit/>
          </a:bodyPr>
          <a:lstStyle/>
          <a:p>
            <a:pPr marL="342900" indent="-342900" algn="ctr">
              <a:spcBef>
                <a:spcPct val="20000"/>
              </a:spcBef>
              <a:buClr>
                <a:srgbClr val="996666"/>
              </a:buClr>
              <a:buSzPct val="80000"/>
              <a:defRPr/>
            </a:pPr>
            <a:r>
              <a:rPr lang="en-US" altLang="en-US" sz="2400" b="1" kern="0" dirty="0" err="1">
                <a:solidFill>
                  <a:srgbClr val="C00000"/>
                </a:solidFill>
                <a:latin typeface="Arial"/>
                <a:cs typeface="Arial"/>
              </a:rPr>
              <a:t>Các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câu</a:t>
            </a:r>
            <a:r>
              <a:rPr lang="en-US" altLang="en-US" sz="2400" b="1" kern="0" dirty="0">
                <a:solidFill>
                  <a:srgbClr val="C00000"/>
                </a:solidFill>
                <a:latin typeface="Arial"/>
                <a:cs typeface="Arial"/>
              </a:rPr>
              <a:t> ca </a:t>
            </a:r>
            <a:r>
              <a:rPr lang="en-US" altLang="en-US" sz="2400" b="1" kern="0" dirty="0" err="1">
                <a:solidFill>
                  <a:srgbClr val="C00000"/>
                </a:solidFill>
                <a:latin typeface="Arial"/>
                <a:cs typeface="Arial"/>
              </a:rPr>
              <a:t>dao</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tục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ngữ</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biểu</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thị</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quy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luật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chuyển</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hóa</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từ</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lượng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thành</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chất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và</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ngược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lại</a:t>
            </a:r>
            <a:r>
              <a:rPr lang="en-US" altLang="en-US" sz="2400" b="1" kern="0" dirty="0">
                <a:solidFill>
                  <a:srgbClr val="C00000"/>
                </a:solidFill>
                <a:latin typeface="Arial"/>
                <a:cs typeface="Arial"/>
              </a:rPr>
              <a:t>?</a:t>
            </a:r>
          </a:p>
        </p:txBody>
      </p:sp>
      <p:sp>
        <p:nvSpPr>
          <p:cNvPr id="5" name="Rectangle 4"/>
          <p:cNvSpPr txBox="1">
            <a:spLocks noChangeArrowheads="1"/>
          </p:cNvSpPr>
          <p:nvPr/>
        </p:nvSpPr>
        <p:spPr bwMode="auto">
          <a:xfrm>
            <a:off x="1990725" y="1874839"/>
            <a:ext cx="8001000" cy="443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Arial" pitchFamily="34" charset="0"/>
                <a:cs typeface="Arial" pitchFamily="34" charset="0"/>
              </a:defRPr>
            </a:lvl2pPr>
            <a:lvl3pPr algn="l" rtl="0" eaLnBrk="0" fontAlgn="base" hangingPunct="0">
              <a:spcBef>
                <a:spcPct val="0"/>
              </a:spcBef>
              <a:spcAft>
                <a:spcPct val="0"/>
              </a:spcAft>
              <a:defRPr sz="4200">
                <a:solidFill>
                  <a:schemeClr val="tx2"/>
                </a:solidFill>
                <a:latin typeface="Arial" pitchFamily="34" charset="0"/>
                <a:cs typeface="Arial" pitchFamily="34" charset="0"/>
              </a:defRPr>
            </a:lvl3pPr>
            <a:lvl4pPr algn="l" rtl="0" eaLnBrk="0" fontAlgn="base" hangingPunct="0">
              <a:spcBef>
                <a:spcPct val="0"/>
              </a:spcBef>
              <a:spcAft>
                <a:spcPct val="0"/>
              </a:spcAft>
              <a:defRPr sz="4200">
                <a:solidFill>
                  <a:schemeClr val="tx2"/>
                </a:solidFill>
                <a:latin typeface="Arial" pitchFamily="34" charset="0"/>
                <a:cs typeface="Arial" pitchFamily="34" charset="0"/>
              </a:defRPr>
            </a:lvl4pPr>
            <a:lvl5pPr algn="l" rtl="0" eaLnBrk="0" fontAlgn="base" hangingPunct="0">
              <a:spcBef>
                <a:spcPct val="0"/>
              </a:spcBef>
              <a:spcAft>
                <a:spcPct val="0"/>
              </a:spcAft>
              <a:defRPr sz="4200">
                <a:solidFill>
                  <a:schemeClr val="tx2"/>
                </a:solidFill>
                <a:latin typeface="Arial" pitchFamily="34" charset="0"/>
                <a:cs typeface="Arial" pitchFamily="34" charset="0"/>
              </a:defRPr>
            </a:lvl5pPr>
            <a:lvl6pPr marL="457200" algn="l" rtl="0" fontAlgn="base">
              <a:spcBef>
                <a:spcPct val="0"/>
              </a:spcBef>
              <a:spcAft>
                <a:spcPct val="0"/>
              </a:spcAft>
              <a:defRPr sz="4200">
                <a:solidFill>
                  <a:schemeClr val="tx2"/>
                </a:solidFill>
                <a:latin typeface="Arial" pitchFamily="34" charset="0"/>
                <a:cs typeface="Arial" pitchFamily="34" charset="0"/>
              </a:defRPr>
            </a:lvl6pPr>
            <a:lvl7pPr marL="914400" algn="l" rtl="0" fontAlgn="base">
              <a:spcBef>
                <a:spcPct val="0"/>
              </a:spcBef>
              <a:spcAft>
                <a:spcPct val="0"/>
              </a:spcAft>
              <a:defRPr sz="4200">
                <a:solidFill>
                  <a:schemeClr val="tx2"/>
                </a:solidFill>
                <a:latin typeface="Arial" pitchFamily="34" charset="0"/>
                <a:cs typeface="Arial" pitchFamily="34" charset="0"/>
              </a:defRPr>
            </a:lvl7pPr>
            <a:lvl8pPr marL="1371600" algn="l" rtl="0" fontAlgn="base">
              <a:spcBef>
                <a:spcPct val="0"/>
              </a:spcBef>
              <a:spcAft>
                <a:spcPct val="0"/>
              </a:spcAft>
              <a:defRPr sz="4200">
                <a:solidFill>
                  <a:schemeClr val="tx2"/>
                </a:solidFill>
                <a:latin typeface="Arial" pitchFamily="34" charset="0"/>
                <a:cs typeface="Arial" pitchFamily="34" charset="0"/>
              </a:defRPr>
            </a:lvl8pPr>
            <a:lvl9pPr marL="1828800" algn="l" rtl="0" fontAlgn="base">
              <a:spcBef>
                <a:spcPct val="0"/>
              </a:spcBef>
              <a:spcAft>
                <a:spcPct val="0"/>
              </a:spcAft>
              <a:defRPr sz="4200">
                <a:solidFill>
                  <a:schemeClr val="tx2"/>
                </a:solidFill>
                <a:latin typeface="Arial" pitchFamily="34" charset="0"/>
                <a:cs typeface="Arial" pitchFamily="34" charset="0"/>
              </a:defRPr>
            </a:lvl9pPr>
          </a:lstStyle>
          <a:p>
            <a:pPr marL="800100" indent="-800100" eaLnBrk="1" hangingPunct="1">
              <a:defRPr/>
            </a:pPr>
            <a:r>
              <a:rPr lang="en-US" altLang="en-US" sz="3200" kern="0" dirty="0">
                <a:solidFill>
                  <a:srgbClr val="FFFFFF"/>
                </a:solidFill>
              </a:rPr>
              <a:t>       </a:t>
            </a:r>
            <a:r>
              <a:rPr lang="en-US" altLang="en-US" sz="2800" kern="0" dirty="0">
                <a:solidFill>
                  <a:srgbClr val="006600"/>
                </a:solidFill>
              </a:rPr>
              <a:t>1.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công</a:t>
            </a:r>
            <a:r>
              <a:rPr lang="en-US" altLang="en-US" sz="2800" kern="0" dirty="0">
                <a:solidFill>
                  <a:srgbClr val="006600"/>
                </a:solidFill>
              </a:rPr>
              <a:t> </a:t>
            </a:r>
            <a:r>
              <a:rPr lang="en-US" altLang="en-US" sz="2800" kern="0" dirty="0" err="1">
                <a:solidFill>
                  <a:srgbClr val="006600"/>
                </a:solidFill>
              </a:rPr>
              <a:t>mài</a:t>
            </a:r>
            <a:r>
              <a:rPr lang="en-US" altLang="en-US" sz="2800" kern="0" dirty="0">
                <a:solidFill>
                  <a:srgbClr val="006600"/>
                </a:solidFill>
              </a:rPr>
              <a:t> </a:t>
            </a:r>
            <a:r>
              <a:rPr lang="en-US" altLang="en-US" sz="2800" kern="0" dirty="0" err="1">
                <a:solidFill>
                  <a:srgbClr val="006600"/>
                </a:solidFill>
              </a:rPr>
              <a:t>sắt</a:t>
            </a:r>
            <a:r>
              <a:rPr lang="en-US" altLang="en-US" sz="2800" kern="0" dirty="0">
                <a:solidFill>
                  <a:srgbClr val="006600"/>
                </a:solidFill>
              </a:rPr>
              <a:t>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ngày</a:t>
            </a:r>
            <a:r>
              <a:rPr lang="en-US" altLang="en-US" sz="2800" kern="0" dirty="0">
                <a:solidFill>
                  <a:srgbClr val="006600"/>
                </a:solidFill>
              </a:rPr>
              <a:t> </a:t>
            </a:r>
            <a:r>
              <a:rPr lang="en-US" altLang="en-US" sz="2800" kern="0" dirty="0" err="1">
                <a:solidFill>
                  <a:srgbClr val="006600"/>
                </a:solidFill>
              </a:rPr>
              <a:t>nên</a:t>
            </a:r>
            <a:r>
              <a:rPr lang="en-US" altLang="en-US" sz="2800" kern="0" dirty="0">
                <a:solidFill>
                  <a:srgbClr val="006600"/>
                </a:solidFill>
              </a:rPr>
              <a:t> </a:t>
            </a:r>
            <a:r>
              <a:rPr lang="en-US" altLang="en-US" sz="2800" kern="0" dirty="0" err="1">
                <a:solidFill>
                  <a:srgbClr val="006600"/>
                </a:solidFill>
              </a:rPr>
              <a:t>kim</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2. </a:t>
            </a:r>
            <a:r>
              <a:rPr lang="en-US" altLang="en-US" sz="2800" kern="0" dirty="0" err="1">
                <a:solidFill>
                  <a:srgbClr val="006600"/>
                </a:solidFill>
              </a:rPr>
              <a:t>Nước</a:t>
            </a:r>
            <a:r>
              <a:rPr lang="en-US" altLang="en-US" sz="2800" kern="0" dirty="0">
                <a:solidFill>
                  <a:srgbClr val="006600"/>
                </a:solidFill>
              </a:rPr>
              <a:t> </a:t>
            </a:r>
            <a:r>
              <a:rPr lang="en-US" altLang="en-US" sz="2800" kern="0" dirty="0" err="1">
                <a:solidFill>
                  <a:srgbClr val="006600"/>
                </a:solidFill>
              </a:rPr>
              <a:t>chảy</a:t>
            </a:r>
            <a:r>
              <a:rPr lang="en-US" altLang="en-US" sz="2800" kern="0" dirty="0">
                <a:solidFill>
                  <a:srgbClr val="006600"/>
                </a:solidFill>
              </a:rPr>
              <a:t> </a:t>
            </a:r>
            <a:r>
              <a:rPr lang="en-US" altLang="en-US" sz="2800" kern="0" dirty="0" err="1">
                <a:solidFill>
                  <a:srgbClr val="006600"/>
                </a:solidFill>
              </a:rPr>
              <a:t>đá</a:t>
            </a:r>
            <a:r>
              <a:rPr lang="en-US" altLang="en-US" sz="2800" kern="0" dirty="0">
                <a:solidFill>
                  <a:srgbClr val="006600"/>
                </a:solidFill>
              </a:rPr>
              <a:t> </a:t>
            </a:r>
            <a:r>
              <a:rPr lang="en-US" altLang="en-US" sz="2800" kern="0" dirty="0" err="1">
                <a:solidFill>
                  <a:srgbClr val="006600"/>
                </a:solidFill>
              </a:rPr>
              <a:t>mòn</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3. </a:t>
            </a:r>
            <a:r>
              <a:rPr lang="en-US" altLang="en-US" sz="2800" kern="0" dirty="0" err="1">
                <a:solidFill>
                  <a:srgbClr val="006600"/>
                </a:solidFill>
              </a:rPr>
              <a:t>Năng</a:t>
            </a:r>
            <a:r>
              <a:rPr lang="en-US" altLang="en-US" sz="2800" kern="0" dirty="0">
                <a:solidFill>
                  <a:srgbClr val="006600"/>
                </a:solidFill>
              </a:rPr>
              <a:t> </a:t>
            </a:r>
            <a:r>
              <a:rPr lang="en-US" altLang="en-US" sz="2800" kern="0" dirty="0" err="1">
                <a:solidFill>
                  <a:srgbClr val="006600"/>
                </a:solidFill>
              </a:rPr>
              <a:t>nhặt</a:t>
            </a:r>
            <a:r>
              <a:rPr lang="en-US" altLang="en-US" sz="2800" kern="0" dirty="0">
                <a:solidFill>
                  <a:srgbClr val="006600"/>
                </a:solidFill>
              </a:rPr>
              <a:t> </a:t>
            </a:r>
            <a:r>
              <a:rPr lang="en-US" altLang="en-US" sz="2800" kern="0" dirty="0" err="1">
                <a:solidFill>
                  <a:srgbClr val="006600"/>
                </a:solidFill>
              </a:rPr>
              <a:t>chặt</a:t>
            </a:r>
            <a:r>
              <a:rPr lang="en-US" altLang="en-US" sz="2800" kern="0" dirty="0">
                <a:solidFill>
                  <a:srgbClr val="006600"/>
                </a:solidFill>
              </a:rPr>
              <a:t> </a:t>
            </a:r>
            <a:r>
              <a:rPr lang="en-US" altLang="en-US" sz="2800" kern="0" dirty="0" err="1">
                <a:solidFill>
                  <a:srgbClr val="006600"/>
                </a:solidFill>
              </a:rPr>
              <a:t>bị</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4. </a:t>
            </a:r>
            <a:r>
              <a:rPr lang="en-US" altLang="en-US" sz="2800" kern="0" dirty="0" err="1">
                <a:solidFill>
                  <a:srgbClr val="006600"/>
                </a:solidFill>
              </a:rPr>
              <a:t>Tích</a:t>
            </a:r>
            <a:r>
              <a:rPr lang="en-US" altLang="en-US" sz="2800" kern="0" dirty="0">
                <a:solidFill>
                  <a:srgbClr val="006600"/>
                </a:solidFill>
              </a:rPr>
              <a:t> </a:t>
            </a:r>
            <a:r>
              <a:rPr lang="en-US" altLang="en-US" sz="2800" kern="0" dirty="0" err="1">
                <a:solidFill>
                  <a:srgbClr val="006600"/>
                </a:solidFill>
              </a:rPr>
              <a:t>tiểu</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đại</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5. </a:t>
            </a:r>
            <a:r>
              <a:rPr lang="en-US" altLang="en-US" sz="2800" kern="0" dirty="0" err="1">
                <a:solidFill>
                  <a:srgbClr val="006600"/>
                </a:solidFill>
              </a:rPr>
              <a:t>Góp</a:t>
            </a:r>
            <a:r>
              <a:rPr lang="en-US" altLang="en-US" sz="2800" kern="0" dirty="0">
                <a:solidFill>
                  <a:srgbClr val="006600"/>
                </a:solidFill>
              </a:rPr>
              <a:t> </a:t>
            </a:r>
            <a:r>
              <a:rPr lang="en-US" altLang="en-US" sz="2800" kern="0" dirty="0" err="1">
                <a:solidFill>
                  <a:srgbClr val="006600"/>
                </a:solidFill>
              </a:rPr>
              <a:t>gió</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bão</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6. </a:t>
            </a:r>
            <a:r>
              <a:rPr lang="en-US" altLang="en-US" sz="2800" kern="0" dirty="0" err="1">
                <a:solidFill>
                  <a:srgbClr val="006600"/>
                </a:solidFill>
              </a:rPr>
              <a:t>Qúa</a:t>
            </a:r>
            <a:r>
              <a:rPr lang="en-US" altLang="en-US" sz="2800" kern="0" dirty="0">
                <a:solidFill>
                  <a:srgbClr val="006600"/>
                </a:solidFill>
              </a:rPr>
              <a:t> </a:t>
            </a:r>
            <a:r>
              <a:rPr lang="en-US" altLang="en-US" sz="2800" kern="0" dirty="0" err="1">
                <a:solidFill>
                  <a:srgbClr val="006600"/>
                </a:solidFill>
              </a:rPr>
              <a:t>mù</a:t>
            </a:r>
            <a:r>
              <a:rPr lang="en-US" altLang="en-US" sz="2800" kern="0" dirty="0">
                <a:solidFill>
                  <a:srgbClr val="006600"/>
                </a:solidFill>
              </a:rPr>
              <a:t> </a:t>
            </a:r>
            <a:r>
              <a:rPr lang="en-US" altLang="en-US" sz="2800" kern="0" dirty="0" err="1">
                <a:solidFill>
                  <a:srgbClr val="006600"/>
                </a:solidFill>
              </a:rPr>
              <a:t>ra</a:t>
            </a:r>
            <a:r>
              <a:rPr lang="en-US" altLang="en-US" sz="2800" kern="0" dirty="0">
                <a:solidFill>
                  <a:srgbClr val="006600"/>
                </a:solidFill>
              </a:rPr>
              <a:t> </a:t>
            </a:r>
            <a:r>
              <a:rPr lang="en-US" altLang="en-US" sz="2800" kern="0" dirty="0" err="1">
                <a:solidFill>
                  <a:srgbClr val="006600"/>
                </a:solidFill>
              </a:rPr>
              <a:t>mưa</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7. </a:t>
            </a:r>
            <a:r>
              <a:rPr lang="en-US" altLang="en-US" sz="2800" kern="0" dirty="0" err="1">
                <a:solidFill>
                  <a:srgbClr val="006600"/>
                </a:solidFill>
              </a:rPr>
              <a:t>Kiến</a:t>
            </a:r>
            <a:r>
              <a:rPr lang="en-US" altLang="en-US" sz="2800" kern="0" dirty="0">
                <a:solidFill>
                  <a:srgbClr val="006600"/>
                </a:solidFill>
              </a:rPr>
              <a:t> </a:t>
            </a:r>
            <a:r>
              <a:rPr lang="en-US" altLang="en-US" sz="2800" kern="0" dirty="0" err="1">
                <a:solidFill>
                  <a:srgbClr val="006600"/>
                </a:solidFill>
              </a:rPr>
              <a:t>tha</a:t>
            </a:r>
            <a:r>
              <a:rPr lang="en-US" altLang="en-US" sz="2800" kern="0" dirty="0">
                <a:solidFill>
                  <a:srgbClr val="006600"/>
                </a:solidFill>
              </a:rPr>
              <a:t> </a:t>
            </a:r>
            <a:r>
              <a:rPr lang="en-US" altLang="en-US" sz="2800" kern="0" dirty="0" err="1">
                <a:solidFill>
                  <a:srgbClr val="006600"/>
                </a:solidFill>
              </a:rPr>
              <a:t>lâu</a:t>
            </a:r>
            <a:r>
              <a:rPr lang="en-US" altLang="en-US" sz="2800" kern="0" dirty="0">
                <a:solidFill>
                  <a:srgbClr val="006600"/>
                </a:solidFill>
              </a:rPr>
              <a:t> </a:t>
            </a:r>
            <a:r>
              <a:rPr lang="en-US" altLang="en-US" sz="2800" kern="0" dirty="0" err="1">
                <a:solidFill>
                  <a:srgbClr val="006600"/>
                </a:solidFill>
              </a:rPr>
              <a:t>cũng</a:t>
            </a:r>
            <a:r>
              <a:rPr lang="en-US" altLang="en-US" sz="2800" kern="0" dirty="0">
                <a:solidFill>
                  <a:srgbClr val="006600"/>
                </a:solidFill>
              </a:rPr>
              <a:t> </a:t>
            </a:r>
            <a:r>
              <a:rPr lang="en-US" altLang="en-US" sz="2800" kern="0" dirty="0" err="1">
                <a:solidFill>
                  <a:srgbClr val="006600"/>
                </a:solidFill>
              </a:rPr>
              <a:t>đầy</a:t>
            </a:r>
            <a:r>
              <a:rPr lang="en-US" altLang="en-US" sz="2800" kern="0" dirty="0">
                <a:solidFill>
                  <a:srgbClr val="006600"/>
                </a:solidFill>
              </a:rPr>
              <a:t> </a:t>
            </a:r>
            <a:r>
              <a:rPr lang="en-US" altLang="en-US" sz="2800" kern="0" dirty="0" err="1">
                <a:solidFill>
                  <a:srgbClr val="006600"/>
                </a:solidFill>
              </a:rPr>
              <a:t>tổ</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a:t>
            </a:r>
          </a:p>
        </p:txBody>
      </p:sp>
    </p:spTree>
    <p:extLst>
      <p:ext uri="{BB962C8B-B14F-4D97-AF65-F5344CB8AC3E}">
        <p14:creationId xmlns:p14="http://schemas.microsoft.com/office/powerpoint/2010/main" val="238959282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1000">
                                          <p:stCondLst>
                                            <p:cond delay="0"/>
                                          </p:stCondLst>
                                        </p:cTn>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8226" name="Google Shape;644;p71"/>
          <p:cNvCxnSpPr>
            <a:cxnSpLocks noChangeShapeType="1"/>
          </p:cNvCxnSpPr>
          <p:nvPr/>
        </p:nvCxnSpPr>
        <p:spPr bwMode="auto">
          <a:xfrm>
            <a:off x="6092826" y="1136651"/>
            <a:ext cx="3175" cy="4873625"/>
          </a:xfrm>
          <a:prstGeom prst="straightConnector1">
            <a:avLst/>
          </a:prstGeom>
          <a:noFill/>
          <a:ln w="76200">
            <a:solidFill>
              <a:srgbClr val="3333FF"/>
            </a:solidFill>
            <a:round/>
            <a:headEnd/>
            <a:tailEnd/>
          </a:ln>
          <a:extLst>
            <a:ext uri="{909E8E84-426E-40DD-AFC4-6F175D3DCCD1}">
              <a14:hiddenFill xmlns:a14="http://schemas.microsoft.com/office/drawing/2010/main">
                <a:noFill/>
              </a14:hiddenFill>
            </a:ext>
          </a:extLst>
        </p:spPr>
      </p:cxnSp>
      <p:grpSp>
        <p:nvGrpSpPr>
          <p:cNvPr id="308227" name="Google Shape;645;p71"/>
          <p:cNvGrpSpPr>
            <a:grpSpLocks/>
          </p:cNvGrpSpPr>
          <p:nvPr/>
        </p:nvGrpSpPr>
        <p:grpSpPr bwMode="auto">
          <a:xfrm>
            <a:off x="1066800" y="1268414"/>
            <a:ext cx="5119689" cy="1076325"/>
            <a:chOff x="643049" y="401775"/>
            <a:chExt cx="4018210" cy="832842"/>
          </a:xfrm>
        </p:grpSpPr>
        <p:sp>
          <p:nvSpPr>
            <p:cNvPr id="646" name="Google Shape;646;p71"/>
            <p:cNvSpPr/>
            <p:nvPr/>
          </p:nvSpPr>
          <p:spPr>
            <a:xfrm>
              <a:off x="4515221" y="745722"/>
              <a:ext cx="146038" cy="14494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52" name="Google Shape;647;p71"/>
            <p:cNvGrpSpPr>
              <a:grpSpLocks/>
            </p:cNvGrpSpPr>
            <p:nvPr/>
          </p:nvGrpSpPr>
          <p:grpSpPr bwMode="auto">
            <a:xfrm>
              <a:off x="643049" y="401775"/>
              <a:ext cx="3470296" cy="832842"/>
              <a:chOff x="628424" y="2089488"/>
              <a:chExt cx="3470296" cy="832842"/>
            </a:xfrm>
          </p:grpSpPr>
          <p:sp>
            <p:nvSpPr>
              <p:cNvPr id="648" name="Google Shape;648;p71"/>
              <p:cNvSpPr/>
              <p:nvPr/>
            </p:nvSpPr>
            <p:spPr>
              <a:xfrm>
                <a:off x="628424" y="2089488"/>
                <a:ext cx="832849"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01</a:t>
                </a:r>
                <a:endParaRPr sz="2700" b="1" kern="0" dirty="0">
                  <a:solidFill>
                    <a:srgbClr val="FFFFFF"/>
                  </a:solidFill>
                  <a:latin typeface="Roboto Slab"/>
                  <a:ea typeface="Roboto Slab"/>
                  <a:cs typeface="Roboto Slab"/>
                  <a:sym typeface="Roboto Slab"/>
                </a:endParaRPr>
              </a:p>
            </p:txBody>
          </p:sp>
          <p:grpSp>
            <p:nvGrpSpPr>
              <p:cNvPr id="308254" name="Google Shape;649;p71"/>
              <p:cNvGrpSpPr>
                <a:grpSpLocks/>
              </p:cNvGrpSpPr>
              <p:nvPr/>
            </p:nvGrpSpPr>
            <p:grpSpPr bwMode="auto">
              <a:xfrm>
                <a:off x="1461267" y="2089488"/>
                <a:ext cx="2637453" cy="832842"/>
                <a:chOff x="1841175" y="1870375"/>
                <a:chExt cx="2221200" cy="701400"/>
              </a:xfrm>
            </p:grpSpPr>
            <p:sp>
              <p:nvSpPr>
                <p:cNvPr id="650" name="Google Shape;650;p71"/>
                <p:cNvSpPr/>
                <p:nvPr/>
              </p:nvSpPr>
              <p:spPr>
                <a:xfrm>
                  <a:off x="1841180" y="1870375"/>
                  <a:ext cx="2113959"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51" name="Google Shape;651;p71"/>
                <p:cNvSpPr/>
                <p:nvPr/>
              </p:nvSpPr>
              <p:spPr>
                <a:xfrm rot="-8100000">
                  <a:off x="3868360" y="2140705"/>
                  <a:ext cx="161384" cy="160739"/>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53" name="Google Shape;653;p71"/>
              <p:cNvSpPr txBox="1"/>
              <p:nvPr/>
            </p:nvSpPr>
            <p:spPr>
              <a:xfrm>
                <a:off x="1522002" y="2089488"/>
                <a:ext cx="2299011" cy="718602"/>
              </a:xfrm>
              <a:prstGeom prst="rect">
                <a:avLst/>
              </a:prstGeom>
              <a:noFill/>
              <a:ln>
                <a:noFill/>
              </a:ln>
            </p:spPr>
            <p:txBody>
              <a:bodyPr spcFirstLastPara="1" lIns="91425" tIns="91425" rIns="91425" bIns="91425" anchor="ctr"/>
              <a:lstStyle/>
              <a:p>
                <a:pPr>
                  <a:buClr>
                    <a:srgbClr val="000000"/>
                  </a:buClr>
                  <a:defRPr/>
                </a:pPr>
                <a:endParaRPr lang="en-US" dirty="0">
                  <a:solidFill>
                    <a:schemeClr val="bg1"/>
                  </a:solidFill>
                </a:endParaRPr>
              </a:p>
              <a:p>
                <a:pPr algn="ctr">
                  <a:buClr>
                    <a:srgbClr val="000000"/>
                  </a:buClr>
                  <a:defRPr/>
                </a:pPr>
                <a:r>
                  <a:rPr lang="en-US" sz="2000" dirty="0" err="1">
                    <a:solidFill>
                      <a:srgbClr val="0000CC"/>
                    </a:solidFill>
                  </a:rPr>
                  <a:t>Coi</a:t>
                </a:r>
                <a:r>
                  <a:rPr lang="en-US" sz="2000" dirty="0">
                    <a:solidFill>
                      <a:srgbClr val="0000CC"/>
                    </a:solidFill>
                  </a:rPr>
                  <a:t> </a:t>
                </a:r>
                <a:r>
                  <a:rPr lang="en-US" sz="2000" dirty="0" err="1">
                    <a:solidFill>
                      <a:srgbClr val="0000CC"/>
                    </a:solidFill>
                  </a:rPr>
                  <a:t>trọng</a:t>
                </a:r>
                <a:r>
                  <a:rPr lang="en-US" sz="2000" dirty="0">
                    <a:solidFill>
                      <a:srgbClr val="0000CC"/>
                    </a:solidFill>
                  </a:rPr>
                  <a:t> </a:t>
                </a:r>
                <a:r>
                  <a:rPr lang="en-US" sz="2000" dirty="0" err="1">
                    <a:solidFill>
                      <a:srgbClr val="0000CC"/>
                    </a:solidFill>
                  </a:rPr>
                  <a:t>cả</a:t>
                </a:r>
                <a:r>
                  <a:rPr lang="en-US" sz="2000" dirty="0">
                    <a:solidFill>
                      <a:srgbClr val="0000CC"/>
                    </a:solidFill>
                  </a:rPr>
                  <a:t> </a:t>
                </a:r>
                <a:r>
                  <a:rPr lang="en-US" sz="2000" dirty="0" err="1">
                    <a:solidFill>
                      <a:srgbClr val="0000CC"/>
                    </a:solidFill>
                  </a:rPr>
                  <a:t>chất</a:t>
                </a:r>
                <a:r>
                  <a:rPr lang="en-US" sz="2000" dirty="0">
                    <a:solidFill>
                      <a:srgbClr val="0000CC"/>
                    </a:solidFill>
                  </a:rPr>
                  <a:t> </a:t>
                </a:r>
                <a:r>
                  <a:rPr lang="en-US" sz="2000" dirty="0" err="1">
                    <a:solidFill>
                      <a:srgbClr val="0000CC"/>
                    </a:solidFill>
                  </a:rPr>
                  <a:t>và</a:t>
                </a:r>
                <a:r>
                  <a:rPr lang="en-US" sz="2000" dirty="0">
                    <a:solidFill>
                      <a:srgbClr val="0000CC"/>
                    </a:solidFill>
                  </a:rPr>
                  <a:t> </a:t>
                </a:r>
                <a:r>
                  <a:rPr lang="en-US" sz="2000" dirty="0" err="1">
                    <a:solidFill>
                      <a:srgbClr val="0000CC"/>
                    </a:solidFill>
                  </a:rPr>
                  <a:t>lượng</a:t>
                </a:r>
                <a:endParaRPr lang="en-US" sz="2000" dirty="0">
                  <a:solidFill>
                    <a:srgbClr val="0000CC"/>
                  </a:solidFill>
                </a:endParaRPr>
              </a:p>
              <a:p>
                <a:pPr>
                  <a:buClr>
                    <a:srgbClr val="000000"/>
                  </a:buClr>
                  <a:buFont typeface="Arial"/>
                  <a:buNone/>
                  <a:defRPr/>
                </a:pPr>
                <a:endParaRPr b="1" kern="0" dirty="0">
                  <a:solidFill>
                    <a:srgbClr val="CC4125"/>
                  </a:solidFill>
                  <a:latin typeface="Roboto Slab"/>
                  <a:ea typeface="Roboto Slab"/>
                  <a:cs typeface="Roboto Slab"/>
                  <a:sym typeface="Roboto Slab"/>
                </a:endParaRPr>
              </a:p>
            </p:txBody>
          </p:sp>
        </p:grpSp>
      </p:grpSp>
      <p:grpSp>
        <p:nvGrpSpPr>
          <p:cNvPr id="308228" name="Google Shape;655;p71"/>
          <p:cNvGrpSpPr>
            <a:grpSpLocks/>
          </p:cNvGrpSpPr>
          <p:nvPr/>
        </p:nvGrpSpPr>
        <p:grpSpPr bwMode="auto">
          <a:xfrm>
            <a:off x="6022974" y="2259013"/>
            <a:ext cx="5102224" cy="1250950"/>
            <a:chOff x="4498950" y="1747839"/>
            <a:chExt cx="3839641" cy="856344"/>
          </a:xfrm>
        </p:grpSpPr>
        <p:sp>
          <p:nvSpPr>
            <p:cNvPr id="656" name="Google Shape;656;p71"/>
            <p:cNvSpPr/>
            <p:nvPr/>
          </p:nvSpPr>
          <p:spPr>
            <a:xfrm>
              <a:off x="4498950" y="2118414"/>
              <a:ext cx="145774" cy="14670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7" name="Google Shape;657;p71"/>
            <p:cNvGrpSpPr>
              <a:grpSpLocks/>
            </p:cNvGrpSpPr>
            <p:nvPr/>
          </p:nvGrpSpPr>
          <p:grpSpPr bwMode="auto">
            <a:xfrm>
              <a:off x="4919286" y="1747839"/>
              <a:ext cx="3419305" cy="856344"/>
              <a:chOff x="3869373" y="2062002"/>
              <a:chExt cx="3419305" cy="856344"/>
            </a:xfrm>
          </p:grpSpPr>
          <p:sp>
            <p:nvSpPr>
              <p:cNvPr id="658" name="Google Shape;658;p71"/>
              <p:cNvSpPr/>
              <p:nvPr/>
            </p:nvSpPr>
            <p:spPr>
              <a:xfrm>
                <a:off x="6456925" y="2062002"/>
                <a:ext cx="831753" cy="85634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02</a:t>
                </a:r>
                <a:endParaRPr sz="2700" b="1" kern="0" dirty="0">
                  <a:solidFill>
                    <a:srgbClr val="FFFFFF"/>
                  </a:solidFill>
                  <a:latin typeface="Roboto Slab"/>
                  <a:ea typeface="Roboto Slab"/>
                  <a:cs typeface="Roboto Slab"/>
                  <a:sym typeface="Roboto Slab"/>
                </a:endParaRPr>
              </a:p>
            </p:txBody>
          </p:sp>
          <p:sp>
            <p:nvSpPr>
              <p:cNvPr id="661" name="Google Shape;661;p71"/>
              <p:cNvSpPr/>
              <p:nvPr/>
            </p:nvSpPr>
            <p:spPr>
              <a:xfrm rot="2700000">
                <a:off x="3869815" y="2410401"/>
                <a:ext cx="190178" cy="191062"/>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64" name="Google Shape;664;p71"/>
            <p:cNvSpPr txBox="1"/>
            <p:nvPr/>
          </p:nvSpPr>
          <p:spPr>
            <a:xfrm>
              <a:off x="5036755" y="1757619"/>
              <a:ext cx="2470083" cy="846564"/>
            </a:xfrm>
            <a:prstGeom prst="rect">
              <a:avLst/>
            </a:prstGeom>
            <a:solidFill>
              <a:schemeClr val="bg1"/>
            </a:solidFill>
            <a:ln>
              <a:solidFill>
                <a:srgbClr val="0000CC"/>
              </a:solidFill>
            </a:ln>
          </p:spPr>
          <p:txBody>
            <a:bodyPr spcFirstLastPara="1" lIns="91425" tIns="91425" rIns="91425" bIns="91425" anchor="ctr"/>
            <a:lstStyle/>
            <a:p>
              <a:pPr>
                <a:buClr>
                  <a:srgbClr val="000000"/>
                </a:buClr>
                <a:defRPr/>
              </a:pPr>
              <a:endParaRPr lang="en-US" sz="1400" dirty="0">
                <a:solidFill>
                  <a:schemeClr val="bg1"/>
                </a:solidFill>
              </a:endParaRPr>
            </a:p>
            <a:p>
              <a:pPr algn="ctr">
                <a:buClr>
                  <a:srgbClr val="000000"/>
                </a:buClr>
                <a:defRPr/>
              </a:pPr>
              <a:r>
                <a:rPr lang="en-US" sz="2000" dirty="0" err="1">
                  <a:solidFill>
                    <a:srgbClr val="996633"/>
                  </a:solidFill>
                </a:rPr>
                <a:t>Tích</a:t>
              </a:r>
              <a:r>
                <a:rPr lang="en-US" sz="2000" dirty="0">
                  <a:solidFill>
                    <a:srgbClr val="996633"/>
                  </a:solidFill>
                </a:rPr>
                <a:t> </a:t>
              </a:r>
              <a:r>
                <a:rPr lang="en-US" sz="2000" dirty="0" err="1">
                  <a:solidFill>
                    <a:srgbClr val="996633"/>
                  </a:solidFill>
                </a:rPr>
                <a:t>lũy</a:t>
              </a:r>
              <a:r>
                <a:rPr lang="en-US" sz="2000" dirty="0">
                  <a:solidFill>
                    <a:srgbClr val="996633"/>
                  </a:solidFill>
                </a:rPr>
                <a:t> </a:t>
              </a:r>
              <a:r>
                <a:rPr lang="en-US" sz="2000" dirty="0" err="1">
                  <a:solidFill>
                    <a:srgbClr val="996633"/>
                  </a:solidFill>
                </a:rPr>
                <a:t>lượng</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Phát</a:t>
              </a:r>
              <a:r>
                <a:rPr lang="en-US" sz="2000" dirty="0">
                  <a:solidFill>
                    <a:srgbClr val="996633"/>
                  </a:solidFill>
                </a:rPr>
                <a:t> </a:t>
              </a:r>
              <a:r>
                <a:rPr lang="en-US" sz="2000" dirty="0" err="1">
                  <a:solidFill>
                    <a:srgbClr val="996633"/>
                  </a:solidFill>
                </a:rPr>
                <a:t>huy</a:t>
              </a:r>
              <a:r>
                <a:rPr lang="en-US" sz="2000" dirty="0">
                  <a:solidFill>
                    <a:srgbClr val="996633"/>
                  </a:solidFill>
                </a:rPr>
                <a:t> </a:t>
              </a:r>
              <a:r>
                <a:rPr lang="en-US" sz="2000" dirty="0" err="1">
                  <a:solidFill>
                    <a:srgbClr val="996633"/>
                  </a:solidFill>
                </a:rPr>
                <a:t>tác</a:t>
              </a:r>
              <a:r>
                <a:rPr lang="en-US" sz="2000" dirty="0">
                  <a:solidFill>
                    <a:srgbClr val="996633"/>
                  </a:solidFill>
                </a:rPr>
                <a:t> </a:t>
              </a:r>
              <a:r>
                <a:rPr lang="en-US" sz="2000" dirty="0" err="1">
                  <a:solidFill>
                    <a:srgbClr val="996633"/>
                  </a:solidFill>
                </a:rPr>
                <a:t>động</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mới</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lượng</a:t>
              </a:r>
              <a:endParaRPr lang="en-US" sz="2000" dirty="0">
                <a:solidFill>
                  <a:srgbClr val="996633"/>
                </a:solidFill>
              </a:endParaRPr>
            </a:p>
            <a:p>
              <a:pPr>
                <a:buClr>
                  <a:srgbClr val="000000"/>
                </a:buClr>
                <a:buFont typeface="Arial"/>
                <a:buNone/>
                <a:defRPr/>
              </a:pPr>
              <a:endParaRPr lang="en-GB" sz="2000" kern="0" dirty="0" err="1">
                <a:solidFill>
                  <a:srgbClr val="CC4125"/>
                </a:solidFill>
                <a:latin typeface="Roboto Slab"/>
                <a:ea typeface="Roboto Slab"/>
                <a:cs typeface="Roboto Slab"/>
                <a:sym typeface="Roboto Slab"/>
              </a:endParaRPr>
            </a:p>
          </p:txBody>
        </p:sp>
      </p:grpSp>
      <p:grpSp>
        <p:nvGrpSpPr>
          <p:cNvPr id="308229" name="Google Shape;666;p71"/>
          <p:cNvGrpSpPr>
            <a:grpSpLocks/>
          </p:cNvGrpSpPr>
          <p:nvPr/>
        </p:nvGrpSpPr>
        <p:grpSpPr bwMode="auto">
          <a:xfrm>
            <a:off x="1066800" y="3322638"/>
            <a:ext cx="5102225" cy="1109662"/>
            <a:chOff x="643049" y="401775"/>
            <a:chExt cx="4002001" cy="837627"/>
          </a:xfrm>
        </p:grpSpPr>
        <p:sp>
          <p:nvSpPr>
            <p:cNvPr id="667" name="Google Shape;667;p71"/>
            <p:cNvSpPr/>
            <p:nvPr/>
          </p:nvSpPr>
          <p:spPr>
            <a:xfrm>
              <a:off x="4499024" y="745693"/>
              <a:ext cx="146026" cy="144997"/>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0" name="Google Shape;668;p71"/>
            <p:cNvGrpSpPr>
              <a:grpSpLocks/>
            </p:cNvGrpSpPr>
            <p:nvPr/>
          </p:nvGrpSpPr>
          <p:grpSpPr bwMode="auto">
            <a:xfrm>
              <a:off x="643049" y="401775"/>
              <a:ext cx="3430858" cy="837627"/>
              <a:chOff x="628424" y="2089488"/>
              <a:chExt cx="3430858" cy="837627"/>
            </a:xfrm>
          </p:grpSpPr>
          <p:sp>
            <p:nvSpPr>
              <p:cNvPr id="669" name="Google Shape;669;p71"/>
              <p:cNvSpPr/>
              <p:nvPr/>
            </p:nvSpPr>
            <p:spPr>
              <a:xfrm>
                <a:off x="628424" y="2089488"/>
                <a:ext cx="832786" cy="83283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03</a:t>
                </a:r>
                <a:endParaRPr sz="2700" b="1" kern="0" dirty="0">
                  <a:solidFill>
                    <a:srgbClr val="FFFFFF"/>
                  </a:solidFill>
                  <a:latin typeface="Roboto Slab"/>
                  <a:ea typeface="Roboto Slab"/>
                  <a:cs typeface="Roboto Slab"/>
                  <a:sym typeface="Roboto Slab"/>
                </a:endParaRPr>
              </a:p>
            </p:txBody>
          </p:sp>
          <p:grpSp>
            <p:nvGrpSpPr>
              <p:cNvPr id="308242" name="Google Shape;670;p71"/>
              <p:cNvGrpSpPr>
                <a:grpSpLocks/>
              </p:cNvGrpSpPr>
              <p:nvPr/>
            </p:nvGrpSpPr>
            <p:grpSpPr bwMode="auto">
              <a:xfrm>
                <a:off x="1461267" y="2089488"/>
                <a:ext cx="2598015" cy="832842"/>
                <a:chOff x="1841175" y="1870375"/>
                <a:chExt cx="2187986" cy="701400"/>
              </a:xfrm>
            </p:grpSpPr>
            <p:sp>
              <p:nvSpPr>
                <p:cNvPr id="671" name="Google Shape;671;p71"/>
                <p:cNvSpPr/>
                <p:nvPr/>
              </p:nvSpPr>
              <p:spPr>
                <a:xfrm>
                  <a:off x="1841127" y="1870375"/>
                  <a:ext cx="2113799" cy="701393"/>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72" name="Google Shape;672;p71"/>
                <p:cNvSpPr/>
                <p:nvPr/>
              </p:nvSpPr>
              <p:spPr>
                <a:xfrm rot="-8100000">
                  <a:off x="3868607" y="2140708"/>
                  <a:ext cx="160462" cy="160727"/>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308243" name="Google Shape;674;p71"/>
              <p:cNvSpPr txBox="1">
                <a:spLocks noChangeArrowheads="1"/>
              </p:cNvSpPr>
              <p:nvPr/>
            </p:nvSpPr>
            <p:spPr bwMode="auto">
              <a:xfrm>
                <a:off x="1461209" y="2100220"/>
                <a:ext cx="2509925" cy="8268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Clr>
                    <a:srgbClr val="000000"/>
                  </a:buClr>
                </a:pPr>
                <a:r>
                  <a:rPr lang="en-US" sz="2000" dirty="0" err="1">
                    <a:solidFill>
                      <a:srgbClr val="660066"/>
                    </a:solidFill>
                    <a:latin typeface="+mj-lt"/>
                  </a:rPr>
                  <a:t>Khắc</a:t>
                </a:r>
                <a:r>
                  <a:rPr lang="en-US" sz="2000" dirty="0">
                    <a:solidFill>
                      <a:srgbClr val="660066"/>
                    </a:solidFill>
                    <a:latin typeface="+mj-lt"/>
                  </a:rPr>
                  <a:t> </a:t>
                </a:r>
                <a:r>
                  <a:rPr lang="en-US" sz="2000" dirty="0" err="1">
                    <a:solidFill>
                      <a:srgbClr val="660066"/>
                    </a:solidFill>
                    <a:latin typeface="+mj-lt"/>
                  </a:rPr>
                  <a:t>phục</a:t>
                </a:r>
                <a:r>
                  <a:rPr lang="en-US" sz="2000" dirty="0">
                    <a:solidFill>
                      <a:srgbClr val="660066"/>
                    </a:solidFill>
                    <a:latin typeface="+mj-lt"/>
                  </a:rPr>
                  <a:t> </a:t>
                </a:r>
                <a:r>
                  <a:rPr lang="en-US" sz="2000" dirty="0" err="1">
                    <a:solidFill>
                      <a:srgbClr val="660066"/>
                    </a:solidFill>
                    <a:latin typeface="+mj-lt"/>
                  </a:rPr>
                  <a:t>tư</a:t>
                </a:r>
                <a:r>
                  <a:rPr lang="en-US" sz="2000" dirty="0">
                    <a:solidFill>
                      <a:srgbClr val="660066"/>
                    </a:solidFill>
                    <a:latin typeface="+mj-lt"/>
                  </a:rPr>
                  <a:t> </a:t>
                </a:r>
                <a:r>
                  <a:rPr lang="en-US" sz="2000" dirty="0" err="1">
                    <a:solidFill>
                      <a:srgbClr val="660066"/>
                    </a:solidFill>
                    <a:latin typeface="+mj-lt"/>
                  </a:rPr>
                  <a:t>tưởng</a:t>
                </a:r>
                <a:r>
                  <a:rPr lang="en-US" sz="2000" dirty="0">
                    <a:solidFill>
                      <a:srgbClr val="660066"/>
                    </a:solidFill>
                    <a:latin typeface="+mj-lt"/>
                  </a:rPr>
                  <a:t> </a:t>
                </a:r>
                <a:r>
                  <a:rPr lang="en-US" sz="2000" dirty="0" err="1">
                    <a:solidFill>
                      <a:srgbClr val="660066"/>
                    </a:solidFill>
                    <a:latin typeface="+mj-lt"/>
                  </a:rPr>
                  <a:t>nôn</a:t>
                </a:r>
                <a:r>
                  <a:rPr lang="en-US" sz="2000" dirty="0">
                    <a:solidFill>
                      <a:srgbClr val="660066"/>
                    </a:solidFill>
                    <a:latin typeface="+mj-lt"/>
                  </a:rPr>
                  <a:t> </a:t>
                </a:r>
                <a:r>
                  <a:rPr lang="en-US" sz="2000" dirty="0" err="1">
                    <a:solidFill>
                      <a:srgbClr val="660066"/>
                    </a:solidFill>
                    <a:latin typeface="+mj-lt"/>
                  </a:rPr>
                  <a:t>nóng</a:t>
                </a:r>
                <a:r>
                  <a:rPr lang="en-US" sz="2000" dirty="0">
                    <a:solidFill>
                      <a:srgbClr val="660066"/>
                    </a:solidFill>
                    <a:latin typeface="+mj-lt"/>
                  </a:rPr>
                  <a:t> </a:t>
                </a:r>
                <a:r>
                  <a:rPr lang="en-US" sz="2000" dirty="0" err="1">
                    <a:solidFill>
                      <a:srgbClr val="660066"/>
                    </a:solidFill>
                    <a:latin typeface="+mj-lt"/>
                  </a:rPr>
                  <a:t>tả</a:t>
                </a:r>
                <a:r>
                  <a:rPr lang="en-US" sz="2000" dirty="0">
                    <a:solidFill>
                      <a:srgbClr val="660066"/>
                    </a:solidFill>
                    <a:latin typeface="+mj-lt"/>
                  </a:rPr>
                  <a:t> </a:t>
                </a:r>
                <a:r>
                  <a:rPr lang="en-US" sz="2000" dirty="0" err="1">
                    <a:solidFill>
                      <a:srgbClr val="660066"/>
                    </a:solidFill>
                    <a:latin typeface="+mj-lt"/>
                  </a:rPr>
                  <a:t>khuynh</a:t>
                </a:r>
                <a:r>
                  <a:rPr lang="en-US" sz="2000" dirty="0">
                    <a:solidFill>
                      <a:srgbClr val="660066"/>
                    </a:solidFill>
                    <a:latin typeface="+mj-lt"/>
                  </a:rPr>
                  <a:t> </a:t>
                </a:r>
                <a:r>
                  <a:rPr lang="en-US" sz="2000" dirty="0" err="1">
                    <a:solidFill>
                      <a:srgbClr val="660066"/>
                    </a:solidFill>
                    <a:latin typeface="+mj-lt"/>
                  </a:rPr>
                  <a:t>và</a:t>
                </a:r>
                <a:r>
                  <a:rPr lang="en-US" sz="2000" dirty="0">
                    <a:solidFill>
                      <a:srgbClr val="660066"/>
                    </a:solidFill>
                    <a:latin typeface="+mj-lt"/>
                  </a:rPr>
                  <a:t> </a:t>
                </a:r>
                <a:r>
                  <a:rPr lang="en-US" sz="2000" dirty="0" err="1">
                    <a:solidFill>
                      <a:srgbClr val="660066"/>
                    </a:solidFill>
                    <a:latin typeface="+mj-lt"/>
                  </a:rPr>
                  <a:t>bảo</a:t>
                </a:r>
                <a:r>
                  <a:rPr lang="en-US" sz="2000" dirty="0">
                    <a:solidFill>
                      <a:srgbClr val="660066"/>
                    </a:solidFill>
                    <a:latin typeface="+mj-lt"/>
                  </a:rPr>
                  <a:t> </a:t>
                </a:r>
                <a:r>
                  <a:rPr lang="en-US" sz="2000" dirty="0" err="1">
                    <a:solidFill>
                      <a:srgbClr val="660066"/>
                    </a:solidFill>
                    <a:latin typeface="+mj-lt"/>
                  </a:rPr>
                  <a:t>thủ</a:t>
                </a:r>
                <a:r>
                  <a:rPr lang="en-US" sz="2000" dirty="0">
                    <a:solidFill>
                      <a:srgbClr val="660066"/>
                    </a:solidFill>
                    <a:latin typeface="+mj-lt"/>
                  </a:rPr>
                  <a:t> </a:t>
                </a:r>
                <a:r>
                  <a:rPr lang="en-US" sz="2000" dirty="0" err="1">
                    <a:solidFill>
                      <a:srgbClr val="660066"/>
                    </a:solidFill>
                    <a:latin typeface="+mj-lt"/>
                  </a:rPr>
                  <a:t>hữu</a:t>
                </a:r>
                <a:r>
                  <a:rPr lang="en-US" sz="2000" dirty="0">
                    <a:solidFill>
                      <a:srgbClr val="660066"/>
                    </a:solidFill>
                    <a:latin typeface="+mj-lt"/>
                  </a:rPr>
                  <a:t> </a:t>
                </a:r>
                <a:r>
                  <a:rPr lang="en-US" sz="2000" dirty="0" err="1">
                    <a:solidFill>
                      <a:srgbClr val="660066"/>
                    </a:solidFill>
                    <a:latin typeface="+mj-lt"/>
                  </a:rPr>
                  <a:t>khuynh</a:t>
                </a:r>
                <a:endParaRPr lang="en-US" sz="2000" dirty="0">
                  <a:solidFill>
                    <a:srgbClr val="660066"/>
                  </a:solidFill>
                  <a:latin typeface="+mj-lt"/>
                </a:endParaRPr>
              </a:p>
            </p:txBody>
          </p:sp>
        </p:grpSp>
      </p:grpSp>
      <p:grpSp>
        <p:nvGrpSpPr>
          <p:cNvPr id="308230" name="Google Shape;676;p71"/>
          <p:cNvGrpSpPr>
            <a:grpSpLocks/>
          </p:cNvGrpSpPr>
          <p:nvPr/>
        </p:nvGrpSpPr>
        <p:grpSpPr bwMode="auto">
          <a:xfrm>
            <a:off x="6008689" y="4645025"/>
            <a:ext cx="5116510" cy="1092200"/>
            <a:chOff x="4498950" y="1775325"/>
            <a:chExt cx="3852387" cy="832842"/>
          </a:xfrm>
        </p:grpSpPr>
        <p:sp>
          <p:nvSpPr>
            <p:cNvPr id="677" name="Google Shape;677;p71"/>
            <p:cNvSpPr/>
            <p:nvPr/>
          </p:nvSpPr>
          <p:spPr>
            <a:xfrm>
              <a:off x="4498950" y="2119114"/>
              <a:ext cx="145773" cy="145263"/>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33" name="Google Shape;678;p71"/>
            <p:cNvGrpSpPr>
              <a:grpSpLocks/>
            </p:cNvGrpSpPr>
            <p:nvPr/>
          </p:nvGrpSpPr>
          <p:grpSpPr bwMode="auto">
            <a:xfrm>
              <a:off x="4879330" y="1775325"/>
              <a:ext cx="3472007" cy="832842"/>
              <a:chOff x="3829417" y="2089488"/>
              <a:chExt cx="3472007" cy="832842"/>
            </a:xfrm>
          </p:grpSpPr>
          <p:sp>
            <p:nvSpPr>
              <p:cNvPr id="679" name="Google Shape;679;p71"/>
              <p:cNvSpPr/>
              <p:nvPr/>
            </p:nvSpPr>
            <p:spPr>
              <a:xfrm>
                <a:off x="6469240" y="2089488"/>
                <a:ext cx="832184"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04</a:t>
                </a:r>
                <a:endParaRPr sz="2700" b="1" kern="0" dirty="0">
                  <a:solidFill>
                    <a:srgbClr val="FFFFFF"/>
                  </a:solidFill>
                  <a:latin typeface="Roboto Slab"/>
                  <a:ea typeface="Roboto Slab"/>
                  <a:cs typeface="Roboto Slab"/>
                  <a:sym typeface="Roboto Slab"/>
                </a:endParaRPr>
              </a:p>
            </p:txBody>
          </p:sp>
          <p:grpSp>
            <p:nvGrpSpPr>
              <p:cNvPr id="308236" name="Google Shape;680;p71"/>
              <p:cNvGrpSpPr>
                <a:grpSpLocks/>
              </p:cNvGrpSpPr>
              <p:nvPr/>
            </p:nvGrpSpPr>
            <p:grpSpPr bwMode="auto">
              <a:xfrm>
                <a:off x="3829417" y="2089488"/>
                <a:ext cx="2639219" cy="832842"/>
                <a:chOff x="3835575" y="1870375"/>
                <a:chExt cx="2222688" cy="701400"/>
              </a:xfrm>
            </p:grpSpPr>
            <p:sp>
              <p:nvSpPr>
                <p:cNvPr id="681" name="Google Shape;681;p71"/>
                <p:cNvSpPr/>
                <p:nvPr/>
              </p:nvSpPr>
              <p:spPr>
                <a:xfrm>
                  <a:off x="3945508" y="1870375"/>
                  <a:ext cx="2113264"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82" name="Google Shape;682;p71"/>
                <p:cNvSpPr/>
                <p:nvPr/>
              </p:nvSpPr>
              <p:spPr>
                <a:xfrm rot="2700000">
                  <a:off x="3868545" y="2141217"/>
                  <a:ext cx="161077" cy="159716"/>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grpSp>
        <p:sp>
          <p:nvSpPr>
            <p:cNvPr id="684" name="Google Shape;684;p71"/>
            <p:cNvSpPr txBox="1"/>
            <p:nvPr/>
          </p:nvSpPr>
          <p:spPr>
            <a:xfrm>
              <a:off x="5101858" y="2065851"/>
              <a:ext cx="2298412" cy="416421"/>
            </a:xfrm>
            <a:prstGeom prst="rect">
              <a:avLst/>
            </a:prstGeom>
            <a:noFill/>
            <a:ln>
              <a:noFill/>
            </a:ln>
          </p:spPr>
          <p:txBody>
            <a:bodyPr spcFirstLastPara="1" lIns="91425" tIns="91425" rIns="91425" bIns="91425" anchor="ctr"/>
            <a:lstStyle/>
            <a:p>
              <a:pPr algn="ctr">
                <a:buClr>
                  <a:srgbClr val="000000"/>
                </a:buClr>
                <a:defRPr/>
              </a:pPr>
              <a:r>
                <a:rPr lang="en-US" sz="2000" dirty="0" err="1">
                  <a:solidFill>
                    <a:srgbClr val="008000"/>
                  </a:solidFill>
                </a:rPr>
                <a:t>Vận</a:t>
              </a:r>
              <a:r>
                <a:rPr lang="en-US" sz="2000" dirty="0">
                  <a:solidFill>
                    <a:srgbClr val="008000"/>
                  </a:solidFill>
                </a:rPr>
                <a:t> </a:t>
              </a:r>
              <a:r>
                <a:rPr lang="en-US" sz="2000" dirty="0" err="1">
                  <a:solidFill>
                    <a:srgbClr val="008000"/>
                  </a:solidFill>
                </a:rPr>
                <a:t>dụng</a:t>
              </a:r>
              <a:r>
                <a:rPr lang="en-US" sz="2000" dirty="0">
                  <a:solidFill>
                    <a:srgbClr val="008000"/>
                  </a:solidFill>
                </a:rPr>
                <a:t> </a:t>
              </a:r>
              <a:r>
                <a:rPr lang="en-US" sz="2000" dirty="0" err="1">
                  <a:solidFill>
                    <a:srgbClr val="008000"/>
                  </a:solidFill>
                </a:rPr>
                <a:t>linh</a:t>
              </a:r>
              <a:r>
                <a:rPr lang="en-US" sz="2000" dirty="0">
                  <a:solidFill>
                    <a:srgbClr val="008000"/>
                  </a:solidFill>
                </a:rPr>
                <a:t> </a:t>
              </a:r>
              <a:r>
                <a:rPr lang="en-US" sz="2000" dirty="0" err="1">
                  <a:solidFill>
                    <a:srgbClr val="008000"/>
                  </a:solidFill>
                </a:rPr>
                <a:t>hoạt</a:t>
              </a:r>
              <a:r>
                <a:rPr lang="en-US" sz="2000" dirty="0">
                  <a:solidFill>
                    <a:srgbClr val="008000"/>
                  </a:solidFill>
                </a:rPr>
                <a:t> </a:t>
              </a:r>
              <a:r>
                <a:rPr lang="en-US" sz="2000" dirty="0" err="1">
                  <a:solidFill>
                    <a:srgbClr val="008000"/>
                  </a:solidFill>
                </a:rPr>
                <a:t>hình</a:t>
              </a:r>
              <a:r>
                <a:rPr lang="en-US" sz="2000" dirty="0">
                  <a:solidFill>
                    <a:srgbClr val="008000"/>
                  </a:solidFill>
                </a:rPr>
                <a:t> </a:t>
              </a:r>
              <a:r>
                <a:rPr lang="en-US" sz="2000" dirty="0" err="1">
                  <a:solidFill>
                    <a:srgbClr val="008000"/>
                  </a:solidFill>
                </a:rPr>
                <a:t>thức</a:t>
              </a:r>
              <a:r>
                <a:rPr lang="en-US" sz="2000" dirty="0">
                  <a:solidFill>
                    <a:srgbClr val="008000"/>
                  </a:solidFill>
                </a:rPr>
                <a:t> </a:t>
              </a:r>
              <a:r>
                <a:rPr lang="en-US" sz="2000" dirty="0" err="1">
                  <a:solidFill>
                    <a:srgbClr val="008000"/>
                  </a:solidFill>
                </a:rPr>
                <a:t>của</a:t>
              </a:r>
              <a:r>
                <a:rPr lang="en-US" sz="2000" dirty="0">
                  <a:solidFill>
                    <a:srgbClr val="008000"/>
                  </a:solidFill>
                </a:rPr>
                <a:t> </a:t>
              </a:r>
              <a:r>
                <a:rPr lang="en-US" sz="2000" dirty="0" err="1">
                  <a:solidFill>
                    <a:srgbClr val="008000"/>
                  </a:solidFill>
                </a:rPr>
                <a:t>bước</a:t>
              </a:r>
              <a:r>
                <a:rPr lang="en-US" sz="2000" dirty="0">
                  <a:solidFill>
                    <a:srgbClr val="008000"/>
                  </a:solidFill>
                </a:rPr>
                <a:t> </a:t>
              </a:r>
              <a:r>
                <a:rPr lang="en-US" sz="2000" dirty="0" err="1">
                  <a:solidFill>
                    <a:srgbClr val="008000"/>
                  </a:solidFill>
                </a:rPr>
                <a:t>nhảy</a:t>
              </a:r>
              <a:endParaRPr lang="en-US" sz="2000" dirty="0">
                <a:solidFill>
                  <a:srgbClr val="008000"/>
                </a:solidFill>
              </a:endParaRPr>
            </a:p>
            <a:p>
              <a:pPr>
                <a:buClr>
                  <a:srgbClr val="000000"/>
                </a:buClr>
                <a:buFont typeface="Arial"/>
                <a:buNone/>
                <a:defRPr/>
              </a:pPr>
              <a:endParaRPr sz="900" kern="0" dirty="0">
                <a:solidFill>
                  <a:srgbClr val="666666"/>
                </a:solidFill>
                <a:latin typeface="Open Sans"/>
                <a:ea typeface="Open Sans"/>
                <a:cs typeface="Open Sans"/>
                <a:sym typeface="Open Sans"/>
              </a:endParaRPr>
            </a:p>
          </p:txBody>
        </p:sp>
      </p:grpSp>
      <p:sp>
        <p:nvSpPr>
          <p:cNvPr id="2" name="Rectangle 1"/>
          <p:cNvSpPr/>
          <p:nvPr/>
        </p:nvSpPr>
        <p:spPr>
          <a:xfrm>
            <a:off x="3517900" y="271464"/>
            <a:ext cx="5010150" cy="522287"/>
          </a:xfrm>
          <a:prstGeom prst="rect">
            <a:avLst/>
          </a:prstGeom>
        </p:spPr>
        <p:txBody>
          <a:bodyPr wrap="none">
            <a:spAutoFit/>
          </a:bodyPr>
          <a:lstStyle/>
          <a:p>
            <a:pPr algn="ctr" eaLnBrk="1" hangingPunct="1">
              <a:buFont typeface="Wingdings" panose="05000000000000000000" pitchFamily="2" charset="2"/>
              <a:buChar char="Ø"/>
              <a:defRPr/>
            </a:pPr>
            <a:r>
              <a:rPr kumimoji="1" lang="en-US" b="1" dirty="0">
                <a:solidFill>
                  <a:srgbClr val="FFFFFF"/>
                </a:solidFill>
                <a:latin typeface="Times New Roman" panose="02020603050405020304" pitchFamily="18" charset="0"/>
              </a:rPr>
              <a:t> </a:t>
            </a:r>
            <a:r>
              <a:rPr kumimoji="1" lang="en-US" sz="2800" b="1" dirty="0">
                <a:solidFill>
                  <a:srgbClr val="D60093"/>
                </a:solidFill>
                <a:latin typeface="+mj-lt"/>
              </a:rPr>
              <a:t>Ý </a:t>
            </a:r>
            <a:r>
              <a:rPr kumimoji="1" lang="en-US" sz="2800" b="1" dirty="0" err="1">
                <a:solidFill>
                  <a:srgbClr val="D60093"/>
                </a:solidFill>
                <a:latin typeface="+mj-lt"/>
              </a:rPr>
              <a:t>nghĩa</a:t>
            </a:r>
            <a:r>
              <a:rPr kumimoji="1" lang="en-US" sz="2800" b="1" dirty="0">
                <a:solidFill>
                  <a:srgbClr val="D60093"/>
                </a:solidFill>
                <a:latin typeface="+mj-lt"/>
              </a:rPr>
              <a:t> </a:t>
            </a:r>
            <a:r>
              <a:rPr kumimoji="1" lang="en-US" sz="2800" b="1" dirty="0" err="1">
                <a:solidFill>
                  <a:srgbClr val="D60093"/>
                </a:solidFill>
                <a:latin typeface="+mj-lt"/>
              </a:rPr>
              <a:t>phương</a:t>
            </a:r>
            <a:r>
              <a:rPr kumimoji="1" lang="en-US" sz="2800" b="1" dirty="0">
                <a:solidFill>
                  <a:srgbClr val="D60093"/>
                </a:solidFill>
                <a:latin typeface="+mj-lt"/>
              </a:rPr>
              <a:t> </a:t>
            </a:r>
            <a:r>
              <a:rPr kumimoji="1" lang="en-US" sz="2800" b="1" dirty="0" err="1">
                <a:solidFill>
                  <a:srgbClr val="D60093"/>
                </a:solidFill>
                <a:latin typeface="+mj-lt"/>
              </a:rPr>
              <a:t>pháp</a:t>
            </a:r>
            <a:r>
              <a:rPr kumimoji="1" lang="en-US" sz="2800" b="1" dirty="0">
                <a:solidFill>
                  <a:srgbClr val="D60093"/>
                </a:solidFill>
                <a:latin typeface="+mj-lt"/>
              </a:rPr>
              <a:t> </a:t>
            </a:r>
            <a:r>
              <a:rPr kumimoji="1" lang="en-US" sz="2800" b="1" dirty="0" err="1">
                <a:solidFill>
                  <a:srgbClr val="D60093"/>
                </a:solidFill>
                <a:latin typeface="+mj-lt"/>
              </a:rPr>
              <a:t>luận</a:t>
            </a:r>
            <a:endParaRPr kumimoji="1" lang="en-US" sz="2800" b="1" dirty="0">
              <a:solidFill>
                <a:srgbClr val="D60093"/>
              </a:solidFill>
              <a:latin typeface="+mj-lt"/>
            </a:endParaRPr>
          </a:p>
        </p:txBody>
      </p:sp>
    </p:spTree>
    <p:extLst>
      <p:ext uri="{BB962C8B-B14F-4D97-AF65-F5344CB8AC3E}">
        <p14:creationId xmlns:p14="http://schemas.microsoft.com/office/powerpoint/2010/main" val="330480202"/>
      </p:ext>
    </p:extLst>
  </p:cSld>
  <p:clrMapOvr>
    <a:masterClrMapping/>
  </p:clrMapOvr>
  <p:transition>
    <p:wedge/>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Isosceles Triangle 4"/>
          <p:cNvSpPr/>
          <p:nvPr/>
        </p:nvSpPr>
        <p:spPr>
          <a:xfrm>
            <a:off x="2025650" y="5286376"/>
            <a:ext cx="782638"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6" name="Isosceles Triangle 5"/>
          <p:cNvSpPr/>
          <p:nvPr/>
        </p:nvSpPr>
        <p:spPr>
          <a:xfrm flipH="1" flipV="1">
            <a:off x="2413000" y="5259388"/>
            <a:ext cx="858838" cy="823912"/>
          </a:xfrm>
          <a:prstGeom prst="triangle">
            <a:avLst/>
          </a:prstGeom>
          <a:solidFill>
            <a:schemeClr val="accent1">
              <a:lumMod val="60000"/>
              <a:lumOff val="4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7" name="Isosceles Triangle 6"/>
          <p:cNvSpPr/>
          <p:nvPr/>
        </p:nvSpPr>
        <p:spPr>
          <a:xfrm flipH="1" flipV="1">
            <a:off x="1997076" y="4633914"/>
            <a:ext cx="714375"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8" name="Picture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V="1">
            <a:off x="1997298" y="3337239"/>
            <a:ext cx="1468191" cy="1318473"/>
          </a:xfrm>
          <a:prstGeom prst="triangle">
            <a:avLst/>
          </a:prstGeom>
        </p:spPr>
      </p:pic>
      <p:sp>
        <p:nvSpPr>
          <p:cNvPr id="9" name="Isosceles Triangle 8"/>
          <p:cNvSpPr/>
          <p:nvPr/>
        </p:nvSpPr>
        <p:spPr>
          <a:xfrm flipH="1">
            <a:off x="3070225" y="3336926"/>
            <a:ext cx="762000" cy="714375"/>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0" name="Isosceles Triangle 9"/>
          <p:cNvSpPr/>
          <p:nvPr/>
        </p:nvSpPr>
        <p:spPr>
          <a:xfrm flipH="1">
            <a:off x="4522789" y="3336926"/>
            <a:ext cx="763587" cy="714375"/>
          </a:xfrm>
          <a:prstGeom prst="triangle">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55829" y="2018766"/>
            <a:ext cx="1468191" cy="1318473"/>
          </a:xfrm>
          <a:prstGeom prst="triangle">
            <a:avLst/>
          </a:prstGeom>
        </p:spPr>
      </p:pic>
      <p:sp>
        <p:nvSpPr>
          <p:cNvPr id="12" name="Isosceles Triangle 11"/>
          <p:cNvSpPr/>
          <p:nvPr/>
        </p:nvSpPr>
        <p:spPr>
          <a:xfrm flipH="1" flipV="1">
            <a:off x="4189414" y="2024064"/>
            <a:ext cx="763587"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 name="Isosceles Triangle 12"/>
          <p:cNvSpPr/>
          <p:nvPr/>
        </p:nvSpPr>
        <p:spPr>
          <a:xfrm flipH="1">
            <a:off x="4554539" y="2052639"/>
            <a:ext cx="763587"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4" name="Isosceles Triangle 13"/>
          <p:cNvSpPr/>
          <p:nvPr/>
        </p:nvSpPr>
        <p:spPr>
          <a:xfrm flipH="1" flipV="1">
            <a:off x="4932364" y="2036763"/>
            <a:ext cx="763587" cy="715962"/>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5" name="Isosceles Triangle 14"/>
          <p:cNvSpPr/>
          <p:nvPr/>
        </p:nvSpPr>
        <p:spPr>
          <a:xfrm flipH="1" flipV="1">
            <a:off x="3794125" y="4051301"/>
            <a:ext cx="763588" cy="715963"/>
          </a:xfrm>
          <a:prstGeom prst="triangl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0286" name="TextBox 26"/>
          <p:cNvSpPr txBox="1">
            <a:spLocks noChangeArrowheads="1"/>
          </p:cNvSpPr>
          <p:nvPr/>
        </p:nvSpPr>
        <p:spPr bwMode="auto">
          <a:xfrm>
            <a:off x="5254625" y="3502025"/>
            <a:ext cx="522605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800" b="1" dirty="0">
                <a:solidFill>
                  <a:srgbClr val="B40000"/>
                </a:solidFill>
                <a:latin typeface="Times New Roman" panose="02020603050405020304" pitchFamily="18" charset="0"/>
                <a:cs typeface="Times New Roman" panose="02020603050405020304" pitchFamily="18" charset="0"/>
              </a:rPr>
              <a:t>QUY LUẬT PHỦ ĐỊNH CỦA PHỦ ĐỊNH</a:t>
            </a:r>
            <a:endParaRPr lang="en-US" sz="2700" b="1" dirty="0">
              <a:solidFill>
                <a:srgbClr val="B40000"/>
              </a:solidFill>
              <a:latin typeface="Arial" panose="020B0604020202020204" pitchFamily="34" charset="0"/>
            </a:endParaRPr>
          </a:p>
        </p:txBody>
      </p:sp>
      <p:pic>
        <p:nvPicPr>
          <p:cNvPr id="310287" name="Picture 17" descr="Image result for SỐ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58226" y="188913"/>
            <a:ext cx="1901825" cy="143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33541" y="4186707"/>
            <a:ext cx="35052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1" descr="696932h0rv8jquww"/>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 y="197031"/>
            <a:ext cx="1219200" cy="295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469615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Slide Number Placeholder 1"/>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80A20B35-E8FF-4E93-A120-AEAC9D3C10ED}" type="slidenum">
              <a:rPr lang="en-US" smtClean="0">
                <a:solidFill>
                  <a:srgbClr val="FFFFFF"/>
                </a:solidFill>
              </a:rPr>
              <a:pPr/>
              <a:t>137</a:t>
            </a:fld>
            <a:endParaRPr lang="en-US" smtClean="0">
              <a:solidFill>
                <a:srgbClr val="FFFFFF"/>
              </a:solidFill>
            </a:endParaRPr>
          </a:p>
        </p:txBody>
      </p:sp>
      <p:sp>
        <p:nvSpPr>
          <p:cNvPr id="3" name="Rectangle 1"/>
          <p:cNvSpPr>
            <a:spLocks noChangeArrowheads="1"/>
          </p:cNvSpPr>
          <p:nvPr/>
        </p:nvSpPr>
        <p:spPr bwMode="auto">
          <a:xfrm>
            <a:off x="1990726" y="327026"/>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phủ định của phủ định</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685800" y="1579563"/>
            <a:ext cx="4632325"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311301" name="Group 6"/>
          <p:cNvGrpSpPr>
            <a:grpSpLocks/>
          </p:cNvGrpSpPr>
          <p:nvPr/>
        </p:nvGrpSpPr>
        <p:grpSpPr bwMode="auto">
          <a:xfrm>
            <a:off x="5867400" y="4773614"/>
            <a:ext cx="1868488"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Khuynh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hướng</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176963" y="1220789"/>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311307" name="TextBox 15"/>
          <p:cNvSpPr txBox="1">
            <a:spLocks noChangeArrowheads="1"/>
          </p:cNvSpPr>
          <p:nvPr/>
        </p:nvSpPr>
        <p:spPr bwMode="auto">
          <a:xfrm>
            <a:off x="8131174" y="4578350"/>
            <a:ext cx="33750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5297489" y="1866901"/>
            <a:ext cx="6284911" cy="205581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pt-BR" altLang="en-US" sz="800" dirty="0">
              <a:solidFill>
                <a:srgbClr val="996633"/>
              </a:solidFill>
            </a:endParaRPr>
          </a:p>
          <a:p>
            <a:pPr algn="just">
              <a:defRPr/>
            </a:pPr>
            <a:r>
              <a:rPr kumimoji="1" lang="pt-BR" altLang="en-US" sz="2000" dirty="0">
                <a:solidFill>
                  <a:srgbClr val="996633"/>
                </a:solidFill>
              </a:rPr>
              <a:t>L</a:t>
            </a:r>
            <a:r>
              <a:rPr kumimoji="1" lang="en-US" altLang="en-US" sz="2000" dirty="0">
                <a:solidFill>
                  <a:srgbClr val="996633"/>
                </a:solidFill>
              </a:rPr>
              <a:t>à </a:t>
            </a:r>
            <a:r>
              <a:rPr kumimoji="1" lang="en-US" altLang="en-US" sz="2000" dirty="0" err="1">
                <a:solidFill>
                  <a:srgbClr val="996633"/>
                </a:solidFill>
              </a:rPr>
              <a:t>một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ba</a:t>
            </a:r>
            <a:r>
              <a:rPr kumimoji="1" lang="en-US" altLang="en-US" sz="2000" dirty="0">
                <a:solidFill>
                  <a:srgbClr val="996633"/>
                </a:solidFill>
              </a:rPr>
              <a:t> </a:t>
            </a:r>
            <a:r>
              <a:rPr kumimoji="1" lang="en-US" altLang="en-US" sz="2000" b="1" u="sng" dirty="0" err="1">
                <a:solidFill>
                  <a:srgbClr val="FF0000"/>
                </a:solidFill>
              </a:rPr>
              <a:t>quy</a:t>
            </a:r>
            <a:r>
              <a:rPr kumimoji="1" lang="en-US" altLang="en-US" sz="2000" b="1" u="sng" dirty="0">
                <a:solidFill>
                  <a:srgbClr val="FF0000"/>
                </a:solidFill>
              </a:rPr>
              <a:t> </a:t>
            </a:r>
            <a:r>
              <a:rPr kumimoji="1" lang="en-US" altLang="en-US" sz="2000" b="1" u="sng" dirty="0" err="1">
                <a:solidFill>
                  <a:srgbClr val="FF0000"/>
                </a:solidFill>
              </a:rPr>
              <a:t>luật</a:t>
            </a:r>
            <a:r>
              <a:rPr kumimoji="1" lang="en-US" altLang="en-US" sz="2000" b="1" u="sng" dirty="0">
                <a:solidFill>
                  <a:srgbClr val="FF0000"/>
                </a:solidFill>
              </a:rPr>
              <a:t> </a:t>
            </a:r>
            <a:r>
              <a:rPr kumimoji="1" lang="en-US" altLang="en-US" sz="2000" b="1" u="sng" dirty="0" err="1">
                <a:solidFill>
                  <a:srgbClr val="FF0000"/>
                </a:solidFill>
              </a:rPr>
              <a:t>cơ</a:t>
            </a:r>
            <a:r>
              <a:rPr kumimoji="1" lang="en-US" altLang="en-US" sz="2000" b="1" u="sng" dirty="0">
                <a:solidFill>
                  <a:srgbClr val="FF0000"/>
                </a:solidFill>
              </a:rPr>
              <a:t> </a:t>
            </a:r>
            <a:r>
              <a:rPr kumimoji="1" lang="en-US" altLang="en-US" sz="2000" b="1" u="sng" dirty="0" err="1">
                <a:solidFill>
                  <a:srgbClr val="FF0000"/>
                </a:solidFill>
              </a:rPr>
              <a:t>bản</a:t>
            </a:r>
            <a:r>
              <a:rPr kumimoji="1" lang="en-US" altLang="en-US" sz="2000" b="1" u="sng" dirty="0">
                <a:solidFill>
                  <a:srgbClr val="FF0000"/>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phép</a:t>
            </a:r>
            <a:r>
              <a:rPr kumimoji="1" lang="en-US" altLang="en-US" sz="2000" dirty="0">
                <a:solidFill>
                  <a:srgbClr val="996633"/>
                </a:solidFill>
              </a:rPr>
              <a:t> </a:t>
            </a:r>
            <a:r>
              <a:rPr kumimoji="1" lang="en-US" altLang="en-US" sz="2000" dirty="0" err="1">
                <a:solidFill>
                  <a:srgbClr val="996633"/>
                </a:solidFill>
              </a:rPr>
              <a:t>biện</a:t>
            </a:r>
            <a:r>
              <a:rPr kumimoji="1" lang="en-US" altLang="en-US" sz="2000" dirty="0">
                <a:solidFill>
                  <a:srgbClr val="996633"/>
                </a:solidFill>
              </a:rPr>
              <a:t> </a:t>
            </a:r>
            <a:r>
              <a:rPr kumimoji="1" lang="en-US" altLang="en-US" sz="2000" dirty="0" err="1">
                <a:solidFill>
                  <a:srgbClr val="996633"/>
                </a:solidFill>
              </a:rPr>
              <a:t>chứng</a:t>
            </a:r>
            <a:r>
              <a:rPr kumimoji="1" lang="en-US" altLang="en-US" sz="2000" dirty="0">
                <a:solidFill>
                  <a:srgbClr val="996633"/>
                </a:solidFill>
              </a:rPr>
              <a:t> </a:t>
            </a:r>
            <a:r>
              <a:rPr kumimoji="1" lang="en-US" altLang="en-US" sz="2000" dirty="0" err="1">
                <a:solidFill>
                  <a:srgbClr val="996633"/>
                </a:solidFill>
              </a:rPr>
              <a:t>duy</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triết</a:t>
            </a:r>
            <a:r>
              <a:rPr kumimoji="1" lang="en-US" altLang="en-US" sz="2000" dirty="0">
                <a:solidFill>
                  <a:srgbClr val="996633"/>
                </a:solidFill>
              </a:rPr>
              <a:t> </a:t>
            </a:r>
            <a:r>
              <a:rPr kumimoji="1" lang="en-US" altLang="en-US" sz="2000" dirty="0" err="1">
                <a:solidFill>
                  <a:srgbClr val="996633"/>
                </a:solidFill>
              </a:rPr>
              <a:t>học</a:t>
            </a:r>
            <a:r>
              <a:rPr kumimoji="1" lang="en-US" altLang="en-US" sz="2000" dirty="0">
                <a:solidFill>
                  <a:srgbClr val="996633"/>
                </a:solidFill>
              </a:rPr>
              <a:t> </a:t>
            </a:r>
            <a:r>
              <a:rPr kumimoji="1" lang="en-US" altLang="en-US" sz="2000" dirty="0" err="1">
                <a:solidFill>
                  <a:srgbClr val="996633"/>
                </a:solidFill>
              </a:rPr>
              <a:t>Mác</a:t>
            </a:r>
            <a:r>
              <a:rPr kumimoji="1" lang="en-US" altLang="en-US" sz="2000" dirty="0">
                <a:solidFill>
                  <a:srgbClr val="996633"/>
                </a:solidFill>
              </a:rPr>
              <a:t> - </a:t>
            </a:r>
            <a:r>
              <a:rPr kumimoji="1" lang="en-US" altLang="en-US" sz="2000" dirty="0" err="1">
                <a:solidFill>
                  <a:srgbClr val="996633"/>
                </a:solidFill>
              </a:rPr>
              <a:t>Lênin</a:t>
            </a:r>
            <a:r>
              <a:rPr kumimoji="1" lang="en-US" altLang="en-US" sz="2000" dirty="0">
                <a:solidFill>
                  <a:srgbClr val="996633"/>
                </a:solidFill>
              </a:rPr>
              <a:t>, </a:t>
            </a:r>
            <a:r>
              <a:rPr kumimoji="1" lang="en-US" altLang="en-US" sz="2000" b="1" dirty="0" err="1">
                <a:solidFill>
                  <a:srgbClr val="0000CC"/>
                </a:solidFill>
              </a:rPr>
              <a:t>chỉ</a:t>
            </a:r>
            <a:r>
              <a:rPr kumimoji="1" lang="en-US" altLang="en-US" sz="2000" b="1" dirty="0">
                <a:solidFill>
                  <a:srgbClr val="0000CC"/>
                </a:solidFill>
              </a:rPr>
              <a:t> </a:t>
            </a:r>
            <a:r>
              <a:rPr kumimoji="1" lang="en-US" altLang="en-US" sz="2000" b="1" dirty="0" err="1">
                <a:solidFill>
                  <a:srgbClr val="0000CC"/>
                </a:solidFill>
              </a:rPr>
              <a:t>ra</a:t>
            </a:r>
            <a:r>
              <a:rPr kumimoji="1" lang="en-US" altLang="en-US" sz="2000" b="1" dirty="0">
                <a:solidFill>
                  <a:srgbClr val="0000CC"/>
                </a:solidFill>
              </a:rPr>
              <a:t> </a:t>
            </a:r>
            <a:r>
              <a:rPr kumimoji="1" lang="en-US" altLang="en-US" sz="2000" b="1" dirty="0" err="1">
                <a:solidFill>
                  <a:srgbClr val="0000CC"/>
                </a:solidFill>
              </a:rPr>
              <a:t>khuynh</a:t>
            </a:r>
            <a:r>
              <a:rPr kumimoji="1" lang="en-US" altLang="en-US" sz="2000" b="1" dirty="0">
                <a:solidFill>
                  <a:srgbClr val="0000CC"/>
                </a:solidFill>
              </a:rPr>
              <a:t> </a:t>
            </a:r>
            <a:r>
              <a:rPr kumimoji="1" lang="en-US" altLang="en-US" sz="2000" b="1" dirty="0" err="1">
                <a:solidFill>
                  <a:srgbClr val="0000CC"/>
                </a:solidFill>
              </a:rPr>
              <a:t>hướng</a:t>
            </a:r>
            <a:r>
              <a:rPr kumimoji="1" lang="en-US" altLang="en-US" sz="2000" b="1" dirty="0">
                <a:solidFill>
                  <a:srgbClr val="0000CC"/>
                </a:solidFill>
              </a:rPr>
              <a:t> </a:t>
            </a:r>
            <a:r>
              <a:rPr kumimoji="1" lang="en-US" altLang="en-US" sz="2000" b="1" dirty="0" err="1">
                <a:solidFill>
                  <a:srgbClr val="0000CC"/>
                </a:solidFill>
              </a:rPr>
              <a:t>của</a:t>
            </a:r>
            <a:r>
              <a:rPr kumimoji="1" lang="en-US" altLang="en-US" sz="2000" b="1" dirty="0">
                <a:solidFill>
                  <a:srgbClr val="0000CC"/>
                </a:solidFill>
              </a:rPr>
              <a:t> </a:t>
            </a:r>
            <a:r>
              <a:rPr kumimoji="1" lang="en-US" altLang="en-US" sz="2000" b="1" dirty="0" err="1">
                <a:solidFill>
                  <a:srgbClr val="0000CC"/>
                </a:solidFill>
              </a:rPr>
              <a:t>sự</a:t>
            </a:r>
            <a:r>
              <a:rPr kumimoji="1" lang="en-US" altLang="en-US" sz="2000" b="1" dirty="0">
                <a:solidFill>
                  <a:srgbClr val="0000CC"/>
                </a:solidFill>
              </a:rPr>
              <a:t> </a:t>
            </a:r>
            <a:r>
              <a:rPr kumimoji="1" lang="en-US" altLang="en-US" sz="2000" b="1" dirty="0" err="1">
                <a:solidFill>
                  <a:srgbClr val="0000CC"/>
                </a:solidFill>
              </a:rPr>
              <a:t>phát</a:t>
            </a:r>
            <a:r>
              <a:rPr kumimoji="1" lang="en-US" altLang="en-US" sz="2000" b="1" dirty="0">
                <a:solidFill>
                  <a:srgbClr val="0000CC"/>
                </a:solidFill>
              </a:rPr>
              <a:t> </a:t>
            </a:r>
            <a:r>
              <a:rPr kumimoji="1" lang="en-US" altLang="en-US" sz="2000" b="1" dirty="0" err="1">
                <a:solidFill>
                  <a:srgbClr val="0000CC"/>
                </a:solidFill>
              </a:rPr>
              <a:t>triển</a:t>
            </a:r>
            <a:r>
              <a:rPr kumimoji="1" lang="en-US" altLang="en-US" sz="2000" dirty="0">
                <a:solidFill>
                  <a:srgbClr val="996633"/>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sự</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hiện</a:t>
            </a:r>
            <a:r>
              <a:rPr kumimoji="1" lang="en-US" altLang="en-US" sz="2000" dirty="0">
                <a:solidFill>
                  <a:srgbClr val="996633"/>
                </a:solidFill>
              </a:rPr>
              <a:t> </a:t>
            </a:r>
            <a:r>
              <a:rPr kumimoji="1" lang="en-US" altLang="en-US" sz="2000" dirty="0" err="1">
                <a:solidFill>
                  <a:srgbClr val="996633"/>
                </a:solidFill>
              </a:rPr>
              <a:t>tượng</a:t>
            </a:r>
            <a:endParaRPr kumimoji="1" lang="en-US" sz="2000" dirty="0">
              <a:solidFill>
                <a:srgbClr val="996633"/>
              </a:solidFill>
              <a:ea typeface="Calibri"/>
            </a:endParaRPr>
          </a:p>
          <a:p>
            <a:pPr algn="just">
              <a:defRPr/>
            </a:pPr>
            <a:endParaRPr kumimoji="1" lang="en-US" sz="1500" kern="0" dirty="0">
              <a:solidFill>
                <a:srgbClr val="996600"/>
              </a:solidFill>
              <a:latin typeface="Arial"/>
              <a:cs typeface="Arial"/>
            </a:endParaRPr>
          </a:p>
        </p:txBody>
      </p:sp>
      <p:grpSp>
        <p:nvGrpSpPr>
          <p:cNvPr id="311309" name="Group 21"/>
          <p:cNvGrpSpPr>
            <a:grpSpLocks/>
          </p:cNvGrpSpPr>
          <p:nvPr/>
        </p:nvGrpSpPr>
        <p:grpSpPr bwMode="auto">
          <a:xfrm>
            <a:off x="2886075" y="1001714"/>
            <a:ext cx="6432550" cy="34925"/>
            <a:chOff x="240" y="453"/>
            <a:chExt cx="5356" cy="16"/>
          </a:xfrm>
        </p:grpSpPr>
        <p:sp>
          <p:nvSpPr>
            <p:cNvPr id="311310"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1311"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19667254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311309"/>
                                        </p:tgtEl>
                                        <p:attrNameLst>
                                          <p:attrName>style.visibility</p:attrName>
                                        </p:attrNameLst>
                                      </p:cBhvr>
                                      <p:to>
                                        <p:strVal val="visible"/>
                                      </p:to>
                                    </p:set>
                                    <p:anim calcmode="lin" valueType="num">
                                      <p:cBhvr>
                                        <p:cTn id="13" dur="1000" fill="hold"/>
                                        <p:tgtEl>
                                          <p:spTgt spid="311309"/>
                                        </p:tgtEl>
                                        <p:attrNameLst>
                                          <p:attrName>ppt_w</p:attrName>
                                        </p:attrNameLst>
                                      </p:cBhvr>
                                      <p:tavLst>
                                        <p:tav tm="0">
                                          <p:val>
                                            <p:fltVal val="0"/>
                                          </p:val>
                                        </p:tav>
                                        <p:tav tm="100000">
                                          <p:val>
                                            <p:strVal val="#ppt_w"/>
                                          </p:val>
                                        </p:tav>
                                      </p:tavLst>
                                    </p:anim>
                                    <p:anim calcmode="lin" valueType="num">
                                      <p:cBhvr>
                                        <p:cTn id="14" dur="1000" fill="hold"/>
                                        <p:tgtEl>
                                          <p:spTgt spid="311309"/>
                                        </p:tgtEl>
                                        <p:attrNameLst>
                                          <p:attrName>ppt_h</p:attrName>
                                        </p:attrNameLst>
                                      </p:cBhvr>
                                      <p:tavLst>
                                        <p:tav tm="0">
                                          <p:val>
                                            <p:fltVal val="0"/>
                                          </p:val>
                                        </p:tav>
                                        <p:tav tm="100000">
                                          <p:val>
                                            <p:strVal val="#ppt_h"/>
                                          </p:val>
                                        </p:tav>
                                      </p:tavLst>
                                    </p:anim>
                                    <p:anim calcmode="lin" valueType="num">
                                      <p:cBhvr>
                                        <p:cTn id="15" dur="1000" fill="hold"/>
                                        <p:tgtEl>
                                          <p:spTgt spid="311309"/>
                                        </p:tgtEl>
                                        <p:attrNameLst>
                                          <p:attrName>style.rotation</p:attrName>
                                        </p:attrNameLst>
                                      </p:cBhvr>
                                      <p:tavLst>
                                        <p:tav tm="0">
                                          <p:val>
                                            <p:fltVal val="90"/>
                                          </p:val>
                                        </p:tav>
                                        <p:tav tm="100000">
                                          <p:val>
                                            <p:fltVal val="0"/>
                                          </p:val>
                                        </p:tav>
                                      </p:tavLst>
                                    </p:anim>
                                    <p:animEffect transition="in" filter="fade">
                                      <p:cBhvr>
                                        <p:cTn id="16" dur="1000"/>
                                        <p:tgtEl>
                                          <p:spTgt spid="311309"/>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1000"/>
                                        <p:tgtEl>
                                          <p:spTgt spid="15"/>
                                        </p:tgtEl>
                                      </p:cBhvr>
                                    </p:animEffect>
                                    <p:anim calcmode="lin" valueType="num">
                                      <p:cBhvr>
                                        <p:cTn id="29" dur="1000" fill="hold"/>
                                        <p:tgtEl>
                                          <p:spTgt spid="15"/>
                                        </p:tgtEl>
                                        <p:attrNameLst>
                                          <p:attrName>ppt_x</p:attrName>
                                        </p:attrNameLst>
                                      </p:cBhvr>
                                      <p:tavLst>
                                        <p:tav tm="0">
                                          <p:val>
                                            <p:strVal val="#ppt_x"/>
                                          </p:val>
                                        </p:tav>
                                        <p:tav tm="100000">
                                          <p:val>
                                            <p:strVal val="#ppt_x"/>
                                          </p:val>
                                        </p:tav>
                                      </p:tavLst>
                                    </p:anim>
                                    <p:anim calcmode="lin" valueType="num">
                                      <p:cBhvr>
                                        <p:cTn id="30"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1000"/>
                                        <p:tgtEl>
                                          <p:spTgt spid="18"/>
                                        </p:tgtEl>
                                      </p:cBhvr>
                                    </p:animEffect>
                                    <p:anim calcmode="lin" valueType="num">
                                      <p:cBhvr>
                                        <p:cTn id="36" dur="1000" fill="hold"/>
                                        <p:tgtEl>
                                          <p:spTgt spid="18"/>
                                        </p:tgtEl>
                                        <p:attrNameLst>
                                          <p:attrName>ppt_x</p:attrName>
                                        </p:attrNameLst>
                                      </p:cBhvr>
                                      <p:tavLst>
                                        <p:tav tm="0">
                                          <p:val>
                                            <p:strVal val="#ppt_x"/>
                                          </p:val>
                                        </p:tav>
                                        <p:tav tm="100000">
                                          <p:val>
                                            <p:strVal val="#ppt_x"/>
                                          </p:val>
                                        </p:tav>
                                      </p:tavLst>
                                    </p:anim>
                                    <p:anim calcmode="lin" valueType="num">
                                      <p:cBhvr>
                                        <p:cTn id="37"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1000"/>
                                        <p:tgtEl>
                                          <p:spTgt spid="10"/>
                                        </p:tgtEl>
                                      </p:cBhvr>
                                    </p:animEffect>
                                    <p:anim calcmode="lin" valueType="num">
                                      <p:cBhvr>
                                        <p:cTn id="43" dur="1000" fill="hold"/>
                                        <p:tgtEl>
                                          <p:spTgt spid="10"/>
                                        </p:tgtEl>
                                        <p:attrNameLst>
                                          <p:attrName>ppt_x</p:attrName>
                                        </p:attrNameLst>
                                      </p:cBhvr>
                                      <p:tavLst>
                                        <p:tav tm="0">
                                          <p:val>
                                            <p:strVal val="#ppt_x"/>
                                          </p:val>
                                        </p:tav>
                                        <p:tav tm="100000">
                                          <p:val>
                                            <p:strVal val="#ppt_x"/>
                                          </p:val>
                                        </p:tav>
                                      </p:tavLst>
                                    </p:anim>
                                    <p:anim calcmode="lin" valueType="num">
                                      <p:cBhvr>
                                        <p:cTn id="44" dur="1000" fill="hold"/>
                                        <p:tgtEl>
                                          <p:spTgt spid="10"/>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1000"/>
                                        <p:tgtEl>
                                          <p:spTgt spid="12"/>
                                        </p:tgtEl>
                                      </p:cBhvr>
                                    </p:animEffect>
                                    <p:anim calcmode="lin" valueType="num">
                                      <p:cBhvr>
                                        <p:cTn id="53" dur="1000" fill="hold"/>
                                        <p:tgtEl>
                                          <p:spTgt spid="12"/>
                                        </p:tgtEl>
                                        <p:attrNameLst>
                                          <p:attrName>ppt_x</p:attrName>
                                        </p:attrNameLst>
                                      </p:cBhvr>
                                      <p:tavLst>
                                        <p:tav tm="0">
                                          <p:val>
                                            <p:strVal val="#ppt_x"/>
                                          </p:val>
                                        </p:tav>
                                        <p:tav tm="100000">
                                          <p:val>
                                            <p:strVal val="#ppt_x"/>
                                          </p:val>
                                        </p:tav>
                                      </p:tavLst>
                                    </p:anim>
                                    <p:anim calcmode="lin" valueType="num">
                                      <p:cBhvr>
                                        <p:cTn id="54" dur="1000" fill="hold"/>
                                        <p:tgtEl>
                                          <p:spTgt spid="12"/>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1000"/>
                                        <p:tgtEl>
                                          <p:spTgt spid="13"/>
                                        </p:tgtEl>
                                      </p:cBhvr>
                                    </p:animEffect>
                                    <p:anim calcmode="lin" valueType="num">
                                      <p:cBhvr>
                                        <p:cTn id="58" dur="1000" fill="hold"/>
                                        <p:tgtEl>
                                          <p:spTgt spid="13"/>
                                        </p:tgtEl>
                                        <p:attrNameLst>
                                          <p:attrName>ppt_x</p:attrName>
                                        </p:attrNameLst>
                                      </p:cBhvr>
                                      <p:tavLst>
                                        <p:tav tm="0">
                                          <p:val>
                                            <p:strVal val="#ppt_x"/>
                                          </p:val>
                                        </p:tav>
                                        <p:tav tm="100000">
                                          <p:val>
                                            <p:strVal val="#ppt_x"/>
                                          </p:val>
                                        </p:tav>
                                      </p:tavLst>
                                    </p:anim>
                                    <p:anim calcmode="lin" valueType="num">
                                      <p:cBhvr>
                                        <p:cTn id="59" dur="1000" fill="hold"/>
                                        <p:tgtEl>
                                          <p:spTgt spid="13"/>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311301"/>
                                        </p:tgtEl>
                                        <p:attrNameLst>
                                          <p:attrName>style.visibility</p:attrName>
                                        </p:attrNameLst>
                                      </p:cBhvr>
                                      <p:to>
                                        <p:strVal val="visible"/>
                                      </p:to>
                                    </p:set>
                                    <p:animEffect transition="in" filter="fade">
                                      <p:cBhvr>
                                        <p:cTn id="62" dur="1000"/>
                                        <p:tgtEl>
                                          <p:spTgt spid="311301"/>
                                        </p:tgtEl>
                                      </p:cBhvr>
                                    </p:animEffect>
                                    <p:anim calcmode="lin" valueType="num">
                                      <p:cBhvr>
                                        <p:cTn id="63" dur="1000" fill="hold"/>
                                        <p:tgtEl>
                                          <p:spTgt spid="311301"/>
                                        </p:tgtEl>
                                        <p:attrNameLst>
                                          <p:attrName>ppt_x</p:attrName>
                                        </p:attrNameLst>
                                      </p:cBhvr>
                                      <p:tavLst>
                                        <p:tav tm="0">
                                          <p:val>
                                            <p:strVal val="#ppt_x"/>
                                          </p:val>
                                        </p:tav>
                                        <p:tav tm="100000">
                                          <p:val>
                                            <p:strVal val="#ppt_x"/>
                                          </p:val>
                                        </p:tav>
                                      </p:tavLst>
                                    </p:anim>
                                    <p:anim calcmode="lin" valueType="num">
                                      <p:cBhvr>
                                        <p:cTn id="64" dur="1000" fill="hold"/>
                                        <p:tgtEl>
                                          <p:spTgt spid="311301"/>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311307"/>
                                        </p:tgtEl>
                                        <p:attrNameLst>
                                          <p:attrName>style.visibility</p:attrName>
                                        </p:attrNameLst>
                                      </p:cBhvr>
                                      <p:to>
                                        <p:strVal val="visible"/>
                                      </p:to>
                                    </p:set>
                                    <p:animEffect transition="in" filter="fade">
                                      <p:cBhvr>
                                        <p:cTn id="69" dur="1000"/>
                                        <p:tgtEl>
                                          <p:spTgt spid="311307"/>
                                        </p:tgtEl>
                                      </p:cBhvr>
                                    </p:animEffect>
                                    <p:anim calcmode="lin" valueType="num">
                                      <p:cBhvr>
                                        <p:cTn id="70" dur="1000" fill="hold"/>
                                        <p:tgtEl>
                                          <p:spTgt spid="311307"/>
                                        </p:tgtEl>
                                        <p:attrNameLst>
                                          <p:attrName>ppt_x</p:attrName>
                                        </p:attrNameLst>
                                      </p:cBhvr>
                                      <p:tavLst>
                                        <p:tav tm="0">
                                          <p:val>
                                            <p:strVal val="#ppt_x"/>
                                          </p:val>
                                        </p:tav>
                                        <p:tav tm="100000">
                                          <p:val>
                                            <p:strVal val="#ppt_x"/>
                                          </p:val>
                                        </p:tav>
                                      </p:tavLst>
                                    </p:anim>
                                    <p:anim calcmode="lin" valueType="num">
                                      <p:cBhvr>
                                        <p:cTn id="71" dur="1000" fill="hold"/>
                                        <p:tgtEl>
                                          <p:spTgt spid="31130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311307" grpId="0"/>
      <p:bldP spid="18"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Google Shape;324;p45"/>
          <p:cNvSpPr>
            <a:spLocks noGrp="1"/>
          </p:cNvSpPr>
          <p:nvPr>
            <p:ph type="title"/>
          </p:nvPr>
        </p:nvSpPr>
        <p:spPr>
          <a:xfrm>
            <a:off x="1893888" y="1544638"/>
            <a:ext cx="2297112" cy="3397250"/>
          </a:xfrm>
        </p:spPr>
        <p:txBody>
          <a:bodyPr/>
          <a:lstStyle/>
          <a:p>
            <a:pPr>
              <a:spcBef>
                <a:spcPct val="0"/>
              </a:spcBef>
              <a:spcAft>
                <a:spcPct val="0"/>
              </a:spcAft>
            </a:pPr>
            <a:r>
              <a:rPr kumimoji="1" lang="pt-BR" altLang="en-US" i="0" smtClean="0">
                <a:solidFill>
                  <a:schemeClr val="bg1"/>
                </a:solidFill>
                <a:latin typeface="Arial" panose="020B0604020202020204" pitchFamily="34" charset="0"/>
                <a:ea typeface="SimSun" panose="02010600030101010101" pitchFamily="2" charset="-122"/>
              </a:rPr>
              <a:t>NỘI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DUNG</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 QUY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LUẬT</a:t>
            </a:r>
            <a:endParaRPr lang="en-US" i="0" smtClean="0">
              <a:solidFill>
                <a:schemeClr val="bg1"/>
              </a:solidFill>
              <a:latin typeface="Arial" panose="020B0604020202020204" pitchFamily="34" charset="0"/>
              <a:ea typeface="SimSun" panose="02010600030101010101" pitchFamily="2" charset="-122"/>
            </a:endParaRPr>
          </a:p>
        </p:txBody>
      </p:sp>
      <p:grpSp>
        <p:nvGrpSpPr>
          <p:cNvPr id="312323" name="Google Shape;326;p45"/>
          <p:cNvGrpSpPr>
            <a:grpSpLocks/>
          </p:cNvGrpSpPr>
          <p:nvPr/>
        </p:nvGrpSpPr>
        <p:grpSpPr bwMode="auto">
          <a:xfrm>
            <a:off x="5956300" y="1328739"/>
            <a:ext cx="279400" cy="346075"/>
            <a:chOff x="0" y="46600"/>
            <a:chExt cx="3121800" cy="5004600"/>
          </a:xfrm>
        </p:grpSpPr>
        <p:sp>
          <p:nvSpPr>
            <p:cNvPr id="327" name="Google Shape;327;p45"/>
            <p:cNvSpPr/>
            <p:nvPr/>
          </p:nvSpPr>
          <p:spPr>
            <a:xfrm>
              <a:off x="0" y="46600"/>
              <a:ext cx="3121800" cy="2502293"/>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8" name="Google Shape;328;p45"/>
            <p:cNvSpPr/>
            <p:nvPr/>
          </p:nvSpPr>
          <p:spPr>
            <a:xfrm flipH="1">
              <a:off x="0" y="2548893"/>
              <a:ext cx="3121800" cy="2502307"/>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9" name="Google Shape;329;p45"/>
            <p:cNvSpPr/>
            <p:nvPr/>
          </p:nvSpPr>
          <p:spPr>
            <a:xfrm rot="5400000">
              <a:off x="-1440636" y="1670891"/>
              <a:ext cx="4637290" cy="1756018"/>
            </a:xfrm>
            <a:prstGeom prst="triangle">
              <a:avLst>
                <a:gd name="adj" fmla="val 50126"/>
              </a:avLst>
            </a:prstGeom>
            <a:solidFill>
              <a:srgbClr val="FF0000">
                <a:alpha val="5962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30" name="Google Shape;330;p45"/>
          <p:cNvSpPr txBox="1"/>
          <p:nvPr/>
        </p:nvSpPr>
        <p:spPr>
          <a:xfrm>
            <a:off x="6410325" y="1257301"/>
            <a:ext cx="3519488" cy="461963"/>
          </a:xfrm>
          <a:prstGeom prst="rect">
            <a:avLst/>
          </a:prstGeom>
          <a:noFill/>
          <a:ln>
            <a:noFill/>
          </a:ln>
        </p:spPr>
        <p:txBody>
          <a:bodyPr spcFirstLastPara="1" lIns="91425" tIns="91425" rIns="91425" bIns="91425" anchor="ctr"/>
          <a:lstStyle/>
          <a:p>
            <a:pPr>
              <a:buClr>
                <a:srgbClr val="000000"/>
              </a:buClr>
              <a:buFont typeface="Arial"/>
              <a:buNone/>
              <a:defRPr/>
            </a:pPr>
            <a:r>
              <a:rPr kumimoji="1" lang="en-ZW" altLang="en-US" sz="3200" b="1" dirty="0" err="1">
                <a:solidFill>
                  <a:srgbClr val="009900"/>
                </a:solidFill>
              </a:rPr>
              <a:t>Khái</a:t>
            </a:r>
            <a:r>
              <a:rPr kumimoji="1" lang="en-ZW" altLang="en-US" sz="3200" b="1" dirty="0">
                <a:solidFill>
                  <a:srgbClr val="009900"/>
                </a:solidFill>
              </a:rPr>
              <a:t> </a:t>
            </a:r>
            <a:r>
              <a:rPr kumimoji="1" lang="en-ZW" altLang="en-US" sz="3200" b="1" dirty="0" err="1">
                <a:solidFill>
                  <a:srgbClr val="009900"/>
                </a:solidFill>
              </a:rPr>
              <a:t>niệm</a:t>
            </a:r>
            <a:r>
              <a:rPr kumimoji="1" lang="en-ZW" altLang="en-US" sz="3200" b="1" dirty="0">
                <a:solidFill>
                  <a:srgbClr val="009900"/>
                </a:solidFill>
              </a:rPr>
              <a:t> </a:t>
            </a:r>
            <a:endParaRPr sz="3000" kern="0" dirty="0">
              <a:solidFill>
                <a:srgbClr val="009900"/>
              </a:solidFill>
              <a:latin typeface="Muli"/>
              <a:ea typeface="Muli"/>
              <a:cs typeface="Muli"/>
              <a:sym typeface="Muli"/>
            </a:endParaRPr>
          </a:p>
        </p:txBody>
      </p:sp>
      <p:sp>
        <p:nvSpPr>
          <p:cNvPr id="332" name="Google Shape;332;p45"/>
          <p:cNvSpPr txBox="1"/>
          <p:nvPr/>
        </p:nvSpPr>
        <p:spPr>
          <a:xfrm>
            <a:off x="6443663" y="3113088"/>
            <a:ext cx="4044950" cy="463550"/>
          </a:xfrm>
          <a:prstGeom prst="rect">
            <a:avLst/>
          </a:prstGeom>
          <a:noFill/>
          <a:ln>
            <a:noFill/>
          </a:ln>
        </p:spPr>
        <p:txBody>
          <a:bodyPr spcFirstLastPara="1" lIns="91425" tIns="91425" rIns="91425" bIns="91425" anchor="ctr"/>
          <a:lstStyle/>
          <a:p>
            <a:pPr>
              <a:buClr>
                <a:srgbClr val="000000"/>
              </a:buClr>
              <a:buSzPts val="1100"/>
              <a:buFont typeface="Arial"/>
              <a:buNone/>
              <a:defRPr/>
            </a:pPr>
            <a:r>
              <a:rPr kumimoji="1" lang="en-US" altLang="en-US" sz="3200" b="1" dirty="0" err="1">
                <a:solidFill>
                  <a:srgbClr val="FF0000"/>
                </a:solidFill>
              </a:rPr>
              <a:t>Nội</a:t>
            </a:r>
            <a:r>
              <a:rPr kumimoji="1" lang="en-US" altLang="en-US" sz="3200" b="1" dirty="0">
                <a:solidFill>
                  <a:srgbClr val="FF0000"/>
                </a:solidFill>
              </a:rPr>
              <a:t> dung </a:t>
            </a:r>
            <a:r>
              <a:rPr kumimoji="1" lang="en-US" altLang="en-US" sz="3200" b="1" dirty="0" err="1">
                <a:solidFill>
                  <a:srgbClr val="FF0000"/>
                </a:solidFill>
              </a:rPr>
              <a:t>quy</a:t>
            </a:r>
            <a:r>
              <a:rPr kumimoji="1" lang="en-US" altLang="en-US" sz="3200" b="1" dirty="0">
                <a:solidFill>
                  <a:srgbClr val="FF0000"/>
                </a:solidFill>
              </a:rPr>
              <a:t> </a:t>
            </a:r>
            <a:r>
              <a:rPr kumimoji="1" lang="en-US" altLang="en-US" sz="3200" b="1" dirty="0" err="1">
                <a:solidFill>
                  <a:srgbClr val="FF0000"/>
                </a:solidFill>
              </a:rPr>
              <a:t>luật</a:t>
            </a:r>
            <a:r>
              <a:rPr kumimoji="1" lang="en-US" altLang="en-US" sz="3200" b="1" dirty="0">
                <a:solidFill>
                  <a:srgbClr val="FF0000"/>
                </a:solidFill>
              </a:rPr>
              <a:t> </a:t>
            </a:r>
            <a:endParaRPr sz="3000" kern="0" dirty="0">
              <a:solidFill>
                <a:srgbClr val="FF0000"/>
              </a:solidFill>
              <a:latin typeface="Muli"/>
              <a:ea typeface="Muli"/>
              <a:cs typeface="Muli"/>
              <a:sym typeface="Muli"/>
            </a:endParaRPr>
          </a:p>
        </p:txBody>
      </p:sp>
      <p:sp>
        <p:nvSpPr>
          <p:cNvPr id="334" name="Google Shape;334;p45"/>
          <p:cNvSpPr txBox="1"/>
          <p:nvPr/>
        </p:nvSpPr>
        <p:spPr>
          <a:xfrm>
            <a:off x="6443663" y="4895850"/>
            <a:ext cx="3517900" cy="463550"/>
          </a:xfrm>
          <a:prstGeom prst="rect">
            <a:avLst/>
          </a:prstGeom>
          <a:noFill/>
          <a:ln>
            <a:noFill/>
          </a:ln>
        </p:spPr>
        <p:txBody>
          <a:bodyPr spcFirstLastPara="1" lIns="91425" tIns="91425" rIns="91425" bIns="91425" anchor="ctr"/>
          <a:lstStyle/>
          <a:p>
            <a:pPr>
              <a:buClr>
                <a:srgbClr val="000000"/>
              </a:buClr>
              <a:defRPr/>
            </a:pPr>
            <a:endParaRPr kumimoji="1" lang="pt-BR" altLang="en-US" sz="3200" b="1" dirty="0">
              <a:solidFill>
                <a:srgbClr val="002060"/>
              </a:solidFill>
            </a:endParaRPr>
          </a:p>
          <a:p>
            <a:pPr>
              <a:buClr>
                <a:srgbClr val="000000"/>
              </a:buClr>
              <a:defRPr/>
            </a:pPr>
            <a:r>
              <a:rPr kumimoji="1" lang="pt-BR" altLang="en-US" sz="3200" b="1" dirty="0">
                <a:solidFill>
                  <a:srgbClr val="0000CC"/>
                </a:solidFill>
              </a:rPr>
              <a:t>Ý nghĩa quy luật</a:t>
            </a:r>
            <a:endParaRPr kumimoji="1" lang="en-ZW" altLang="en-US" sz="3200" b="1" dirty="0">
              <a:solidFill>
                <a:srgbClr val="0000CC"/>
              </a:solidFill>
            </a:endParaRPr>
          </a:p>
          <a:p>
            <a:pPr>
              <a:buClr>
                <a:srgbClr val="000000"/>
              </a:buClr>
              <a:buFont typeface="Arial"/>
              <a:buNone/>
              <a:defRPr/>
            </a:pPr>
            <a:endParaRPr sz="3000" kern="0" dirty="0">
              <a:solidFill>
                <a:srgbClr val="434343"/>
              </a:solidFill>
              <a:latin typeface="Muli"/>
              <a:ea typeface="Muli"/>
              <a:cs typeface="Muli"/>
              <a:sym typeface="Muli"/>
            </a:endParaRPr>
          </a:p>
        </p:txBody>
      </p:sp>
      <p:grpSp>
        <p:nvGrpSpPr>
          <p:cNvPr id="339" name="Google Shape;339;p45"/>
          <p:cNvGrpSpPr/>
          <p:nvPr/>
        </p:nvGrpSpPr>
        <p:grpSpPr>
          <a:xfrm>
            <a:off x="6012189" y="3230705"/>
            <a:ext cx="278152" cy="345818"/>
            <a:chOff x="0" y="46600"/>
            <a:chExt cx="3121800" cy="5004600"/>
          </a:xfrm>
          <a:solidFill>
            <a:srgbClr val="FF0000"/>
          </a:solidFill>
        </p:grpSpPr>
        <p:sp>
          <p:nvSpPr>
            <p:cNvPr id="340" name="Google Shape;340;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1" name="Google Shape;341;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2" name="Google Shape;342;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grpSp>
        <p:nvGrpSpPr>
          <p:cNvPr id="347" name="Google Shape;347;p45"/>
          <p:cNvGrpSpPr/>
          <p:nvPr/>
        </p:nvGrpSpPr>
        <p:grpSpPr>
          <a:xfrm>
            <a:off x="5956935" y="5013386"/>
            <a:ext cx="278152" cy="345818"/>
            <a:chOff x="0" y="46600"/>
            <a:chExt cx="3121800" cy="5004600"/>
          </a:xfrm>
          <a:solidFill>
            <a:srgbClr val="FF0000"/>
          </a:solidFill>
        </p:grpSpPr>
        <p:sp>
          <p:nvSpPr>
            <p:cNvPr id="348" name="Google Shape;348;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9" name="Google Shape;349;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50" name="Google Shape;350;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12329" name="Rectangle 2"/>
          <p:cNvSpPr>
            <a:spLocks noChangeArrowheads="1"/>
          </p:cNvSpPr>
          <p:nvPr/>
        </p:nvSpPr>
        <p:spPr bwMode="auto">
          <a:xfrm>
            <a:off x="6761163" y="1920875"/>
            <a:ext cx="18181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ZW" altLang="en-US" b="1" dirty="0">
                <a:solidFill>
                  <a:srgbClr val="660066"/>
                </a:solidFill>
              </a:rPr>
              <a:t>  </a:t>
            </a:r>
            <a:r>
              <a:rPr kumimoji="1" lang="en-ZW" altLang="en-US" sz="2400" b="1" dirty="0" err="1">
                <a:solidFill>
                  <a:srgbClr val="660066"/>
                </a:solidFill>
                <a:latin typeface="+mj-lt"/>
              </a:rPr>
              <a:t>Phủ</a:t>
            </a:r>
            <a:r>
              <a:rPr kumimoji="1" lang="en-ZW" altLang="en-US" sz="2400" b="1" dirty="0">
                <a:solidFill>
                  <a:srgbClr val="660066"/>
                </a:solidFill>
                <a:latin typeface="+mj-lt"/>
              </a:rPr>
              <a:t> </a:t>
            </a:r>
            <a:r>
              <a:rPr kumimoji="1" lang="en-ZW" altLang="en-US" sz="2400" b="1" dirty="0" err="1">
                <a:solidFill>
                  <a:srgbClr val="660066"/>
                </a:solidFill>
                <a:latin typeface="+mj-lt"/>
              </a:rPr>
              <a:t>định</a:t>
            </a:r>
            <a:endParaRPr kumimoji="1" lang="en-ZW" altLang="en-US" sz="2400" b="1" dirty="0">
              <a:solidFill>
                <a:srgbClr val="660066"/>
              </a:solidFill>
              <a:latin typeface="+mj-lt"/>
            </a:endParaRPr>
          </a:p>
        </p:txBody>
      </p:sp>
      <p:sp>
        <p:nvSpPr>
          <p:cNvPr id="312330" name="Rectangle 3"/>
          <p:cNvSpPr>
            <a:spLocks noChangeArrowheads="1"/>
          </p:cNvSpPr>
          <p:nvPr/>
        </p:nvSpPr>
        <p:spPr bwMode="auto">
          <a:xfrm>
            <a:off x="6789738" y="2587625"/>
            <a:ext cx="370005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US" altLang="en-US" sz="2400" b="1" dirty="0">
                <a:solidFill>
                  <a:srgbClr val="996633"/>
                </a:solidFill>
                <a:latin typeface="+mj-lt"/>
              </a:rPr>
              <a:t>  </a:t>
            </a:r>
            <a:r>
              <a:rPr kumimoji="1" lang="en-US" altLang="en-US" sz="2400" b="1" dirty="0" err="1">
                <a:solidFill>
                  <a:srgbClr val="996633"/>
                </a:solidFill>
                <a:latin typeface="+mj-lt"/>
              </a:rPr>
              <a:t>Phủ</a:t>
            </a:r>
            <a:r>
              <a:rPr kumimoji="1" lang="en-US" altLang="en-US" sz="2400" b="1" dirty="0">
                <a:solidFill>
                  <a:srgbClr val="996633"/>
                </a:solidFill>
                <a:latin typeface="+mj-lt"/>
              </a:rPr>
              <a:t> </a:t>
            </a:r>
            <a:r>
              <a:rPr kumimoji="1" lang="en-US" altLang="en-US" sz="2400" b="1" dirty="0" err="1">
                <a:solidFill>
                  <a:srgbClr val="996633"/>
                </a:solidFill>
                <a:latin typeface="+mj-lt"/>
              </a:rPr>
              <a:t>định</a:t>
            </a:r>
            <a:r>
              <a:rPr kumimoji="1" lang="en-US" altLang="en-US" sz="2400" b="1" dirty="0">
                <a:solidFill>
                  <a:srgbClr val="996633"/>
                </a:solidFill>
                <a:latin typeface="+mj-lt"/>
              </a:rPr>
              <a:t> </a:t>
            </a:r>
            <a:r>
              <a:rPr kumimoji="1" lang="en-US" altLang="en-US" sz="2400" b="1" dirty="0" err="1">
                <a:solidFill>
                  <a:srgbClr val="996633"/>
                </a:solidFill>
                <a:latin typeface="+mj-lt"/>
              </a:rPr>
              <a:t>biện</a:t>
            </a:r>
            <a:r>
              <a:rPr kumimoji="1" lang="en-US" altLang="en-US" sz="2400" b="1" dirty="0">
                <a:solidFill>
                  <a:srgbClr val="996633"/>
                </a:solidFill>
                <a:latin typeface="+mj-lt"/>
              </a:rPr>
              <a:t> </a:t>
            </a:r>
            <a:r>
              <a:rPr kumimoji="1" lang="en-US" altLang="en-US" sz="2400" b="1" dirty="0" err="1">
                <a:solidFill>
                  <a:srgbClr val="996633"/>
                </a:solidFill>
                <a:latin typeface="+mj-lt"/>
              </a:rPr>
              <a:t>chứng</a:t>
            </a:r>
            <a:endParaRPr kumimoji="1" lang="en-US" altLang="en-US" sz="2400" b="1" dirty="0">
              <a:solidFill>
                <a:srgbClr val="996633"/>
              </a:solidFill>
              <a:latin typeface="+mj-lt"/>
            </a:endParaRPr>
          </a:p>
        </p:txBody>
      </p:sp>
      <p:sp>
        <p:nvSpPr>
          <p:cNvPr id="312331" name="Rectangle 4"/>
          <p:cNvSpPr>
            <a:spLocks noChangeArrowheads="1"/>
          </p:cNvSpPr>
          <p:nvPr/>
        </p:nvSpPr>
        <p:spPr bwMode="auto">
          <a:xfrm>
            <a:off x="6888163" y="3733800"/>
            <a:ext cx="3600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solidFill>
                  <a:srgbClr val="D60093"/>
                </a:solidFill>
                <a:latin typeface="+mj-lt"/>
              </a:rPr>
              <a:t>Qúa</a:t>
            </a:r>
            <a:r>
              <a:rPr kumimoji="1" lang="en-US" altLang="en-US" sz="2400" b="1" dirty="0">
                <a:solidFill>
                  <a:srgbClr val="D60093"/>
                </a:solidFill>
                <a:latin typeface="+mj-lt"/>
              </a:rPr>
              <a:t> </a:t>
            </a:r>
            <a:r>
              <a:rPr kumimoji="1" lang="en-US" altLang="en-US" sz="2400" b="1" dirty="0" err="1">
                <a:solidFill>
                  <a:srgbClr val="D60093"/>
                </a:solidFill>
                <a:latin typeface="+mj-lt"/>
              </a:rPr>
              <a:t>trình</a:t>
            </a:r>
            <a:r>
              <a:rPr kumimoji="1" lang="en-US" altLang="en-US" sz="2400" b="1" dirty="0">
                <a:solidFill>
                  <a:srgbClr val="D60093"/>
                </a:solidFill>
                <a:latin typeface="+mj-lt"/>
              </a:rPr>
              <a:t> </a:t>
            </a:r>
            <a:r>
              <a:rPr kumimoji="1" lang="en-US" altLang="en-US" sz="2400" b="1" dirty="0" err="1">
                <a:solidFill>
                  <a:srgbClr val="D60093"/>
                </a:solidFill>
                <a:latin typeface="+mj-lt"/>
              </a:rPr>
              <a:t>phủ</a:t>
            </a:r>
            <a:r>
              <a:rPr kumimoji="1" lang="en-US" altLang="en-US" sz="2400" b="1" dirty="0">
                <a:solidFill>
                  <a:srgbClr val="D60093"/>
                </a:solidFill>
                <a:latin typeface="+mj-lt"/>
              </a:rPr>
              <a:t> </a:t>
            </a:r>
            <a:r>
              <a:rPr kumimoji="1" lang="en-US" altLang="en-US" sz="2400" b="1" dirty="0" err="1">
                <a:solidFill>
                  <a:srgbClr val="D60093"/>
                </a:solidFill>
                <a:latin typeface="+mj-lt"/>
              </a:rPr>
              <a:t>định</a:t>
            </a:r>
            <a:r>
              <a:rPr kumimoji="1" lang="en-US" altLang="en-US" sz="2400" b="1" dirty="0">
                <a:solidFill>
                  <a:srgbClr val="D60093"/>
                </a:solidFill>
                <a:latin typeface="+mj-lt"/>
              </a:rPr>
              <a:t> </a:t>
            </a:r>
            <a:endParaRPr lang="en-US" sz="2400" dirty="0">
              <a:solidFill>
                <a:srgbClr val="D60093"/>
              </a:solidFill>
              <a:latin typeface="+mj-lt"/>
            </a:endParaRPr>
          </a:p>
        </p:txBody>
      </p:sp>
      <p:sp>
        <p:nvSpPr>
          <p:cNvPr id="312332" name="Rectangle 5"/>
          <p:cNvSpPr>
            <a:spLocks noChangeArrowheads="1"/>
          </p:cNvSpPr>
          <p:nvPr/>
        </p:nvSpPr>
        <p:spPr bwMode="auto">
          <a:xfrm>
            <a:off x="7010400" y="4260850"/>
            <a:ext cx="4343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latin typeface="+mj-lt"/>
              </a:rPr>
              <a:t>Khuynh</a:t>
            </a:r>
            <a:r>
              <a:rPr kumimoji="1" lang="en-US" altLang="en-US" sz="2400" b="1" dirty="0">
                <a:latin typeface="+mj-lt"/>
              </a:rPr>
              <a:t> </a:t>
            </a:r>
            <a:r>
              <a:rPr kumimoji="1" lang="en-US" altLang="en-US" sz="2400" b="1" dirty="0" err="1">
                <a:latin typeface="+mj-lt"/>
              </a:rPr>
              <a:t>hướng</a:t>
            </a:r>
            <a:r>
              <a:rPr kumimoji="1" lang="en-US" altLang="en-US" sz="2400" b="1" dirty="0">
                <a:latin typeface="+mj-lt"/>
              </a:rPr>
              <a:t> </a:t>
            </a:r>
            <a:r>
              <a:rPr kumimoji="1" lang="en-US" altLang="en-US" sz="2400" b="1" dirty="0" err="1">
                <a:latin typeface="+mj-lt"/>
              </a:rPr>
              <a:t>phát</a:t>
            </a:r>
            <a:r>
              <a:rPr kumimoji="1" lang="en-US" altLang="en-US" sz="2400" b="1" dirty="0">
                <a:latin typeface="+mj-lt"/>
              </a:rPr>
              <a:t> </a:t>
            </a:r>
            <a:r>
              <a:rPr kumimoji="1" lang="en-US" altLang="en-US" sz="2400" b="1" dirty="0" err="1">
                <a:latin typeface="+mj-lt"/>
              </a:rPr>
              <a:t>triển</a:t>
            </a:r>
            <a:r>
              <a:rPr kumimoji="1" lang="en-US" altLang="en-US" sz="2400" b="1" dirty="0">
                <a:latin typeface="+mj-lt"/>
              </a:rPr>
              <a:t> </a:t>
            </a:r>
            <a:endParaRPr lang="en-US" sz="2400" dirty="0">
              <a:latin typeface="+mj-lt"/>
            </a:endParaRPr>
          </a:p>
        </p:txBody>
      </p:sp>
    </p:spTree>
    <p:extLst>
      <p:ext uri="{BB962C8B-B14F-4D97-AF65-F5344CB8AC3E}">
        <p14:creationId xmlns:p14="http://schemas.microsoft.com/office/powerpoint/2010/main" val="840744246"/>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orizontal Scroll 2"/>
          <p:cNvSpPr>
            <a:spLocks noChangeArrowheads="1"/>
          </p:cNvSpPr>
          <p:nvPr/>
        </p:nvSpPr>
        <p:spPr bwMode="auto">
          <a:xfrm>
            <a:off x="1143000" y="1356038"/>
            <a:ext cx="10287000" cy="290036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dirty="0">
              <a:solidFill>
                <a:srgbClr val="FF0000"/>
              </a:solidFill>
            </a:endParaRPr>
          </a:p>
          <a:p>
            <a:pPr algn="just" eaLnBrk="1" hangingPunct="1">
              <a:spcBef>
                <a:spcPct val="0"/>
              </a:spcBef>
              <a:buClrTx/>
              <a:buFontTx/>
              <a:buNone/>
            </a:pPr>
            <a:r>
              <a:rPr kumimoji="1" lang="en-US" altLang="en-US" b="1" dirty="0" err="1">
                <a:solidFill>
                  <a:srgbClr val="FF0000"/>
                </a:solidFill>
              </a:rPr>
              <a:t>Phủ</a:t>
            </a:r>
            <a:r>
              <a:rPr kumimoji="1" lang="en-US" altLang="en-US" b="1" dirty="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5" name="Rectangle 4"/>
          <p:cNvSpPr>
            <a:spLocks noChangeArrowheads="1"/>
          </p:cNvSpPr>
          <p:nvPr/>
        </p:nvSpPr>
        <p:spPr bwMode="auto">
          <a:xfrm>
            <a:off x="4531519" y="203201"/>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7" name="Rectangle 6"/>
          <p:cNvSpPr>
            <a:spLocks noChangeArrowheads="1"/>
          </p:cNvSpPr>
          <p:nvPr/>
        </p:nvSpPr>
        <p:spPr bwMode="auto">
          <a:xfrm>
            <a:off x="1143000" y="4156381"/>
            <a:ext cx="9982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344069" name="Google Shape;326;p45"/>
          <p:cNvGrpSpPr>
            <a:grpSpLocks/>
          </p:cNvGrpSpPr>
          <p:nvPr/>
        </p:nvGrpSpPr>
        <p:grpSpPr bwMode="auto">
          <a:xfrm>
            <a:off x="4114800" y="322263"/>
            <a:ext cx="277812" cy="346075"/>
            <a:chOff x="0" y="46600"/>
            <a:chExt cx="3121800" cy="5004600"/>
          </a:xfrm>
          <a:solidFill>
            <a:schemeClr val="accent2"/>
          </a:solidFill>
        </p:grpSpPr>
        <p:sp>
          <p:nvSpPr>
            <p:cNvPr id="9"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0"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1"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12" name="Picture 6" descr="85B262A1A2114D5086B125AD97482D9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 y="0"/>
            <a:ext cx="1360488"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4" descr="878060mzmb0yx9vo">
            <a:hlinkClick r:id="rId3"/>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505950" y="4518026"/>
            <a:ext cx="2686050"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6068583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 calcmode="lin" valueType="num">
                                      <p:cBhvr>
                                        <p:cTn id="28" dur="500" fill="hold"/>
                                        <p:tgtEl>
                                          <p:spTgt spid="12"/>
                                        </p:tgtEl>
                                        <p:attrNameLst>
                                          <p:attrName>ppt_w</p:attrName>
                                        </p:attrNameLst>
                                      </p:cBhvr>
                                      <p:tavLst>
                                        <p:tav tm="0">
                                          <p:val>
                                            <p:fltVal val="0"/>
                                          </p:val>
                                        </p:tav>
                                        <p:tav tm="100000">
                                          <p:val>
                                            <p:strVal val="#ppt_w"/>
                                          </p:val>
                                        </p:tav>
                                      </p:tavLst>
                                    </p:anim>
                                    <p:anim calcmode="lin" valueType="num">
                                      <p:cBhvr>
                                        <p:cTn id="29" dur="500" fill="hold"/>
                                        <p:tgtEl>
                                          <p:spTgt spid="12"/>
                                        </p:tgtEl>
                                        <p:attrNameLst>
                                          <p:attrName>ppt_h</p:attrName>
                                        </p:attrNameLst>
                                      </p:cBhvr>
                                      <p:tavLst>
                                        <p:tav tm="0">
                                          <p:val>
                                            <p:fltVal val="0"/>
                                          </p:val>
                                        </p:tav>
                                        <p:tav tm="100000">
                                          <p:val>
                                            <p:strVal val="#ppt_h"/>
                                          </p:val>
                                        </p:tav>
                                      </p:tavLst>
                                    </p:anim>
                                    <p:animEffect transition="in" filter="fade">
                                      <p:cBhvr>
                                        <p:cTn id="3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4138713" y="203200"/>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3" name="Horizontal Scroll 2"/>
          <p:cNvSpPr>
            <a:spLocks noChangeArrowheads="1"/>
          </p:cNvSpPr>
          <p:nvPr/>
        </p:nvSpPr>
        <p:spPr bwMode="auto">
          <a:xfrm>
            <a:off x="2514600" y="1356038"/>
            <a:ext cx="8915399" cy="3139762"/>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dirty="0" smtClean="0">
              <a:solidFill>
                <a:srgbClr val="FF0000"/>
              </a:solidFill>
            </a:endParaRPr>
          </a:p>
          <a:p>
            <a:pPr algn="ctr" eaLnBrk="1" hangingPunct="1">
              <a:spcBef>
                <a:spcPct val="0"/>
              </a:spcBef>
              <a:buClrTx/>
              <a:buFontTx/>
              <a:buNone/>
            </a:pPr>
            <a:r>
              <a:rPr kumimoji="1" lang="en-US" altLang="en-US" b="1" dirty="0" err="1" smtClean="0">
                <a:solidFill>
                  <a:srgbClr val="FF0000"/>
                </a:solidFill>
              </a:rPr>
              <a:t>Phủ</a:t>
            </a:r>
            <a:r>
              <a:rPr kumimoji="1" lang="en-US" altLang="en-US" b="1" dirty="0" smtClean="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4" name="Rectangle 3"/>
          <p:cNvSpPr>
            <a:spLocks noChangeArrowheads="1"/>
          </p:cNvSpPr>
          <p:nvPr/>
        </p:nvSpPr>
        <p:spPr bwMode="auto">
          <a:xfrm>
            <a:off x="3657599" y="4495800"/>
            <a:ext cx="6629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5" name="Google Shape;326;p45"/>
          <p:cNvGrpSpPr>
            <a:grpSpLocks/>
          </p:cNvGrpSpPr>
          <p:nvPr/>
        </p:nvGrpSpPr>
        <p:grpSpPr bwMode="auto">
          <a:xfrm>
            <a:off x="4114800" y="322263"/>
            <a:ext cx="533400" cy="346075"/>
            <a:chOff x="0" y="46600"/>
            <a:chExt cx="3121800" cy="5004600"/>
          </a:xfrm>
          <a:solidFill>
            <a:srgbClr val="666699"/>
          </a:solidFill>
        </p:grpSpPr>
        <p:sp>
          <p:nvSpPr>
            <p:cNvPr id="6"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7"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8"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9" name="Picture 6" descr="0830js5b15daddi012pz8"/>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22847"/>
            <a:ext cx="12192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0188013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5394"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28194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5" name="Picture 3" descr="tru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1400" y="1143000"/>
            <a:ext cx="1600200" cy="151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6" name="Picture 4" descr="trung chien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58200" y="304800"/>
            <a:ext cx="18288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19219" y="662782"/>
            <a:ext cx="487363" cy="685800"/>
          </a:xfrm>
          <a:prstGeom prst="upArrow">
            <a:avLst>
              <a:gd name="adj1" fmla="val 50000"/>
              <a:gd name="adj2" fmla="val 35179"/>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5400000">
            <a:off x="6438901" y="5067301"/>
            <a:ext cx="487363" cy="563563"/>
          </a:xfrm>
          <a:prstGeom prst="upArrow">
            <a:avLst>
              <a:gd name="adj1" fmla="val 50000"/>
              <a:gd name="adj2" fmla="val 28909"/>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3" name="AutoShape 30"/>
          <p:cNvSpPr>
            <a:spLocks noChangeArrowheads="1"/>
          </p:cNvSpPr>
          <p:nvPr/>
        </p:nvSpPr>
        <p:spPr bwMode="auto">
          <a:xfrm rot="3809906">
            <a:off x="2628900" y="1714500"/>
            <a:ext cx="685800" cy="1219200"/>
          </a:xfrm>
          <a:prstGeom prst="upArrow">
            <a:avLst>
              <a:gd name="adj1" fmla="val 50000"/>
              <a:gd name="adj2" fmla="val 44444"/>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Làm vỡ trứng</a:t>
            </a:r>
          </a:p>
        </p:txBody>
      </p:sp>
      <p:pic>
        <p:nvPicPr>
          <p:cNvPr id="223241" name="Picture 9"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10050" y="4572000"/>
            <a:ext cx="2133600" cy="139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42" name="Picture 10"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86600" y="4572001"/>
            <a:ext cx="1733550" cy="1350963"/>
          </a:xfrm>
          <a:prstGeom prst="rect">
            <a:avLst/>
          </a:prstGeom>
          <a:noFill/>
          <a:ln w="9525">
            <a:solidFill>
              <a:srgbClr val="008000"/>
            </a:solidFill>
            <a:miter lim="800000"/>
            <a:headEnd/>
            <a:tailEnd/>
          </a:ln>
          <a:extLst>
            <a:ext uri="{909E8E84-426E-40DD-AFC4-6F175D3DCCD1}">
              <a14:hiddenFill xmlns:a14="http://schemas.microsoft.com/office/drawing/2010/main">
                <a:solidFill>
                  <a:srgbClr val="3366FF"/>
                </a:solidFill>
              </a14:hiddenFill>
            </a:ext>
          </a:extLst>
        </p:spPr>
      </p:pic>
      <p:sp>
        <p:nvSpPr>
          <p:cNvPr id="4" name="AutoShape 30"/>
          <p:cNvSpPr>
            <a:spLocks noChangeArrowheads="1"/>
          </p:cNvSpPr>
          <p:nvPr/>
        </p:nvSpPr>
        <p:spPr bwMode="auto">
          <a:xfrm rot="7757390">
            <a:off x="2819400" y="3962400"/>
            <a:ext cx="762000" cy="1524000"/>
          </a:xfrm>
          <a:prstGeom prst="upArrow">
            <a:avLst>
              <a:gd name="adj1" fmla="val 50000"/>
              <a:gd name="adj2" fmla="val 50000"/>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Đem trứng đi luộc</a:t>
            </a:r>
          </a:p>
        </p:txBody>
      </p:sp>
      <p:sp>
        <p:nvSpPr>
          <p:cNvPr id="5" name="AutoShape 30"/>
          <p:cNvSpPr>
            <a:spLocks noChangeArrowheads="1"/>
          </p:cNvSpPr>
          <p:nvPr/>
        </p:nvSpPr>
        <p:spPr bwMode="auto">
          <a:xfrm rot="7619313">
            <a:off x="5334001" y="22860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5"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43600" y="2438400"/>
            <a:ext cx="16764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246" name="Picture 14" descr="trung chien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19800" y="304800"/>
            <a:ext cx="152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0"/>
          <p:cNvSpPr>
            <a:spLocks noChangeArrowheads="1"/>
          </p:cNvSpPr>
          <p:nvPr/>
        </p:nvSpPr>
        <p:spPr bwMode="auto">
          <a:xfrm rot="3082013">
            <a:off x="5334001" y="9906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7" name="AutoShape 30"/>
          <p:cNvSpPr>
            <a:spLocks noChangeArrowheads="1"/>
          </p:cNvSpPr>
          <p:nvPr/>
        </p:nvSpPr>
        <p:spPr bwMode="auto">
          <a:xfrm rot="5400000">
            <a:off x="7757319" y="2834482"/>
            <a:ext cx="487363" cy="609600"/>
          </a:xfrm>
          <a:prstGeom prst="upArrow">
            <a:avLst>
              <a:gd name="adj1" fmla="val 50000"/>
              <a:gd name="adj2" fmla="val 31270"/>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9" name="Picture 17" descr="luoc trung"/>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82001" y="2438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30"/>
          <p:cNvSpPr>
            <a:spLocks noChangeArrowheads="1"/>
          </p:cNvSpPr>
          <p:nvPr/>
        </p:nvSpPr>
        <p:spPr bwMode="auto">
          <a:xfrm rot="7774005">
            <a:off x="7757319" y="3444082"/>
            <a:ext cx="487363" cy="914400"/>
          </a:xfrm>
          <a:prstGeom prst="upArrow">
            <a:avLst>
              <a:gd name="adj1" fmla="val 50000"/>
              <a:gd name="adj2" fmla="val 4690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23251" name="Text Box 19"/>
          <p:cNvSpPr txBox="1">
            <a:spLocks noChangeArrowheads="1"/>
          </p:cNvSpPr>
          <p:nvPr/>
        </p:nvSpPr>
        <p:spPr bwMode="auto">
          <a:xfrm>
            <a:off x="8610600" y="4038600"/>
            <a:ext cx="1447800" cy="40640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000" b="1">
                <a:solidFill>
                  <a:srgbClr val="FF0000"/>
                </a:solidFill>
                <a:latin typeface="Times New Roman" panose="02020603050405020304" pitchFamily="18" charset="0"/>
                <a:ea typeface="SimSun" panose="02010600030101010101" pitchFamily="2" charset="-122"/>
              </a:rPr>
              <a:t>…</a:t>
            </a:r>
          </a:p>
        </p:txBody>
      </p:sp>
      <p:sp>
        <p:nvSpPr>
          <p:cNvPr id="315411" name="Text Box 21"/>
          <p:cNvSpPr txBox="1">
            <a:spLocks noChangeArrowheads="1"/>
          </p:cNvSpPr>
          <p:nvPr/>
        </p:nvSpPr>
        <p:spPr bwMode="auto">
          <a:xfrm>
            <a:off x="1600200" y="76200"/>
            <a:ext cx="1524000" cy="528638"/>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dirty="0" err="1">
                <a:solidFill>
                  <a:srgbClr val="000099"/>
                </a:solidFill>
                <a:latin typeface="Times New Roman" panose="02020603050405020304" pitchFamily="18" charset="0"/>
                <a:ea typeface="SimSun" panose="02010600030101010101" pitchFamily="2" charset="-122"/>
              </a:rPr>
              <a:t>Ví</a:t>
            </a:r>
            <a:r>
              <a:rPr kumimoji="1" lang="en-US" altLang="en-US" sz="2800" b="1" u="sng" dirty="0">
                <a:solidFill>
                  <a:srgbClr val="000099"/>
                </a:solidFill>
                <a:latin typeface="Times New Roman" panose="02020603050405020304" pitchFamily="18" charset="0"/>
                <a:ea typeface="SimSun" panose="02010600030101010101" pitchFamily="2" charset="-122"/>
              </a:rPr>
              <a:t> </a:t>
            </a:r>
            <a:r>
              <a:rPr kumimoji="1" lang="en-US" altLang="en-US" sz="2800" b="1" u="sng" dirty="0" err="1">
                <a:solidFill>
                  <a:srgbClr val="000099"/>
                </a:solidFill>
                <a:latin typeface="Times New Roman" panose="02020603050405020304" pitchFamily="18" charset="0"/>
                <a:ea typeface="SimSun" panose="02010600030101010101" pitchFamily="2" charset="-122"/>
              </a:rPr>
              <a:t>dụ</a:t>
            </a:r>
            <a:r>
              <a:rPr kumimoji="1" lang="en-US" altLang="en-US" sz="2800" b="1" u="sng" dirty="0">
                <a:solidFill>
                  <a:srgbClr val="000099"/>
                </a:solidFill>
                <a:latin typeface="Times New Roman" panose="02020603050405020304" pitchFamily="18" charset="0"/>
                <a:ea typeface="SimSun" panose="02010600030101010101" pitchFamily="2" charset="-122"/>
              </a:rPr>
              <a:t>:</a:t>
            </a:r>
          </a:p>
        </p:txBody>
      </p:sp>
    </p:spTree>
    <p:extLst>
      <p:ext uri="{BB962C8B-B14F-4D97-AF65-F5344CB8AC3E}">
        <p14:creationId xmlns:p14="http://schemas.microsoft.com/office/powerpoint/2010/main" val="18882000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15411"/>
                                        </p:tgtEl>
                                        <p:attrNameLst>
                                          <p:attrName>style.visibility</p:attrName>
                                        </p:attrNameLst>
                                      </p:cBhvr>
                                      <p:to>
                                        <p:strVal val="visible"/>
                                      </p:to>
                                    </p:set>
                                    <p:anim calcmode="lin" valueType="num">
                                      <p:cBhvr>
                                        <p:cTn id="7" dur="500" fill="hold"/>
                                        <p:tgtEl>
                                          <p:spTgt spid="315411"/>
                                        </p:tgtEl>
                                        <p:attrNameLst>
                                          <p:attrName>ppt_w</p:attrName>
                                        </p:attrNameLst>
                                      </p:cBhvr>
                                      <p:tavLst>
                                        <p:tav tm="0">
                                          <p:val>
                                            <p:fltVal val="0"/>
                                          </p:val>
                                        </p:tav>
                                        <p:tav tm="100000">
                                          <p:val>
                                            <p:strVal val="#ppt_w"/>
                                          </p:val>
                                        </p:tav>
                                      </p:tavLst>
                                    </p:anim>
                                    <p:anim calcmode="lin" valueType="num">
                                      <p:cBhvr>
                                        <p:cTn id="8" dur="500" fill="hold"/>
                                        <p:tgtEl>
                                          <p:spTgt spid="315411"/>
                                        </p:tgtEl>
                                        <p:attrNameLst>
                                          <p:attrName>ppt_h</p:attrName>
                                        </p:attrNameLst>
                                      </p:cBhvr>
                                      <p:tavLst>
                                        <p:tav tm="0">
                                          <p:val>
                                            <p:fltVal val="0"/>
                                          </p:val>
                                        </p:tav>
                                        <p:tav tm="100000">
                                          <p:val>
                                            <p:strVal val="#ppt_h"/>
                                          </p:val>
                                        </p:tav>
                                      </p:tavLst>
                                    </p:anim>
                                    <p:animEffect transition="in" filter="fade">
                                      <p:cBhvr>
                                        <p:cTn id="9" dur="500"/>
                                        <p:tgtEl>
                                          <p:spTgt spid="315411"/>
                                        </p:tgtEl>
                                      </p:cBhvr>
                                    </p:animEffect>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nodeType="clickEffect">
                                  <p:stCondLst>
                                    <p:cond delay="0"/>
                                  </p:stCondLst>
                                  <p:childTnLst>
                                    <p:set>
                                      <p:cBhvr>
                                        <p:cTn id="13" dur="1" fill="hold">
                                          <p:stCondLst>
                                            <p:cond delay="0"/>
                                          </p:stCondLst>
                                        </p:cTn>
                                        <p:tgtEl>
                                          <p:spTgt spid="315394"/>
                                        </p:tgtEl>
                                        <p:attrNameLst>
                                          <p:attrName>style.visibility</p:attrName>
                                        </p:attrNameLst>
                                      </p:cBhvr>
                                      <p:to>
                                        <p:strVal val="visible"/>
                                      </p:to>
                                    </p:set>
                                    <p:anim calcmode="lin" valueType="num">
                                      <p:cBhvr>
                                        <p:cTn id="14" dur="1000" fill="hold"/>
                                        <p:tgtEl>
                                          <p:spTgt spid="315394"/>
                                        </p:tgtEl>
                                        <p:attrNameLst>
                                          <p:attrName>ppt_w</p:attrName>
                                        </p:attrNameLst>
                                      </p:cBhvr>
                                      <p:tavLst>
                                        <p:tav tm="0">
                                          <p:val>
                                            <p:fltVal val="0"/>
                                          </p:val>
                                        </p:tav>
                                        <p:tav tm="100000">
                                          <p:val>
                                            <p:strVal val="#ppt_w"/>
                                          </p:val>
                                        </p:tav>
                                      </p:tavLst>
                                    </p:anim>
                                    <p:anim calcmode="lin" valueType="num">
                                      <p:cBhvr>
                                        <p:cTn id="15" dur="1000" fill="hold"/>
                                        <p:tgtEl>
                                          <p:spTgt spid="315394"/>
                                        </p:tgtEl>
                                        <p:attrNameLst>
                                          <p:attrName>ppt_h</p:attrName>
                                        </p:attrNameLst>
                                      </p:cBhvr>
                                      <p:tavLst>
                                        <p:tav tm="0">
                                          <p:val>
                                            <p:fltVal val="0"/>
                                          </p:val>
                                        </p:tav>
                                        <p:tav tm="100000">
                                          <p:val>
                                            <p:strVal val="#ppt_h"/>
                                          </p:val>
                                        </p:tav>
                                      </p:tavLst>
                                    </p:anim>
                                    <p:anim calcmode="lin" valueType="num">
                                      <p:cBhvr>
                                        <p:cTn id="16" dur="1000" fill="hold"/>
                                        <p:tgtEl>
                                          <p:spTgt spid="315394"/>
                                        </p:tgtEl>
                                        <p:attrNameLst>
                                          <p:attrName>style.rotation</p:attrName>
                                        </p:attrNameLst>
                                      </p:cBhvr>
                                      <p:tavLst>
                                        <p:tav tm="0">
                                          <p:val>
                                            <p:fltVal val="90"/>
                                          </p:val>
                                        </p:tav>
                                        <p:tav tm="100000">
                                          <p:val>
                                            <p:fltVal val="0"/>
                                          </p:val>
                                        </p:tav>
                                      </p:tavLst>
                                    </p:anim>
                                    <p:animEffect transition="in" filter="fade">
                                      <p:cBhvr>
                                        <p:cTn id="17" dur="1000"/>
                                        <p:tgtEl>
                                          <p:spTgt spid="315394"/>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223235"/>
                                        </p:tgtEl>
                                        <p:attrNameLst>
                                          <p:attrName>style.visibility</p:attrName>
                                        </p:attrNameLst>
                                      </p:cBhvr>
                                      <p:to>
                                        <p:strVal val="visible"/>
                                      </p:to>
                                    </p:set>
                                    <p:animEffect transition="in" filter="blinds(horizontal)">
                                      <p:cBhvr>
                                        <p:cTn id="27" dur="500"/>
                                        <p:tgtEl>
                                          <p:spTgt spid="223235"/>
                                        </p:tgtEl>
                                      </p:cBhvr>
                                    </p:animEffect>
                                  </p:childTnLst>
                                </p:cTn>
                              </p:par>
                            </p:childTnLst>
                          </p:cTn>
                        </p:par>
                      </p:childTnLst>
                    </p:cTn>
                  </p:par>
                  <p:par>
                    <p:cTn id="28" fill="hold">
                      <p:stCondLst>
                        <p:cond delay="indefinite"/>
                      </p:stCondLst>
                      <p:childTnLst>
                        <p:par>
                          <p:cTn id="29" fill="hold">
                            <p:stCondLst>
                              <p:cond delay="0"/>
                            </p:stCondLst>
                            <p:childTnLst>
                              <p:par>
                                <p:cTn id="30" presetID="3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800" decel="100000"/>
                                        <p:tgtEl>
                                          <p:spTgt spid="6"/>
                                        </p:tgtEl>
                                      </p:cBhvr>
                                    </p:animEffect>
                                    <p:anim calcmode="lin" valueType="num">
                                      <p:cBhvr>
                                        <p:cTn id="33" dur="800" decel="100000" fill="hold"/>
                                        <p:tgtEl>
                                          <p:spTgt spid="6"/>
                                        </p:tgtEl>
                                        <p:attrNameLst>
                                          <p:attrName>style.rotation</p:attrName>
                                        </p:attrNameLst>
                                      </p:cBhvr>
                                      <p:tavLst>
                                        <p:tav tm="0">
                                          <p:val>
                                            <p:fltVal val="-90"/>
                                          </p:val>
                                        </p:tav>
                                        <p:tav tm="100000">
                                          <p:val>
                                            <p:fltVal val="0"/>
                                          </p:val>
                                        </p:tav>
                                      </p:tavLst>
                                    </p:anim>
                                    <p:anim calcmode="lin" valueType="num">
                                      <p:cBhvr>
                                        <p:cTn id="34" dur="800" decel="100000" fill="hold"/>
                                        <p:tgtEl>
                                          <p:spTgt spid="6"/>
                                        </p:tgtEl>
                                        <p:attrNameLst>
                                          <p:attrName>ppt_x</p:attrName>
                                        </p:attrNameLst>
                                      </p:cBhvr>
                                      <p:tavLst>
                                        <p:tav tm="0">
                                          <p:val>
                                            <p:strVal val="#ppt_x+0.4"/>
                                          </p:val>
                                        </p:tav>
                                        <p:tav tm="100000">
                                          <p:val>
                                            <p:strVal val="#ppt_x-0.05"/>
                                          </p:val>
                                        </p:tav>
                                      </p:tavLst>
                                    </p:anim>
                                    <p:anim calcmode="lin" valueType="num">
                                      <p:cBhvr>
                                        <p:cTn id="35" dur="800" decel="100000" fill="hold"/>
                                        <p:tgtEl>
                                          <p:spTgt spid="6"/>
                                        </p:tgtEl>
                                        <p:attrNameLst>
                                          <p:attrName>ppt_y</p:attrName>
                                        </p:attrNameLst>
                                      </p:cBhvr>
                                      <p:tavLst>
                                        <p:tav tm="0">
                                          <p:val>
                                            <p:strVal val="#ppt_y-0.4"/>
                                          </p:val>
                                        </p:tav>
                                        <p:tav tm="100000">
                                          <p:val>
                                            <p:strVal val="#ppt_y+0.1"/>
                                          </p:val>
                                        </p:tav>
                                      </p:tavLst>
                                    </p:anim>
                                    <p:anim calcmode="lin" valueType="num">
                                      <p:cBhvr>
                                        <p:cTn id="36"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37"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par>
                                <p:cTn id="38" presetID="30" presetClass="entr" presetSubtype="0" fill="hold" nodeType="withEffect">
                                  <p:stCondLst>
                                    <p:cond delay="0"/>
                                  </p:stCondLst>
                                  <p:childTnLst>
                                    <p:set>
                                      <p:cBhvr>
                                        <p:cTn id="39" dur="1" fill="hold">
                                          <p:stCondLst>
                                            <p:cond delay="0"/>
                                          </p:stCondLst>
                                        </p:cTn>
                                        <p:tgtEl>
                                          <p:spTgt spid="223246"/>
                                        </p:tgtEl>
                                        <p:attrNameLst>
                                          <p:attrName>style.visibility</p:attrName>
                                        </p:attrNameLst>
                                      </p:cBhvr>
                                      <p:to>
                                        <p:strVal val="visible"/>
                                      </p:to>
                                    </p:set>
                                    <p:animEffect transition="in" filter="fade">
                                      <p:cBhvr>
                                        <p:cTn id="40" dur="800" decel="100000"/>
                                        <p:tgtEl>
                                          <p:spTgt spid="223246"/>
                                        </p:tgtEl>
                                      </p:cBhvr>
                                    </p:animEffect>
                                    <p:anim calcmode="lin" valueType="num">
                                      <p:cBhvr>
                                        <p:cTn id="41" dur="800" decel="100000" fill="hold"/>
                                        <p:tgtEl>
                                          <p:spTgt spid="223246"/>
                                        </p:tgtEl>
                                        <p:attrNameLst>
                                          <p:attrName>style.rotation</p:attrName>
                                        </p:attrNameLst>
                                      </p:cBhvr>
                                      <p:tavLst>
                                        <p:tav tm="0">
                                          <p:val>
                                            <p:fltVal val="-90"/>
                                          </p:val>
                                        </p:tav>
                                        <p:tav tm="100000">
                                          <p:val>
                                            <p:fltVal val="0"/>
                                          </p:val>
                                        </p:tav>
                                      </p:tavLst>
                                    </p:anim>
                                    <p:anim calcmode="lin" valueType="num">
                                      <p:cBhvr>
                                        <p:cTn id="42" dur="800" decel="100000" fill="hold"/>
                                        <p:tgtEl>
                                          <p:spTgt spid="223246"/>
                                        </p:tgtEl>
                                        <p:attrNameLst>
                                          <p:attrName>ppt_x</p:attrName>
                                        </p:attrNameLst>
                                      </p:cBhvr>
                                      <p:tavLst>
                                        <p:tav tm="0">
                                          <p:val>
                                            <p:strVal val="#ppt_x+0.4"/>
                                          </p:val>
                                        </p:tav>
                                        <p:tav tm="100000">
                                          <p:val>
                                            <p:strVal val="#ppt_x-0.05"/>
                                          </p:val>
                                        </p:tav>
                                      </p:tavLst>
                                    </p:anim>
                                    <p:anim calcmode="lin" valueType="num">
                                      <p:cBhvr>
                                        <p:cTn id="43" dur="800" decel="100000" fill="hold"/>
                                        <p:tgtEl>
                                          <p:spTgt spid="223246"/>
                                        </p:tgtEl>
                                        <p:attrNameLst>
                                          <p:attrName>ppt_y</p:attrName>
                                        </p:attrNameLst>
                                      </p:cBhvr>
                                      <p:tavLst>
                                        <p:tav tm="0">
                                          <p:val>
                                            <p:strVal val="#ppt_y-0.4"/>
                                          </p:val>
                                        </p:tav>
                                        <p:tav tm="100000">
                                          <p:val>
                                            <p:strVal val="#ppt_y+0.1"/>
                                          </p:val>
                                        </p:tav>
                                      </p:tavLst>
                                    </p:anim>
                                    <p:anim calcmode="lin" valueType="num">
                                      <p:cBhvr>
                                        <p:cTn id="44" dur="200" accel="100000" fill="hold">
                                          <p:stCondLst>
                                            <p:cond delay="800"/>
                                          </p:stCondLst>
                                        </p:cTn>
                                        <p:tgtEl>
                                          <p:spTgt spid="223246"/>
                                        </p:tgtEl>
                                        <p:attrNameLst>
                                          <p:attrName>ppt_x</p:attrName>
                                        </p:attrNameLst>
                                      </p:cBhvr>
                                      <p:tavLst>
                                        <p:tav tm="0">
                                          <p:val>
                                            <p:strVal val="#ppt_x-0.05"/>
                                          </p:val>
                                        </p:tav>
                                        <p:tav tm="100000">
                                          <p:val>
                                            <p:strVal val="#ppt_x"/>
                                          </p:val>
                                        </p:tav>
                                      </p:tavLst>
                                    </p:anim>
                                    <p:anim calcmode="lin" valueType="num">
                                      <p:cBhvr>
                                        <p:cTn id="45" dur="200" accel="100000" fill="hold">
                                          <p:stCondLst>
                                            <p:cond delay="800"/>
                                          </p:stCondLst>
                                        </p:cTn>
                                        <p:tgtEl>
                                          <p:spTgt spid="223246"/>
                                        </p:tgtEl>
                                        <p:attrNameLst>
                                          <p:attrName>ppt_y</p:attrName>
                                        </p:attrNameLst>
                                      </p:cBhvr>
                                      <p:tavLst>
                                        <p:tav tm="0">
                                          <p:val>
                                            <p:strVal val="#ppt_y+0.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69662"/>
                                        </p:tgtEl>
                                        <p:attrNameLst>
                                          <p:attrName>style.visibility</p:attrName>
                                        </p:attrNameLst>
                                      </p:cBhvr>
                                      <p:to>
                                        <p:strVal val="visible"/>
                                      </p:to>
                                    </p:set>
                                    <p:animEffect transition="in" filter="fade">
                                      <p:cBhvr>
                                        <p:cTn id="50" dur="1000"/>
                                        <p:tgtEl>
                                          <p:spTgt spid="69662"/>
                                        </p:tgtEl>
                                      </p:cBhvr>
                                    </p:animEffect>
                                    <p:anim calcmode="lin" valueType="num">
                                      <p:cBhvr>
                                        <p:cTn id="51" dur="1000" fill="hold"/>
                                        <p:tgtEl>
                                          <p:spTgt spid="69662"/>
                                        </p:tgtEl>
                                        <p:attrNameLst>
                                          <p:attrName>ppt_x</p:attrName>
                                        </p:attrNameLst>
                                      </p:cBhvr>
                                      <p:tavLst>
                                        <p:tav tm="0">
                                          <p:val>
                                            <p:strVal val="#ppt_x"/>
                                          </p:val>
                                        </p:tav>
                                        <p:tav tm="100000">
                                          <p:val>
                                            <p:strVal val="#ppt_x"/>
                                          </p:val>
                                        </p:tav>
                                      </p:tavLst>
                                    </p:anim>
                                    <p:anim calcmode="lin" valueType="num">
                                      <p:cBhvr>
                                        <p:cTn id="52" dur="1000" fill="hold"/>
                                        <p:tgtEl>
                                          <p:spTgt spid="69662"/>
                                        </p:tgtEl>
                                        <p:attrNameLst>
                                          <p:attrName>ppt_y</p:attrName>
                                        </p:attrNameLst>
                                      </p:cBhvr>
                                      <p:tavLst>
                                        <p:tav tm="0">
                                          <p:val>
                                            <p:strVal val="#ppt_y+.1"/>
                                          </p:val>
                                        </p:tav>
                                        <p:tav tm="100000">
                                          <p:val>
                                            <p:strVal val="#ppt_y"/>
                                          </p:val>
                                        </p:tav>
                                      </p:tavLst>
                                    </p:anim>
                                  </p:childTnLst>
                                </p:cTn>
                              </p:par>
                              <p:par>
                                <p:cTn id="53" presetID="42" presetClass="entr" presetSubtype="0" fill="hold" nodeType="withEffect">
                                  <p:stCondLst>
                                    <p:cond delay="0"/>
                                  </p:stCondLst>
                                  <p:childTnLst>
                                    <p:set>
                                      <p:cBhvr>
                                        <p:cTn id="54" dur="1" fill="hold">
                                          <p:stCondLst>
                                            <p:cond delay="0"/>
                                          </p:stCondLst>
                                        </p:cTn>
                                        <p:tgtEl>
                                          <p:spTgt spid="223236"/>
                                        </p:tgtEl>
                                        <p:attrNameLst>
                                          <p:attrName>style.visibility</p:attrName>
                                        </p:attrNameLst>
                                      </p:cBhvr>
                                      <p:to>
                                        <p:strVal val="visible"/>
                                      </p:to>
                                    </p:set>
                                    <p:animEffect transition="in" filter="fade">
                                      <p:cBhvr>
                                        <p:cTn id="55" dur="1000"/>
                                        <p:tgtEl>
                                          <p:spTgt spid="223236"/>
                                        </p:tgtEl>
                                      </p:cBhvr>
                                    </p:animEffect>
                                    <p:anim calcmode="lin" valueType="num">
                                      <p:cBhvr>
                                        <p:cTn id="56" dur="1000" fill="hold"/>
                                        <p:tgtEl>
                                          <p:spTgt spid="223236"/>
                                        </p:tgtEl>
                                        <p:attrNameLst>
                                          <p:attrName>ppt_x</p:attrName>
                                        </p:attrNameLst>
                                      </p:cBhvr>
                                      <p:tavLst>
                                        <p:tav tm="0">
                                          <p:val>
                                            <p:strVal val="#ppt_x"/>
                                          </p:val>
                                        </p:tav>
                                        <p:tav tm="100000">
                                          <p:val>
                                            <p:strVal val="#ppt_x"/>
                                          </p:val>
                                        </p:tav>
                                      </p:tavLst>
                                    </p:anim>
                                    <p:anim calcmode="lin" valueType="num">
                                      <p:cBhvr>
                                        <p:cTn id="57" dur="1000" fill="hold"/>
                                        <p:tgtEl>
                                          <p:spTgt spid="223236"/>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box(in)">
                                      <p:cBhvr>
                                        <p:cTn id="62" dur="500"/>
                                        <p:tgtEl>
                                          <p:spTgt spid="5"/>
                                        </p:tgtEl>
                                      </p:cBhvr>
                                    </p:animEffect>
                                  </p:childTnLst>
                                </p:cTn>
                              </p:par>
                              <p:par>
                                <p:cTn id="63" presetID="4" presetClass="entr" presetSubtype="16" fill="hold" nodeType="withEffect">
                                  <p:stCondLst>
                                    <p:cond delay="0"/>
                                  </p:stCondLst>
                                  <p:childTnLst>
                                    <p:set>
                                      <p:cBhvr>
                                        <p:cTn id="64" dur="1" fill="hold">
                                          <p:stCondLst>
                                            <p:cond delay="0"/>
                                          </p:stCondLst>
                                        </p:cTn>
                                        <p:tgtEl>
                                          <p:spTgt spid="223245"/>
                                        </p:tgtEl>
                                        <p:attrNameLst>
                                          <p:attrName>style.visibility</p:attrName>
                                        </p:attrNameLst>
                                      </p:cBhvr>
                                      <p:to>
                                        <p:strVal val="visible"/>
                                      </p:to>
                                    </p:set>
                                    <p:animEffect transition="in" filter="box(in)">
                                      <p:cBhvr>
                                        <p:cTn id="65" dur="500"/>
                                        <p:tgtEl>
                                          <p:spTgt spid="223245"/>
                                        </p:tgtEl>
                                      </p:cBhvr>
                                    </p:animEffect>
                                  </p:childTnLst>
                                </p:cTn>
                              </p:par>
                            </p:childTnLst>
                          </p:cTn>
                        </p:par>
                      </p:childTnLst>
                    </p:cTn>
                  </p:par>
                  <p:par>
                    <p:cTn id="66" fill="hold">
                      <p:stCondLst>
                        <p:cond delay="indefinite"/>
                      </p:stCondLst>
                      <p:childTnLst>
                        <p:par>
                          <p:cTn id="67" fill="hold">
                            <p:stCondLst>
                              <p:cond delay="0"/>
                            </p:stCondLst>
                            <p:childTnLst>
                              <p:par>
                                <p:cTn id="68" presetID="47" presetClass="entr" presetSubtype="0" fill="hold" grpId="0" nodeType="clickEffect">
                                  <p:stCondLst>
                                    <p:cond delay="0"/>
                                  </p:stCondLst>
                                  <p:childTnLst>
                                    <p:set>
                                      <p:cBhvr>
                                        <p:cTn id="69" dur="1" fill="hold">
                                          <p:stCondLst>
                                            <p:cond delay="0"/>
                                          </p:stCondLst>
                                        </p:cTn>
                                        <p:tgtEl>
                                          <p:spTgt spid="7"/>
                                        </p:tgtEl>
                                        <p:attrNameLst>
                                          <p:attrName>style.visibility</p:attrName>
                                        </p:attrNameLst>
                                      </p:cBhvr>
                                      <p:to>
                                        <p:strVal val="visible"/>
                                      </p:to>
                                    </p:set>
                                    <p:animEffect transition="in" filter="fade">
                                      <p:cBhvr>
                                        <p:cTn id="70" dur="1000"/>
                                        <p:tgtEl>
                                          <p:spTgt spid="7"/>
                                        </p:tgtEl>
                                      </p:cBhvr>
                                    </p:animEffect>
                                    <p:anim calcmode="lin" valueType="num">
                                      <p:cBhvr>
                                        <p:cTn id="71" dur="1000" fill="hold"/>
                                        <p:tgtEl>
                                          <p:spTgt spid="7"/>
                                        </p:tgtEl>
                                        <p:attrNameLst>
                                          <p:attrName>ppt_x</p:attrName>
                                        </p:attrNameLst>
                                      </p:cBhvr>
                                      <p:tavLst>
                                        <p:tav tm="0">
                                          <p:val>
                                            <p:strVal val="#ppt_x"/>
                                          </p:val>
                                        </p:tav>
                                        <p:tav tm="100000">
                                          <p:val>
                                            <p:strVal val="#ppt_x"/>
                                          </p:val>
                                        </p:tav>
                                      </p:tavLst>
                                    </p:anim>
                                    <p:anim calcmode="lin" valueType="num">
                                      <p:cBhvr>
                                        <p:cTn id="72" dur="1000" fill="hold"/>
                                        <p:tgtEl>
                                          <p:spTgt spid="7"/>
                                        </p:tgtEl>
                                        <p:attrNameLst>
                                          <p:attrName>ppt_y</p:attrName>
                                        </p:attrNameLst>
                                      </p:cBhvr>
                                      <p:tavLst>
                                        <p:tav tm="0">
                                          <p:val>
                                            <p:strVal val="#ppt_y-.1"/>
                                          </p:val>
                                        </p:tav>
                                        <p:tav tm="100000">
                                          <p:val>
                                            <p:strVal val="#ppt_y"/>
                                          </p:val>
                                        </p:tav>
                                      </p:tavLst>
                                    </p:anim>
                                  </p:childTnLst>
                                </p:cTn>
                              </p:par>
                              <p:par>
                                <p:cTn id="73" presetID="47" presetClass="entr" presetSubtype="0" fill="hold" nodeType="withEffect">
                                  <p:stCondLst>
                                    <p:cond delay="0"/>
                                  </p:stCondLst>
                                  <p:childTnLst>
                                    <p:set>
                                      <p:cBhvr>
                                        <p:cTn id="74" dur="1" fill="hold">
                                          <p:stCondLst>
                                            <p:cond delay="0"/>
                                          </p:stCondLst>
                                        </p:cTn>
                                        <p:tgtEl>
                                          <p:spTgt spid="223249"/>
                                        </p:tgtEl>
                                        <p:attrNameLst>
                                          <p:attrName>style.visibility</p:attrName>
                                        </p:attrNameLst>
                                      </p:cBhvr>
                                      <p:to>
                                        <p:strVal val="visible"/>
                                      </p:to>
                                    </p:set>
                                    <p:animEffect transition="in" filter="fade">
                                      <p:cBhvr>
                                        <p:cTn id="75" dur="1000"/>
                                        <p:tgtEl>
                                          <p:spTgt spid="223249"/>
                                        </p:tgtEl>
                                      </p:cBhvr>
                                    </p:animEffect>
                                    <p:anim calcmode="lin" valueType="num">
                                      <p:cBhvr>
                                        <p:cTn id="76" dur="1000" fill="hold"/>
                                        <p:tgtEl>
                                          <p:spTgt spid="223249"/>
                                        </p:tgtEl>
                                        <p:attrNameLst>
                                          <p:attrName>ppt_x</p:attrName>
                                        </p:attrNameLst>
                                      </p:cBhvr>
                                      <p:tavLst>
                                        <p:tav tm="0">
                                          <p:val>
                                            <p:strVal val="#ppt_x"/>
                                          </p:val>
                                        </p:tav>
                                        <p:tav tm="100000">
                                          <p:val>
                                            <p:strVal val="#ppt_x"/>
                                          </p:val>
                                        </p:tav>
                                      </p:tavLst>
                                    </p:anim>
                                    <p:anim calcmode="lin" valueType="num">
                                      <p:cBhvr>
                                        <p:cTn id="77" dur="1000" fill="hold"/>
                                        <p:tgtEl>
                                          <p:spTgt spid="223249"/>
                                        </p:tgtEl>
                                        <p:attrNameLst>
                                          <p:attrName>ppt_y</p:attrName>
                                        </p:attrNameLst>
                                      </p:cBhvr>
                                      <p:tavLst>
                                        <p:tav tm="0">
                                          <p:val>
                                            <p:strVal val="#ppt_y-.1"/>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53" presetClass="entr" presetSubtype="0" fill="hold" grpId="0" nodeType="click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p:cTn id="82" dur="500" fill="hold"/>
                                        <p:tgtEl>
                                          <p:spTgt spid="8"/>
                                        </p:tgtEl>
                                        <p:attrNameLst>
                                          <p:attrName>ppt_w</p:attrName>
                                        </p:attrNameLst>
                                      </p:cBhvr>
                                      <p:tavLst>
                                        <p:tav tm="0">
                                          <p:val>
                                            <p:fltVal val="0"/>
                                          </p:val>
                                        </p:tav>
                                        <p:tav tm="100000">
                                          <p:val>
                                            <p:strVal val="#ppt_w"/>
                                          </p:val>
                                        </p:tav>
                                      </p:tavLst>
                                    </p:anim>
                                    <p:anim calcmode="lin" valueType="num">
                                      <p:cBhvr>
                                        <p:cTn id="83" dur="500" fill="hold"/>
                                        <p:tgtEl>
                                          <p:spTgt spid="8"/>
                                        </p:tgtEl>
                                        <p:attrNameLst>
                                          <p:attrName>ppt_h</p:attrName>
                                        </p:attrNameLst>
                                      </p:cBhvr>
                                      <p:tavLst>
                                        <p:tav tm="0">
                                          <p:val>
                                            <p:fltVal val="0"/>
                                          </p:val>
                                        </p:tav>
                                        <p:tav tm="100000">
                                          <p:val>
                                            <p:strVal val="#ppt_h"/>
                                          </p:val>
                                        </p:tav>
                                      </p:tavLst>
                                    </p:anim>
                                    <p:animEffect transition="in" filter="fade">
                                      <p:cBhvr>
                                        <p:cTn id="84" dur="500"/>
                                        <p:tgtEl>
                                          <p:spTgt spid="8"/>
                                        </p:tgtEl>
                                      </p:cBhvr>
                                    </p:animEffect>
                                  </p:childTnLst>
                                </p:cTn>
                              </p:par>
                              <p:par>
                                <p:cTn id="85" presetID="53" presetClass="entr" presetSubtype="0" fill="hold" grpId="0" nodeType="withEffect">
                                  <p:stCondLst>
                                    <p:cond delay="0"/>
                                  </p:stCondLst>
                                  <p:childTnLst>
                                    <p:set>
                                      <p:cBhvr>
                                        <p:cTn id="86" dur="1" fill="hold">
                                          <p:stCondLst>
                                            <p:cond delay="0"/>
                                          </p:stCondLst>
                                        </p:cTn>
                                        <p:tgtEl>
                                          <p:spTgt spid="223251"/>
                                        </p:tgtEl>
                                        <p:attrNameLst>
                                          <p:attrName>style.visibility</p:attrName>
                                        </p:attrNameLst>
                                      </p:cBhvr>
                                      <p:to>
                                        <p:strVal val="visible"/>
                                      </p:to>
                                    </p:set>
                                    <p:anim calcmode="lin" valueType="num">
                                      <p:cBhvr>
                                        <p:cTn id="87" dur="500" fill="hold"/>
                                        <p:tgtEl>
                                          <p:spTgt spid="223251"/>
                                        </p:tgtEl>
                                        <p:attrNameLst>
                                          <p:attrName>ppt_w</p:attrName>
                                        </p:attrNameLst>
                                      </p:cBhvr>
                                      <p:tavLst>
                                        <p:tav tm="0">
                                          <p:val>
                                            <p:fltVal val="0"/>
                                          </p:val>
                                        </p:tav>
                                        <p:tav tm="100000">
                                          <p:val>
                                            <p:strVal val="#ppt_w"/>
                                          </p:val>
                                        </p:tav>
                                      </p:tavLst>
                                    </p:anim>
                                    <p:anim calcmode="lin" valueType="num">
                                      <p:cBhvr>
                                        <p:cTn id="88" dur="500" fill="hold"/>
                                        <p:tgtEl>
                                          <p:spTgt spid="223251"/>
                                        </p:tgtEl>
                                        <p:attrNameLst>
                                          <p:attrName>ppt_h</p:attrName>
                                        </p:attrNameLst>
                                      </p:cBhvr>
                                      <p:tavLst>
                                        <p:tav tm="0">
                                          <p:val>
                                            <p:fltVal val="0"/>
                                          </p:val>
                                        </p:tav>
                                        <p:tav tm="100000">
                                          <p:val>
                                            <p:strVal val="#ppt_h"/>
                                          </p:val>
                                        </p:tav>
                                      </p:tavLst>
                                    </p:anim>
                                    <p:animEffect transition="in" filter="fade">
                                      <p:cBhvr>
                                        <p:cTn id="89" dur="500"/>
                                        <p:tgtEl>
                                          <p:spTgt spid="223251"/>
                                        </p:tgtEl>
                                      </p:cBhvr>
                                    </p:animEffect>
                                  </p:childTnLst>
                                </p:cTn>
                              </p:par>
                            </p:childTnLst>
                          </p:cTn>
                        </p:par>
                      </p:childTnLst>
                    </p:cTn>
                  </p:par>
                  <p:par>
                    <p:cTn id="90" fill="hold">
                      <p:stCondLst>
                        <p:cond delay="indefinite"/>
                      </p:stCondLst>
                      <p:childTnLst>
                        <p:par>
                          <p:cTn id="91" fill="hold">
                            <p:stCondLst>
                              <p:cond delay="0"/>
                            </p:stCondLst>
                            <p:childTnLst>
                              <p:par>
                                <p:cTn id="92" presetID="30" presetClass="entr" presetSubtype="0" fill="hold" grpId="0" nodeType="click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fade">
                                      <p:cBhvr>
                                        <p:cTn id="94" dur="800" decel="100000"/>
                                        <p:tgtEl>
                                          <p:spTgt spid="4"/>
                                        </p:tgtEl>
                                      </p:cBhvr>
                                    </p:animEffect>
                                    <p:anim calcmode="lin" valueType="num">
                                      <p:cBhvr>
                                        <p:cTn id="95" dur="800" decel="100000" fill="hold"/>
                                        <p:tgtEl>
                                          <p:spTgt spid="4"/>
                                        </p:tgtEl>
                                        <p:attrNameLst>
                                          <p:attrName>style.rotation</p:attrName>
                                        </p:attrNameLst>
                                      </p:cBhvr>
                                      <p:tavLst>
                                        <p:tav tm="0">
                                          <p:val>
                                            <p:fltVal val="-90"/>
                                          </p:val>
                                        </p:tav>
                                        <p:tav tm="100000">
                                          <p:val>
                                            <p:fltVal val="0"/>
                                          </p:val>
                                        </p:tav>
                                      </p:tavLst>
                                    </p:anim>
                                    <p:anim calcmode="lin" valueType="num">
                                      <p:cBhvr>
                                        <p:cTn id="96" dur="800" decel="100000" fill="hold"/>
                                        <p:tgtEl>
                                          <p:spTgt spid="4"/>
                                        </p:tgtEl>
                                        <p:attrNameLst>
                                          <p:attrName>ppt_x</p:attrName>
                                        </p:attrNameLst>
                                      </p:cBhvr>
                                      <p:tavLst>
                                        <p:tav tm="0">
                                          <p:val>
                                            <p:strVal val="#ppt_x+0.4"/>
                                          </p:val>
                                        </p:tav>
                                        <p:tav tm="100000">
                                          <p:val>
                                            <p:strVal val="#ppt_x-0.05"/>
                                          </p:val>
                                        </p:tav>
                                      </p:tavLst>
                                    </p:anim>
                                    <p:anim calcmode="lin" valueType="num">
                                      <p:cBhvr>
                                        <p:cTn id="97" dur="800" decel="100000" fill="hold"/>
                                        <p:tgtEl>
                                          <p:spTgt spid="4"/>
                                        </p:tgtEl>
                                        <p:attrNameLst>
                                          <p:attrName>ppt_y</p:attrName>
                                        </p:attrNameLst>
                                      </p:cBhvr>
                                      <p:tavLst>
                                        <p:tav tm="0">
                                          <p:val>
                                            <p:strVal val="#ppt_y-0.4"/>
                                          </p:val>
                                        </p:tav>
                                        <p:tav tm="100000">
                                          <p:val>
                                            <p:strVal val="#ppt_y+0.1"/>
                                          </p:val>
                                        </p:tav>
                                      </p:tavLst>
                                    </p:anim>
                                    <p:anim calcmode="lin" valueType="num">
                                      <p:cBhvr>
                                        <p:cTn id="98" dur="200" accel="100000" fill="hold">
                                          <p:stCondLst>
                                            <p:cond delay="800"/>
                                          </p:stCondLst>
                                        </p:cTn>
                                        <p:tgtEl>
                                          <p:spTgt spid="4"/>
                                        </p:tgtEl>
                                        <p:attrNameLst>
                                          <p:attrName>ppt_x</p:attrName>
                                        </p:attrNameLst>
                                      </p:cBhvr>
                                      <p:tavLst>
                                        <p:tav tm="0">
                                          <p:val>
                                            <p:strVal val="#ppt_x-0.05"/>
                                          </p:val>
                                        </p:tav>
                                        <p:tav tm="100000">
                                          <p:val>
                                            <p:strVal val="#ppt_x"/>
                                          </p:val>
                                        </p:tav>
                                      </p:tavLst>
                                    </p:anim>
                                    <p:anim calcmode="lin" valueType="num">
                                      <p:cBhvr>
                                        <p:cTn id="99" dur="200" accel="100000" fill="hold">
                                          <p:stCondLst>
                                            <p:cond delay="800"/>
                                          </p:stCondLst>
                                        </p:cTn>
                                        <p:tgtEl>
                                          <p:spTgt spid="4"/>
                                        </p:tgtEl>
                                        <p:attrNameLst>
                                          <p:attrName>ppt_y</p:attrName>
                                        </p:attrNameLst>
                                      </p:cBhvr>
                                      <p:tavLst>
                                        <p:tav tm="0">
                                          <p:val>
                                            <p:strVal val="#ppt_y+0.1"/>
                                          </p:val>
                                        </p:tav>
                                        <p:tav tm="100000">
                                          <p:val>
                                            <p:strVal val="#ppt_y"/>
                                          </p:val>
                                        </p:tav>
                                      </p:tavLst>
                                    </p:anim>
                                  </p:childTnLst>
                                </p:cTn>
                              </p:par>
                              <p:par>
                                <p:cTn id="100" presetID="30" presetClass="entr" presetSubtype="0" fill="hold" nodeType="withEffect">
                                  <p:stCondLst>
                                    <p:cond delay="0"/>
                                  </p:stCondLst>
                                  <p:childTnLst>
                                    <p:set>
                                      <p:cBhvr>
                                        <p:cTn id="101" dur="1" fill="hold">
                                          <p:stCondLst>
                                            <p:cond delay="0"/>
                                          </p:stCondLst>
                                        </p:cTn>
                                        <p:tgtEl>
                                          <p:spTgt spid="223241"/>
                                        </p:tgtEl>
                                        <p:attrNameLst>
                                          <p:attrName>style.visibility</p:attrName>
                                        </p:attrNameLst>
                                      </p:cBhvr>
                                      <p:to>
                                        <p:strVal val="visible"/>
                                      </p:to>
                                    </p:set>
                                    <p:animEffect transition="in" filter="fade">
                                      <p:cBhvr>
                                        <p:cTn id="102" dur="800" decel="100000"/>
                                        <p:tgtEl>
                                          <p:spTgt spid="223241"/>
                                        </p:tgtEl>
                                      </p:cBhvr>
                                    </p:animEffect>
                                    <p:anim calcmode="lin" valueType="num">
                                      <p:cBhvr>
                                        <p:cTn id="103" dur="800" decel="100000" fill="hold"/>
                                        <p:tgtEl>
                                          <p:spTgt spid="223241"/>
                                        </p:tgtEl>
                                        <p:attrNameLst>
                                          <p:attrName>style.rotation</p:attrName>
                                        </p:attrNameLst>
                                      </p:cBhvr>
                                      <p:tavLst>
                                        <p:tav tm="0">
                                          <p:val>
                                            <p:fltVal val="-90"/>
                                          </p:val>
                                        </p:tav>
                                        <p:tav tm="100000">
                                          <p:val>
                                            <p:fltVal val="0"/>
                                          </p:val>
                                        </p:tav>
                                      </p:tavLst>
                                    </p:anim>
                                    <p:anim calcmode="lin" valueType="num">
                                      <p:cBhvr>
                                        <p:cTn id="104" dur="800" decel="100000" fill="hold"/>
                                        <p:tgtEl>
                                          <p:spTgt spid="223241"/>
                                        </p:tgtEl>
                                        <p:attrNameLst>
                                          <p:attrName>ppt_x</p:attrName>
                                        </p:attrNameLst>
                                      </p:cBhvr>
                                      <p:tavLst>
                                        <p:tav tm="0">
                                          <p:val>
                                            <p:strVal val="#ppt_x+0.4"/>
                                          </p:val>
                                        </p:tav>
                                        <p:tav tm="100000">
                                          <p:val>
                                            <p:strVal val="#ppt_x-0.05"/>
                                          </p:val>
                                        </p:tav>
                                      </p:tavLst>
                                    </p:anim>
                                    <p:anim calcmode="lin" valueType="num">
                                      <p:cBhvr>
                                        <p:cTn id="105" dur="800" decel="100000" fill="hold"/>
                                        <p:tgtEl>
                                          <p:spTgt spid="223241"/>
                                        </p:tgtEl>
                                        <p:attrNameLst>
                                          <p:attrName>ppt_y</p:attrName>
                                        </p:attrNameLst>
                                      </p:cBhvr>
                                      <p:tavLst>
                                        <p:tav tm="0">
                                          <p:val>
                                            <p:strVal val="#ppt_y-0.4"/>
                                          </p:val>
                                        </p:tav>
                                        <p:tav tm="100000">
                                          <p:val>
                                            <p:strVal val="#ppt_y+0.1"/>
                                          </p:val>
                                        </p:tav>
                                      </p:tavLst>
                                    </p:anim>
                                    <p:anim calcmode="lin" valueType="num">
                                      <p:cBhvr>
                                        <p:cTn id="106" dur="200" accel="100000" fill="hold">
                                          <p:stCondLst>
                                            <p:cond delay="800"/>
                                          </p:stCondLst>
                                        </p:cTn>
                                        <p:tgtEl>
                                          <p:spTgt spid="223241"/>
                                        </p:tgtEl>
                                        <p:attrNameLst>
                                          <p:attrName>ppt_x</p:attrName>
                                        </p:attrNameLst>
                                      </p:cBhvr>
                                      <p:tavLst>
                                        <p:tav tm="0">
                                          <p:val>
                                            <p:strVal val="#ppt_x-0.05"/>
                                          </p:val>
                                        </p:tav>
                                        <p:tav tm="100000">
                                          <p:val>
                                            <p:strVal val="#ppt_x"/>
                                          </p:val>
                                        </p:tav>
                                      </p:tavLst>
                                    </p:anim>
                                    <p:anim calcmode="lin" valueType="num">
                                      <p:cBhvr>
                                        <p:cTn id="107" dur="200" accel="100000" fill="hold">
                                          <p:stCondLst>
                                            <p:cond delay="800"/>
                                          </p:stCondLst>
                                        </p:cTn>
                                        <p:tgtEl>
                                          <p:spTgt spid="223241"/>
                                        </p:tgtEl>
                                        <p:attrNameLst>
                                          <p:attrName>ppt_y</p:attrName>
                                        </p:attrNameLst>
                                      </p:cBhvr>
                                      <p:tavLst>
                                        <p:tav tm="0">
                                          <p:val>
                                            <p:strVal val="#ppt_y+0.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3" presetClass="entr" presetSubtype="10" fill="hold" grpId="0" nodeType="clickEffect">
                                  <p:stCondLst>
                                    <p:cond delay="0"/>
                                  </p:stCondLst>
                                  <p:childTnLst>
                                    <p:set>
                                      <p:cBhvr>
                                        <p:cTn id="111" dur="1" fill="hold">
                                          <p:stCondLst>
                                            <p:cond delay="0"/>
                                          </p:stCondLst>
                                        </p:cTn>
                                        <p:tgtEl>
                                          <p:spTgt spid="2"/>
                                        </p:tgtEl>
                                        <p:attrNameLst>
                                          <p:attrName>style.visibility</p:attrName>
                                        </p:attrNameLst>
                                      </p:cBhvr>
                                      <p:to>
                                        <p:strVal val="visible"/>
                                      </p:to>
                                    </p:set>
                                    <p:animEffect transition="in" filter="blinds(horizontal)">
                                      <p:cBhvr>
                                        <p:cTn id="112" dur="500"/>
                                        <p:tgtEl>
                                          <p:spTgt spid="2"/>
                                        </p:tgtEl>
                                      </p:cBhvr>
                                    </p:animEffect>
                                  </p:childTnLst>
                                </p:cTn>
                              </p:par>
                            </p:childTnLst>
                          </p:cTn>
                        </p:par>
                      </p:childTnLst>
                    </p:cTn>
                  </p:par>
                  <p:par>
                    <p:cTn id="113" fill="hold">
                      <p:stCondLst>
                        <p:cond delay="indefinite"/>
                      </p:stCondLst>
                      <p:childTnLst>
                        <p:par>
                          <p:cTn id="114" fill="hold">
                            <p:stCondLst>
                              <p:cond delay="0"/>
                            </p:stCondLst>
                            <p:childTnLst>
                              <p:par>
                                <p:cTn id="115" presetID="53" presetClass="entr" presetSubtype="0" fill="hold" nodeType="clickEffect">
                                  <p:stCondLst>
                                    <p:cond delay="0"/>
                                  </p:stCondLst>
                                  <p:childTnLst>
                                    <p:set>
                                      <p:cBhvr>
                                        <p:cTn id="116" dur="1" fill="hold">
                                          <p:stCondLst>
                                            <p:cond delay="0"/>
                                          </p:stCondLst>
                                        </p:cTn>
                                        <p:tgtEl>
                                          <p:spTgt spid="223242"/>
                                        </p:tgtEl>
                                        <p:attrNameLst>
                                          <p:attrName>style.visibility</p:attrName>
                                        </p:attrNameLst>
                                      </p:cBhvr>
                                      <p:to>
                                        <p:strVal val="visible"/>
                                      </p:to>
                                    </p:set>
                                    <p:anim calcmode="lin" valueType="num">
                                      <p:cBhvr>
                                        <p:cTn id="117" dur="500" fill="hold"/>
                                        <p:tgtEl>
                                          <p:spTgt spid="223242"/>
                                        </p:tgtEl>
                                        <p:attrNameLst>
                                          <p:attrName>ppt_w</p:attrName>
                                        </p:attrNameLst>
                                      </p:cBhvr>
                                      <p:tavLst>
                                        <p:tav tm="0">
                                          <p:val>
                                            <p:fltVal val="0"/>
                                          </p:val>
                                        </p:tav>
                                        <p:tav tm="100000">
                                          <p:val>
                                            <p:strVal val="#ppt_w"/>
                                          </p:val>
                                        </p:tav>
                                      </p:tavLst>
                                    </p:anim>
                                    <p:anim calcmode="lin" valueType="num">
                                      <p:cBhvr>
                                        <p:cTn id="118" dur="500" fill="hold"/>
                                        <p:tgtEl>
                                          <p:spTgt spid="223242"/>
                                        </p:tgtEl>
                                        <p:attrNameLst>
                                          <p:attrName>ppt_h</p:attrName>
                                        </p:attrNameLst>
                                      </p:cBhvr>
                                      <p:tavLst>
                                        <p:tav tm="0">
                                          <p:val>
                                            <p:fltVal val="0"/>
                                          </p:val>
                                        </p:tav>
                                        <p:tav tm="100000">
                                          <p:val>
                                            <p:strVal val="#ppt_h"/>
                                          </p:val>
                                        </p:tav>
                                      </p:tavLst>
                                    </p:anim>
                                    <p:animEffect transition="in" filter="fade">
                                      <p:cBhvr>
                                        <p:cTn id="119" dur="500"/>
                                        <p:tgtEl>
                                          <p:spTgt spid="223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3" grpId="0" animBg="1"/>
      <p:bldP spid="4" grpId="0" animBg="1"/>
      <p:bldP spid="5" grpId="0" animBg="1"/>
      <p:bldP spid="6" grpId="0" animBg="1"/>
      <p:bldP spid="7" grpId="0" animBg="1"/>
      <p:bldP spid="8" grpId="0" animBg="1"/>
      <p:bldP spid="223251" grpId="0" animBg="1"/>
      <p:bldP spid="315411"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6418"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22860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59" name="Picture 3" descr="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000" y="4114800"/>
            <a:ext cx="1752600" cy="147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0" name="Picture 4" descr="g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05800" y="4114800"/>
            <a:ext cx="1828800"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1" name="Picture 5" descr="trung chien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05200" y="165100"/>
            <a:ext cx="1905000" cy="143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041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2761883">
            <a:off x="2439194" y="837406"/>
            <a:ext cx="882650" cy="1493838"/>
          </a:xfrm>
          <a:prstGeom prst="upArrow">
            <a:avLst>
              <a:gd name="adj1" fmla="val 50000"/>
              <a:gd name="adj2" fmla="val 42311"/>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thành món ăn</a:t>
            </a:r>
          </a:p>
        </p:txBody>
      </p:sp>
      <p:pic>
        <p:nvPicPr>
          <p:cNvPr id="224264" name="Picture 8"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67400" y="152401"/>
            <a:ext cx="1828800" cy="1425575"/>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224265" name="Picture 9" descr="luoc tru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1001" y="152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66" name="Text Box 10"/>
          <p:cNvSpPr txBox="1">
            <a:spLocks noChangeArrowheads="1"/>
          </p:cNvSpPr>
          <p:nvPr/>
        </p:nvSpPr>
        <p:spPr bwMode="auto">
          <a:xfrm>
            <a:off x="5486400" y="547688"/>
            <a:ext cx="381000" cy="82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7" name="Text Box 11"/>
          <p:cNvSpPr txBox="1">
            <a:spLocks noChangeArrowheads="1"/>
          </p:cNvSpPr>
          <p:nvPr/>
        </p:nvSpPr>
        <p:spPr bwMode="auto">
          <a:xfrm>
            <a:off x="76962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8" name="Text Box 12"/>
          <p:cNvSpPr txBox="1">
            <a:spLocks noChangeArrowheads="1"/>
          </p:cNvSpPr>
          <p:nvPr/>
        </p:nvSpPr>
        <p:spPr bwMode="auto">
          <a:xfrm>
            <a:off x="9982200" y="5334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3" name="AutoShape 30"/>
          <p:cNvSpPr>
            <a:spLocks noChangeArrowheads="1"/>
          </p:cNvSpPr>
          <p:nvPr/>
        </p:nvSpPr>
        <p:spPr bwMode="auto">
          <a:xfrm rot="5400000">
            <a:off x="52657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4" name="AutoShape 30"/>
          <p:cNvSpPr>
            <a:spLocks noChangeArrowheads="1"/>
          </p:cNvSpPr>
          <p:nvPr/>
        </p:nvSpPr>
        <p:spPr bwMode="auto">
          <a:xfrm rot="7726527">
            <a:off x="2354263" y="3676650"/>
            <a:ext cx="914400" cy="1371600"/>
          </a:xfrm>
          <a:prstGeom prst="upArrow">
            <a:avLst>
              <a:gd name="adj1" fmla="val 50000"/>
              <a:gd name="adj2" fmla="val 375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gà mẹ ấp</a:t>
            </a:r>
          </a:p>
        </p:txBody>
      </p:sp>
      <p:pic>
        <p:nvPicPr>
          <p:cNvPr id="224271" name="Picture 15" descr="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67400" y="4114801"/>
            <a:ext cx="1752600" cy="145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72" name="Text Box 16"/>
          <p:cNvSpPr txBox="1">
            <a:spLocks noChangeArrowheads="1"/>
          </p:cNvSpPr>
          <p:nvPr/>
        </p:nvSpPr>
        <p:spPr bwMode="auto">
          <a:xfrm>
            <a:off x="3962400" y="2590800"/>
            <a:ext cx="54102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Quả trứng đã bị xóa bỏ sự tồn tại</a:t>
            </a:r>
          </a:p>
        </p:txBody>
      </p:sp>
      <p:sp>
        <p:nvSpPr>
          <p:cNvPr id="224273" name="Line 17"/>
          <p:cNvSpPr>
            <a:spLocks noChangeShapeType="1"/>
          </p:cNvSpPr>
          <p:nvPr/>
        </p:nvSpPr>
        <p:spPr bwMode="auto">
          <a:xfrm>
            <a:off x="3124200" y="28956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6434" name="Text Box 18"/>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spTree>
    <p:extLst>
      <p:ext uri="{BB962C8B-B14F-4D97-AF65-F5344CB8AC3E}">
        <p14:creationId xmlns:p14="http://schemas.microsoft.com/office/powerpoint/2010/main" val="2733056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nodeType="clickEffect">
                                  <p:stCondLst>
                                    <p:cond delay="0"/>
                                  </p:stCondLst>
                                  <p:childTnLst>
                                    <p:set>
                                      <p:cBhvr>
                                        <p:cTn id="11" dur="1" fill="hold">
                                          <p:stCondLst>
                                            <p:cond delay="0"/>
                                          </p:stCondLst>
                                        </p:cTn>
                                        <p:tgtEl>
                                          <p:spTgt spid="316418"/>
                                        </p:tgtEl>
                                        <p:attrNameLst>
                                          <p:attrName>style.visibility</p:attrName>
                                        </p:attrNameLst>
                                      </p:cBhvr>
                                      <p:to>
                                        <p:strVal val="visible"/>
                                      </p:to>
                                    </p:set>
                                    <p:anim calcmode="lin" valueType="num">
                                      <p:cBhvr>
                                        <p:cTn id="12" dur="1000" fill="hold"/>
                                        <p:tgtEl>
                                          <p:spTgt spid="316418"/>
                                        </p:tgtEl>
                                        <p:attrNameLst>
                                          <p:attrName>ppt_w</p:attrName>
                                        </p:attrNameLst>
                                      </p:cBhvr>
                                      <p:tavLst>
                                        <p:tav tm="0">
                                          <p:val>
                                            <p:fltVal val="0"/>
                                          </p:val>
                                        </p:tav>
                                        <p:tav tm="100000">
                                          <p:val>
                                            <p:strVal val="#ppt_w"/>
                                          </p:val>
                                        </p:tav>
                                      </p:tavLst>
                                    </p:anim>
                                    <p:anim calcmode="lin" valueType="num">
                                      <p:cBhvr>
                                        <p:cTn id="13" dur="1000" fill="hold"/>
                                        <p:tgtEl>
                                          <p:spTgt spid="316418"/>
                                        </p:tgtEl>
                                        <p:attrNameLst>
                                          <p:attrName>ppt_h</p:attrName>
                                        </p:attrNameLst>
                                      </p:cBhvr>
                                      <p:tavLst>
                                        <p:tav tm="0">
                                          <p:val>
                                            <p:fltVal val="0"/>
                                          </p:val>
                                        </p:tav>
                                        <p:tav tm="100000">
                                          <p:val>
                                            <p:strVal val="#ppt_h"/>
                                          </p:val>
                                        </p:tav>
                                      </p:tavLst>
                                    </p:anim>
                                    <p:anim calcmode="lin" valueType="num">
                                      <p:cBhvr>
                                        <p:cTn id="14" dur="1000" fill="hold"/>
                                        <p:tgtEl>
                                          <p:spTgt spid="316418"/>
                                        </p:tgtEl>
                                        <p:attrNameLst>
                                          <p:attrName>style.rotation</p:attrName>
                                        </p:attrNameLst>
                                      </p:cBhvr>
                                      <p:tavLst>
                                        <p:tav tm="0">
                                          <p:val>
                                            <p:fltVal val="90"/>
                                          </p:val>
                                        </p:tav>
                                        <p:tav tm="100000">
                                          <p:val>
                                            <p:fltVal val="0"/>
                                          </p:val>
                                        </p:tav>
                                      </p:tavLst>
                                    </p:anim>
                                    <p:animEffect transition="in" filter="fade">
                                      <p:cBhvr>
                                        <p:cTn id="15" dur="1000"/>
                                        <p:tgtEl>
                                          <p:spTgt spid="316418"/>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entr" presetSubtype="0" fill="hold" nodeType="clickEffect">
                                  <p:stCondLst>
                                    <p:cond delay="0"/>
                                  </p:stCondLst>
                                  <p:childTnLst>
                                    <p:set>
                                      <p:cBhvr>
                                        <p:cTn id="19" dur="1" fill="hold">
                                          <p:stCondLst>
                                            <p:cond delay="0"/>
                                          </p:stCondLst>
                                        </p:cTn>
                                        <p:tgtEl>
                                          <p:spTgt spid="224261"/>
                                        </p:tgtEl>
                                        <p:attrNameLst>
                                          <p:attrName>style.visibility</p:attrName>
                                        </p:attrNameLst>
                                      </p:cBhvr>
                                      <p:to>
                                        <p:strVal val="visible"/>
                                      </p:to>
                                    </p:set>
                                    <p:animEffect transition="in" filter="fade">
                                      <p:cBhvr>
                                        <p:cTn id="20" dur="1000"/>
                                        <p:tgtEl>
                                          <p:spTgt spid="224261"/>
                                        </p:tgtEl>
                                      </p:cBhvr>
                                    </p:animEffect>
                                    <p:anim calcmode="lin" valueType="num">
                                      <p:cBhvr>
                                        <p:cTn id="21" dur="1000" fill="hold"/>
                                        <p:tgtEl>
                                          <p:spTgt spid="224261"/>
                                        </p:tgtEl>
                                        <p:attrNameLst>
                                          <p:attrName>ppt_x</p:attrName>
                                        </p:attrNameLst>
                                      </p:cBhvr>
                                      <p:tavLst>
                                        <p:tav tm="0">
                                          <p:val>
                                            <p:strVal val="#ppt_x"/>
                                          </p:val>
                                        </p:tav>
                                        <p:tav tm="100000">
                                          <p:val>
                                            <p:strVal val="#ppt_x"/>
                                          </p:val>
                                        </p:tav>
                                      </p:tavLst>
                                    </p:anim>
                                    <p:anim calcmode="lin" valueType="num">
                                      <p:cBhvr>
                                        <p:cTn id="22" dur="900" decel="100000" fill="hold"/>
                                        <p:tgtEl>
                                          <p:spTgt spid="224261"/>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224261"/>
                                        </p:tgtEl>
                                        <p:attrNameLst>
                                          <p:attrName>ppt_y</p:attrName>
                                        </p:attrNameLst>
                                      </p:cBhvr>
                                      <p:tavLst>
                                        <p:tav tm="0">
                                          <p:val>
                                            <p:strVal val="#ppt_y-.03"/>
                                          </p:val>
                                        </p:tav>
                                        <p:tav tm="100000">
                                          <p:val>
                                            <p:strVal val="#ppt_y"/>
                                          </p:val>
                                        </p:tav>
                                      </p:tavLst>
                                    </p:anim>
                                  </p:childTnLst>
                                </p:cTn>
                              </p:par>
                              <p:par>
                                <p:cTn id="24" presetID="37" presetClass="entr" presetSubtype="0" fill="hold" grpId="0" nodeType="withEffect">
                                  <p:stCondLst>
                                    <p:cond delay="0"/>
                                  </p:stCondLst>
                                  <p:childTnLst>
                                    <p:set>
                                      <p:cBhvr>
                                        <p:cTn id="25" dur="1" fill="hold">
                                          <p:stCondLst>
                                            <p:cond delay="0"/>
                                          </p:stCondLst>
                                        </p:cTn>
                                        <p:tgtEl>
                                          <p:spTgt spid="224266"/>
                                        </p:tgtEl>
                                        <p:attrNameLst>
                                          <p:attrName>style.visibility</p:attrName>
                                        </p:attrNameLst>
                                      </p:cBhvr>
                                      <p:to>
                                        <p:strVal val="visible"/>
                                      </p:to>
                                    </p:set>
                                    <p:animEffect transition="in" filter="fade">
                                      <p:cBhvr>
                                        <p:cTn id="26" dur="1000"/>
                                        <p:tgtEl>
                                          <p:spTgt spid="224266"/>
                                        </p:tgtEl>
                                      </p:cBhvr>
                                    </p:animEffect>
                                    <p:anim calcmode="lin" valueType="num">
                                      <p:cBhvr>
                                        <p:cTn id="27" dur="1000" fill="hold"/>
                                        <p:tgtEl>
                                          <p:spTgt spid="224266"/>
                                        </p:tgtEl>
                                        <p:attrNameLst>
                                          <p:attrName>ppt_x</p:attrName>
                                        </p:attrNameLst>
                                      </p:cBhvr>
                                      <p:tavLst>
                                        <p:tav tm="0">
                                          <p:val>
                                            <p:strVal val="#ppt_x"/>
                                          </p:val>
                                        </p:tav>
                                        <p:tav tm="100000">
                                          <p:val>
                                            <p:strVal val="#ppt_x"/>
                                          </p:val>
                                        </p:tav>
                                      </p:tavLst>
                                    </p:anim>
                                    <p:anim calcmode="lin" valueType="num">
                                      <p:cBhvr>
                                        <p:cTn id="28" dur="900" decel="100000" fill="hold"/>
                                        <p:tgtEl>
                                          <p:spTgt spid="224266"/>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224266"/>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224264"/>
                                        </p:tgtEl>
                                        <p:attrNameLst>
                                          <p:attrName>style.visibility</p:attrName>
                                        </p:attrNameLst>
                                      </p:cBhvr>
                                      <p:to>
                                        <p:strVal val="visible"/>
                                      </p:to>
                                    </p:set>
                                    <p:animEffect transition="in" filter="fade">
                                      <p:cBhvr>
                                        <p:cTn id="32" dur="1000"/>
                                        <p:tgtEl>
                                          <p:spTgt spid="224264"/>
                                        </p:tgtEl>
                                      </p:cBhvr>
                                    </p:animEffect>
                                    <p:anim calcmode="lin" valueType="num">
                                      <p:cBhvr>
                                        <p:cTn id="33" dur="1000" fill="hold"/>
                                        <p:tgtEl>
                                          <p:spTgt spid="224264"/>
                                        </p:tgtEl>
                                        <p:attrNameLst>
                                          <p:attrName>ppt_x</p:attrName>
                                        </p:attrNameLst>
                                      </p:cBhvr>
                                      <p:tavLst>
                                        <p:tav tm="0">
                                          <p:val>
                                            <p:strVal val="#ppt_x"/>
                                          </p:val>
                                        </p:tav>
                                        <p:tav tm="100000">
                                          <p:val>
                                            <p:strVal val="#ppt_x"/>
                                          </p:val>
                                        </p:tav>
                                      </p:tavLst>
                                    </p:anim>
                                    <p:anim calcmode="lin" valueType="num">
                                      <p:cBhvr>
                                        <p:cTn id="34" dur="900" decel="100000" fill="hold"/>
                                        <p:tgtEl>
                                          <p:spTgt spid="224264"/>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224264"/>
                                        </p:tgtEl>
                                        <p:attrNameLst>
                                          <p:attrName>ppt_y</p:attrName>
                                        </p:attrNameLst>
                                      </p:cBhvr>
                                      <p:tavLst>
                                        <p:tav tm="0">
                                          <p:val>
                                            <p:strVal val="#ppt_y-.03"/>
                                          </p:val>
                                        </p:tav>
                                        <p:tav tm="100000">
                                          <p:val>
                                            <p:strVal val="#ppt_y"/>
                                          </p:val>
                                        </p:tav>
                                      </p:tavLst>
                                    </p:anim>
                                  </p:childTnLst>
                                </p:cTn>
                              </p:par>
                              <p:par>
                                <p:cTn id="36" presetID="37" presetClass="entr" presetSubtype="0" fill="hold" grpId="0" nodeType="withEffect">
                                  <p:stCondLst>
                                    <p:cond delay="0"/>
                                  </p:stCondLst>
                                  <p:childTnLst>
                                    <p:set>
                                      <p:cBhvr>
                                        <p:cTn id="37" dur="1" fill="hold">
                                          <p:stCondLst>
                                            <p:cond delay="0"/>
                                          </p:stCondLst>
                                        </p:cTn>
                                        <p:tgtEl>
                                          <p:spTgt spid="224267"/>
                                        </p:tgtEl>
                                        <p:attrNameLst>
                                          <p:attrName>style.visibility</p:attrName>
                                        </p:attrNameLst>
                                      </p:cBhvr>
                                      <p:to>
                                        <p:strVal val="visible"/>
                                      </p:to>
                                    </p:set>
                                    <p:animEffect transition="in" filter="fade">
                                      <p:cBhvr>
                                        <p:cTn id="38" dur="1000"/>
                                        <p:tgtEl>
                                          <p:spTgt spid="224267"/>
                                        </p:tgtEl>
                                      </p:cBhvr>
                                    </p:animEffect>
                                    <p:anim calcmode="lin" valueType="num">
                                      <p:cBhvr>
                                        <p:cTn id="39" dur="1000" fill="hold"/>
                                        <p:tgtEl>
                                          <p:spTgt spid="224267"/>
                                        </p:tgtEl>
                                        <p:attrNameLst>
                                          <p:attrName>ppt_x</p:attrName>
                                        </p:attrNameLst>
                                      </p:cBhvr>
                                      <p:tavLst>
                                        <p:tav tm="0">
                                          <p:val>
                                            <p:strVal val="#ppt_x"/>
                                          </p:val>
                                        </p:tav>
                                        <p:tav tm="100000">
                                          <p:val>
                                            <p:strVal val="#ppt_x"/>
                                          </p:val>
                                        </p:tav>
                                      </p:tavLst>
                                    </p:anim>
                                    <p:anim calcmode="lin" valueType="num">
                                      <p:cBhvr>
                                        <p:cTn id="40" dur="900" decel="100000" fill="hold"/>
                                        <p:tgtEl>
                                          <p:spTgt spid="224267"/>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224267"/>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224265"/>
                                        </p:tgtEl>
                                        <p:attrNameLst>
                                          <p:attrName>style.visibility</p:attrName>
                                        </p:attrNameLst>
                                      </p:cBhvr>
                                      <p:to>
                                        <p:strVal val="visible"/>
                                      </p:to>
                                    </p:set>
                                    <p:animEffect transition="in" filter="fade">
                                      <p:cBhvr>
                                        <p:cTn id="44" dur="1000"/>
                                        <p:tgtEl>
                                          <p:spTgt spid="224265"/>
                                        </p:tgtEl>
                                      </p:cBhvr>
                                    </p:animEffect>
                                    <p:anim calcmode="lin" valueType="num">
                                      <p:cBhvr>
                                        <p:cTn id="45" dur="1000" fill="hold"/>
                                        <p:tgtEl>
                                          <p:spTgt spid="224265"/>
                                        </p:tgtEl>
                                        <p:attrNameLst>
                                          <p:attrName>ppt_x</p:attrName>
                                        </p:attrNameLst>
                                      </p:cBhvr>
                                      <p:tavLst>
                                        <p:tav tm="0">
                                          <p:val>
                                            <p:strVal val="#ppt_x"/>
                                          </p:val>
                                        </p:tav>
                                        <p:tav tm="100000">
                                          <p:val>
                                            <p:strVal val="#ppt_x"/>
                                          </p:val>
                                        </p:tav>
                                      </p:tavLst>
                                    </p:anim>
                                    <p:anim calcmode="lin" valueType="num">
                                      <p:cBhvr>
                                        <p:cTn id="46" dur="900" decel="100000" fill="hold"/>
                                        <p:tgtEl>
                                          <p:spTgt spid="224265"/>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224265"/>
                                        </p:tgtEl>
                                        <p:attrNameLst>
                                          <p:attrName>ppt_y</p:attrName>
                                        </p:attrNameLst>
                                      </p:cBhvr>
                                      <p:tavLst>
                                        <p:tav tm="0">
                                          <p:val>
                                            <p:strVal val="#ppt_y-.03"/>
                                          </p:val>
                                        </p:tav>
                                        <p:tav tm="100000">
                                          <p:val>
                                            <p:strVal val="#ppt_y"/>
                                          </p:val>
                                        </p:tav>
                                      </p:tavLst>
                                    </p:anim>
                                  </p:childTnLst>
                                </p:cTn>
                              </p:par>
                              <p:par>
                                <p:cTn id="48" presetID="37" presetClass="entr" presetSubtype="0" fill="hold" grpId="0" nodeType="withEffect">
                                  <p:stCondLst>
                                    <p:cond delay="0"/>
                                  </p:stCondLst>
                                  <p:childTnLst>
                                    <p:set>
                                      <p:cBhvr>
                                        <p:cTn id="49" dur="1" fill="hold">
                                          <p:stCondLst>
                                            <p:cond delay="0"/>
                                          </p:stCondLst>
                                        </p:cTn>
                                        <p:tgtEl>
                                          <p:spTgt spid="224268"/>
                                        </p:tgtEl>
                                        <p:attrNameLst>
                                          <p:attrName>style.visibility</p:attrName>
                                        </p:attrNameLst>
                                      </p:cBhvr>
                                      <p:to>
                                        <p:strVal val="visible"/>
                                      </p:to>
                                    </p:set>
                                    <p:animEffect transition="in" filter="fade">
                                      <p:cBhvr>
                                        <p:cTn id="50" dur="1000"/>
                                        <p:tgtEl>
                                          <p:spTgt spid="224268"/>
                                        </p:tgtEl>
                                      </p:cBhvr>
                                    </p:animEffect>
                                    <p:anim calcmode="lin" valueType="num">
                                      <p:cBhvr>
                                        <p:cTn id="51" dur="1000" fill="hold"/>
                                        <p:tgtEl>
                                          <p:spTgt spid="224268"/>
                                        </p:tgtEl>
                                        <p:attrNameLst>
                                          <p:attrName>ppt_x</p:attrName>
                                        </p:attrNameLst>
                                      </p:cBhvr>
                                      <p:tavLst>
                                        <p:tav tm="0">
                                          <p:val>
                                            <p:strVal val="#ppt_x"/>
                                          </p:val>
                                        </p:tav>
                                        <p:tav tm="100000">
                                          <p:val>
                                            <p:strVal val="#ppt_x"/>
                                          </p:val>
                                        </p:tav>
                                      </p:tavLst>
                                    </p:anim>
                                    <p:anim calcmode="lin" valueType="num">
                                      <p:cBhvr>
                                        <p:cTn id="52" dur="900" decel="100000" fill="hold"/>
                                        <p:tgtEl>
                                          <p:spTgt spid="224268"/>
                                        </p:tgtEl>
                                        <p:attrNameLst>
                                          <p:attrName>ppt_y</p:attrName>
                                        </p:attrNameLst>
                                      </p:cBhvr>
                                      <p:tavLst>
                                        <p:tav tm="0">
                                          <p:val>
                                            <p:strVal val="#ppt_y+1"/>
                                          </p:val>
                                        </p:tav>
                                        <p:tav tm="100000">
                                          <p:val>
                                            <p:strVal val="#ppt_y-.03"/>
                                          </p:val>
                                        </p:tav>
                                      </p:tavLst>
                                    </p:anim>
                                    <p:anim calcmode="lin" valueType="num">
                                      <p:cBhvr>
                                        <p:cTn id="53" dur="100" accel="100000" fill="hold">
                                          <p:stCondLst>
                                            <p:cond delay="900"/>
                                          </p:stCondLst>
                                        </p:cTn>
                                        <p:tgtEl>
                                          <p:spTgt spid="224268"/>
                                        </p:tgtEl>
                                        <p:attrNameLst>
                                          <p:attrName>ppt_y</p:attrName>
                                        </p:attrNameLst>
                                      </p:cBhvr>
                                      <p:tavLst>
                                        <p:tav tm="0">
                                          <p:val>
                                            <p:strVal val="#ppt_y-.03"/>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53" presetClass="entr" presetSubtype="0" fill="hold" grpId="0" nodeType="click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p:cTn id="58" dur="500" fill="hold"/>
                                        <p:tgtEl>
                                          <p:spTgt spid="4"/>
                                        </p:tgtEl>
                                        <p:attrNameLst>
                                          <p:attrName>ppt_w</p:attrName>
                                        </p:attrNameLst>
                                      </p:cBhvr>
                                      <p:tavLst>
                                        <p:tav tm="0">
                                          <p:val>
                                            <p:fltVal val="0"/>
                                          </p:val>
                                        </p:tav>
                                        <p:tav tm="100000">
                                          <p:val>
                                            <p:strVal val="#ppt_w"/>
                                          </p:val>
                                        </p:tav>
                                      </p:tavLst>
                                    </p:anim>
                                    <p:anim calcmode="lin" valueType="num">
                                      <p:cBhvr>
                                        <p:cTn id="59" dur="500" fill="hold"/>
                                        <p:tgtEl>
                                          <p:spTgt spid="4"/>
                                        </p:tgtEl>
                                        <p:attrNameLst>
                                          <p:attrName>ppt_h</p:attrName>
                                        </p:attrNameLst>
                                      </p:cBhvr>
                                      <p:tavLst>
                                        <p:tav tm="0">
                                          <p:val>
                                            <p:fltVal val="0"/>
                                          </p:val>
                                        </p:tav>
                                        <p:tav tm="100000">
                                          <p:val>
                                            <p:strVal val="#ppt_h"/>
                                          </p:val>
                                        </p:tav>
                                      </p:tavLst>
                                    </p:anim>
                                    <p:animEffect transition="in" filter="fade">
                                      <p:cBhvr>
                                        <p:cTn id="60" dur="500"/>
                                        <p:tgtEl>
                                          <p:spTgt spid="4"/>
                                        </p:tgtEl>
                                      </p:cBhvr>
                                    </p:animEffect>
                                  </p:childTnLst>
                                </p:cTn>
                              </p:par>
                              <p:par>
                                <p:cTn id="61" presetID="53" presetClass="entr" presetSubtype="0" fill="hold" nodeType="withEffect">
                                  <p:stCondLst>
                                    <p:cond delay="0"/>
                                  </p:stCondLst>
                                  <p:childTnLst>
                                    <p:set>
                                      <p:cBhvr>
                                        <p:cTn id="62" dur="1" fill="hold">
                                          <p:stCondLst>
                                            <p:cond delay="0"/>
                                          </p:stCondLst>
                                        </p:cTn>
                                        <p:tgtEl>
                                          <p:spTgt spid="224259"/>
                                        </p:tgtEl>
                                        <p:attrNameLst>
                                          <p:attrName>style.visibility</p:attrName>
                                        </p:attrNameLst>
                                      </p:cBhvr>
                                      <p:to>
                                        <p:strVal val="visible"/>
                                      </p:to>
                                    </p:set>
                                    <p:anim calcmode="lin" valueType="num">
                                      <p:cBhvr>
                                        <p:cTn id="63" dur="500" fill="hold"/>
                                        <p:tgtEl>
                                          <p:spTgt spid="224259"/>
                                        </p:tgtEl>
                                        <p:attrNameLst>
                                          <p:attrName>ppt_w</p:attrName>
                                        </p:attrNameLst>
                                      </p:cBhvr>
                                      <p:tavLst>
                                        <p:tav tm="0">
                                          <p:val>
                                            <p:fltVal val="0"/>
                                          </p:val>
                                        </p:tav>
                                        <p:tav tm="100000">
                                          <p:val>
                                            <p:strVal val="#ppt_w"/>
                                          </p:val>
                                        </p:tav>
                                      </p:tavLst>
                                    </p:anim>
                                    <p:anim calcmode="lin" valueType="num">
                                      <p:cBhvr>
                                        <p:cTn id="64" dur="500" fill="hold"/>
                                        <p:tgtEl>
                                          <p:spTgt spid="224259"/>
                                        </p:tgtEl>
                                        <p:attrNameLst>
                                          <p:attrName>ppt_h</p:attrName>
                                        </p:attrNameLst>
                                      </p:cBhvr>
                                      <p:tavLst>
                                        <p:tav tm="0">
                                          <p:val>
                                            <p:fltVal val="0"/>
                                          </p:val>
                                        </p:tav>
                                        <p:tav tm="100000">
                                          <p:val>
                                            <p:strVal val="#ppt_h"/>
                                          </p:val>
                                        </p:tav>
                                      </p:tavLst>
                                    </p:anim>
                                    <p:animEffect transition="in" filter="fade">
                                      <p:cBhvr>
                                        <p:cTn id="65" dur="500"/>
                                        <p:tgtEl>
                                          <p:spTgt spid="224259"/>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0" nodeType="click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p:cTn id="70" dur="500" fill="hold"/>
                                        <p:tgtEl>
                                          <p:spTgt spid="3"/>
                                        </p:tgtEl>
                                        <p:attrNameLst>
                                          <p:attrName>ppt_w</p:attrName>
                                        </p:attrNameLst>
                                      </p:cBhvr>
                                      <p:tavLst>
                                        <p:tav tm="0">
                                          <p:val>
                                            <p:fltVal val="0"/>
                                          </p:val>
                                        </p:tav>
                                        <p:tav tm="100000">
                                          <p:val>
                                            <p:strVal val="#ppt_w"/>
                                          </p:val>
                                        </p:tav>
                                      </p:tavLst>
                                    </p:anim>
                                    <p:anim calcmode="lin" valueType="num">
                                      <p:cBhvr>
                                        <p:cTn id="71" dur="500" fill="hold"/>
                                        <p:tgtEl>
                                          <p:spTgt spid="3"/>
                                        </p:tgtEl>
                                        <p:attrNameLst>
                                          <p:attrName>ppt_h</p:attrName>
                                        </p:attrNameLst>
                                      </p:cBhvr>
                                      <p:tavLst>
                                        <p:tav tm="0">
                                          <p:val>
                                            <p:fltVal val="0"/>
                                          </p:val>
                                        </p:tav>
                                        <p:tav tm="100000">
                                          <p:val>
                                            <p:strVal val="#ppt_h"/>
                                          </p:val>
                                        </p:tav>
                                      </p:tavLst>
                                    </p:anim>
                                    <p:animEffect transition="in" filter="fade">
                                      <p:cBhvr>
                                        <p:cTn id="72" dur="500"/>
                                        <p:tgtEl>
                                          <p:spTgt spid="3"/>
                                        </p:tgtEl>
                                      </p:cBhvr>
                                    </p:animEffect>
                                  </p:childTnLst>
                                </p:cTn>
                              </p:par>
                              <p:par>
                                <p:cTn id="73" presetID="53" presetClass="entr" presetSubtype="0" fill="hold" nodeType="withEffect">
                                  <p:stCondLst>
                                    <p:cond delay="0"/>
                                  </p:stCondLst>
                                  <p:childTnLst>
                                    <p:set>
                                      <p:cBhvr>
                                        <p:cTn id="74" dur="1" fill="hold">
                                          <p:stCondLst>
                                            <p:cond delay="0"/>
                                          </p:stCondLst>
                                        </p:cTn>
                                        <p:tgtEl>
                                          <p:spTgt spid="224271"/>
                                        </p:tgtEl>
                                        <p:attrNameLst>
                                          <p:attrName>style.visibility</p:attrName>
                                        </p:attrNameLst>
                                      </p:cBhvr>
                                      <p:to>
                                        <p:strVal val="visible"/>
                                      </p:to>
                                    </p:set>
                                    <p:anim calcmode="lin" valueType="num">
                                      <p:cBhvr>
                                        <p:cTn id="75" dur="500" fill="hold"/>
                                        <p:tgtEl>
                                          <p:spTgt spid="224271"/>
                                        </p:tgtEl>
                                        <p:attrNameLst>
                                          <p:attrName>ppt_w</p:attrName>
                                        </p:attrNameLst>
                                      </p:cBhvr>
                                      <p:tavLst>
                                        <p:tav tm="0">
                                          <p:val>
                                            <p:fltVal val="0"/>
                                          </p:val>
                                        </p:tav>
                                        <p:tav tm="100000">
                                          <p:val>
                                            <p:strVal val="#ppt_w"/>
                                          </p:val>
                                        </p:tav>
                                      </p:tavLst>
                                    </p:anim>
                                    <p:anim calcmode="lin" valueType="num">
                                      <p:cBhvr>
                                        <p:cTn id="76" dur="500" fill="hold"/>
                                        <p:tgtEl>
                                          <p:spTgt spid="224271"/>
                                        </p:tgtEl>
                                        <p:attrNameLst>
                                          <p:attrName>ppt_h</p:attrName>
                                        </p:attrNameLst>
                                      </p:cBhvr>
                                      <p:tavLst>
                                        <p:tav tm="0">
                                          <p:val>
                                            <p:fltVal val="0"/>
                                          </p:val>
                                        </p:tav>
                                        <p:tav tm="100000">
                                          <p:val>
                                            <p:strVal val="#ppt_h"/>
                                          </p:val>
                                        </p:tav>
                                      </p:tavLst>
                                    </p:anim>
                                    <p:animEffect transition="in" filter="fade">
                                      <p:cBhvr>
                                        <p:cTn id="77" dur="500"/>
                                        <p:tgtEl>
                                          <p:spTgt spid="224271"/>
                                        </p:tgtEl>
                                      </p:cBhvr>
                                    </p:animEffect>
                                  </p:childTnLst>
                                </p:cTn>
                              </p:par>
                            </p:childTnLst>
                          </p:cTn>
                        </p:par>
                      </p:childTnLst>
                    </p:cTn>
                  </p:par>
                  <p:par>
                    <p:cTn id="78" fill="hold">
                      <p:stCondLst>
                        <p:cond delay="indefinite"/>
                      </p:stCondLst>
                      <p:childTnLst>
                        <p:par>
                          <p:cTn id="79" fill="hold">
                            <p:stCondLst>
                              <p:cond delay="0"/>
                            </p:stCondLst>
                            <p:childTnLst>
                              <p:par>
                                <p:cTn id="80" presetID="34" presetClass="entr" presetSubtype="0" fill="hold" grpId="0" nodeType="clickEffect">
                                  <p:stCondLst>
                                    <p:cond delay="0"/>
                                  </p:stCondLst>
                                  <p:childTnLst>
                                    <p:set>
                                      <p:cBhvr>
                                        <p:cTn id="81" dur="1" fill="hold">
                                          <p:stCondLst>
                                            <p:cond delay="0"/>
                                          </p:stCondLst>
                                        </p:cTn>
                                        <p:tgtEl>
                                          <p:spTgt spid="69662"/>
                                        </p:tgtEl>
                                        <p:attrNameLst>
                                          <p:attrName>style.visibility</p:attrName>
                                        </p:attrNameLst>
                                      </p:cBhvr>
                                      <p:to>
                                        <p:strVal val="visible"/>
                                      </p:to>
                                    </p:set>
                                    <p:anim from="(-#ppt_w/2)" to="(#ppt_x)" calcmode="lin" valueType="num">
                                      <p:cBhvr>
                                        <p:cTn id="82" dur="600" fill="hold">
                                          <p:stCondLst>
                                            <p:cond delay="0"/>
                                          </p:stCondLst>
                                        </p:cTn>
                                        <p:tgtEl>
                                          <p:spTgt spid="69662"/>
                                        </p:tgtEl>
                                        <p:attrNameLst>
                                          <p:attrName>ppt_x</p:attrName>
                                        </p:attrNameLst>
                                      </p:cBhvr>
                                    </p:anim>
                                    <p:anim from="0" to="-1.0" calcmode="lin" valueType="num">
                                      <p:cBhvr>
                                        <p:cTn id="83" dur="200" decel="50000" autoRev="1" fill="hold">
                                          <p:stCondLst>
                                            <p:cond delay="600"/>
                                          </p:stCondLst>
                                        </p:cTn>
                                        <p:tgtEl>
                                          <p:spTgt spid="69662"/>
                                        </p:tgtEl>
                                        <p:attrNameLst>
                                          <p:attrName>xshear</p:attrName>
                                        </p:attrNameLst>
                                      </p:cBhvr>
                                    </p:anim>
                                    <p:animScale>
                                      <p:cBhvr>
                                        <p:cTn id="84" dur="200" decel="100000" autoRev="1" fill="hold">
                                          <p:stCondLst>
                                            <p:cond delay="600"/>
                                          </p:stCondLst>
                                        </p:cTn>
                                        <p:tgtEl>
                                          <p:spTgt spid="69662"/>
                                        </p:tgtEl>
                                      </p:cBhvr>
                                      <p:from x="100000" y="100000"/>
                                      <p:to x="80000" y="100000"/>
                                    </p:animScale>
                                    <p:anim by="(#ppt_h/3+#ppt_w*0.1)" calcmode="lin" valueType="num">
                                      <p:cBhvr additive="sum">
                                        <p:cTn id="85" dur="200" decel="100000" autoRev="1" fill="hold">
                                          <p:stCondLst>
                                            <p:cond delay="600"/>
                                          </p:stCondLst>
                                        </p:cTn>
                                        <p:tgtEl>
                                          <p:spTgt spid="69662"/>
                                        </p:tgtEl>
                                        <p:attrNameLst>
                                          <p:attrName>ppt_x</p:attrName>
                                        </p:attrNameLst>
                                      </p:cBhvr>
                                    </p:anim>
                                  </p:childTnLst>
                                </p:cTn>
                              </p:par>
                              <p:par>
                                <p:cTn id="86" presetID="34" presetClass="entr" presetSubtype="0" fill="hold" nodeType="withEffect">
                                  <p:stCondLst>
                                    <p:cond delay="0"/>
                                  </p:stCondLst>
                                  <p:childTnLst>
                                    <p:set>
                                      <p:cBhvr>
                                        <p:cTn id="87" dur="1" fill="hold">
                                          <p:stCondLst>
                                            <p:cond delay="0"/>
                                          </p:stCondLst>
                                        </p:cTn>
                                        <p:tgtEl>
                                          <p:spTgt spid="224260"/>
                                        </p:tgtEl>
                                        <p:attrNameLst>
                                          <p:attrName>style.visibility</p:attrName>
                                        </p:attrNameLst>
                                      </p:cBhvr>
                                      <p:to>
                                        <p:strVal val="visible"/>
                                      </p:to>
                                    </p:set>
                                    <p:anim from="(-#ppt_w/2)" to="(#ppt_x)" calcmode="lin" valueType="num">
                                      <p:cBhvr>
                                        <p:cTn id="88" dur="600" fill="hold">
                                          <p:stCondLst>
                                            <p:cond delay="0"/>
                                          </p:stCondLst>
                                        </p:cTn>
                                        <p:tgtEl>
                                          <p:spTgt spid="224260"/>
                                        </p:tgtEl>
                                        <p:attrNameLst>
                                          <p:attrName>ppt_x</p:attrName>
                                        </p:attrNameLst>
                                      </p:cBhvr>
                                    </p:anim>
                                    <p:anim from="0" to="-1.0" calcmode="lin" valueType="num">
                                      <p:cBhvr>
                                        <p:cTn id="89" dur="200" decel="50000" autoRev="1" fill="hold">
                                          <p:stCondLst>
                                            <p:cond delay="600"/>
                                          </p:stCondLst>
                                        </p:cTn>
                                        <p:tgtEl>
                                          <p:spTgt spid="224260"/>
                                        </p:tgtEl>
                                        <p:attrNameLst>
                                          <p:attrName>xshear</p:attrName>
                                        </p:attrNameLst>
                                      </p:cBhvr>
                                    </p:anim>
                                    <p:animScale>
                                      <p:cBhvr>
                                        <p:cTn id="90" dur="200" decel="100000" autoRev="1" fill="hold">
                                          <p:stCondLst>
                                            <p:cond delay="600"/>
                                          </p:stCondLst>
                                        </p:cTn>
                                        <p:tgtEl>
                                          <p:spTgt spid="224260"/>
                                        </p:tgtEl>
                                      </p:cBhvr>
                                      <p:from x="100000" y="100000"/>
                                      <p:to x="80000" y="100000"/>
                                    </p:animScale>
                                    <p:anim by="(#ppt_h/3+#ppt_w*0.1)" calcmode="lin" valueType="num">
                                      <p:cBhvr additive="sum">
                                        <p:cTn id="91" dur="200" decel="100000" autoRev="1" fill="hold">
                                          <p:stCondLst>
                                            <p:cond delay="600"/>
                                          </p:stCondLst>
                                        </p:cTn>
                                        <p:tgtEl>
                                          <p:spTgt spid="224260"/>
                                        </p:tgtEl>
                                        <p:attrNameLst>
                                          <p:attrName>ppt_x</p:attrName>
                                        </p:attrNameLst>
                                      </p:cBhvr>
                                    </p:anim>
                                  </p:childTnLst>
                                </p:cTn>
                              </p:par>
                            </p:childTnLst>
                          </p:cTn>
                        </p:par>
                      </p:childTnLst>
                    </p:cTn>
                  </p:par>
                  <p:par>
                    <p:cTn id="92" fill="hold">
                      <p:stCondLst>
                        <p:cond delay="indefinite"/>
                      </p:stCondLst>
                      <p:childTnLst>
                        <p:par>
                          <p:cTn id="93" fill="hold">
                            <p:stCondLst>
                              <p:cond delay="0"/>
                            </p:stCondLst>
                            <p:childTnLst>
                              <p:par>
                                <p:cTn id="94" presetID="53" presetClass="entr" presetSubtype="0" fill="hold" grpId="0" nodeType="clickEffect">
                                  <p:stCondLst>
                                    <p:cond delay="0"/>
                                  </p:stCondLst>
                                  <p:childTnLst>
                                    <p:set>
                                      <p:cBhvr>
                                        <p:cTn id="95" dur="1" fill="hold">
                                          <p:stCondLst>
                                            <p:cond delay="0"/>
                                          </p:stCondLst>
                                        </p:cTn>
                                        <p:tgtEl>
                                          <p:spTgt spid="224273"/>
                                        </p:tgtEl>
                                        <p:attrNameLst>
                                          <p:attrName>style.visibility</p:attrName>
                                        </p:attrNameLst>
                                      </p:cBhvr>
                                      <p:to>
                                        <p:strVal val="visible"/>
                                      </p:to>
                                    </p:set>
                                    <p:anim calcmode="lin" valueType="num">
                                      <p:cBhvr>
                                        <p:cTn id="96" dur="500" fill="hold"/>
                                        <p:tgtEl>
                                          <p:spTgt spid="224273"/>
                                        </p:tgtEl>
                                        <p:attrNameLst>
                                          <p:attrName>ppt_w</p:attrName>
                                        </p:attrNameLst>
                                      </p:cBhvr>
                                      <p:tavLst>
                                        <p:tav tm="0">
                                          <p:val>
                                            <p:fltVal val="0"/>
                                          </p:val>
                                        </p:tav>
                                        <p:tav tm="100000">
                                          <p:val>
                                            <p:strVal val="#ppt_w"/>
                                          </p:val>
                                        </p:tav>
                                      </p:tavLst>
                                    </p:anim>
                                    <p:anim calcmode="lin" valueType="num">
                                      <p:cBhvr>
                                        <p:cTn id="97" dur="500" fill="hold"/>
                                        <p:tgtEl>
                                          <p:spTgt spid="224273"/>
                                        </p:tgtEl>
                                        <p:attrNameLst>
                                          <p:attrName>ppt_h</p:attrName>
                                        </p:attrNameLst>
                                      </p:cBhvr>
                                      <p:tavLst>
                                        <p:tav tm="0">
                                          <p:val>
                                            <p:fltVal val="0"/>
                                          </p:val>
                                        </p:tav>
                                        <p:tav tm="100000">
                                          <p:val>
                                            <p:strVal val="#ppt_h"/>
                                          </p:val>
                                        </p:tav>
                                      </p:tavLst>
                                    </p:anim>
                                    <p:animEffect transition="in" filter="fade">
                                      <p:cBhvr>
                                        <p:cTn id="98" dur="500"/>
                                        <p:tgtEl>
                                          <p:spTgt spid="224273"/>
                                        </p:tgtEl>
                                      </p:cBhvr>
                                    </p:animEffect>
                                  </p:childTnLst>
                                </p:cTn>
                              </p:par>
                            </p:childTnLst>
                          </p:cTn>
                        </p:par>
                      </p:childTnLst>
                    </p:cTn>
                  </p:par>
                  <p:par>
                    <p:cTn id="99" fill="hold">
                      <p:stCondLst>
                        <p:cond delay="indefinite"/>
                      </p:stCondLst>
                      <p:childTnLst>
                        <p:par>
                          <p:cTn id="100" fill="hold">
                            <p:stCondLst>
                              <p:cond delay="0"/>
                            </p:stCondLst>
                            <p:childTnLst>
                              <p:par>
                                <p:cTn id="101" presetID="23" presetClass="entr" presetSubtype="16" fill="hold" grpId="0" nodeType="clickEffect">
                                  <p:stCondLst>
                                    <p:cond delay="0"/>
                                  </p:stCondLst>
                                  <p:childTnLst>
                                    <p:set>
                                      <p:cBhvr>
                                        <p:cTn id="102" dur="1" fill="hold">
                                          <p:stCondLst>
                                            <p:cond delay="0"/>
                                          </p:stCondLst>
                                        </p:cTn>
                                        <p:tgtEl>
                                          <p:spTgt spid="224272"/>
                                        </p:tgtEl>
                                        <p:attrNameLst>
                                          <p:attrName>style.visibility</p:attrName>
                                        </p:attrNameLst>
                                      </p:cBhvr>
                                      <p:to>
                                        <p:strVal val="visible"/>
                                      </p:to>
                                    </p:set>
                                    <p:anim calcmode="lin" valueType="num">
                                      <p:cBhvr>
                                        <p:cTn id="103" dur="500" fill="hold"/>
                                        <p:tgtEl>
                                          <p:spTgt spid="224272"/>
                                        </p:tgtEl>
                                        <p:attrNameLst>
                                          <p:attrName>ppt_w</p:attrName>
                                        </p:attrNameLst>
                                      </p:cBhvr>
                                      <p:tavLst>
                                        <p:tav tm="0">
                                          <p:val>
                                            <p:fltVal val="0"/>
                                          </p:val>
                                        </p:tav>
                                        <p:tav tm="100000">
                                          <p:val>
                                            <p:strVal val="#ppt_w"/>
                                          </p:val>
                                        </p:tav>
                                      </p:tavLst>
                                    </p:anim>
                                    <p:anim calcmode="lin" valueType="num">
                                      <p:cBhvr>
                                        <p:cTn id="104" dur="500" fill="hold"/>
                                        <p:tgtEl>
                                          <p:spTgt spid="22427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224266" grpId="0"/>
      <p:bldP spid="224267" grpId="0"/>
      <p:bldP spid="224268" grpId="0"/>
      <p:bldP spid="3" grpId="0" animBg="1"/>
      <p:bldP spid="4" grpId="0" animBg="1"/>
      <p:bldP spid="224272" grpId="0" animBg="1"/>
      <p:bldP spid="224273"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2" name="Picture 2" descr="lua tro bong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67600" y="4800601"/>
            <a:ext cx="2743200" cy="180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3" name="AutoShape 3"/>
          <p:cNvSpPr>
            <a:spLocks noChangeArrowheads="1"/>
          </p:cNvSpPr>
          <p:nvPr/>
        </p:nvSpPr>
        <p:spPr bwMode="auto">
          <a:xfrm>
            <a:off x="6477000" y="5410200"/>
            <a:ext cx="990600" cy="685800"/>
          </a:xfrm>
          <a:prstGeom prst="rightArrow">
            <a:avLst>
              <a:gd name="adj1" fmla="val 50000"/>
              <a:gd name="adj2" fmla="val 36111"/>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4" name="AutoShape 4"/>
          <p:cNvSpPr>
            <a:spLocks noChangeArrowheads="1"/>
          </p:cNvSpPr>
          <p:nvPr/>
        </p:nvSpPr>
        <p:spPr bwMode="auto">
          <a:xfrm rot="2123257">
            <a:off x="2209801" y="4876800"/>
            <a:ext cx="1744663" cy="685800"/>
          </a:xfrm>
          <a:prstGeom prst="rightArrow">
            <a:avLst>
              <a:gd name="adj1" fmla="val 50000"/>
              <a:gd name="adj2" fmla="val 63600"/>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gieo trồng</a:t>
            </a:r>
          </a:p>
        </p:txBody>
      </p:sp>
      <p:pic>
        <p:nvPicPr>
          <p:cNvPr id="225285" name="Picture 5" descr="lua non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86200" y="4851401"/>
            <a:ext cx="2514600" cy="177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86" name="Picture 6" descr="images[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0" y="8382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7" name="AutoShape 7"/>
          <p:cNvSpPr>
            <a:spLocks noChangeArrowheads="1"/>
          </p:cNvSpPr>
          <p:nvPr/>
        </p:nvSpPr>
        <p:spPr bwMode="auto">
          <a:xfrm rot="-2622819">
            <a:off x="2057400" y="1981200"/>
            <a:ext cx="1524000" cy="685800"/>
          </a:xfrm>
          <a:prstGeom prst="rightArrow">
            <a:avLst>
              <a:gd name="adj1" fmla="val 52852"/>
              <a:gd name="adj2" fmla="val 39290"/>
            </a:avLst>
          </a:prstGeom>
          <a:gradFill rotWithShape="1">
            <a:gsLst>
              <a:gs pos="0">
                <a:srgbClr val="FF3300"/>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Xay thành gạo</a:t>
            </a:r>
          </a:p>
        </p:txBody>
      </p:sp>
      <p:sp>
        <p:nvSpPr>
          <p:cNvPr id="225288" name="AutoShape 8"/>
          <p:cNvSpPr>
            <a:spLocks noChangeArrowheads="1"/>
          </p:cNvSpPr>
          <p:nvPr/>
        </p:nvSpPr>
        <p:spPr bwMode="auto">
          <a:xfrm rot="-2242408">
            <a:off x="5257800" y="671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9" name="AutoShape 9"/>
          <p:cNvSpPr>
            <a:spLocks noChangeArrowheads="1"/>
          </p:cNvSpPr>
          <p:nvPr/>
        </p:nvSpPr>
        <p:spPr bwMode="auto">
          <a:xfrm rot="2032323">
            <a:off x="5276850" y="1687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225290" name="Picture 10" descr="CHA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53400" y="1905001"/>
            <a:ext cx="1828800" cy="137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91" name="Picture 11" descr="Meshi[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9800" y="1905000"/>
            <a:ext cx="18288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2" name="Text Box 12"/>
          <p:cNvSpPr txBox="1">
            <a:spLocks noChangeArrowheads="1"/>
          </p:cNvSpPr>
          <p:nvPr/>
        </p:nvSpPr>
        <p:spPr bwMode="auto">
          <a:xfrm>
            <a:off x="4343400" y="3657600"/>
            <a:ext cx="60960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Những hạt thóc đã bị xóa bỏ sự tồn tại</a:t>
            </a:r>
          </a:p>
        </p:txBody>
      </p:sp>
      <p:sp>
        <p:nvSpPr>
          <p:cNvPr id="225293" name="Line 13"/>
          <p:cNvSpPr>
            <a:spLocks noChangeShapeType="1"/>
          </p:cNvSpPr>
          <p:nvPr/>
        </p:nvSpPr>
        <p:spPr bwMode="auto">
          <a:xfrm>
            <a:off x="3581400" y="39624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4" name="Text Box 14"/>
          <p:cNvSpPr txBox="1">
            <a:spLocks noChangeArrowheads="1"/>
          </p:cNvSpPr>
          <p:nvPr/>
        </p:nvSpPr>
        <p:spPr bwMode="auto">
          <a:xfrm>
            <a:off x="9982200" y="2133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225295" name="Text Box 15"/>
          <p:cNvSpPr txBox="1">
            <a:spLocks noChangeArrowheads="1"/>
          </p:cNvSpPr>
          <p:nvPr/>
        </p:nvSpPr>
        <p:spPr bwMode="auto">
          <a:xfrm>
            <a:off x="9982200" y="609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pic>
        <p:nvPicPr>
          <p:cNvPr id="225296" name="Picture 16" descr="banh nam"/>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77200" y="2286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7" name="Text Box 17"/>
          <p:cNvSpPr txBox="1">
            <a:spLocks noChangeArrowheads="1"/>
          </p:cNvSpPr>
          <p:nvPr/>
        </p:nvSpPr>
        <p:spPr bwMode="auto">
          <a:xfrm>
            <a:off x="77724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5298" name="Text Box 18"/>
          <p:cNvSpPr txBox="1">
            <a:spLocks noChangeArrowheads="1"/>
          </p:cNvSpPr>
          <p:nvPr/>
        </p:nvSpPr>
        <p:spPr bwMode="auto">
          <a:xfrm>
            <a:off x="7848600" y="2133601"/>
            <a:ext cx="304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17459" name="Picture 20"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0200" y="2971800"/>
            <a:ext cx="1981200" cy="158273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317460" name="Text Box 21"/>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pic>
        <p:nvPicPr>
          <p:cNvPr id="225302" name="Picture 22" descr="banh beo"/>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19800" y="214314"/>
            <a:ext cx="1828800" cy="136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578977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5287"/>
                                        </p:tgtEl>
                                        <p:attrNameLst>
                                          <p:attrName>style.visibility</p:attrName>
                                        </p:attrNameLst>
                                      </p:cBhvr>
                                      <p:to>
                                        <p:strVal val="visible"/>
                                      </p:to>
                                    </p:set>
                                    <p:anim calcmode="lin" valueType="num">
                                      <p:cBhvr>
                                        <p:cTn id="7" dur="500" fill="hold"/>
                                        <p:tgtEl>
                                          <p:spTgt spid="225287"/>
                                        </p:tgtEl>
                                        <p:attrNameLst>
                                          <p:attrName>ppt_w</p:attrName>
                                        </p:attrNameLst>
                                      </p:cBhvr>
                                      <p:tavLst>
                                        <p:tav tm="0">
                                          <p:val>
                                            <p:fltVal val="0"/>
                                          </p:val>
                                        </p:tav>
                                        <p:tav tm="100000">
                                          <p:val>
                                            <p:strVal val="#ppt_w"/>
                                          </p:val>
                                        </p:tav>
                                      </p:tavLst>
                                    </p:anim>
                                    <p:anim calcmode="lin" valueType="num">
                                      <p:cBhvr>
                                        <p:cTn id="8" dur="500" fill="hold"/>
                                        <p:tgtEl>
                                          <p:spTgt spid="225287"/>
                                        </p:tgtEl>
                                        <p:attrNameLst>
                                          <p:attrName>ppt_h</p:attrName>
                                        </p:attrNameLst>
                                      </p:cBhvr>
                                      <p:tavLst>
                                        <p:tav tm="0">
                                          <p:val>
                                            <p:fltVal val="0"/>
                                          </p:val>
                                        </p:tav>
                                        <p:tav tm="100000">
                                          <p:val>
                                            <p:strVal val="#ppt_h"/>
                                          </p:val>
                                        </p:tav>
                                      </p:tavLst>
                                    </p:anim>
                                    <p:animEffect transition="in" filter="fade">
                                      <p:cBhvr>
                                        <p:cTn id="9" dur="500"/>
                                        <p:tgtEl>
                                          <p:spTgt spid="225287"/>
                                        </p:tgtEl>
                                      </p:cBhvr>
                                    </p:animEffect>
                                  </p:childTnLst>
                                </p:cTn>
                              </p:par>
                              <p:par>
                                <p:cTn id="10" presetID="53" presetClass="entr" presetSubtype="0" fill="hold" nodeType="withEffect">
                                  <p:stCondLst>
                                    <p:cond delay="0"/>
                                  </p:stCondLst>
                                  <p:childTnLst>
                                    <p:set>
                                      <p:cBhvr>
                                        <p:cTn id="11" dur="1" fill="hold">
                                          <p:stCondLst>
                                            <p:cond delay="0"/>
                                          </p:stCondLst>
                                        </p:cTn>
                                        <p:tgtEl>
                                          <p:spTgt spid="225286"/>
                                        </p:tgtEl>
                                        <p:attrNameLst>
                                          <p:attrName>style.visibility</p:attrName>
                                        </p:attrNameLst>
                                      </p:cBhvr>
                                      <p:to>
                                        <p:strVal val="visible"/>
                                      </p:to>
                                    </p:set>
                                    <p:anim calcmode="lin" valueType="num">
                                      <p:cBhvr>
                                        <p:cTn id="12" dur="500" fill="hold"/>
                                        <p:tgtEl>
                                          <p:spTgt spid="225286"/>
                                        </p:tgtEl>
                                        <p:attrNameLst>
                                          <p:attrName>ppt_w</p:attrName>
                                        </p:attrNameLst>
                                      </p:cBhvr>
                                      <p:tavLst>
                                        <p:tav tm="0">
                                          <p:val>
                                            <p:fltVal val="0"/>
                                          </p:val>
                                        </p:tav>
                                        <p:tav tm="100000">
                                          <p:val>
                                            <p:strVal val="#ppt_w"/>
                                          </p:val>
                                        </p:tav>
                                      </p:tavLst>
                                    </p:anim>
                                    <p:anim calcmode="lin" valueType="num">
                                      <p:cBhvr>
                                        <p:cTn id="13" dur="500" fill="hold"/>
                                        <p:tgtEl>
                                          <p:spTgt spid="225286"/>
                                        </p:tgtEl>
                                        <p:attrNameLst>
                                          <p:attrName>ppt_h</p:attrName>
                                        </p:attrNameLst>
                                      </p:cBhvr>
                                      <p:tavLst>
                                        <p:tav tm="0">
                                          <p:val>
                                            <p:fltVal val="0"/>
                                          </p:val>
                                        </p:tav>
                                        <p:tav tm="100000">
                                          <p:val>
                                            <p:strVal val="#ppt_h"/>
                                          </p:val>
                                        </p:tav>
                                      </p:tavLst>
                                    </p:anim>
                                    <p:animEffect transition="in" filter="fade">
                                      <p:cBhvr>
                                        <p:cTn id="14" dur="500"/>
                                        <p:tgtEl>
                                          <p:spTgt spid="225286"/>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225288"/>
                                        </p:tgtEl>
                                        <p:attrNameLst>
                                          <p:attrName>style.visibility</p:attrName>
                                        </p:attrNameLst>
                                      </p:cBhvr>
                                      <p:to>
                                        <p:strVal val="visible"/>
                                      </p:to>
                                    </p:set>
                                    <p:animEffect transition="in" filter="slide(fromBottom)">
                                      <p:cBhvr>
                                        <p:cTn id="19" dur="500"/>
                                        <p:tgtEl>
                                          <p:spTgt spid="225288"/>
                                        </p:tgtEl>
                                      </p:cBhvr>
                                    </p:animEffect>
                                  </p:childTnLst>
                                </p:cTn>
                              </p:par>
                              <p:par>
                                <p:cTn id="20" presetID="12" presetClass="entr" presetSubtype="4" fill="hold" nodeType="withEffect">
                                  <p:stCondLst>
                                    <p:cond delay="0"/>
                                  </p:stCondLst>
                                  <p:childTnLst>
                                    <p:set>
                                      <p:cBhvr>
                                        <p:cTn id="21" dur="1" fill="hold">
                                          <p:stCondLst>
                                            <p:cond delay="0"/>
                                          </p:stCondLst>
                                        </p:cTn>
                                        <p:tgtEl>
                                          <p:spTgt spid="225302"/>
                                        </p:tgtEl>
                                        <p:attrNameLst>
                                          <p:attrName>style.visibility</p:attrName>
                                        </p:attrNameLst>
                                      </p:cBhvr>
                                      <p:to>
                                        <p:strVal val="visible"/>
                                      </p:to>
                                    </p:set>
                                    <p:animEffect transition="in" filter="slide(fromBottom)">
                                      <p:cBhvr>
                                        <p:cTn id="22" dur="500"/>
                                        <p:tgtEl>
                                          <p:spTgt spid="225302"/>
                                        </p:tgtEl>
                                      </p:cBhvr>
                                    </p:animEffect>
                                  </p:childTnLst>
                                </p:cTn>
                              </p:par>
                              <p:par>
                                <p:cTn id="23" presetID="12" presetClass="entr" presetSubtype="4" fill="hold" grpId="0" nodeType="withEffect">
                                  <p:stCondLst>
                                    <p:cond delay="0"/>
                                  </p:stCondLst>
                                  <p:childTnLst>
                                    <p:set>
                                      <p:cBhvr>
                                        <p:cTn id="24" dur="1" fill="hold">
                                          <p:stCondLst>
                                            <p:cond delay="0"/>
                                          </p:stCondLst>
                                        </p:cTn>
                                        <p:tgtEl>
                                          <p:spTgt spid="225297"/>
                                        </p:tgtEl>
                                        <p:attrNameLst>
                                          <p:attrName>style.visibility</p:attrName>
                                        </p:attrNameLst>
                                      </p:cBhvr>
                                      <p:to>
                                        <p:strVal val="visible"/>
                                      </p:to>
                                    </p:set>
                                    <p:animEffect transition="in" filter="slide(fromBottom)">
                                      <p:cBhvr>
                                        <p:cTn id="25" dur="500"/>
                                        <p:tgtEl>
                                          <p:spTgt spid="225297"/>
                                        </p:tgtEl>
                                      </p:cBhvr>
                                    </p:animEffect>
                                  </p:childTnLst>
                                </p:cTn>
                              </p:par>
                              <p:par>
                                <p:cTn id="26" presetID="12" presetClass="entr" presetSubtype="4" fill="hold" nodeType="withEffect">
                                  <p:stCondLst>
                                    <p:cond delay="0"/>
                                  </p:stCondLst>
                                  <p:childTnLst>
                                    <p:set>
                                      <p:cBhvr>
                                        <p:cTn id="27" dur="1" fill="hold">
                                          <p:stCondLst>
                                            <p:cond delay="0"/>
                                          </p:stCondLst>
                                        </p:cTn>
                                        <p:tgtEl>
                                          <p:spTgt spid="225296"/>
                                        </p:tgtEl>
                                        <p:attrNameLst>
                                          <p:attrName>style.visibility</p:attrName>
                                        </p:attrNameLst>
                                      </p:cBhvr>
                                      <p:to>
                                        <p:strVal val="visible"/>
                                      </p:to>
                                    </p:set>
                                    <p:animEffect transition="in" filter="slide(fromBottom)">
                                      <p:cBhvr>
                                        <p:cTn id="28" dur="500"/>
                                        <p:tgtEl>
                                          <p:spTgt spid="225296"/>
                                        </p:tgtEl>
                                      </p:cBhvr>
                                    </p:animEffect>
                                  </p:childTnLst>
                                </p:cTn>
                              </p:par>
                              <p:par>
                                <p:cTn id="29" presetID="12" presetClass="entr" presetSubtype="4" fill="hold" grpId="0" nodeType="withEffect">
                                  <p:stCondLst>
                                    <p:cond delay="0"/>
                                  </p:stCondLst>
                                  <p:childTnLst>
                                    <p:set>
                                      <p:cBhvr>
                                        <p:cTn id="30" dur="1" fill="hold">
                                          <p:stCondLst>
                                            <p:cond delay="0"/>
                                          </p:stCondLst>
                                        </p:cTn>
                                        <p:tgtEl>
                                          <p:spTgt spid="225295"/>
                                        </p:tgtEl>
                                        <p:attrNameLst>
                                          <p:attrName>style.visibility</p:attrName>
                                        </p:attrNameLst>
                                      </p:cBhvr>
                                      <p:to>
                                        <p:strVal val="visible"/>
                                      </p:to>
                                    </p:set>
                                    <p:animEffect transition="in" filter="slide(fromBottom)">
                                      <p:cBhvr>
                                        <p:cTn id="31" dur="500"/>
                                        <p:tgtEl>
                                          <p:spTgt spid="22529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5289"/>
                                        </p:tgtEl>
                                        <p:attrNameLst>
                                          <p:attrName>style.visibility</p:attrName>
                                        </p:attrNameLst>
                                      </p:cBhvr>
                                      <p:to>
                                        <p:strVal val="visible"/>
                                      </p:to>
                                    </p:set>
                                    <p:animEffect transition="in" filter="dissolve">
                                      <p:cBhvr>
                                        <p:cTn id="36" dur="500"/>
                                        <p:tgtEl>
                                          <p:spTgt spid="225289"/>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0" presetClass="entr" presetSubtype="0" fill="hold" nodeType="clickEffect">
                                  <p:stCondLst>
                                    <p:cond delay="0"/>
                                  </p:stCondLst>
                                  <p:childTnLst>
                                    <p:set>
                                      <p:cBhvr>
                                        <p:cTn id="40" dur="1" fill="hold">
                                          <p:stCondLst>
                                            <p:cond delay="0"/>
                                          </p:stCondLst>
                                        </p:cTn>
                                        <p:tgtEl>
                                          <p:spTgt spid="225291"/>
                                        </p:tgtEl>
                                        <p:attrNameLst>
                                          <p:attrName>style.visibility</p:attrName>
                                        </p:attrNameLst>
                                      </p:cBhvr>
                                      <p:to>
                                        <p:strVal val="visible"/>
                                      </p:to>
                                    </p:set>
                                    <p:animEffect transition="in" filter="wedge">
                                      <p:cBhvr>
                                        <p:cTn id="41" dur="2000"/>
                                        <p:tgtEl>
                                          <p:spTgt spid="225291"/>
                                        </p:tgtEl>
                                      </p:cBhvr>
                                    </p:animEffect>
                                  </p:childTnLst>
                                </p:cTn>
                              </p:par>
                              <p:par>
                                <p:cTn id="42" presetID="20" presetClass="entr" presetSubtype="0" fill="hold" grpId="0" nodeType="withEffect">
                                  <p:stCondLst>
                                    <p:cond delay="0"/>
                                  </p:stCondLst>
                                  <p:childTnLst>
                                    <p:set>
                                      <p:cBhvr>
                                        <p:cTn id="43" dur="1" fill="hold">
                                          <p:stCondLst>
                                            <p:cond delay="0"/>
                                          </p:stCondLst>
                                        </p:cTn>
                                        <p:tgtEl>
                                          <p:spTgt spid="225298"/>
                                        </p:tgtEl>
                                        <p:attrNameLst>
                                          <p:attrName>style.visibility</p:attrName>
                                        </p:attrNameLst>
                                      </p:cBhvr>
                                      <p:to>
                                        <p:strVal val="visible"/>
                                      </p:to>
                                    </p:set>
                                    <p:animEffect transition="in" filter="wedge">
                                      <p:cBhvr>
                                        <p:cTn id="44" dur="2000"/>
                                        <p:tgtEl>
                                          <p:spTgt spid="225298"/>
                                        </p:tgtEl>
                                      </p:cBhvr>
                                    </p:animEffect>
                                  </p:childTnLst>
                                </p:cTn>
                              </p:par>
                              <p:par>
                                <p:cTn id="45" presetID="20" presetClass="entr" presetSubtype="0" fill="hold" nodeType="withEffect">
                                  <p:stCondLst>
                                    <p:cond delay="0"/>
                                  </p:stCondLst>
                                  <p:childTnLst>
                                    <p:set>
                                      <p:cBhvr>
                                        <p:cTn id="46" dur="1" fill="hold">
                                          <p:stCondLst>
                                            <p:cond delay="0"/>
                                          </p:stCondLst>
                                        </p:cTn>
                                        <p:tgtEl>
                                          <p:spTgt spid="225290"/>
                                        </p:tgtEl>
                                        <p:attrNameLst>
                                          <p:attrName>style.visibility</p:attrName>
                                        </p:attrNameLst>
                                      </p:cBhvr>
                                      <p:to>
                                        <p:strVal val="visible"/>
                                      </p:to>
                                    </p:set>
                                    <p:animEffect transition="in" filter="wedge">
                                      <p:cBhvr>
                                        <p:cTn id="47" dur="2000"/>
                                        <p:tgtEl>
                                          <p:spTgt spid="225290"/>
                                        </p:tgtEl>
                                      </p:cBhvr>
                                    </p:animEffect>
                                  </p:childTnLst>
                                </p:cTn>
                              </p:par>
                              <p:par>
                                <p:cTn id="48" presetID="20" presetClass="entr" presetSubtype="0" fill="hold" grpId="0" nodeType="withEffect">
                                  <p:stCondLst>
                                    <p:cond delay="0"/>
                                  </p:stCondLst>
                                  <p:childTnLst>
                                    <p:set>
                                      <p:cBhvr>
                                        <p:cTn id="49" dur="1" fill="hold">
                                          <p:stCondLst>
                                            <p:cond delay="0"/>
                                          </p:stCondLst>
                                        </p:cTn>
                                        <p:tgtEl>
                                          <p:spTgt spid="225294"/>
                                        </p:tgtEl>
                                        <p:attrNameLst>
                                          <p:attrName>style.visibility</p:attrName>
                                        </p:attrNameLst>
                                      </p:cBhvr>
                                      <p:to>
                                        <p:strVal val="visible"/>
                                      </p:to>
                                    </p:set>
                                    <p:animEffect transition="in" filter="wedge">
                                      <p:cBhvr>
                                        <p:cTn id="50" dur="2000"/>
                                        <p:tgtEl>
                                          <p:spTgt spid="225294"/>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225284"/>
                                        </p:tgtEl>
                                        <p:attrNameLst>
                                          <p:attrName>style.visibility</p:attrName>
                                        </p:attrNameLst>
                                      </p:cBhvr>
                                      <p:to>
                                        <p:strVal val="visible"/>
                                      </p:to>
                                    </p:set>
                                    <p:animEffect transition="in" filter="dissolve">
                                      <p:cBhvr>
                                        <p:cTn id="55" dur="500"/>
                                        <p:tgtEl>
                                          <p:spTgt spid="22528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16" presetClass="entr" presetSubtype="26" fill="hold" nodeType="clickEffect">
                                  <p:stCondLst>
                                    <p:cond delay="0"/>
                                  </p:stCondLst>
                                  <p:childTnLst>
                                    <p:set>
                                      <p:cBhvr>
                                        <p:cTn id="59" dur="1" fill="hold">
                                          <p:stCondLst>
                                            <p:cond delay="0"/>
                                          </p:stCondLst>
                                        </p:cTn>
                                        <p:tgtEl>
                                          <p:spTgt spid="225285"/>
                                        </p:tgtEl>
                                        <p:attrNameLst>
                                          <p:attrName>style.visibility</p:attrName>
                                        </p:attrNameLst>
                                      </p:cBhvr>
                                      <p:to>
                                        <p:strVal val="visible"/>
                                      </p:to>
                                    </p:set>
                                    <p:animEffect transition="in" filter="barn(inHorizontal)">
                                      <p:cBhvr>
                                        <p:cTn id="60" dur="500"/>
                                        <p:tgtEl>
                                          <p:spTgt spid="225285"/>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225283"/>
                                        </p:tgtEl>
                                        <p:attrNameLst>
                                          <p:attrName>style.visibility</p:attrName>
                                        </p:attrNameLst>
                                      </p:cBhvr>
                                      <p:to>
                                        <p:strVal val="visible"/>
                                      </p:to>
                                    </p:set>
                                    <p:animEffect transition="in" filter="dissolve">
                                      <p:cBhvr>
                                        <p:cTn id="65" dur="500"/>
                                        <p:tgtEl>
                                          <p:spTgt spid="225283"/>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50" presetClass="entr" presetSubtype="0" decel="100000" fill="hold" nodeType="clickEffect">
                                  <p:stCondLst>
                                    <p:cond delay="0"/>
                                  </p:stCondLst>
                                  <p:childTnLst>
                                    <p:set>
                                      <p:cBhvr>
                                        <p:cTn id="69" dur="1" fill="hold">
                                          <p:stCondLst>
                                            <p:cond delay="0"/>
                                          </p:stCondLst>
                                        </p:cTn>
                                        <p:tgtEl>
                                          <p:spTgt spid="225282"/>
                                        </p:tgtEl>
                                        <p:attrNameLst>
                                          <p:attrName>style.visibility</p:attrName>
                                        </p:attrNameLst>
                                      </p:cBhvr>
                                      <p:to>
                                        <p:strVal val="visible"/>
                                      </p:to>
                                    </p:set>
                                    <p:anim calcmode="lin" valueType="num">
                                      <p:cBhvr>
                                        <p:cTn id="70" dur="500" fill="hold"/>
                                        <p:tgtEl>
                                          <p:spTgt spid="225282"/>
                                        </p:tgtEl>
                                        <p:attrNameLst>
                                          <p:attrName>ppt_w</p:attrName>
                                        </p:attrNameLst>
                                      </p:cBhvr>
                                      <p:tavLst>
                                        <p:tav tm="0">
                                          <p:val>
                                            <p:strVal val="#ppt_w+.3"/>
                                          </p:val>
                                        </p:tav>
                                        <p:tav tm="100000">
                                          <p:val>
                                            <p:strVal val="#ppt_w"/>
                                          </p:val>
                                        </p:tav>
                                      </p:tavLst>
                                    </p:anim>
                                    <p:anim calcmode="lin" valueType="num">
                                      <p:cBhvr>
                                        <p:cTn id="71" dur="500" fill="hold"/>
                                        <p:tgtEl>
                                          <p:spTgt spid="225282"/>
                                        </p:tgtEl>
                                        <p:attrNameLst>
                                          <p:attrName>ppt_h</p:attrName>
                                        </p:attrNameLst>
                                      </p:cBhvr>
                                      <p:tavLst>
                                        <p:tav tm="0">
                                          <p:val>
                                            <p:strVal val="#ppt_h"/>
                                          </p:val>
                                        </p:tav>
                                        <p:tav tm="100000">
                                          <p:val>
                                            <p:strVal val="#ppt_h"/>
                                          </p:val>
                                        </p:tav>
                                      </p:tavLst>
                                    </p:anim>
                                    <p:animEffect transition="in" filter="fade">
                                      <p:cBhvr>
                                        <p:cTn id="72" dur="500"/>
                                        <p:tgtEl>
                                          <p:spTgt spid="22528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3" presetClass="entr" presetSubtype="0" fill="hold" grpId="0" nodeType="clickEffect">
                                  <p:stCondLst>
                                    <p:cond delay="0"/>
                                  </p:stCondLst>
                                  <p:childTnLst>
                                    <p:set>
                                      <p:cBhvr>
                                        <p:cTn id="76" dur="1" fill="hold">
                                          <p:stCondLst>
                                            <p:cond delay="0"/>
                                          </p:stCondLst>
                                        </p:cTn>
                                        <p:tgtEl>
                                          <p:spTgt spid="225293"/>
                                        </p:tgtEl>
                                        <p:attrNameLst>
                                          <p:attrName>style.visibility</p:attrName>
                                        </p:attrNameLst>
                                      </p:cBhvr>
                                      <p:to>
                                        <p:strVal val="visible"/>
                                      </p:to>
                                    </p:set>
                                    <p:anim calcmode="lin" valueType="num">
                                      <p:cBhvr>
                                        <p:cTn id="77" dur="500" fill="hold"/>
                                        <p:tgtEl>
                                          <p:spTgt spid="225293"/>
                                        </p:tgtEl>
                                        <p:attrNameLst>
                                          <p:attrName>ppt_w</p:attrName>
                                        </p:attrNameLst>
                                      </p:cBhvr>
                                      <p:tavLst>
                                        <p:tav tm="0">
                                          <p:val>
                                            <p:fltVal val="0"/>
                                          </p:val>
                                        </p:tav>
                                        <p:tav tm="100000">
                                          <p:val>
                                            <p:strVal val="#ppt_w"/>
                                          </p:val>
                                        </p:tav>
                                      </p:tavLst>
                                    </p:anim>
                                    <p:anim calcmode="lin" valueType="num">
                                      <p:cBhvr>
                                        <p:cTn id="78" dur="500" fill="hold"/>
                                        <p:tgtEl>
                                          <p:spTgt spid="225293"/>
                                        </p:tgtEl>
                                        <p:attrNameLst>
                                          <p:attrName>ppt_h</p:attrName>
                                        </p:attrNameLst>
                                      </p:cBhvr>
                                      <p:tavLst>
                                        <p:tav tm="0">
                                          <p:val>
                                            <p:fltVal val="0"/>
                                          </p:val>
                                        </p:tav>
                                        <p:tav tm="100000">
                                          <p:val>
                                            <p:strVal val="#ppt_h"/>
                                          </p:val>
                                        </p:tav>
                                      </p:tavLst>
                                    </p:anim>
                                    <p:animEffect transition="in" filter="fade">
                                      <p:cBhvr>
                                        <p:cTn id="79" dur="500"/>
                                        <p:tgtEl>
                                          <p:spTgt spid="225293"/>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3" presetClass="entr" presetSubtype="16" fill="hold" grpId="0" nodeType="clickEffect">
                                  <p:stCondLst>
                                    <p:cond delay="0"/>
                                  </p:stCondLst>
                                  <p:childTnLst>
                                    <p:set>
                                      <p:cBhvr>
                                        <p:cTn id="83" dur="1" fill="hold">
                                          <p:stCondLst>
                                            <p:cond delay="0"/>
                                          </p:stCondLst>
                                        </p:cTn>
                                        <p:tgtEl>
                                          <p:spTgt spid="225292"/>
                                        </p:tgtEl>
                                        <p:attrNameLst>
                                          <p:attrName>style.visibility</p:attrName>
                                        </p:attrNameLst>
                                      </p:cBhvr>
                                      <p:to>
                                        <p:strVal val="visible"/>
                                      </p:to>
                                    </p:set>
                                    <p:anim calcmode="lin" valueType="num">
                                      <p:cBhvr>
                                        <p:cTn id="84" dur="500" fill="hold"/>
                                        <p:tgtEl>
                                          <p:spTgt spid="225292"/>
                                        </p:tgtEl>
                                        <p:attrNameLst>
                                          <p:attrName>ppt_w</p:attrName>
                                        </p:attrNameLst>
                                      </p:cBhvr>
                                      <p:tavLst>
                                        <p:tav tm="0">
                                          <p:val>
                                            <p:fltVal val="0"/>
                                          </p:val>
                                        </p:tav>
                                        <p:tav tm="100000">
                                          <p:val>
                                            <p:strVal val="#ppt_w"/>
                                          </p:val>
                                        </p:tav>
                                      </p:tavLst>
                                    </p:anim>
                                    <p:anim calcmode="lin" valueType="num">
                                      <p:cBhvr>
                                        <p:cTn id="85" dur="500" fill="hold"/>
                                        <p:tgtEl>
                                          <p:spTgt spid="22529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283" grpId="0" animBg="1"/>
      <p:bldP spid="225284" grpId="0" animBg="1"/>
      <p:bldP spid="225287" grpId="0" animBg="1"/>
      <p:bldP spid="225288" grpId="0" animBg="1"/>
      <p:bldP spid="225289" grpId="0" animBg="1"/>
      <p:bldP spid="225292" grpId="0" animBg="1"/>
      <p:bldP spid="225293" grpId="0" animBg="1"/>
      <p:bldP spid="225294" grpId="0"/>
      <p:bldP spid="225295" grpId="0"/>
      <p:bldP spid="225297" grpId="0"/>
      <p:bldP spid="225298"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95475" y="5013326"/>
            <a:ext cx="8377238" cy="792163"/>
          </a:xfrm>
        </p:spPr>
        <p:txBody>
          <a:bodyPr/>
          <a:lstStyle/>
          <a:p>
            <a:pPr algn="ctr"/>
            <a:r>
              <a:rPr lang="en-US" altLang="en-US" sz="2000">
                <a:solidFill>
                  <a:srgbClr val="0000CC"/>
                </a:solidFill>
              </a:rPr>
              <a:t>Các hình thái kinh tế xã hội trong quá trình phát triển lịch sử </a:t>
            </a:r>
            <a:br>
              <a:rPr lang="en-US" altLang="en-US" sz="2000">
                <a:solidFill>
                  <a:srgbClr val="0000CC"/>
                </a:solidFill>
              </a:rPr>
            </a:br>
            <a:r>
              <a:rPr lang="en-US" altLang="en-US" smtClean="0">
                <a:solidFill>
                  <a:srgbClr val="CC0000"/>
                </a:solidFill>
              </a:rPr>
              <a:t>(Sự phủ định diễn ra trong xã hội)</a:t>
            </a:r>
          </a:p>
        </p:txBody>
      </p:sp>
      <p:graphicFrame>
        <p:nvGraphicFramePr>
          <p:cNvPr id="17" name="Picture Placeholder 16"/>
          <p:cNvGraphicFramePr>
            <a:graphicFrameLocks noGrp="1"/>
          </p:cNvGraphicFramePr>
          <p:nvPr>
            <p:ph type="pic" idx="1"/>
          </p:nvPr>
        </p:nvGraphicFramePr>
        <p:xfrm>
          <a:off x="2279470" y="921891"/>
          <a:ext cx="7488938" cy="423534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Rectangle 3"/>
          <p:cNvSpPr/>
          <p:nvPr/>
        </p:nvSpPr>
        <p:spPr>
          <a:xfrm>
            <a:off x="1965326" y="476251"/>
            <a:ext cx="1141413" cy="523875"/>
          </a:xfrm>
          <a:prstGeom prst="rect">
            <a:avLst/>
          </a:prstGeom>
        </p:spPr>
        <p:txBody>
          <a:bodyPr wrap="none">
            <a:spAutoFit/>
          </a:bodyPr>
          <a:lstStyle/>
          <a:p>
            <a:pPr algn="ctr" eaLnBrk="1" hangingPunct="1">
              <a:defRPr/>
            </a:pPr>
            <a:r>
              <a:rPr kumimoji="1" lang="en-US" sz="2800" b="1" u="sng" dirty="0">
                <a:solidFill>
                  <a:srgbClr val="FF0000"/>
                </a:solidFill>
                <a:uFill>
                  <a:solidFill>
                    <a:srgbClr val="FF0000"/>
                  </a:solidFill>
                </a:uFill>
                <a:cs typeface="Times New Roman" panose="02020603050405020304" pitchFamily="18" charset="0"/>
              </a:rPr>
              <a:t>VÍ DỤ</a:t>
            </a:r>
          </a:p>
        </p:txBody>
      </p:sp>
    </p:spTree>
    <p:extLst>
      <p:ext uri="{BB962C8B-B14F-4D97-AF65-F5344CB8AC3E}">
        <p14:creationId xmlns:p14="http://schemas.microsoft.com/office/powerpoint/2010/main" val="130993701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500" fill="hold"/>
                                        <p:tgtEl>
                                          <p:spTgt spid="2"/>
                                        </p:tgtEl>
                                        <p:attrNameLst>
                                          <p:attrName>ppt_x</p:attrName>
                                        </p:attrNameLst>
                                      </p:cBhvr>
                                      <p:tavLst>
                                        <p:tav tm="0">
                                          <p:val>
                                            <p:strVal val="#ppt_x"/>
                                          </p:val>
                                        </p:tav>
                                        <p:tav tm="100000">
                                          <p:val>
                                            <p:strVal val="#ppt_x"/>
                                          </p:val>
                                        </p:tav>
                                      </p:tavLst>
                                    </p:anim>
                                    <p:anim calcmode="lin" valueType="num">
                                      <p:cBhvr additive="base">
                                        <p:cTn id="15"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17" grpId="0">
        <p:bldAsOne/>
      </p:bldGraphic>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a:spLocks noChangeArrowheads="1"/>
          </p:cNvSpPr>
          <p:nvPr/>
        </p:nvSpPr>
        <p:spPr bwMode="auto">
          <a:xfrm>
            <a:off x="4537075" y="1916114"/>
            <a:ext cx="3240088" cy="936625"/>
          </a:xfrm>
          <a:prstGeom prst="roundRect">
            <a:avLst>
              <a:gd name="adj" fmla="val 16667"/>
            </a:avLst>
          </a:prstGeom>
          <a:solidFill>
            <a:srgbClr val="FF0000"/>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Phủ định </a:t>
            </a:r>
          </a:p>
        </p:txBody>
      </p:sp>
      <p:sp>
        <p:nvSpPr>
          <p:cNvPr id="6" name="Rounded Rectangle 5"/>
          <p:cNvSpPr/>
          <p:nvPr/>
        </p:nvSpPr>
        <p:spPr bwMode="auto">
          <a:xfrm>
            <a:off x="1973264" y="4292601"/>
            <a:ext cx="3240087"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2800" b="1" dirty="0">
                <a:solidFill>
                  <a:srgbClr val="000000"/>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siêu</a:t>
            </a:r>
            <a:r>
              <a:rPr kumimoji="1" lang="en-US" sz="2800" b="1" dirty="0">
                <a:solidFill>
                  <a:srgbClr val="FFFFFF"/>
                </a:solidFill>
              </a:rPr>
              <a:t> </a:t>
            </a:r>
            <a:r>
              <a:rPr kumimoji="1" lang="en-US" sz="2800" b="1" dirty="0" err="1">
                <a:solidFill>
                  <a:srgbClr val="FFFFFF"/>
                </a:solidFill>
              </a:rPr>
              <a:t>hình</a:t>
            </a:r>
            <a:endParaRPr kumimoji="1" lang="en-US" sz="2800" b="1" dirty="0">
              <a:solidFill>
                <a:srgbClr val="FFFFFF"/>
              </a:solidFill>
            </a:endParaRPr>
          </a:p>
        </p:txBody>
      </p:sp>
      <p:sp>
        <p:nvSpPr>
          <p:cNvPr id="7" name="Rounded Rectangle 6"/>
          <p:cNvSpPr/>
          <p:nvPr/>
        </p:nvSpPr>
        <p:spPr bwMode="auto">
          <a:xfrm>
            <a:off x="6527800" y="4292601"/>
            <a:ext cx="3600450"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3200" b="1" dirty="0">
                <a:solidFill>
                  <a:srgbClr val="FFFFFF"/>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biện</a:t>
            </a:r>
            <a:r>
              <a:rPr kumimoji="1" lang="en-US" sz="2800" b="1" dirty="0">
                <a:solidFill>
                  <a:srgbClr val="FFFFFF"/>
                </a:solidFill>
              </a:rPr>
              <a:t> </a:t>
            </a:r>
            <a:r>
              <a:rPr kumimoji="1" lang="en-US" sz="2800" b="1" dirty="0" err="1">
                <a:solidFill>
                  <a:srgbClr val="FFFFFF"/>
                </a:solidFill>
              </a:rPr>
              <a:t>chứng</a:t>
            </a:r>
            <a:r>
              <a:rPr kumimoji="1" lang="en-US" sz="2800" b="1" dirty="0">
                <a:solidFill>
                  <a:srgbClr val="FFFFFF"/>
                </a:solidFill>
              </a:rPr>
              <a:t> </a:t>
            </a:r>
          </a:p>
        </p:txBody>
      </p:sp>
      <p:cxnSp>
        <p:nvCxnSpPr>
          <p:cNvPr id="9" name="Straight Arrow Connector 8"/>
          <p:cNvCxnSpPr>
            <a:cxnSpLocks noChangeShapeType="1"/>
            <a:stCxn id="5" idx="2"/>
            <a:endCxn id="6" idx="0"/>
          </p:cNvCxnSpPr>
          <p:nvPr/>
        </p:nvCxnSpPr>
        <p:spPr bwMode="auto">
          <a:xfrm flipH="1">
            <a:off x="3594101" y="2852738"/>
            <a:ext cx="2563813"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cxnSp>
        <p:nvCxnSpPr>
          <p:cNvPr id="11" name="Straight Arrow Connector 10"/>
          <p:cNvCxnSpPr>
            <a:cxnSpLocks noChangeShapeType="1"/>
            <a:stCxn id="5" idx="2"/>
            <a:endCxn id="7" idx="0"/>
          </p:cNvCxnSpPr>
          <p:nvPr/>
        </p:nvCxnSpPr>
        <p:spPr bwMode="auto">
          <a:xfrm>
            <a:off x="6157913" y="2852738"/>
            <a:ext cx="2170112"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sp>
        <p:nvSpPr>
          <p:cNvPr id="22" name="Rectangle 21"/>
          <p:cNvSpPr>
            <a:spLocks noChangeArrowheads="1"/>
          </p:cNvSpPr>
          <p:nvPr/>
        </p:nvSpPr>
        <p:spPr bwMode="auto">
          <a:xfrm>
            <a:off x="2728913" y="482601"/>
            <a:ext cx="24622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sz="2800" b="1">
                <a:solidFill>
                  <a:srgbClr val="CC0000"/>
                </a:solidFill>
                <a:ea typeface="SimSun" panose="02010600030101010101" pitchFamily="2" charset="-122"/>
              </a:rPr>
              <a:t>Phân loại: </a:t>
            </a:r>
          </a:p>
        </p:txBody>
      </p:sp>
    </p:spTree>
    <p:extLst>
      <p:ext uri="{BB962C8B-B14F-4D97-AF65-F5344CB8AC3E}">
        <p14:creationId xmlns:p14="http://schemas.microsoft.com/office/powerpoint/2010/main" val="287847681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1000"/>
                                        <p:tgtEl>
                                          <p:spTgt spid="7"/>
                                        </p:tgtEl>
                                      </p:cBhvr>
                                    </p:animEffect>
                                    <p:anim calcmode="lin" valueType="num">
                                      <p:cBhvr>
                                        <p:cTn id="43" dur="1000" fill="hold"/>
                                        <p:tgtEl>
                                          <p:spTgt spid="7"/>
                                        </p:tgtEl>
                                        <p:attrNameLst>
                                          <p:attrName>ppt_x</p:attrName>
                                        </p:attrNameLst>
                                      </p:cBhvr>
                                      <p:tavLst>
                                        <p:tav tm="0">
                                          <p:val>
                                            <p:strVal val="#ppt_x"/>
                                          </p:val>
                                        </p:tav>
                                        <p:tav tm="100000">
                                          <p:val>
                                            <p:strVal val="#ppt_x"/>
                                          </p:val>
                                        </p:tav>
                                      </p:tavLst>
                                    </p:anim>
                                    <p:anim calcmode="lin" valueType="num">
                                      <p:cBhvr>
                                        <p:cTn id="4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22"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10"/>
          <p:cNvSpPr>
            <a:spLocks noChangeArrowheads="1"/>
          </p:cNvSpPr>
          <p:nvPr/>
        </p:nvSpPr>
        <p:spPr bwMode="auto">
          <a:xfrm>
            <a:off x="2022475" y="549275"/>
            <a:ext cx="8229600" cy="5327650"/>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3200" b="1">
                <a:solidFill>
                  <a:srgbClr val="000099"/>
                </a:solidFill>
                <a:ea typeface="SimSun" panose="02010600030101010101" pitchFamily="2" charset="-122"/>
              </a:rPr>
              <a:t>Thế nào là</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siêu hình, </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biện chứng?</a:t>
            </a:r>
          </a:p>
        </p:txBody>
      </p:sp>
    </p:spTree>
    <p:extLst>
      <p:ext uri="{BB962C8B-B14F-4D97-AF65-F5344CB8AC3E}">
        <p14:creationId xmlns:p14="http://schemas.microsoft.com/office/powerpoint/2010/main" val="332413173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3"/>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1763714" y="2703513"/>
            <a:ext cx="86645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b="1">
                <a:solidFill>
                  <a:srgbClr val="FF0000"/>
                </a:solidFill>
              </a:rPr>
              <a:t>Phủ định siêu hình</a:t>
            </a:r>
            <a:r>
              <a:rPr kumimoji="1" lang="en-ZW" altLang="en-US" b="1">
                <a:solidFill>
                  <a:srgbClr val="000099"/>
                </a:solidFill>
              </a:rPr>
              <a:t> </a:t>
            </a:r>
            <a:r>
              <a:rPr kumimoji="1" lang="en-ZW" altLang="en-US">
                <a:solidFill>
                  <a:srgbClr val="000099"/>
                </a:solidFill>
              </a:rPr>
              <a:t>là sự phủ định được diễn ra do </a:t>
            </a:r>
            <a:r>
              <a:rPr kumimoji="1" lang="en-ZW" altLang="en-US" b="1">
                <a:solidFill>
                  <a:srgbClr val="C00000"/>
                </a:solidFill>
              </a:rPr>
              <a:t>sự can thiệp, sự tác động từ bên ngoài</a:t>
            </a:r>
            <a:r>
              <a:rPr kumimoji="1" lang="en-ZW" altLang="en-US">
                <a:solidFill>
                  <a:srgbClr val="000099"/>
                </a:solidFill>
              </a:rPr>
              <a:t>, </a:t>
            </a:r>
            <a:r>
              <a:rPr kumimoji="1" lang="en-ZW" altLang="en-US" b="1">
                <a:solidFill>
                  <a:srgbClr val="009900"/>
                </a:solidFill>
              </a:rPr>
              <a:t>cản trở hoặc xóa bỏ sự tồn tại và phát triển</a:t>
            </a:r>
            <a:r>
              <a:rPr kumimoji="1" lang="en-ZW" altLang="en-US">
                <a:solidFill>
                  <a:srgbClr val="000099"/>
                </a:solidFill>
              </a:rPr>
              <a:t> tự nhiên của sự vật</a:t>
            </a:r>
            <a:r>
              <a:rPr kumimoji="1" lang="en-US" altLang="en-US">
                <a:solidFill>
                  <a:srgbClr val="000099"/>
                </a:solidFill>
              </a:rPr>
              <a:t>, hiện tượng</a:t>
            </a:r>
            <a:endParaRPr kumimoji="1" lang="en-ZW" altLang="en-US">
              <a:solidFill>
                <a:srgbClr val="000099"/>
              </a:solidFill>
            </a:endParaRPr>
          </a:p>
        </p:txBody>
      </p:sp>
      <p:pic>
        <p:nvPicPr>
          <p:cNvPr id="321539"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40" name="AutoShape 6"/>
          <p:cNvSpPr>
            <a:spLocks noChangeArrowheads="1"/>
          </p:cNvSpPr>
          <p:nvPr/>
        </p:nvSpPr>
        <p:spPr bwMode="auto">
          <a:xfrm>
            <a:off x="4343400" y="381000"/>
            <a:ext cx="5943600" cy="1676400"/>
          </a:xfrm>
          <a:prstGeom prst="cloudCallout">
            <a:avLst>
              <a:gd name="adj1" fmla="val -60551"/>
              <a:gd name="adj2" fmla="val 63259"/>
            </a:avLst>
          </a:prstGeom>
          <a:solidFill>
            <a:schemeClr val="accent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Thế</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nào</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là</a:t>
            </a:r>
            <a:r>
              <a:rPr kumimoji="1" lang="en-US" altLang="en-US" sz="2800" b="1" dirty="0">
                <a:solidFill>
                  <a:schemeClr val="bg1"/>
                </a:solidFill>
                <a:latin typeface="Times New Roman" panose="02020603050405020304" pitchFamily="18" charset="0"/>
                <a:ea typeface="SimSun" panose="02010600030101010101" pitchFamily="2" charset="-122"/>
              </a:rPr>
              <a:t> </a:t>
            </a:r>
          </a:p>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phủ</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định</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siêu</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hình</a:t>
            </a:r>
            <a:r>
              <a:rPr kumimoji="1" lang="en-US" altLang="en-US" sz="2800" b="1" dirty="0">
                <a:solidFill>
                  <a:schemeClr val="bg1"/>
                </a:solidFill>
                <a:latin typeface="Times New Roman" panose="02020603050405020304" pitchFamily="18" charset="0"/>
                <a:ea typeface="SimSun" panose="02010600030101010101" pitchFamily="2" charset="-122"/>
              </a:rPr>
              <a:t>?</a:t>
            </a:r>
          </a:p>
        </p:txBody>
      </p:sp>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87249787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0" presetClass="entr" presetSubtype="0" decel="100000" fill="hold" grpId="0" nodeType="clickEffect">
                                  <p:stCondLst>
                                    <p:cond delay="0"/>
                                  </p:stCondLst>
                                  <p:childTnLst>
                                    <p:set>
                                      <p:cBhvr>
                                        <p:cTn id="17" dur="1" fill="hold">
                                          <p:stCondLst>
                                            <p:cond delay="0"/>
                                          </p:stCondLst>
                                        </p:cTn>
                                        <p:tgtEl>
                                          <p:spTgt spid="237575"/>
                                        </p:tgtEl>
                                        <p:attrNameLst>
                                          <p:attrName>style.visibility</p:attrName>
                                        </p:attrNameLst>
                                      </p:cBhvr>
                                      <p:to>
                                        <p:strVal val="visible"/>
                                      </p:to>
                                    </p:set>
                                    <p:anim calcmode="lin" valueType="num">
                                      <p:cBhvr>
                                        <p:cTn id="18" dur="1000" fill="hold"/>
                                        <p:tgtEl>
                                          <p:spTgt spid="237575"/>
                                        </p:tgtEl>
                                        <p:attrNameLst>
                                          <p:attrName>ppt_w</p:attrName>
                                        </p:attrNameLst>
                                      </p:cBhvr>
                                      <p:tavLst>
                                        <p:tav tm="0">
                                          <p:val>
                                            <p:strVal val="#ppt_w+.3"/>
                                          </p:val>
                                        </p:tav>
                                        <p:tav tm="100000">
                                          <p:val>
                                            <p:strVal val="#ppt_w"/>
                                          </p:val>
                                        </p:tav>
                                      </p:tavLst>
                                    </p:anim>
                                    <p:anim calcmode="lin" valueType="num">
                                      <p:cBhvr>
                                        <p:cTn id="19" dur="1000" fill="hold"/>
                                        <p:tgtEl>
                                          <p:spTgt spid="237575"/>
                                        </p:tgtEl>
                                        <p:attrNameLst>
                                          <p:attrName>ppt_h</p:attrName>
                                        </p:attrNameLst>
                                      </p:cBhvr>
                                      <p:tavLst>
                                        <p:tav tm="0">
                                          <p:val>
                                            <p:strVal val="#ppt_h"/>
                                          </p:val>
                                        </p:tav>
                                        <p:tav tm="100000">
                                          <p:val>
                                            <p:strVal val="#ppt_h"/>
                                          </p:val>
                                        </p:tav>
                                      </p:tavLst>
                                    </p:anim>
                                    <p:animEffect transition="in" filter="fade">
                                      <p:cBhvr>
                                        <p:cTn id="20" dur="1000"/>
                                        <p:tgtEl>
                                          <p:spTgt spid="2375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37575"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2562"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76400" y="152400"/>
            <a:ext cx="1481138" cy="2484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63" name="Picture 3" descr="trung chien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64" name="AutoShape 30"/>
          <p:cNvSpPr>
            <a:spLocks noChangeArrowheads="1"/>
          </p:cNvSpPr>
          <p:nvPr/>
        </p:nvSpPr>
        <p:spPr bwMode="auto">
          <a:xfrm rot="5400000">
            <a:off x="3429000" y="0"/>
            <a:ext cx="990600" cy="1447800"/>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thành món ăn</a:t>
            </a:r>
          </a:p>
        </p:txBody>
      </p:sp>
      <p:pic>
        <p:nvPicPr>
          <p:cNvPr id="322565" name="Picture 5" descr="trung l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9400" y="152400"/>
            <a:ext cx="1524000" cy="2025650"/>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322566" name="Picture 6"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82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11" name="AutoShape 7"/>
          <p:cNvSpPr>
            <a:spLocks/>
          </p:cNvSpPr>
          <p:nvPr/>
        </p:nvSpPr>
        <p:spPr bwMode="auto">
          <a:xfrm rot="-5400000">
            <a:off x="7123113" y="741363"/>
            <a:ext cx="260350" cy="3222625"/>
          </a:xfrm>
          <a:prstGeom prst="leftBrace">
            <a:avLst>
              <a:gd name="adj1" fmla="val 1031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12" name="Text Box 8"/>
          <p:cNvSpPr txBox="1">
            <a:spLocks noChangeArrowheads="1"/>
          </p:cNvSpPr>
          <p:nvPr/>
        </p:nvSpPr>
        <p:spPr bwMode="auto">
          <a:xfrm>
            <a:off x="5054600" y="2527300"/>
            <a:ext cx="4114800" cy="528638"/>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
        <p:nvSpPr>
          <p:cNvPr id="322569" name="AutoShape 9">
            <a:hlinkClick r:id="rId6" action="ppaction://hlinksldjump" highlightClick="1"/>
          </p:cNvPr>
          <p:cNvSpPr>
            <a:spLocks noChangeArrowheads="1"/>
          </p:cNvSpPr>
          <p:nvPr/>
        </p:nvSpPr>
        <p:spPr bwMode="auto">
          <a:xfrm>
            <a:off x="1524000" y="8458200"/>
            <a:ext cx="533400" cy="381000"/>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322570" name="Text Box 10"/>
          <p:cNvSpPr txBox="1">
            <a:spLocks noChangeArrowheads="1"/>
          </p:cNvSpPr>
          <p:nvPr/>
        </p:nvSpPr>
        <p:spPr bwMode="auto">
          <a:xfrm>
            <a:off x="9982200" y="34290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322571" name="Text Box 11"/>
          <p:cNvSpPr txBox="1">
            <a:spLocks noChangeArrowheads="1"/>
          </p:cNvSpPr>
          <p:nvPr/>
        </p:nvSpPr>
        <p:spPr bwMode="auto">
          <a:xfrm>
            <a:off x="6291264" y="365126"/>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322572" name="Text Box 12"/>
          <p:cNvSpPr txBox="1">
            <a:spLocks noChangeArrowheads="1"/>
          </p:cNvSpPr>
          <p:nvPr/>
        </p:nvSpPr>
        <p:spPr bwMode="auto">
          <a:xfrm>
            <a:off x="8196264" y="350839"/>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17" name="Picture 13" descr="CHAO"/>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10400" y="5235576"/>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8" name="Picture 14" descr="Meshi[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29200" y="5254625"/>
            <a:ext cx="167640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9" name="Picture 15"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81200" y="3860800"/>
            <a:ext cx="1524000" cy="169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FF"/>
                </a:solidFill>
                <a:miter lim="800000"/>
                <a:headEnd/>
                <a:tailEnd/>
              </a14:hiddenLine>
            </a:ext>
          </a:extLst>
        </p:spPr>
      </p:pic>
      <p:sp>
        <p:nvSpPr>
          <p:cNvPr id="226320" name="AutoShape 16"/>
          <p:cNvSpPr>
            <a:spLocks noChangeArrowheads="1"/>
          </p:cNvSpPr>
          <p:nvPr/>
        </p:nvSpPr>
        <p:spPr bwMode="auto">
          <a:xfrm rot="8156743">
            <a:off x="3600450" y="4035425"/>
            <a:ext cx="1676400" cy="1690688"/>
          </a:xfrm>
          <a:custGeom>
            <a:avLst/>
            <a:gdLst>
              <a:gd name="T0" fmla="*/ 2147483646 w 21600"/>
              <a:gd name="T1" fmla="*/ 0 h 21600"/>
              <a:gd name="T2" fmla="*/ 2147483646 w 21600"/>
              <a:gd name="T3" fmla="*/ 2147483646 h 21600"/>
              <a:gd name="T4" fmla="*/ 2147483646 w 21600"/>
              <a:gd name="T5" fmla="*/ 2147483646 h 21600"/>
              <a:gd name="T6" fmla="*/ 0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17694720 60000 65536"/>
              <a:gd name="T17" fmla="*/ 11796480 60000 65536"/>
              <a:gd name="T18" fmla="*/ 17694720 60000 65536"/>
              <a:gd name="T19" fmla="*/ 11796480 60000 65536"/>
              <a:gd name="T20" fmla="*/ 5898240 60000 65536"/>
              <a:gd name="T21" fmla="*/ 5898240 60000 65536"/>
              <a:gd name="T22" fmla="*/ 0 60000 65536"/>
              <a:gd name="T23" fmla="*/ 0 60000 65536"/>
              <a:gd name="T24" fmla="*/ 2805 w 21600"/>
              <a:gd name="T25" fmla="*/ 11887 h 21600"/>
              <a:gd name="T26" fmla="*/ 19263 w 21600"/>
              <a:gd name="T27" fmla="*/ 19263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5575" y="0"/>
                </a:moveTo>
                <a:lnTo>
                  <a:pt x="9550" y="4582"/>
                </a:lnTo>
                <a:lnTo>
                  <a:pt x="11887" y="4582"/>
                </a:lnTo>
                <a:lnTo>
                  <a:pt x="11887" y="11887"/>
                </a:lnTo>
                <a:lnTo>
                  <a:pt x="4582" y="11887"/>
                </a:lnTo>
                <a:lnTo>
                  <a:pt x="4582" y="9550"/>
                </a:lnTo>
                <a:lnTo>
                  <a:pt x="0" y="15575"/>
                </a:lnTo>
                <a:lnTo>
                  <a:pt x="4582" y="21600"/>
                </a:lnTo>
                <a:lnTo>
                  <a:pt x="4582" y="19263"/>
                </a:lnTo>
                <a:lnTo>
                  <a:pt x="19263" y="19263"/>
                </a:lnTo>
                <a:lnTo>
                  <a:pt x="19263" y="4582"/>
                </a:lnTo>
                <a:lnTo>
                  <a:pt x="21600" y="4582"/>
                </a:lnTo>
                <a:lnTo>
                  <a:pt x="15575" y="0"/>
                </a:lnTo>
                <a:close/>
              </a:path>
            </a:pathLst>
          </a:custGeom>
          <a:gradFill rotWithShape="1">
            <a:gsLst>
              <a:gs pos="0">
                <a:srgbClr val="FF0000"/>
              </a:gs>
              <a:gs pos="100000">
                <a:schemeClr val="accent1">
                  <a:alpha val="56000"/>
                </a:schemeClr>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8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Chế biến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thành</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món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ăn</a:t>
            </a:r>
          </a:p>
        </p:txBody>
      </p:sp>
      <p:pic>
        <p:nvPicPr>
          <p:cNvPr id="226321" name="Picture 17" descr="banh nam"/>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10400" y="3502026"/>
            <a:ext cx="1676400" cy="1255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2" name="Text Box 18"/>
          <p:cNvSpPr txBox="1">
            <a:spLocks noChangeArrowheads="1"/>
          </p:cNvSpPr>
          <p:nvPr/>
        </p:nvSpPr>
        <p:spPr bwMode="auto">
          <a:xfrm>
            <a:off x="6705600" y="3714751"/>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23" name="Picture 19" descr="banh beo"/>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29200" y="3502026"/>
            <a:ext cx="1676400"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4" name="Text Box 20"/>
          <p:cNvSpPr txBox="1">
            <a:spLocks noChangeArrowheads="1"/>
          </p:cNvSpPr>
          <p:nvPr/>
        </p:nvSpPr>
        <p:spPr bwMode="auto">
          <a:xfrm>
            <a:off x="8686800" y="37147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5" name="Text Box 21"/>
          <p:cNvSpPr txBox="1">
            <a:spLocks noChangeArrowheads="1"/>
          </p:cNvSpPr>
          <p:nvPr/>
        </p:nvSpPr>
        <p:spPr bwMode="auto">
          <a:xfrm>
            <a:off x="6705600" y="5407026"/>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226326" name="Text Box 22"/>
          <p:cNvSpPr txBox="1">
            <a:spLocks noChangeArrowheads="1"/>
          </p:cNvSpPr>
          <p:nvPr/>
        </p:nvSpPr>
        <p:spPr bwMode="auto">
          <a:xfrm>
            <a:off x="8763000" y="53911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7" name="AutoShape 23"/>
          <p:cNvSpPr>
            <a:spLocks/>
          </p:cNvSpPr>
          <p:nvPr/>
        </p:nvSpPr>
        <p:spPr bwMode="auto">
          <a:xfrm>
            <a:off x="9220200" y="3733800"/>
            <a:ext cx="457200" cy="2514600"/>
          </a:xfrm>
          <a:prstGeom prst="rightBrace">
            <a:avLst>
              <a:gd name="adj1" fmla="val 458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28" name="Text Box 24"/>
          <p:cNvSpPr txBox="1">
            <a:spLocks noChangeArrowheads="1"/>
          </p:cNvSpPr>
          <p:nvPr/>
        </p:nvSpPr>
        <p:spPr bwMode="auto">
          <a:xfrm>
            <a:off x="9559925" y="3673475"/>
            <a:ext cx="914400" cy="180975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Tree>
    <p:extLst>
      <p:ext uri="{BB962C8B-B14F-4D97-AF65-F5344CB8AC3E}">
        <p14:creationId xmlns:p14="http://schemas.microsoft.com/office/powerpoint/2010/main" val="50944980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226311"/>
                                        </p:tgtEl>
                                        <p:attrNameLst>
                                          <p:attrName>style.visibility</p:attrName>
                                        </p:attrNameLst>
                                      </p:cBhvr>
                                      <p:to>
                                        <p:strVal val="visible"/>
                                      </p:to>
                                    </p:set>
                                    <p:animEffect transition="in" filter="fade">
                                      <p:cBhvr>
                                        <p:cTn id="7" dur="1000"/>
                                        <p:tgtEl>
                                          <p:spTgt spid="226311"/>
                                        </p:tgtEl>
                                      </p:cBhvr>
                                    </p:animEffect>
                                    <p:anim calcmode="lin" valueType="num">
                                      <p:cBhvr>
                                        <p:cTn id="8" dur="1000" fill="hold"/>
                                        <p:tgtEl>
                                          <p:spTgt spid="226311"/>
                                        </p:tgtEl>
                                        <p:attrNameLst>
                                          <p:attrName>ppt_x</p:attrName>
                                        </p:attrNameLst>
                                      </p:cBhvr>
                                      <p:tavLst>
                                        <p:tav tm="0">
                                          <p:val>
                                            <p:strVal val="#ppt_x"/>
                                          </p:val>
                                        </p:tav>
                                        <p:tav tm="100000">
                                          <p:val>
                                            <p:strVal val="#ppt_x"/>
                                          </p:val>
                                        </p:tav>
                                      </p:tavLst>
                                    </p:anim>
                                    <p:anim calcmode="lin" valueType="num">
                                      <p:cBhvr>
                                        <p:cTn id="9" dur="1000" fill="hold"/>
                                        <p:tgtEl>
                                          <p:spTgt spid="22631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3" presetClass="entr" presetSubtype="16" fill="hold" grpId="0" nodeType="clickEffect">
                                  <p:stCondLst>
                                    <p:cond delay="0"/>
                                  </p:stCondLst>
                                  <p:childTnLst>
                                    <p:set>
                                      <p:cBhvr>
                                        <p:cTn id="13" dur="1" fill="hold">
                                          <p:stCondLst>
                                            <p:cond delay="0"/>
                                          </p:stCondLst>
                                        </p:cTn>
                                        <p:tgtEl>
                                          <p:spTgt spid="226312"/>
                                        </p:tgtEl>
                                        <p:attrNameLst>
                                          <p:attrName>style.visibility</p:attrName>
                                        </p:attrNameLst>
                                      </p:cBhvr>
                                      <p:to>
                                        <p:strVal val="visible"/>
                                      </p:to>
                                    </p:set>
                                    <p:anim calcmode="lin" valueType="num">
                                      <p:cBhvr>
                                        <p:cTn id="14" dur="500" fill="hold"/>
                                        <p:tgtEl>
                                          <p:spTgt spid="226312"/>
                                        </p:tgtEl>
                                        <p:attrNameLst>
                                          <p:attrName>ppt_w</p:attrName>
                                        </p:attrNameLst>
                                      </p:cBhvr>
                                      <p:tavLst>
                                        <p:tav tm="0">
                                          <p:val>
                                            <p:fltVal val="0"/>
                                          </p:val>
                                        </p:tav>
                                        <p:tav tm="100000">
                                          <p:val>
                                            <p:strVal val="#ppt_w"/>
                                          </p:val>
                                        </p:tav>
                                      </p:tavLst>
                                    </p:anim>
                                    <p:anim calcmode="lin" valueType="num">
                                      <p:cBhvr>
                                        <p:cTn id="15" dur="500" fill="hold"/>
                                        <p:tgtEl>
                                          <p:spTgt spid="226312"/>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226317"/>
                                        </p:tgtEl>
                                        <p:attrNameLst>
                                          <p:attrName>style.visibility</p:attrName>
                                        </p:attrNameLst>
                                      </p:cBhvr>
                                      <p:to>
                                        <p:strVal val="visible"/>
                                      </p:to>
                                    </p:set>
                                    <p:animEffect transition="in" filter="checkerboard(across)">
                                      <p:cBhvr>
                                        <p:cTn id="20" dur="500"/>
                                        <p:tgtEl>
                                          <p:spTgt spid="226317"/>
                                        </p:tgtEl>
                                      </p:cBhvr>
                                    </p:animEffect>
                                  </p:childTnLst>
                                </p:cTn>
                              </p:par>
                              <p:par>
                                <p:cTn id="21" presetID="5" presetClass="entr" presetSubtype="10" fill="hold" nodeType="withEffect">
                                  <p:stCondLst>
                                    <p:cond delay="0"/>
                                  </p:stCondLst>
                                  <p:childTnLst>
                                    <p:set>
                                      <p:cBhvr>
                                        <p:cTn id="22" dur="1" fill="hold">
                                          <p:stCondLst>
                                            <p:cond delay="0"/>
                                          </p:stCondLst>
                                        </p:cTn>
                                        <p:tgtEl>
                                          <p:spTgt spid="226318"/>
                                        </p:tgtEl>
                                        <p:attrNameLst>
                                          <p:attrName>style.visibility</p:attrName>
                                        </p:attrNameLst>
                                      </p:cBhvr>
                                      <p:to>
                                        <p:strVal val="visible"/>
                                      </p:to>
                                    </p:set>
                                    <p:animEffect transition="in" filter="checkerboard(across)">
                                      <p:cBhvr>
                                        <p:cTn id="23" dur="500"/>
                                        <p:tgtEl>
                                          <p:spTgt spid="226318"/>
                                        </p:tgtEl>
                                      </p:cBhvr>
                                    </p:animEffect>
                                  </p:childTnLst>
                                </p:cTn>
                              </p:par>
                              <p:par>
                                <p:cTn id="24" presetID="5" presetClass="entr" presetSubtype="10" fill="hold" nodeType="withEffect">
                                  <p:stCondLst>
                                    <p:cond delay="0"/>
                                  </p:stCondLst>
                                  <p:childTnLst>
                                    <p:set>
                                      <p:cBhvr>
                                        <p:cTn id="25" dur="1" fill="hold">
                                          <p:stCondLst>
                                            <p:cond delay="0"/>
                                          </p:stCondLst>
                                        </p:cTn>
                                        <p:tgtEl>
                                          <p:spTgt spid="226319"/>
                                        </p:tgtEl>
                                        <p:attrNameLst>
                                          <p:attrName>style.visibility</p:attrName>
                                        </p:attrNameLst>
                                      </p:cBhvr>
                                      <p:to>
                                        <p:strVal val="visible"/>
                                      </p:to>
                                    </p:set>
                                    <p:animEffect transition="in" filter="checkerboard(across)">
                                      <p:cBhvr>
                                        <p:cTn id="26" dur="500"/>
                                        <p:tgtEl>
                                          <p:spTgt spid="226319"/>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226320"/>
                                        </p:tgtEl>
                                        <p:attrNameLst>
                                          <p:attrName>style.visibility</p:attrName>
                                        </p:attrNameLst>
                                      </p:cBhvr>
                                      <p:to>
                                        <p:strVal val="visible"/>
                                      </p:to>
                                    </p:set>
                                    <p:animEffect transition="in" filter="checkerboard(across)">
                                      <p:cBhvr>
                                        <p:cTn id="29" dur="500"/>
                                        <p:tgtEl>
                                          <p:spTgt spid="226320"/>
                                        </p:tgtEl>
                                      </p:cBhvr>
                                    </p:animEffect>
                                  </p:childTnLst>
                                </p:cTn>
                              </p:par>
                              <p:par>
                                <p:cTn id="30" presetID="5" presetClass="entr" presetSubtype="10" fill="hold" nodeType="withEffect">
                                  <p:stCondLst>
                                    <p:cond delay="0"/>
                                  </p:stCondLst>
                                  <p:childTnLst>
                                    <p:set>
                                      <p:cBhvr>
                                        <p:cTn id="31" dur="1" fill="hold">
                                          <p:stCondLst>
                                            <p:cond delay="0"/>
                                          </p:stCondLst>
                                        </p:cTn>
                                        <p:tgtEl>
                                          <p:spTgt spid="226321"/>
                                        </p:tgtEl>
                                        <p:attrNameLst>
                                          <p:attrName>style.visibility</p:attrName>
                                        </p:attrNameLst>
                                      </p:cBhvr>
                                      <p:to>
                                        <p:strVal val="visible"/>
                                      </p:to>
                                    </p:set>
                                    <p:animEffect transition="in" filter="checkerboard(across)">
                                      <p:cBhvr>
                                        <p:cTn id="32" dur="500"/>
                                        <p:tgtEl>
                                          <p:spTgt spid="226321"/>
                                        </p:tgtEl>
                                      </p:cBhvr>
                                    </p:animEffect>
                                  </p:childTnLst>
                                </p:cTn>
                              </p:par>
                              <p:par>
                                <p:cTn id="33" presetID="5" presetClass="entr" presetSubtype="10" fill="hold" grpId="0" nodeType="withEffect">
                                  <p:stCondLst>
                                    <p:cond delay="0"/>
                                  </p:stCondLst>
                                  <p:childTnLst>
                                    <p:set>
                                      <p:cBhvr>
                                        <p:cTn id="34" dur="1" fill="hold">
                                          <p:stCondLst>
                                            <p:cond delay="0"/>
                                          </p:stCondLst>
                                        </p:cTn>
                                        <p:tgtEl>
                                          <p:spTgt spid="226322"/>
                                        </p:tgtEl>
                                        <p:attrNameLst>
                                          <p:attrName>style.visibility</p:attrName>
                                        </p:attrNameLst>
                                      </p:cBhvr>
                                      <p:to>
                                        <p:strVal val="visible"/>
                                      </p:to>
                                    </p:set>
                                    <p:animEffect transition="in" filter="checkerboard(across)">
                                      <p:cBhvr>
                                        <p:cTn id="35" dur="500"/>
                                        <p:tgtEl>
                                          <p:spTgt spid="226322"/>
                                        </p:tgtEl>
                                      </p:cBhvr>
                                    </p:animEffect>
                                  </p:childTnLst>
                                </p:cTn>
                              </p:par>
                              <p:par>
                                <p:cTn id="36" presetID="5" presetClass="entr" presetSubtype="10" fill="hold" nodeType="withEffect">
                                  <p:stCondLst>
                                    <p:cond delay="0"/>
                                  </p:stCondLst>
                                  <p:childTnLst>
                                    <p:set>
                                      <p:cBhvr>
                                        <p:cTn id="37" dur="1" fill="hold">
                                          <p:stCondLst>
                                            <p:cond delay="0"/>
                                          </p:stCondLst>
                                        </p:cTn>
                                        <p:tgtEl>
                                          <p:spTgt spid="226323"/>
                                        </p:tgtEl>
                                        <p:attrNameLst>
                                          <p:attrName>style.visibility</p:attrName>
                                        </p:attrNameLst>
                                      </p:cBhvr>
                                      <p:to>
                                        <p:strVal val="visible"/>
                                      </p:to>
                                    </p:set>
                                    <p:animEffect transition="in" filter="checkerboard(across)">
                                      <p:cBhvr>
                                        <p:cTn id="38" dur="500"/>
                                        <p:tgtEl>
                                          <p:spTgt spid="226323"/>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226324"/>
                                        </p:tgtEl>
                                        <p:attrNameLst>
                                          <p:attrName>style.visibility</p:attrName>
                                        </p:attrNameLst>
                                      </p:cBhvr>
                                      <p:to>
                                        <p:strVal val="visible"/>
                                      </p:to>
                                    </p:set>
                                    <p:animEffect transition="in" filter="checkerboard(across)">
                                      <p:cBhvr>
                                        <p:cTn id="41" dur="500"/>
                                        <p:tgtEl>
                                          <p:spTgt spid="226324"/>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226325"/>
                                        </p:tgtEl>
                                        <p:attrNameLst>
                                          <p:attrName>style.visibility</p:attrName>
                                        </p:attrNameLst>
                                      </p:cBhvr>
                                      <p:to>
                                        <p:strVal val="visible"/>
                                      </p:to>
                                    </p:set>
                                    <p:animEffect transition="in" filter="checkerboard(across)">
                                      <p:cBhvr>
                                        <p:cTn id="44" dur="500"/>
                                        <p:tgtEl>
                                          <p:spTgt spid="226325"/>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226326"/>
                                        </p:tgtEl>
                                        <p:attrNameLst>
                                          <p:attrName>style.visibility</p:attrName>
                                        </p:attrNameLst>
                                      </p:cBhvr>
                                      <p:to>
                                        <p:strVal val="visible"/>
                                      </p:to>
                                    </p:set>
                                    <p:animEffect transition="in" filter="checkerboard(across)">
                                      <p:cBhvr>
                                        <p:cTn id="47" dur="500"/>
                                        <p:tgtEl>
                                          <p:spTgt spid="22632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3" presetClass="entr" presetSubtype="0" fill="hold" grpId="0" nodeType="clickEffect">
                                  <p:stCondLst>
                                    <p:cond delay="0"/>
                                  </p:stCondLst>
                                  <p:childTnLst>
                                    <p:set>
                                      <p:cBhvr>
                                        <p:cTn id="51" dur="1" fill="hold">
                                          <p:stCondLst>
                                            <p:cond delay="0"/>
                                          </p:stCondLst>
                                        </p:cTn>
                                        <p:tgtEl>
                                          <p:spTgt spid="226327"/>
                                        </p:tgtEl>
                                        <p:attrNameLst>
                                          <p:attrName>style.visibility</p:attrName>
                                        </p:attrNameLst>
                                      </p:cBhvr>
                                      <p:to>
                                        <p:strVal val="visible"/>
                                      </p:to>
                                    </p:set>
                                    <p:anim calcmode="lin" valueType="num">
                                      <p:cBhvr>
                                        <p:cTn id="52" dur="500" fill="hold"/>
                                        <p:tgtEl>
                                          <p:spTgt spid="226327"/>
                                        </p:tgtEl>
                                        <p:attrNameLst>
                                          <p:attrName>ppt_w</p:attrName>
                                        </p:attrNameLst>
                                      </p:cBhvr>
                                      <p:tavLst>
                                        <p:tav tm="0">
                                          <p:val>
                                            <p:fltVal val="0"/>
                                          </p:val>
                                        </p:tav>
                                        <p:tav tm="100000">
                                          <p:val>
                                            <p:strVal val="#ppt_w"/>
                                          </p:val>
                                        </p:tav>
                                      </p:tavLst>
                                    </p:anim>
                                    <p:anim calcmode="lin" valueType="num">
                                      <p:cBhvr>
                                        <p:cTn id="53" dur="500" fill="hold"/>
                                        <p:tgtEl>
                                          <p:spTgt spid="226327"/>
                                        </p:tgtEl>
                                        <p:attrNameLst>
                                          <p:attrName>ppt_h</p:attrName>
                                        </p:attrNameLst>
                                      </p:cBhvr>
                                      <p:tavLst>
                                        <p:tav tm="0">
                                          <p:val>
                                            <p:fltVal val="0"/>
                                          </p:val>
                                        </p:tav>
                                        <p:tav tm="100000">
                                          <p:val>
                                            <p:strVal val="#ppt_h"/>
                                          </p:val>
                                        </p:tav>
                                      </p:tavLst>
                                    </p:anim>
                                    <p:animEffect transition="in" filter="fade">
                                      <p:cBhvr>
                                        <p:cTn id="54" dur="500"/>
                                        <p:tgtEl>
                                          <p:spTgt spid="226327"/>
                                        </p:tgtEl>
                                      </p:cBhvr>
                                    </p:animEffect>
                                  </p:childTnLst>
                                </p:cTn>
                              </p:par>
                              <p:par>
                                <p:cTn id="55" presetID="53" presetClass="entr" presetSubtype="0" fill="hold" grpId="0" nodeType="withEffect">
                                  <p:stCondLst>
                                    <p:cond delay="0"/>
                                  </p:stCondLst>
                                  <p:childTnLst>
                                    <p:set>
                                      <p:cBhvr>
                                        <p:cTn id="56" dur="1" fill="hold">
                                          <p:stCondLst>
                                            <p:cond delay="0"/>
                                          </p:stCondLst>
                                        </p:cTn>
                                        <p:tgtEl>
                                          <p:spTgt spid="226328"/>
                                        </p:tgtEl>
                                        <p:attrNameLst>
                                          <p:attrName>style.visibility</p:attrName>
                                        </p:attrNameLst>
                                      </p:cBhvr>
                                      <p:to>
                                        <p:strVal val="visible"/>
                                      </p:to>
                                    </p:set>
                                    <p:anim calcmode="lin" valueType="num">
                                      <p:cBhvr>
                                        <p:cTn id="57" dur="500" fill="hold"/>
                                        <p:tgtEl>
                                          <p:spTgt spid="226328"/>
                                        </p:tgtEl>
                                        <p:attrNameLst>
                                          <p:attrName>ppt_w</p:attrName>
                                        </p:attrNameLst>
                                      </p:cBhvr>
                                      <p:tavLst>
                                        <p:tav tm="0">
                                          <p:val>
                                            <p:fltVal val="0"/>
                                          </p:val>
                                        </p:tav>
                                        <p:tav tm="100000">
                                          <p:val>
                                            <p:strVal val="#ppt_w"/>
                                          </p:val>
                                        </p:tav>
                                      </p:tavLst>
                                    </p:anim>
                                    <p:anim calcmode="lin" valueType="num">
                                      <p:cBhvr>
                                        <p:cTn id="58" dur="500" fill="hold"/>
                                        <p:tgtEl>
                                          <p:spTgt spid="226328"/>
                                        </p:tgtEl>
                                        <p:attrNameLst>
                                          <p:attrName>ppt_h</p:attrName>
                                        </p:attrNameLst>
                                      </p:cBhvr>
                                      <p:tavLst>
                                        <p:tav tm="0">
                                          <p:val>
                                            <p:fltVal val="0"/>
                                          </p:val>
                                        </p:tav>
                                        <p:tav tm="100000">
                                          <p:val>
                                            <p:strVal val="#ppt_h"/>
                                          </p:val>
                                        </p:tav>
                                      </p:tavLst>
                                    </p:anim>
                                    <p:animEffect transition="in" filter="fade">
                                      <p:cBhvr>
                                        <p:cTn id="59" dur="500"/>
                                        <p:tgtEl>
                                          <p:spTgt spid="226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311" grpId="0" animBg="1"/>
      <p:bldP spid="226312" grpId="0" animBg="1"/>
      <p:bldP spid="226320" grpId="0" animBg="1"/>
      <p:bldP spid="226322" grpId="0"/>
      <p:bldP spid="226324" grpId="0"/>
      <p:bldP spid="226325" grpId="0"/>
      <p:bldP spid="226326" grpId="0"/>
      <p:bldP spid="226327" grpId="0" animBg="1"/>
      <p:bldP spid="226328"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6959601" y="2349500"/>
            <a:ext cx="4851399" cy="3271838"/>
          </a:xfrm>
        </p:spPr>
        <p:txBody>
          <a:bodyPr>
            <a:normAutofit/>
          </a:bodyPr>
          <a:lstStyle/>
          <a:p>
            <a:pPr algn="just">
              <a:buNone/>
              <a:defRPr/>
            </a:pPr>
            <a:r>
              <a:rPr lang="en-US" sz="3000" dirty="0"/>
              <a:t>         </a:t>
            </a:r>
          </a:p>
          <a:p>
            <a:pPr algn="just">
              <a:buNone/>
              <a:defRPr/>
            </a:pPr>
            <a:r>
              <a:rPr lang="en-US" sz="3000" dirty="0">
                <a:solidFill>
                  <a:srgbClr val="002060"/>
                </a:solidFill>
              </a:rPr>
              <a:t>        </a:t>
            </a:r>
            <a:r>
              <a:rPr lang="en-US" dirty="0" err="1" smtClean="0">
                <a:solidFill>
                  <a:srgbClr val="002060"/>
                </a:solidFill>
              </a:rPr>
              <a:t>Đây</a:t>
            </a:r>
            <a:r>
              <a:rPr lang="en-US" dirty="0" smtClean="0">
                <a:solidFill>
                  <a:srgbClr val="002060"/>
                </a:solidFill>
              </a:rPr>
              <a:t> </a:t>
            </a:r>
            <a:r>
              <a:rPr lang="en-US" dirty="0" err="1" smtClean="0">
                <a:solidFill>
                  <a:srgbClr val="002060"/>
                </a:solidFill>
              </a:rPr>
              <a:t>là</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phủ</a:t>
            </a:r>
            <a:r>
              <a:rPr lang="en-US" dirty="0" smtClean="0">
                <a:solidFill>
                  <a:srgbClr val="002060"/>
                </a:solidFill>
              </a:rPr>
              <a:t> </a:t>
            </a:r>
            <a:r>
              <a:rPr lang="en-US" dirty="0" err="1" smtClean="0">
                <a:solidFill>
                  <a:srgbClr val="002060"/>
                </a:solidFill>
              </a:rPr>
              <a:t>định</a:t>
            </a:r>
            <a:r>
              <a:rPr lang="en-US" dirty="0" smtClean="0">
                <a:solidFill>
                  <a:srgbClr val="002060"/>
                </a:solidFill>
              </a:rPr>
              <a:t> </a:t>
            </a:r>
            <a:r>
              <a:rPr lang="en-US" dirty="0" err="1" smtClean="0">
                <a:solidFill>
                  <a:srgbClr val="002060"/>
                </a:solidFill>
              </a:rPr>
              <a:t>sạch</a:t>
            </a:r>
            <a:r>
              <a:rPr lang="en-US" dirty="0" smtClean="0">
                <a:solidFill>
                  <a:srgbClr val="002060"/>
                </a:solidFill>
              </a:rPr>
              <a:t> </a:t>
            </a:r>
            <a:r>
              <a:rPr lang="en-US" dirty="0" err="1" smtClean="0">
                <a:solidFill>
                  <a:srgbClr val="002060"/>
                </a:solidFill>
              </a:rPr>
              <a:t>trơn</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để</a:t>
            </a:r>
            <a:r>
              <a:rPr lang="en-US" dirty="0" smtClean="0">
                <a:solidFill>
                  <a:srgbClr val="002060"/>
                </a:solidFill>
              </a:rPr>
              <a:t> </a:t>
            </a:r>
            <a:r>
              <a:rPr lang="en-US" dirty="0" err="1" smtClean="0">
                <a:solidFill>
                  <a:srgbClr val="002060"/>
                </a:solidFill>
              </a:rPr>
              <a:t>lại</a:t>
            </a:r>
            <a:r>
              <a:rPr lang="en-US" dirty="0" smtClean="0">
                <a:solidFill>
                  <a:srgbClr val="002060"/>
                </a:solidFill>
              </a:rPr>
              <a:t> </a:t>
            </a:r>
            <a:r>
              <a:rPr lang="en-US" dirty="0" err="1" smtClean="0">
                <a:solidFill>
                  <a:srgbClr val="002060"/>
                </a:solidFill>
              </a:rPr>
              <a:t>nhân</a:t>
            </a:r>
            <a:r>
              <a:rPr lang="en-US" dirty="0" smtClean="0">
                <a:solidFill>
                  <a:srgbClr val="002060"/>
                </a:solidFill>
              </a:rPr>
              <a:t> </a:t>
            </a:r>
            <a:r>
              <a:rPr lang="en-US" dirty="0" err="1" smtClean="0">
                <a:solidFill>
                  <a:srgbClr val="002060"/>
                </a:solidFill>
              </a:rPr>
              <a:t>tố</a:t>
            </a:r>
            <a:r>
              <a:rPr lang="en-US" dirty="0" smtClean="0">
                <a:solidFill>
                  <a:srgbClr val="002060"/>
                </a:solidFill>
              </a:rPr>
              <a:t> </a:t>
            </a:r>
            <a:r>
              <a:rPr lang="en-US" dirty="0" err="1" smtClean="0">
                <a:solidFill>
                  <a:srgbClr val="002060"/>
                </a:solidFill>
              </a:rPr>
              <a:t>kế</a:t>
            </a:r>
            <a:r>
              <a:rPr lang="en-US" dirty="0" smtClean="0">
                <a:solidFill>
                  <a:srgbClr val="002060"/>
                </a:solidFill>
              </a:rPr>
              <a:t> </a:t>
            </a:r>
            <a:r>
              <a:rPr lang="en-US" dirty="0" err="1" smtClean="0">
                <a:solidFill>
                  <a:srgbClr val="002060"/>
                </a:solidFill>
              </a:rPr>
              <a:t>thừa</a:t>
            </a:r>
            <a:r>
              <a:rPr lang="en-US" dirty="0" smtClean="0">
                <a:solidFill>
                  <a:srgbClr val="002060"/>
                </a:solidFill>
              </a:rPr>
              <a:t> do </a:t>
            </a:r>
            <a:r>
              <a:rPr lang="en-US" dirty="0" err="1" smtClean="0">
                <a:solidFill>
                  <a:srgbClr val="002060"/>
                </a:solidFill>
              </a:rPr>
              <a:t>đó</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có</a:t>
            </a:r>
            <a:r>
              <a:rPr lang="en-US" dirty="0" smtClean="0">
                <a:solidFill>
                  <a:srgbClr val="002060"/>
                </a:solidFill>
              </a:rPr>
              <a:t> ý </a:t>
            </a:r>
            <a:r>
              <a:rPr lang="en-US" dirty="0" err="1" smtClean="0">
                <a:solidFill>
                  <a:srgbClr val="002060"/>
                </a:solidFill>
              </a:rPr>
              <a:t>nghĩa</a:t>
            </a:r>
            <a:r>
              <a:rPr lang="en-US" dirty="0" smtClean="0">
                <a:solidFill>
                  <a:srgbClr val="002060"/>
                </a:solidFill>
              </a:rPr>
              <a:t> </a:t>
            </a:r>
            <a:r>
              <a:rPr lang="en-US" dirty="0" err="1" smtClean="0">
                <a:solidFill>
                  <a:srgbClr val="002060"/>
                </a:solidFill>
              </a:rPr>
              <a:t>cho</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phát</a:t>
            </a:r>
            <a:r>
              <a:rPr lang="en-US" dirty="0" smtClean="0">
                <a:solidFill>
                  <a:srgbClr val="002060"/>
                </a:solidFill>
              </a:rPr>
              <a:t> </a:t>
            </a:r>
            <a:r>
              <a:rPr lang="en-US" dirty="0" err="1" smtClean="0">
                <a:solidFill>
                  <a:srgbClr val="002060"/>
                </a:solidFill>
              </a:rPr>
              <a:t>triển</a:t>
            </a:r>
            <a:r>
              <a:rPr lang="en-US" dirty="0" smtClean="0">
                <a:solidFill>
                  <a:srgbClr val="002060"/>
                </a:solidFill>
              </a:rPr>
              <a:t>.</a:t>
            </a:r>
          </a:p>
          <a:p>
            <a:pPr>
              <a:buNone/>
              <a:defRPr/>
            </a:pPr>
            <a:endParaRPr lang="en-US" dirty="0" smtClean="0"/>
          </a:p>
          <a:p>
            <a:pPr>
              <a:defRPr/>
            </a:pPr>
            <a:endParaRPr lang="en-US" dirty="0"/>
          </a:p>
          <a:p>
            <a:pPr>
              <a:defRPr/>
            </a:pPr>
            <a:endParaRPr lang="en-US" dirty="0" smtClean="0"/>
          </a:p>
          <a:p>
            <a:pPr>
              <a:defRPr/>
            </a:pPr>
            <a:endParaRPr lang="en-US" dirty="0"/>
          </a:p>
          <a:p>
            <a:pPr>
              <a:defRPr/>
            </a:pPr>
            <a:endParaRPr lang="en-US" dirty="0" smtClean="0"/>
          </a:p>
          <a:p>
            <a:pPr>
              <a:buNone/>
              <a:defRPr/>
            </a:pPr>
            <a:endParaRPr lang="en-US" dirty="0" smtClean="0"/>
          </a:p>
          <a:p>
            <a:pPr>
              <a:defRPr/>
            </a:pPr>
            <a:endParaRPr lang="en-US" dirty="0"/>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5" y="1700213"/>
            <a:ext cx="4897438" cy="439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p:nvPr/>
        </p:nvSpPr>
        <p:spPr>
          <a:xfrm>
            <a:off x="7089775" y="2867026"/>
            <a:ext cx="685800" cy="500063"/>
          </a:xfrm>
          <a:prstGeom prst="right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3200" b="1" dirty="0">
                <a:solidFill>
                  <a:srgbClr val="FFFFFF"/>
                </a:solidFill>
              </a:rPr>
              <a:t> </a:t>
            </a:r>
          </a:p>
        </p:txBody>
      </p:sp>
      <p:sp>
        <p:nvSpPr>
          <p:cNvPr id="12" name="Rectangle 11"/>
          <p:cNvSpPr>
            <a:spLocks noChangeArrowheads="1"/>
          </p:cNvSpPr>
          <p:nvPr/>
        </p:nvSpPr>
        <p:spPr bwMode="auto">
          <a:xfrm>
            <a:off x="2063750" y="333375"/>
            <a:ext cx="11826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a:solidFill>
                  <a:srgbClr val="FF0000"/>
                </a:solidFill>
                <a:ea typeface="SimSun" panose="02010600030101010101" pitchFamily="2" charset="-122"/>
              </a:rPr>
              <a:t>Ví dụ:</a:t>
            </a:r>
          </a:p>
        </p:txBody>
      </p:sp>
      <p:sp>
        <p:nvSpPr>
          <p:cNvPr id="13" name="Rectangle 12"/>
          <p:cNvSpPr>
            <a:spLocks noChangeArrowheads="1"/>
          </p:cNvSpPr>
          <p:nvPr/>
        </p:nvSpPr>
        <p:spPr bwMode="auto">
          <a:xfrm>
            <a:off x="3730626" y="692150"/>
            <a:ext cx="40243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D60093"/>
                </a:solidFill>
                <a:ea typeface="SimSun" panose="02010600030101010101" pitchFamily="2" charset="-122"/>
              </a:rPr>
              <a:t>Gió bão làm đổ cây</a:t>
            </a:r>
          </a:p>
        </p:txBody>
      </p:sp>
    </p:spTree>
    <p:extLst>
      <p:ext uri="{BB962C8B-B14F-4D97-AF65-F5344CB8AC3E}">
        <p14:creationId xmlns:p14="http://schemas.microsoft.com/office/powerpoint/2010/main" val="2447555054"/>
      </p:ext>
    </p:extLst>
  </p:cSld>
  <p:clrMapOvr>
    <a:masterClrMapping/>
  </p:clrMapOvr>
  <p:transition spd="slow">
    <p:dissolv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anim calcmode="lin" valueType="num">
                                      <p:cBhvr>
                                        <p:cTn id="15" dur="1000" fill="hold"/>
                                        <p:tgtEl>
                                          <p:spTgt spid="13"/>
                                        </p:tgtEl>
                                        <p:attrNameLst>
                                          <p:attrName>ppt_x</p:attrName>
                                        </p:attrNameLst>
                                      </p:cBhvr>
                                      <p:tavLst>
                                        <p:tav tm="0">
                                          <p:val>
                                            <p:strVal val="#ppt_x"/>
                                          </p:val>
                                        </p:tav>
                                        <p:tav tm="100000">
                                          <p:val>
                                            <p:strVal val="#ppt_x"/>
                                          </p:val>
                                        </p:tav>
                                      </p:tavLst>
                                    </p:anim>
                                    <p:anim calcmode="lin" valueType="num">
                                      <p:cBhvr>
                                        <p:cTn id="1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fade">
                                      <p:cBhvr>
                                        <p:cTn id="26" dur="1000"/>
                                        <p:tgtEl>
                                          <p:spTgt spid="3">
                                            <p:txEl>
                                              <p:pRg st="0" end="0"/>
                                            </p:txEl>
                                          </p:spTgt>
                                        </p:tgtEl>
                                      </p:cBhvr>
                                    </p:animEffect>
                                    <p:anim calcmode="lin" valueType="num">
                                      <p:cBhvr>
                                        <p:cTn id="27"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8" dur="1000" fill="hold"/>
                                        <p:tgtEl>
                                          <p:spTgt spid="3">
                                            <p:txEl>
                                              <p:pRg st="0" end="0"/>
                                            </p:txEl>
                                          </p:spTgt>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Effect transition="in" filter="fade">
                                      <p:cBhvr>
                                        <p:cTn id="31" dur="1000"/>
                                        <p:tgtEl>
                                          <p:spTgt spid="3">
                                            <p:txEl>
                                              <p:pRg st="1" end="1"/>
                                            </p:txEl>
                                          </p:spTgt>
                                        </p:tgtEl>
                                      </p:cBhvr>
                                    </p:animEffect>
                                    <p:anim calcmode="lin" valueType="num">
                                      <p:cBhvr>
                                        <p:cTn id="32"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33" dur="1000" fill="hold"/>
                                        <p:tgtEl>
                                          <p:spTgt spid="3">
                                            <p:txEl>
                                              <p:pRg st="1" end="1"/>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0" grpId="0" animBg="1"/>
      <p:bldP spid="12" grpId="0"/>
      <p:bldP spid="13"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
        <p:nvSpPr>
          <p:cNvPr id="6" name="AutoShape 15"/>
          <p:cNvSpPr>
            <a:spLocks noChangeArrowheads="1"/>
          </p:cNvSpPr>
          <p:nvPr/>
        </p:nvSpPr>
        <p:spPr bwMode="auto">
          <a:xfrm>
            <a:off x="3863975" y="525464"/>
            <a:ext cx="5181600" cy="1531937"/>
          </a:xfrm>
          <a:prstGeom prst="cloudCallout">
            <a:avLst>
              <a:gd name="adj1" fmla="val 65838"/>
              <a:gd name="adj2" fmla="val 50912"/>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0000"/>
              </a:lnSpc>
              <a:spcBef>
                <a:spcPct val="0"/>
              </a:spcBef>
              <a:buFontTx/>
              <a:buNone/>
              <a:defRPr/>
            </a:pPr>
            <a:r>
              <a:rPr kumimoji="1" lang="en-US" altLang="en-US" sz="2800" b="1" dirty="0" err="1">
                <a:solidFill>
                  <a:srgbClr val="D60093"/>
                </a:solidFill>
                <a:latin typeface="+mj-lt"/>
                <a:ea typeface="SimSun" panose="02010600030101010101" pitchFamily="2" charset="-122"/>
              </a:rPr>
              <a:t>Phủ</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định</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biện</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chứng</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là</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gì</a:t>
            </a:r>
            <a:r>
              <a:rPr kumimoji="1" lang="en-US" altLang="en-US" sz="2800" b="1" dirty="0">
                <a:solidFill>
                  <a:srgbClr val="D60093"/>
                </a:solidFill>
                <a:latin typeface="+mj-lt"/>
                <a:ea typeface="SimSun" panose="02010600030101010101" pitchFamily="2" charset="-122"/>
              </a:rPr>
              <a:t>?</a:t>
            </a:r>
          </a:p>
        </p:txBody>
      </p:sp>
      <p:sp>
        <p:nvSpPr>
          <p:cNvPr id="324613" name="Horizontal Scroll 5"/>
          <p:cNvSpPr>
            <a:spLocks noChangeArrowheads="1"/>
          </p:cNvSpPr>
          <p:nvPr/>
        </p:nvSpPr>
        <p:spPr bwMode="auto">
          <a:xfrm>
            <a:off x="2063751" y="2192339"/>
            <a:ext cx="8208963" cy="1957387"/>
          </a:xfrm>
          <a:prstGeom prst="horizontalScroll">
            <a:avLst>
              <a:gd name="adj" fmla="val 12500"/>
            </a:avLst>
          </a:prstGeom>
          <a:solidFill>
            <a:schemeClr val="bg1"/>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a:solidFill>
                <a:srgbClr val="C00000"/>
              </a:solidFill>
            </a:endParaRPr>
          </a:p>
          <a:p>
            <a:pPr algn="just" eaLnBrk="1" hangingPunct="1">
              <a:spcBef>
                <a:spcPct val="0"/>
              </a:spcBef>
              <a:buClrTx/>
              <a:buFontTx/>
              <a:buNone/>
            </a:pPr>
            <a:r>
              <a:rPr kumimoji="1" lang="en-US" altLang="en-US" b="1">
                <a:solidFill>
                  <a:srgbClr val="C00000"/>
                </a:solidFill>
              </a:rPr>
              <a:t>Phủ định biện chứng </a:t>
            </a:r>
            <a:r>
              <a:rPr kumimoji="1" lang="en-US" altLang="en-US" b="1">
                <a:solidFill>
                  <a:srgbClr val="002060"/>
                </a:solidFill>
              </a:rPr>
              <a:t>là sự phủ định </a:t>
            </a:r>
            <a:r>
              <a:rPr kumimoji="1" lang="en-US" altLang="en-US" b="1">
                <a:solidFill>
                  <a:srgbClr val="FF3300"/>
                </a:solidFill>
              </a:rPr>
              <a:t>tạo điều kiện, tiền đề cho sự phát triển.</a:t>
            </a:r>
          </a:p>
        </p:txBody>
      </p:sp>
    </p:spTree>
    <p:extLst>
      <p:ext uri="{BB962C8B-B14F-4D97-AF65-F5344CB8AC3E}">
        <p14:creationId xmlns:p14="http://schemas.microsoft.com/office/powerpoint/2010/main" val="401216494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237575"/>
                                        </p:tgtEl>
                                        <p:attrNameLst>
                                          <p:attrName>style.visibility</p:attrName>
                                        </p:attrNameLst>
                                      </p:cBhvr>
                                      <p:to>
                                        <p:strVal val="visible"/>
                                      </p:to>
                                    </p:set>
                                    <p:anim calcmode="lin" valueType="num">
                                      <p:cBhvr>
                                        <p:cTn id="7" dur="1000" fill="hold"/>
                                        <p:tgtEl>
                                          <p:spTgt spid="237575"/>
                                        </p:tgtEl>
                                        <p:attrNameLst>
                                          <p:attrName>ppt_w</p:attrName>
                                        </p:attrNameLst>
                                      </p:cBhvr>
                                      <p:tavLst>
                                        <p:tav tm="0">
                                          <p:val>
                                            <p:strVal val="#ppt_w+.3"/>
                                          </p:val>
                                        </p:tav>
                                        <p:tav tm="100000">
                                          <p:val>
                                            <p:strVal val="#ppt_w"/>
                                          </p:val>
                                        </p:tav>
                                      </p:tavLst>
                                    </p:anim>
                                    <p:anim calcmode="lin" valueType="num">
                                      <p:cBhvr>
                                        <p:cTn id="8" dur="1000" fill="hold"/>
                                        <p:tgtEl>
                                          <p:spTgt spid="237575"/>
                                        </p:tgtEl>
                                        <p:attrNameLst>
                                          <p:attrName>ppt_h</p:attrName>
                                        </p:attrNameLst>
                                      </p:cBhvr>
                                      <p:tavLst>
                                        <p:tav tm="0">
                                          <p:val>
                                            <p:strVal val="#ppt_h"/>
                                          </p:val>
                                        </p:tav>
                                        <p:tav tm="100000">
                                          <p:val>
                                            <p:strVal val="#ppt_h"/>
                                          </p:val>
                                        </p:tav>
                                      </p:tavLst>
                                    </p:anim>
                                    <p:animEffect transition="in" filter="fade">
                                      <p:cBhvr>
                                        <p:cTn id="9" dur="1000"/>
                                        <p:tgtEl>
                                          <p:spTgt spid="23757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6"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AutoShape 30"/>
          <p:cNvSpPr>
            <a:spLocks noChangeArrowheads="1"/>
          </p:cNvSpPr>
          <p:nvPr/>
        </p:nvSpPr>
        <p:spPr bwMode="auto">
          <a:xfrm rot="5400000">
            <a:off x="5744369" y="241220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5"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72488" y="1412875"/>
            <a:ext cx="1600200"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36" name="AutoShape 30"/>
          <p:cNvSpPr>
            <a:spLocks noChangeArrowheads="1"/>
          </p:cNvSpPr>
          <p:nvPr/>
        </p:nvSpPr>
        <p:spPr bwMode="auto">
          <a:xfrm rot="5400000">
            <a:off x="7849394" y="245665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7"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9825"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8"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6388"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9"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46225" y="1268414"/>
            <a:ext cx="14478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0" name="AutoShape 30"/>
          <p:cNvSpPr>
            <a:spLocks noChangeArrowheads="1"/>
          </p:cNvSpPr>
          <p:nvPr/>
        </p:nvSpPr>
        <p:spPr bwMode="auto">
          <a:xfrm rot="5400000">
            <a:off x="2979738" y="1833563"/>
            <a:ext cx="990600" cy="1066800"/>
          </a:xfrm>
          <a:prstGeom prst="upArrow">
            <a:avLst>
              <a:gd name="adj1" fmla="val 50000"/>
              <a:gd name="adj2" fmla="val 26923"/>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gà mẹ ấp</a:t>
            </a:r>
          </a:p>
        </p:txBody>
      </p:sp>
      <p:pic>
        <p:nvPicPr>
          <p:cNvPr id="325641"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8576" y="4346576"/>
            <a:ext cx="2562225"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2" name="AutoShape 10"/>
          <p:cNvSpPr>
            <a:spLocks noChangeArrowheads="1"/>
          </p:cNvSpPr>
          <p:nvPr/>
        </p:nvSpPr>
        <p:spPr bwMode="auto">
          <a:xfrm>
            <a:off x="6697663" y="4830764"/>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5643"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49789" y="4346575"/>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4" name="AutoShape 12"/>
          <p:cNvSpPr>
            <a:spLocks noChangeArrowheads="1"/>
          </p:cNvSpPr>
          <p:nvPr/>
        </p:nvSpPr>
        <p:spPr bwMode="auto">
          <a:xfrm>
            <a:off x="3328988" y="4603751"/>
            <a:ext cx="1162050" cy="900113"/>
          </a:xfrm>
          <a:prstGeom prst="rightArrow">
            <a:avLst>
              <a:gd name="adj1" fmla="val 50000"/>
              <a:gd name="adj2" fmla="val 32275"/>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gieo trồng</a:t>
            </a:r>
          </a:p>
        </p:txBody>
      </p:sp>
      <p:pic>
        <p:nvPicPr>
          <p:cNvPr id="325645"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68450" y="4389438"/>
            <a:ext cx="1676400" cy="1338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390" name="Text Box 14"/>
          <p:cNvSpPr txBox="1">
            <a:spLocks noChangeArrowheads="1"/>
          </p:cNvSpPr>
          <p:nvPr/>
        </p:nvSpPr>
        <p:spPr bwMode="auto">
          <a:xfrm>
            <a:off x="5354638" y="3540126"/>
            <a:ext cx="3505200" cy="466725"/>
          </a:xfrm>
          <a:prstGeom prst="rect">
            <a:avLst/>
          </a:prstGeom>
          <a:solidFill>
            <a:srgbClr val="FFFF99"/>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99"/>
                </a:solidFill>
                <a:latin typeface="Times New Roman" panose="02020603050405020304" pitchFamily="18" charset="0"/>
                <a:ea typeface="SimSun" panose="02010600030101010101" pitchFamily="2" charset="-122"/>
              </a:rPr>
              <a:t>Phủ định biện chứng</a:t>
            </a:r>
          </a:p>
        </p:txBody>
      </p:sp>
    </p:spTree>
    <p:extLst>
      <p:ext uri="{BB962C8B-B14F-4D97-AF65-F5344CB8AC3E}">
        <p14:creationId xmlns:p14="http://schemas.microsoft.com/office/powerpoint/2010/main" val="222811500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9390"/>
                                        </p:tgtEl>
                                        <p:attrNameLst>
                                          <p:attrName>style.visibility</p:attrName>
                                        </p:attrNameLst>
                                      </p:cBhvr>
                                      <p:to>
                                        <p:strVal val="visible"/>
                                      </p:to>
                                    </p:set>
                                    <p:anim calcmode="lin" valueType="num">
                                      <p:cBhvr>
                                        <p:cTn id="7" dur="500" fill="hold"/>
                                        <p:tgtEl>
                                          <p:spTgt spid="229390"/>
                                        </p:tgtEl>
                                        <p:attrNameLst>
                                          <p:attrName>ppt_w</p:attrName>
                                        </p:attrNameLst>
                                      </p:cBhvr>
                                      <p:tavLst>
                                        <p:tav tm="0">
                                          <p:val>
                                            <p:fltVal val="0"/>
                                          </p:val>
                                        </p:tav>
                                        <p:tav tm="100000">
                                          <p:val>
                                            <p:strVal val="#ppt_w"/>
                                          </p:val>
                                        </p:tav>
                                      </p:tavLst>
                                    </p:anim>
                                    <p:anim calcmode="lin" valueType="num">
                                      <p:cBhvr>
                                        <p:cTn id="8" dur="500" fill="hold"/>
                                        <p:tgtEl>
                                          <p:spTgt spid="229390"/>
                                        </p:tgtEl>
                                        <p:attrNameLst>
                                          <p:attrName>ppt_h</p:attrName>
                                        </p:attrNameLst>
                                      </p:cBhvr>
                                      <p:tavLst>
                                        <p:tav tm="0">
                                          <p:val>
                                            <p:fltVal val="0"/>
                                          </p:val>
                                        </p:tav>
                                        <p:tav tm="100000">
                                          <p:val>
                                            <p:strVal val="#ppt_h"/>
                                          </p:val>
                                        </p:tav>
                                      </p:tavLst>
                                    </p:anim>
                                    <p:animEffect transition="in" filter="fade">
                                      <p:cBhvr>
                                        <p:cTn id="9" dur="500"/>
                                        <p:tgtEl>
                                          <p:spTgt spid="229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390"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481263" y="855663"/>
            <a:ext cx="7200900" cy="466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92539" y="5705476"/>
            <a:ext cx="50815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sz="2800" b="1" dirty="0">
                <a:solidFill>
                  <a:srgbClr val="009900"/>
                </a:solidFill>
                <a:latin typeface="+mj-lt"/>
              </a:rPr>
              <a:t>TRE GIÀ MĂNG MỌC</a:t>
            </a:r>
          </a:p>
        </p:txBody>
      </p:sp>
      <p:sp>
        <p:nvSpPr>
          <p:cNvPr id="2" name="Rectangle 1"/>
          <p:cNvSpPr/>
          <p:nvPr/>
        </p:nvSpPr>
        <p:spPr>
          <a:xfrm>
            <a:off x="2447926" y="331789"/>
            <a:ext cx="1141413" cy="523875"/>
          </a:xfrm>
          <a:prstGeom prst="rect">
            <a:avLst/>
          </a:prstGeom>
        </p:spPr>
        <p:txBody>
          <a:bodyPr wrap="none">
            <a:spAutoFit/>
          </a:bodyPr>
          <a:lstStyle/>
          <a:p>
            <a:pPr algn="ctr" eaLnBrk="1" hangingPunct="1">
              <a:defRPr/>
            </a:pPr>
            <a:r>
              <a:rPr kumimoji="1" lang="en-US" sz="2800" b="1" u="heavy" dirty="0">
                <a:solidFill>
                  <a:srgbClr val="FF3300"/>
                </a:solidFill>
                <a:uFill>
                  <a:solidFill>
                    <a:srgbClr val="FF0000"/>
                  </a:solidFill>
                </a:uFill>
                <a:latin typeface="Arial" pitchFamily="34" charset="0"/>
                <a:cs typeface="Times New Roman" panose="02020603050405020304" pitchFamily="18" charset="0"/>
              </a:rPr>
              <a:t>VÍ DỤ</a:t>
            </a:r>
          </a:p>
        </p:txBody>
      </p:sp>
    </p:spTree>
    <p:extLst>
      <p:ext uri="{BB962C8B-B14F-4D97-AF65-F5344CB8AC3E}">
        <p14:creationId xmlns:p14="http://schemas.microsoft.com/office/powerpoint/2010/main" val="1493067682"/>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anim calcmode="lin" valueType="num">
                                      <p:cBhvr>
                                        <p:cTn id="15" dur="1000" fill="hold"/>
                                        <p:tgtEl>
                                          <p:spTgt spid="9"/>
                                        </p:tgtEl>
                                        <p:attrNameLst>
                                          <p:attrName>ppt_x</p:attrName>
                                        </p:attrNameLst>
                                      </p:cBhvr>
                                      <p:tavLst>
                                        <p:tav tm="0">
                                          <p:val>
                                            <p:strVal val="#ppt_x"/>
                                          </p:val>
                                        </p:tav>
                                        <p:tav tm="100000">
                                          <p:val>
                                            <p:strVal val="#ppt_x"/>
                                          </p:val>
                                        </p:tav>
                                      </p:tavLst>
                                    </p:anim>
                                    <p:anim calcmode="lin" valueType="num">
                                      <p:cBhvr>
                                        <p:cTn id="1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AutoShape 30"/>
          <p:cNvSpPr>
            <a:spLocks noChangeArrowheads="1"/>
          </p:cNvSpPr>
          <p:nvPr/>
        </p:nvSpPr>
        <p:spPr bwMode="auto">
          <a:xfrm rot="5400000">
            <a:off x="58427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3"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34400" y="152400"/>
            <a:ext cx="16002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4" name="AutoShape 30"/>
          <p:cNvSpPr>
            <a:spLocks noChangeArrowheads="1"/>
          </p:cNvSpPr>
          <p:nvPr/>
        </p:nvSpPr>
        <p:spPr bwMode="auto">
          <a:xfrm rot="5400000">
            <a:off x="79001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5"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165100"/>
            <a:ext cx="1524000" cy="126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6"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4800" y="163513"/>
            <a:ext cx="1524000" cy="128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7"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3048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8" name="AutoShape 30"/>
          <p:cNvSpPr>
            <a:spLocks noChangeArrowheads="1"/>
          </p:cNvSpPr>
          <p:nvPr/>
        </p:nvSpPr>
        <p:spPr bwMode="auto">
          <a:xfrm rot="5400000">
            <a:off x="2819400" y="304800"/>
            <a:ext cx="1219200" cy="1219200"/>
          </a:xfrm>
          <a:prstGeom prst="upArrow">
            <a:avLst>
              <a:gd name="adj1" fmla="val 50000"/>
              <a:gd name="adj2" fmla="val 250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gà mẹ ấp</a:t>
            </a:r>
          </a:p>
        </p:txBody>
      </p:sp>
      <p:pic>
        <p:nvPicPr>
          <p:cNvPr id="327689"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24801" y="2895601"/>
            <a:ext cx="2195513"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0" name="AutoShape 10"/>
          <p:cNvSpPr>
            <a:spLocks noChangeArrowheads="1"/>
          </p:cNvSpPr>
          <p:nvPr/>
        </p:nvSpPr>
        <p:spPr bwMode="auto">
          <a:xfrm>
            <a:off x="7086600" y="3276601"/>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1"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53001" y="2895600"/>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2" name="AutoShape 12"/>
          <p:cNvSpPr>
            <a:spLocks noChangeArrowheads="1"/>
          </p:cNvSpPr>
          <p:nvPr/>
        </p:nvSpPr>
        <p:spPr bwMode="auto">
          <a:xfrm>
            <a:off x="3505200" y="3048000"/>
            <a:ext cx="1371600" cy="1295400"/>
          </a:xfrm>
          <a:prstGeom prst="rightArrow">
            <a:avLst>
              <a:gd name="adj1" fmla="val 50000"/>
              <a:gd name="adj2" fmla="val 26471"/>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gieo trồng</a:t>
            </a:r>
          </a:p>
        </p:txBody>
      </p:sp>
      <p:pic>
        <p:nvPicPr>
          <p:cNvPr id="327693"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76400" y="2895600"/>
            <a:ext cx="17526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38" name="AutoShape 14"/>
          <p:cNvSpPr>
            <a:spLocks noChangeArrowheads="1"/>
          </p:cNvSpPr>
          <p:nvPr/>
        </p:nvSpPr>
        <p:spPr bwMode="auto">
          <a:xfrm>
            <a:off x="3216276" y="1554163"/>
            <a:ext cx="5546725" cy="1230312"/>
          </a:xfrm>
          <a:prstGeom prst="cloudCallout">
            <a:avLst>
              <a:gd name="adj1" fmla="val 74542"/>
              <a:gd name="adj2" fmla="val 36981"/>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r>
              <a:rPr kumimoji="1" lang="en-US" altLang="en-US" sz="2800" b="1">
                <a:solidFill>
                  <a:srgbClr val="FF3300"/>
                </a:solidFill>
                <a:latin typeface="Times New Roman" panose="02020603050405020304" pitchFamily="18" charset="0"/>
                <a:ea typeface="SimSun" panose="02010600030101010101" pitchFamily="2" charset="-122"/>
              </a:rPr>
              <a:t>Phủ định biện chứng có đặc điểm gì?</a:t>
            </a:r>
          </a:p>
        </p:txBody>
      </p:sp>
      <p:pic>
        <p:nvPicPr>
          <p:cNvPr id="327695" name="Picture 15" descr="trung sau"/>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76400" y="4953000"/>
            <a:ext cx="1752600"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6" name="AutoShape 16"/>
          <p:cNvSpPr>
            <a:spLocks noChangeArrowheads="1"/>
          </p:cNvSpPr>
          <p:nvPr/>
        </p:nvSpPr>
        <p:spPr bwMode="auto">
          <a:xfrm>
            <a:off x="3429000" y="5334001"/>
            <a:ext cx="533400" cy="473075"/>
          </a:xfrm>
          <a:prstGeom prst="rightArrow">
            <a:avLst>
              <a:gd name="adj1" fmla="val 50000"/>
              <a:gd name="adj2" fmla="val 28188"/>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7" name="Picture 17" descr="nhong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00800" y="4908551"/>
            <a:ext cx="1905000" cy="140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8" name="AutoShape 18"/>
          <p:cNvSpPr>
            <a:spLocks noChangeArrowheads="1"/>
          </p:cNvSpPr>
          <p:nvPr/>
        </p:nvSpPr>
        <p:spPr bwMode="auto">
          <a:xfrm>
            <a:off x="59436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27699" name="AutoShape 19"/>
          <p:cNvSpPr>
            <a:spLocks noChangeArrowheads="1"/>
          </p:cNvSpPr>
          <p:nvPr/>
        </p:nvSpPr>
        <p:spPr bwMode="auto">
          <a:xfrm>
            <a:off x="83058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700" name="Picture 20" descr="sau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62400" y="4953000"/>
            <a:ext cx="19812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701" name="Picture 21" descr="buo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763000" y="4876801"/>
            <a:ext cx="1752600"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46" name="Picture 22" descr="farfalla02"/>
          <p:cNvPicPr>
            <a:picLocks noChangeAspect="1" noChangeArrowheads="1" noCrop="1"/>
          </p:cNvPicPr>
          <p:nvPr/>
        </p:nvPicPr>
        <p:blipFill>
          <a:blip r:embed="rId13">
            <a:extLst>
              <a:ext uri="{28A0092B-C50C-407E-A947-70E740481C1C}">
                <a14:useLocalDpi xmlns:a14="http://schemas.microsoft.com/office/drawing/2010/main" val="0"/>
              </a:ext>
            </a:extLst>
          </a:blip>
          <a:srcRect/>
          <a:stretch>
            <a:fillRect/>
          </a:stretch>
        </p:blipFill>
        <p:spPr bwMode="auto">
          <a:xfrm>
            <a:off x="9144001" y="1828800"/>
            <a:ext cx="1312863" cy="133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890751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31446"/>
                                        </p:tgtEl>
                                        <p:attrNameLst>
                                          <p:attrName>style.visibility</p:attrName>
                                        </p:attrNameLst>
                                      </p:cBhvr>
                                      <p:to>
                                        <p:strVal val="visible"/>
                                      </p:to>
                                    </p:set>
                                    <p:animEffect transition="in" filter="randombar(horizontal)">
                                      <p:cBhvr>
                                        <p:cTn id="7" dur="500"/>
                                        <p:tgtEl>
                                          <p:spTgt spid="2314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0" fill="hold" grpId="0" nodeType="clickEffect">
                                  <p:stCondLst>
                                    <p:cond delay="0"/>
                                  </p:stCondLst>
                                  <p:childTnLst>
                                    <p:set>
                                      <p:cBhvr>
                                        <p:cTn id="11" dur="1" fill="hold">
                                          <p:stCondLst>
                                            <p:cond delay="0"/>
                                          </p:stCondLst>
                                        </p:cTn>
                                        <p:tgtEl>
                                          <p:spTgt spid="231438"/>
                                        </p:tgtEl>
                                        <p:attrNameLst>
                                          <p:attrName>style.visibility</p:attrName>
                                        </p:attrNameLst>
                                      </p:cBhvr>
                                      <p:to>
                                        <p:strVal val="visible"/>
                                      </p:to>
                                    </p:set>
                                    <p:anim calcmode="lin" valueType="num">
                                      <p:cBhvr>
                                        <p:cTn id="12" dur="500" fill="hold"/>
                                        <p:tgtEl>
                                          <p:spTgt spid="231438"/>
                                        </p:tgtEl>
                                        <p:attrNameLst>
                                          <p:attrName>ppt_w</p:attrName>
                                        </p:attrNameLst>
                                      </p:cBhvr>
                                      <p:tavLst>
                                        <p:tav tm="0">
                                          <p:val>
                                            <p:fltVal val="0"/>
                                          </p:val>
                                        </p:tav>
                                        <p:tav tm="100000">
                                          <p:val>
                                            <p:strVal val="#ppt_w"/>
                                          </p:val>
                                        </p:tav>
                                      </p:tavLst>
                                    </p:anim>
                                    <p:anim calcmode="lin" valueType="num">
                                      <p:cBhvr>
                                        <p:cTn id="13" dur="500" fill="hold"/>
                                        <p:tgtEl>
                                          <p:spTgt spid="231438"/>
                                        </p:tgtEl>
                                        <p:attrNameLst>
                                          <p:attrName>ppt_h</p:attrName>
                                        </p:attrNameLst>
                                      </p:cBhvr>
                                      <p:tavLst>
                                        <p:tav tm="0">
                                          <p:val>
                                            <p:fltVal val="0"/>
                                          </p:val>
                                        </p:tav>
                                        <p:tav tm="100000">
                                          <p:val>
                                            <p:strVal val="#ppt_h"/>
                                          </p:val>
                                        </p:tav>
                                      </p:tavLst>
                                    </p:anim>
                                    <p:animEffect transition="in" filter="fade">
                                      <p:cBhvr>
                                        <p:cTn id="14" dur="500"/>
                                        <p:tgtEl>
                                          <p:spTgt spid="2314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438"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ed Rectangle 6"/>
          <p:cNvSpPr>
            <a:spLocks noChangeArrowheads="1"/>
          </p:cNvSpPr>
          <p:nvPr/>
        </p:nvSpPr>
        <p:spPr bwMode="auto">
          <a:xfrm>
            <a:off x="1847850" y="3933825"/>
            <a:ext cx="2674938" cy="136683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khách quan</a:t>
            </a:r>
          </a:p>
        </p:txBody>
      </p:sp>
      <p:sp>
        <p:nvSpPr>
          <p:cNvPr id="8" name="Rounded Rectangle 7"/>
          <p:cNvSpPr>
            <a:spLocks noChangeArrowheads="1"/>
          </p:cNvSpPr>
          <p:nvPr/>
        </p:nvSpPr>
        <p:spPr bwMode="auto">
          <a:xfrm>
            <a:off x="6816725" y="3902075"/>
            <a:ext cx="2808288" cy="139858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kế thừa</a:t>
            </a:r>
          </a:p>
        </p:txBody>
      </p:sp>
      <p:cxnSp>
        <p:nvCxnSpPr>
          <p:cNvPr id="28" name="Straight Arrow Connector 27"/>
          <p:cNvCxnSpPr>
            <a:cxnSpLocks noChangeShapeType="1"/>
          </p:cNvCxnSpPr>
          <p:nvPr/>
        </p:nvCxnSpPr>
        <p:spPr bwMode="auto">
          <a:xfrm flipH="1">
            <a:off x="3113088" y="2330451"/>
            <a:ext cx="2819400" cy="160337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Straight Arrow Connector 29"/>
          <p:cNvCxnSpPr>
            <a:cxnSpLocks noChangeShapeType="1"/>
          </p:cNvCxnSpPr>
          <p:nvPr/>
        </p:nvCxnSpPr>
        <p:spPr bwMode="auto">
          <a:xfrm>
            <a:off x="5932488" y="2330451"/>
            <a:ext cx="2159000" cy="157162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Rectangle 1"/>
          <p:cNvSpPr>
            <a:spLocks noChangeArrowheads="1"/>
          </p:cNvSpPr>
          <p:nvPr/>
        </p:nvSpPr>
        <p:spPr bwMode="auto">
          <a:xfrm>
            <a:off x="2227263" y="188914"/>
            <a:ext cx="42021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2800" b="1">
                <a:solidFill>
                  <a:srgbClr val="C00000"/>
                </a:solidFill>
                <a:ea typeface="SimSun" panose="02010600030101010101" pitchFamily="2" charset="-122"/>
              </a:rPr>
              <a:t>Đặc trưng của PĐBC</a:t>
            </a:r>
          </a:p>
        </p:txBody>
      </p:sp>
      <p:sp>
        <p:nvSpPr>
          <p:cNvPr id="9" name="Rounded Rectangle 8"/>
          <p:cNvSpPr>
            <a:spLocks noChangeArrowheads="1"/>
          </p:cNvSpPr>
          <p:nvPr/>
        </p:nvSpPr>
        <p:spPr bwMode="auto">
          <a:xfrm>
            <a:off x="4151313" y="963614"/>
            <a:ext cx="3562350" cy="1366837"/>
          </a:xfrm>
          <a:prstGeom prst="roundRect">
            <a:avLst>
              <a:gd name="adj" fmla="val 16667"/>
            </a:avLst>
          </a:prstGeom>
          <a:solidFill>
            <a:srgbClr val="FF3300"/>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Đặc trưng của PĐBC</a:t>
            </a:r>
          </a:p>
        </p:txBody>
      </p:sp>
    </p:spTree>
    <p:extLst>
      <p:ext uri="{BB962C8B-B14F-4D97-AF65-F5344CB8AC3E}">
        <p14:creationId xmlns:p14="http://schemas.microsoft.com/office/powerpoint/2010/main" val="317133498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3"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1000"/>
                                        <p:tgtEl>
                                          <p:spTgt spid="28"/>
                                        </p:tgtEl>
                                      </p:cBhvr>
                                    </p:animEffect>
                                    <p:anim calcmode="lin" valueType="num">
                                      <p:cBhvr>
                                        <p:cTn id="21" dur="1000" fill="hold"/>
                                        <p:tgtEl>
                                          <p:spTgt spid="28"/>
                                        </p:tgtEl>
                                        <p:attrNameLst>
                                          <p:attrName>ppt_x</p:attrName>
                                        </p:attrNameLst>
                                      </p:cBhvr>
                                      <p:tavLst>
                                        <p:tav tm="0">
                                          <p:val>
                                            <p:strVal val="#ppt_x"/>
                                          </p:val>
                                        </p:tav>
                                        <p:tav tm="100000">
                                          <p:val>
                                            <p:strVal val="#ppt_x"/>
                                          </p:val>
                                        </p:tav>
                                      </p:tavLst>
                                    </p:anim>
                                    <p:anim calcmode="lin" valueType="num">
                                      <p:cBhvr>
                                        <p:cTn id="2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1000"/>
                                        <p:tgtEl>
                                          <p:spTgt spid="30"/>
                                        </p:tgtEl>
                                      </p:cBhvr>
                                    </p:animEffect>
                                    <p:anim calcmode="lin" valueType="num">
                                      <p:cBhvr>
                                        <p:cTn id="35" dur="1000" fill="hold"/>
                                        <p:tgtEl>
                                          <p:spTgt spid="30"/>
                                        </p:tgtEl>
                                        <p:attrNameLst>
                                          <p:attrName>ppt_x</p:attrName>
                                        </p:attrNameLst>
                                      </p:cBhvr>
                                      <p:tavLst>
                                        <p:tav tm="0">
                                          <p:val>
                                            <p:strVal val="#ppt_x"/>
                                          </p:val>
                                        </p:tav>
                                        <p:tav tm="100000">
                                          <p:val>
                                            <p:strVal val="#ppt_x"/>
                                          </p:val>
                                        </p:tav>
                                      </p:tavLst>
                                    </p:anim>
                                    <p:anim calcmode="lin" valueType="num">
                                      <p:cBhvr>
                                        <p:cTn id="36"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2" grpId="0"/>
      <p:bldP spid="9"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ounded Rectangle 8"/>
          <p:cNvSpPr/>
          <p:nvPr/>
        </p:nvSpPr>
        <p:spPr>
          <a:xfrm>
            <a:off x="2063750" y="2470150"/>
            <a:ext cx="4876800" cy="1422400"/>
          </a:xfrm>
          <a:prstGeom prst="roundRect">
            <a:avLst/>
          </a:prstGeom>
          <a:solidFill>
            <a:schemeClr val="bg1"/>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r>
              <a:rPr kumimoji="1" lang="en-US" altLang="en-US" sz="3200" b="1" dirty="0">
                <a:solidFill>
                  <a:srgbClr val="FFFFFF"/>
                </a:solidFill>
                <a:latin typeface="Times New Roman" pitchFamily="18" charset="0"/>
                <a:sym typeface="Wingdings" pitchFamily="2" charset="2"/>
              </a:rPr>
              <a:t>.</a:t>
            </a:r>
          </a:p>
        </p:txBody>
      </p:sp>
      <p:sp>
        <p:nvSpPr>
          <p:cNvPr id="10" name="Rounded Rectangle 9"/>
          <p:cNvSpPr/>
          <p:nvPr/>
        </p:nvSpPr>
        <p:spPr>
          <a:xfrm>
            <a:off x="5540375" y="4079875"/>
            <a:ext cx="4876800" cy="145573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endParaRPr kumimoji="1" lang="en-US" altLang="en-US" sz="2800" b="1" dirty="0">
              <a:solidFill>
                <a:srgbClr val="FFFFFF"/>
              </a:solidFill>
              <a:latin typeface="+mj-lt"/>
              <a:sym typeface="Wingdings" pitchFamily="2" charset="2"/>
            </a:endParaRPr>
          </a:p>
        </p:txBody>
      </p:sp>
      <p:sp>
        <p:nvSpPr>
          <p:cNvPr id="11" name="Rectangle 10"/>
          <p:cNvSpPr>
            <a:spLocks noChangeArrowheads="1"/>
          </p:cNvSpPr>
          <p:nvPr/>
        </p:nvSpPr>
        <p:spPr bwMode="auto">
          <a:xfrm>
            <a:off x="1847851" y="242888"/>
            <a:ext cx="34147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sz="3200" b="1">
                <a:solidFill>
                  <a:srgbClr val="C00000"/>
                </a:solidFill>
                <a:latin typeface="Times New Roman" panose="02020603050405020304" pitchFamily="18" charset="0"/>
                <a:cs typeface="Times New Roman" panose="02020603050405020304" pitchFamily="18" charset="0"/>
                <a:sym typeface="Wingdings" panose="05000000000000000000" pitchFamily="2" charset="2"/>
              </a:rPr>
              <a:t></a:t>
            </a:r>
            <a:r>
              <a:rPr kumimoji="1" lang="en-US" altLang="en-US" sz="2800" b="1" u="sng">
                <a:solidFill>
                  <a:srgbClr val="C00000"/>
                </a:solidFill>
              </a:rPr>
              <a:t>Tính khách quan</a:t>
            </a:r>
            <a:endParaRPr kumimoji="1" lang="en-US" altLang="en-US" sz="2800" b="1">
              <a:solidFill>
                <a:srgbClr val="C00000"/>
              </a:solidFill>
            </a:endParaRPr>
          </a:p>
        </p:txBody>
      </p:sp>
      <p:sp>
        <p:nvSpPr>
          <p:cNvPr id="2" name="Cloud Callout 1"/>
          <p:cNvSpPr/>
          <p:nvPr/>
        </p:nvSpPr>
        <p:spPr>
          <a:xfrm>
            <a:off x="5951539" y="603251"/>
            <a:ext cx="4465637" cy="1839913"/>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altLang="en-US" sz="2400" b="1" dirty="0">
                <a:solidFill>
                  <a:schemeClr val="bg1"/>
                </a:solidFill>
                <a:latin typeface="+mj-lt"/>
                <a:ea typeface="SimSun" panose="02010600030101010101" pitchFamily="2" charset="-122"/>
              </a:rPr>
              <a:t>Tính khách quan </a:t>
            </a:r>
            <a:endParaRPr kumimoji="1" lang="en-US" altLang="en-US" sz="2400" b="1" dirty="0">
              <a:solidFill>
                <a:schemeClr val="bg1"/>
              </a:solidFill>
              <a:latin typeface="+mj-lt"/>
              <a:ea typeface="SimSun" panose="02010600030101010101" pitchFamily="2" charset="-122"/>
            </a:endParaRPr>
          </a:p>
          <a:p>
            <a:pPr algn="ctr" eaLnBrk="1" hangingPunct="1">
              <a:defRPr/>
            </a:pPr>
            <a:r>
              <a:rPr kumimoji="1" lang="vi-VN" altLang="en-US" sz="2400" b="1" dirty="0">
                <a:solidFill>
                  <a:schemeClr val="bg1"/>
                </a:solidFill>
                <a:latin typeface="+mj-lt"/>
                <a:ea typeface="SimSun" panose="02010600030101010101" pitchFamily="2" charset="-122"/>
              </a:rPr>
              <a:t>thể hiện như thế nào?</a:t>
            </a:r>
            <a:endParaRPr kumimoji="1" lang="en-US" altLang="en-US" sz="2400" b="1" dirty="0">
              <a:solidFill>
                <a:schemeClr val="bg1"/>
              </a:solidFill>
              <a:latin typeface="+mj-lt"/>
              <a:ea typeface="SimSun" panose="02010600030101010101" pitchFamily="2" charset="-122"/>
            </a:endParaRPr>
          </a:p>
        </p:txBody>
      </p:sp>
      <p:sp>
        <p:nvSpPr>
          <p:cNvPr id="3" name="Rectangle 2"/>
          <p:cNvSpPr/>
          <p:nvPr/>
        </p:nvSpPr>
        <p:spPr>
          <a:xfrm>
            <a:off x="5540375" y="4090988"/>
            <a:ext cx="4572000" cy="1420812"/>
          </a:xfrm>
          <a:prstGeom prst="rect">
            <a:avLst/>
          </a:prstGeom>
          <a:solidFill>
            <a:schemeClr val="bg1"/>
          </a:solidFill>
          <a:ln>
            <a:solidFill>
              <a:srgbClr val="0000CC"/>
            </a:solidFill>
          </a:ln>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0000CC"/>
                </a:solidFill>
                <a:latin typeface="+mj-lt"/>
                <a:sym typeface="Wingdings" pitchFamily="2" charset="2"/>
              </a:rPr>
              <a:t>Phủ</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định</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biện</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chứng</a:t>
            </a:r>
            <a:r>
              <a:rPr kumimoji="1" lang="en-US" altLang="en-US" sz="2400" b="1" dirty="0">
                <a:solidFill>
                  <a:srgbClr val="0000CC"/>
                </a:solidFill>
                <a:latin typeface="+mj-lt"/>
                <a:sym typeface="Wingdings" pitchFamily="2" charset="2"/>
              </a:rPr>
              <a:t> </a:t>
            </a:r>
            <a:r>
              <a:rPr kumimoji="1" lang="en-US" altLang="en-US" sz="2400" b="1" dirty="0" err="1">
                <a:solidFill>
                  <a:srgbClr val="FF0000"/>
                </a:solidFill>
                <a:latin typeface="+mj-lt"/>
                <a:sym typeface="Wingdings" pitchFamily="2" charset="2"/>
              </a:rPr>
              <a:t>tạo</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điều</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kiện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làm</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tiền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đề</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cho</a:t>
            </a:r>
            <a:r>
              <a:rPr kumimoji="1" lang="en-US" altLang="en-US" sz="2400" b="1" dirty="0">
                <a:solidFill>
                  <a:srgbClr val="0000CC"/>
                </a:solidFill>
                <a:latin typeface="+mj-lt"/>
                <a:sym typeface="Wingdings" pitchFamily="2" charset="2"/>
              </a:rPr>
              <a:t> </a:t>
            </a:r>
            <a:r>
              <a:rPr kumimoji="1" lang="en-US" altLang="en-US" sz="2400" b="1" dirty="0" err="1">
                <a:solidFill>
                  <a:srgbClr val="663300"/>
                </a:solidFill>
                <a:latin typeface="+mj-lt"/>
                <a:sym typeface="Wingdings" pitchFamily="2" charset="2"/>
              </a:rPr>
              <a:t>sự</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phát</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triển</a:t>
            </a:r>
            <a:r>
              <a:rPr kumimoji="1" lang="en-US" altLang="en-US" sz="2400" b="1" dirty="0">
                <a:solidFill>
                  <a:srgbClr val="663300"/>
                </a:solidFill>
                <a:latin typeface="+mj-lt"/>
                <a:sym typeface="Wingdings" pitchFamily="2" charset="2"/>
              </a:rPr>
              <a:t>.</a:t>
            </a:r>
          </a:p>
        </p:txBody>
      </p:sp>
      <p:sp>
        <p:nvSpPr>
          <p:cNvPr id="4" name="Rectangle 3"/>
          <p:cNvSpPr/>
          <p:nvPr/>
        </p:nvSpPr>
        <p:spPr>
          <a:xfrm>
            <a:off x="2216150" y="2470150"/>
            <a:ext cx="4572000" cy="1422400"/>
          </a:xfrm>
          <a:prstGeom prst="rect">
            <a:avLst/>
          </a:prstGeom>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FF0000"/>
                </a:solidFill>
                <a:latin typeface="+mj-lt"/>
                <a:sym typeface="Wingdings" pitchFamily="2" charset="2"/>
              </a:rPr>
              <a:t>Nguyên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nhân</a:t>
            </a:r>
            <a:r>
              <a:rPr kumimoji="1" lang="en-US" altLang="en-US" sz="2400" b="1" dirty="0">
                <a:solidFill>
                  <a:srgbClr val="FF00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phủ</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định</a:t>
            </a:r>
            <a:r>
              <a:rPr kumimoji="1" lang="en-US" altLang="en-US" sz="2400" b="1" dirty="0">
                <a:solidFill>
                  <a:srgbClr val="996633"/>
                </a:solidFill>
                <a:latin typeface="+mj-lt"/>
                <a:sym typeface="Wingdings" pitchFamily="2" charset="2"/>
              </a:rPr>
              <a:t> </a:t>
            </a:r>
            <a:r>
              <a:rPr kumimoji="1" lang="en-US" altLang="en-US" sz="2400" b="1" dirty="0" err="1">
                <a:solidFill>
                  <a:srgbClr val="009900"/>
                </a:solidFill>
                <a:latin typeface="+mj-lt"/>
                <a:sym typeface="Wingdings" pitchFamily="2" charset="2"/>
              </a:rPr>
              <a:t>nằm</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ngay</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trong</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bản</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thân</a:t>
            </a:r>
            <a:r>
              <a:rPr kumimoji="1" lang="en-US" altLang="en-US" sz="2400" b="1" dirty="0">
                <a:solidFill>
                  <a:srgbClr val="0099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vật</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hiện</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tượng</a:t>
            </a:r>
            <a:r>
              <a:rPr kumimoji="1" lang="en-US" altLang="en-US" sz="2400" b="1" dirty="0">
                <a:solidFill>
                  <a:srgbClr val="996633"/>
                </a:solidFill>
                <a:latin typeface="+mj-lt"/>
                <a:sym typeface="Wingdings" pitchFamily="2" charset="2"/>
              </a:rPr>
              <a:t>.</a:t>
            </a:r>
          </a:p>
        </p:txBody>
      </p:sp>
    </p:spTree>
    <p:extLst>
      <p:ext uri="{BB962C8B-B14F-4D97-AF65-F5344CB8AC3E}">
        <p14:creationId xmlns:p14="http://schemas.microsoft.com/office/powerpoint/2010/main" val="24792005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1000"/>
                                        <p:tgtEl>
                                          <p:spTgt spid="9"/>
                                        </p:tgtEl>
                                      </p:cBhvr>
                                    </p:animEffect>
                                    <p:anim calcmode="lin" valueType="num">
                                      <p:cBhvr>
                                        <p:cTn id="13" dur="1000" fill="hold"/>
                                        <p:tgtEl>
                                          <p:spTgt spid="9"/>
                                        </p:tgtEl>
                                        <p:attrNameLst>
                                          <p:attrName>ppt_x</p:attrName>
                                        </p:attrNameLst>
                                      </p:cBhvr>
                                      <p:tavLst>
                                        <p:tav tm="0">
                                          <p:val>
                                            <p:strVal val="#ppt_x"/>
                                          </p:val>
                                        </p:tav>
                                        <p:tav tm="100000">
                                          <p:val>
                                            <p:strVal val="#ppt_x"/>
                                          </p:val>
                                        </p:tav>
                                      </p:tavLst>
                                    </p:anim>
                                    <p:anim calcmode="lin" valueType="num">
                                      <p:cBhvr>
                                        <p:cTn id="1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1000"/>
                                        <p:tgtEl>
                                          <p:spTgt spid="10"/>
                                        </p:tgtEl>
                                      </p:cBhvr>
                                    </p:animEffect>
                                    <p:anim calcmode="lin" valueType="num">
                                      <p:cBhvr>
                                        <p:cTn id="20" dur="1000" fill="hold"/>
                                        <p:tgtEl>
                                          <p:spTgt spid="10"/>
                                        </p:tgtEl>
                                        <p:attrNameLst>
                                          <p:attrName>ppt_x</p:attrName>
                                        </p:attrNameLst>
                                      </p:cBhvr>
                                      <p:tavLst>
                                        <p:tav tm="0">
                                          <p:val>
                                            <p:strVal val="#ppt_x"/>
                                          </p:val>
                                        </p:tav>
                                        <p:tav tm="100000">
                                          <p:val>
                                            <p:strVal val="#ppt_x"/>
                                          </p:val>
                                        </p:tav>
                                      </p:tavLst>
                                    </p:anim>
                                    <p:anim calcmode="lin" valueType="num">
                                      <p:cBhvr>
                                        <p:cTn id="21"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 Box 17"/>
          <p:cNvSpPr txBox="1">
            <a:spLocks noChangeArrowheads="1"/>
          </p:cNvSpPr>
          <p:nvPr/>
        </p:nvSpPr>
        <p:spPr bwMode="auto">
          <a:xfrm>
            <a:off x="1765300" y="115888"/>
            <a:ext cx="4114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kumimoji="1" lang="en-US" altLang="en-US" b="1" dirty="0" err="1">
                <a:solidFill>
                  <a:srgbClr val="FF0000"/>
                </a:solidFill>
                <a:latin typeface="+mj-lt"/>
                <a:ea typeface="SimSun" panose="02010600030101010101" pitchFamily="2" charset="-122"/>
              </a:rPr>
              <a:t>Ví</a:t>
            </a:r>
            <a:r>
              <a:rPr kumimoji="1" lang="en-US" altLang="en-US" b="1" dirty="0">
                <a:solidFill>
                  <a:srgbClr val="FF0000"/>
                </a:solidFill>
                <a:latin typeface="+mj-lt"/>
                <a:ea typeface="SimSun" panose="02010600030101010101" pitchFamily="2" charset="-122"/>
              </a:rPr>
              <a:t> </a:t>
            </a:r>
            <a:r>
              <a:rPr kumimoji="1" lang="en-US" altLang="en-US" b="1" dirty="0" err="1">
                <a:solidFill>
                  <a:srgbClr val="FF0000"/>
                </a:solidFill>
                <a:latin typeface="+mj-lt"/>
                <a:ea typeface="SimSun" panose="02010600030101010101" pitchFamily="2" charset="-122"/>
              </a:rPr>
              <a:t>dụ</a:t>
            </a:r>
            <a:endParaRPr kumimoji="1" lang="en-US" altLang="en-US" b="1" dirty="0">
              <a:solidFill>
                <a:srgbClr val="FF0000"/>
              </a:solidFill>
              <a:latin typeface="+mj-lt"/>
              <a:ea typeface="SimSun" panose="02010600030101010101" pitchFamily="2" charset="-122"/>
            </a:endParaRPr>
          </a:p>
        </p:txBody>
      </p:sp>
      <p:pic>
        <p:nvPicPr>
          <p:cNvPr id="331779" name="Picture 9" descr="Picture4"/>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9601201" y="1143000"/>
            <a:ext cx="588963"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4"/>
          <p:cNvGrpSpPr>
            <a:grpSpLocks/>
          </p:cNvGrpSpPr>
          <p:nvPr/>
        </p:nvGrpSpPr>
        <p:grpSpPr bwMode="auto">
          <a:xfrm>
            <a:off x="1708150" y="836613"/>
            <a:ext cx="8686800" cy="5162550"/>
            <a:chOff x="144" y="144"/>
            <a:chExt cx="5472" cy="2491"/>
          </a:xfrm>
          <a:solidFill>
            <a:srgbClr val="009900"/>
          </a:solidFill>
        </p:grpSpPr>
        <p:pic>
          <p:nvPicPr>
            <p:cNvPr id="361477" name="Picture 6" descr="lua gieo thành cây mạ"/>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 y="144"/>
              <a:ext cx="2880" cy="2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743" name="Rectangle 10"/>
            <p:cNvSpPr>
              <a:spLocks noChangeArrowheads="1"/>
            </p:cNvSpPr>
            <p:nvPr/>
          </p:nvSpPr>
          <p:spPr bwMode="auto">
            <a:xfrm>
              <a:off x="144" y="2234"/>
              <a:ext cx="2880" cy="4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Lúa</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giống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trong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điều</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kiện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thuận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lợi</a:t>
              </a:r>
              <a:r>
                <a:rPr kumimoji="1" lang="en-US" altLang="en-US" sz="2400" b="1" u="sng"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thành</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cây</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mạ</a:t>
              </a:r>
              <a:endParaRPr kumimoji="1" lang="en-US" altLang="en-US" sz="2400" b="1" dirty="0">
                <a:solidFill>
                  <a:schemeClr val="bg1"/>
                </a:solidFill>
                <a:latin typeface="+mj-lt"/>
                <a:ea typeface="SimSun" panose="02010600030101010101" pitchFamily="2" charset="-122"/>
              </a:endParaRPr>
            </a:p>
          </p:txBody>
        </p:sp>
        <p:sp>
          <p:nvSpPr>
            <p:cNvPr id="372744" name="Rectangle 11"/>
            <p:cNvSpPr>
              <a:spLocks noChangeArrowheads="1"/>
            </p:cNvSpPr>
            <p:nvPr/>
          </p:nvSpPr>
          <p:spPr bwMode="auto">
            <a:xfrm>
              <a:off x="3216" y="2000"/>
              <a:ext cx="2352" cy="223"/>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Trứng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nở</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ra</a:t>
              </a:r>
              <a:r>
                <a:rPr kumimoji="1" lang="en-US" altLang="en-US" sz="2400" b="1" u="sng" dirty="0">
                  <a:solidFill>
                    <a:schemeClr val="bg1"/>
                  </a:solidFill>
                  <a:latin typeface="+mj-lt"/>
                  <a:ea typeface="SimSun" panose="02010600030101010101" pitchFamily="2" charset="-122"/>
                </a:rPr>
                <a:t> </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con</a:t>
              </a:r>
            </a:p>
          </p:txBody>
        </p:sp>
        <p:pic>
          <p:nvPicPr>
            <p:cNvPr id="361480" name="Picture 13" descr="chicken%20eggs%20about%20to%20hatc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68" y="144"/>
              <a:ext cx="2448" cy="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844640611"/>
      </p:ext>
    </p:extLst>
  </p:cSld>
  <p:clrMapOvr>
    <a:masterClrMapping/>
  </p:clrMapOvr>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65350" y="123825"/>
            <a:ext cx="7816850" cy="322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2279650" y="3344863"/>
            <a:ext cx="7848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tiến hóa của loài người</a:t>
            </a:r>
            <a:endParaRPr kumimoji="1" lang="en-US" b="1" i="1">
              <a:solidFill>
                <a:srgbClr val="002060"/>
              </a:solidFill>
              <a:latin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79650" y="3929063"/>
            <a:ext cx="78486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2165350" y="5683251"/>
            <a:ext cx="78168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phát triển của sâu bướm</a:t>
            </a:r>
            <a:endParaRPr kumimoji="1" lang="en-US" b="1" i="1">
              <a:solidFill>
                <a:srgbClr val="002060"/>
              </a:solidFill>
              <a:latin typeface="Times New Roman" panose="02020603050405020304" pitchFamily="18" charset="0"/>
            </a:endParaRPr>
          </a:p>
        </p:txBody>
      </p:sp>
      <p:sp>
        <p:nvSpPr>
          <p:cNvPr id="7" name="Rectangle 6"/>
          <p:cNvSpPr/>
          <p:nvPr/>
        </p:nvSpPr>
        <p:spPr>
          <a:xfrm>
            <a:off x="2019300" y="260350"/>
            <a:ext cx="1322388" cy="584200"/>
          </a:xfrm>
          <a:prstGeom prst="rect">
            <a:avLst/>
          </a:prstGeom>
        </p:spPr>
        <p:txBody>
          <a:bodyPr wrap="none">
            <a:spAutoFit/>
          </a:bodyPr>
          <a:lstStyle/>
          <a:p>
            <a:pPr algn="ctr" eaLnBrk="1" hangingPunct="1">
              <a:defRPr/>
            </a:pPr>
            <a:r>
              <a:rPr kumimoji="1" lang="vi-VN" sz="3200" b="1" dirty="0">
                <a:solidFill>
                  <a:srgbClr val="FF0000"/>
                </a:solidFill>
                <a:uFill>
                  <a:solidFill>
                    <a:srgbClr val="C00000"/>
                  </a:solidFill>
                </a:uFill>
              </a:rPr>
              <a:t>Ví</a:t>
            </a:r>
            <a:r>
              <a:rPr kumimoji="1" lang="en-US" sz="3200" b="1" dirty="0">
                <a:solidFill>
                  <a:srgbClr val="FF0000"/>
                </a:solidFill>
                <a:uFill>
                  <a:solidFill>
                    <a:srgbClr val="C00000"/>
                  </a:solidFill>
                </a:uFill>
              </a:rPr>
              <a:t> </a:t>
            </a:r>
            <a:r>
              <a:rPr kumimoji="1" lang="vi-VN" sz="3200" b="1" dirty="0">
                <a:solidFill>
                  <a:srgbClr val="FF0000"/>
                </a:solidFill>
                <a:uFill>
                  <a:solidFill>
                    <a:srgbClr val="C00000"/>
                  </a:solidFill>
                </a:uFill>
              </a:rPr>
              <a:t>dụ:</a:t>
            </a:r>
            <a:endParaRPr kumimoji="1" lang="en-US" sz="3200" b="1" dirty="0">
              <a:solidFill>
                <a:srgbClr val="FF0000"/>
              </a:solidFill>
              <a:uFill>
                <a:solidFill>
                  <a:srgbClr val="C00000"/>
                </a:solidFill>
              </a:uFill>
            </a:endParaRPr>
          </a:p>
        </p:txBody>
      </p:sp>
    </p:spTree>
    <p:extLst>
      <p:ext uri="{BB962C8B-B14F-4D97-AF65-F5344CB8AC3E}">
        <p14:creationId xmlns:p14="http://schemas.microsoft.com/office/powerpoint/2010/main" val="356797872"/>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16101" y="3590926"/>
            <a:ext cx="2347913"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37101" y="3590926"/>
            <a:ext cx="25114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94626" y="3590926"/>
            <a:ext cx="24987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164014" y="4633913"/>
            <a:ext cx="573087"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cxnSp>
        <p:nvCxnSpPr>
          <p:cNvPr id="14" name="Straight Arrow Connector 13"/>
          <p:cNvCxnSpPr/>
          <p:nvPr/>
        </p:nvCxnSpPr>
        <p:spPr>
          <a:xfrm>
            <a:off x="7426325" y="4633913"/>
            <a:ext cx="573088"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sp>
        <p:nvSpPr>
          <p:cNvPr id="12" name="Rectangle 11"/>
          <p:cNvSpPr>
            <a:spLocks noChangeArrowheads="1"/>
          </p:cNvSpPr>
          <p:nvPr/>
        </p:nvSpPr>
        <p:spPr bwMode="auto">
          <a:xfrm>
            <a:off x="1668464" y="204788"/>
            <a:ext cx="33797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vi-VN" altLang="en-US" b="1" dirty="0">
                <a:solidFill>
                  <a:srgbClr val="C00000"/>
                </a:solidFill>
                <a:latin typeface="+mj-lt"/>
                <a:ea typeface="SimSun" panose="02010600030101010101" pitchFamily="2" charset="-122"/>
                <a:cs typeface="Times New Roman" panose="02020603050405020304" pitchFamily="18" charset="0"/>
                <a:sym typeface="Wingdings" panose="05000000000000000000" pitchFamily="2" charset="2"/>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Tính</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kế</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thừa</a:t>
            </a:r>
            <a:r>
              <a:rPr kumimoji="1" lang="en-US" altLang="en-US" b="1" dirty="0">
                <a:solidFill>
                  <a:srgbClr val="C00000"/>
                </a:solidFill>
                <a:latin typeface="+mj-lt"/>
                <a:ea typeface="SimSun" panose="02010600030101010101" pitchFamily="2" charset="-122"/>
                <a:cs typeface="Times New Roman" panose="02020603050405020304" pitchFamily="18" charset="0"/>
              </a:rPr>
              <a:t>: </a:t>
            </a:r>
          </a:p>
        </p:txBody>
      </p:sp>
      <p:sp>
        <p:nvSpPr>
          <p:cNvPr id="15" name="Text Box 6"/>
          <p:cNvSpPr txBox="1">
            <a:spLocks noChangeArrowheads="1"/>
          </p:cNvSpPr>
          <p:nvPr/>
        </p:nvSpPr>
        <p:spPr bwMode="auto">
          <a:xfrm>
            <a:off x="1911350" y="1081088"/>
            <a:ext cx="838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just">
              <a:spcBef>
                <a:spcPct val="0"/>
              </a:spcBef>
              <a:buFont typeface="Wingdings" panose="05000000000000000000" pitchFamily="2" charset="2"/>
              <a:buChar char="@"/>
              <a:defRPr/>
            </a:pPr>
            <a:r>
              <a:rPr kumimoji="1" lang="en-US" altLang="en-US" sz="2000" b="1" dirty="0" err="1">
                <a:solidFill>
                  <a:srgbClr val="0000CC"/>
                </a:solidFill>
                <a:latin typeface="+mj-lt"/>
                <a:ea typeface="SimSun" panose="02010600030101010101" pitchFamily="2" charset="-122"/>
                <a:sym typeface="Wingdings" panose="05000000000000000000" pitchFamily="2" charset="2"/>
              </a:rPr>
              <a:t>Cái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mới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ra</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đời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trong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lòng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cái</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cũ</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từ</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cái</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trước</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đó</a:t>
            </a:r>
            <a:r>
              <a:rPr kumimoji="1" lang="en-US" altLang="en-US" sz="2000" dirty="0">
                <a:solidFill>
                  <a:srgbClr val="0000CC"/>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r>
              <a:rPr kumimoji="1" lang="en-US" altLang="en-US" sz="2000" dirty="0">
                <a:solidFill>
                  <a:srgbClr val="0000CC"/>
                </a:solidFill>
                <a:latin typeface="+mj-lt"/>
                <a:ea typeface="SimSun" panose="02010600030101010101" pitchFamily="2" charset="-122"/>
                <a:sym typeface="Wingdings" panose="05000000000000000000" pitchFamily="2" charset="2"/>
              </a:rPr>
              <a:t> </a:t>
            </a:r>
          </a:p>
          <a:p>
            <a:pPr marL="342900" indent="-342900" algn="just">
              <a:spcBef>
                <a:spcPct val="0"/>
              </a:spcBef>
              <a:buFont typeface="Wingdings" panose="05000000000000000000" pitchFamily="2" charset="2"/>
              <a:buChar char="@"/>
              <a:defRPr/>
            </a:pP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mới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chỉ</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gạt</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bỏ</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những</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tiêu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lỗi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thời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của</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cũ</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đồng</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thời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giữ</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lại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còn</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hợp</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để</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phát</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triển</a:t>
            </a:r>
            <a:r>
              <a:rPr kumimoji="1" lang="en-US" altLang="en-US" sz="2000" dirty="0">
                <a:solidFill>
                  <a:srgbClr val="996633"/>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endParaRPr kumimoji="1" lang="en-US" altLang="en-US" sz="2000" dirty="0">
              <a:solidFill>
                <a:srgbClr val="996633"/>
              </a:solidFill>
              <a:latin typeface="+mj-lt"/>
              <a:ea typeface="SimSun" panose="02010600030101010101" pitchFamily="2" charset="-122"/>
              <a:sym typeface="Wingdings" panose="05000000000000000000" pitchFamily="2" charset="2"/>
            </a:endParaRPr>
          </a:p>
          <a:p>
            <a:pPr algn="just" eaLnBrk="1" hangingPunct="1">
              <a:spcBef>
                <a:spcPct val="0"/>
              </a:spcBef>
              <a:buFontTx/>
              <a:buNone/>
              <a:defRPr/>
            </a:pP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Tính</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kế</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thừa</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bảo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đảm</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cho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các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sự</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vật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hiện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tượng</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phát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triển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liên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tục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p>
        </p:txBody>
      </p:sp>
    </p:spTree>
    <p:extLst>
      <p:ext uri="{BB962C8B-B14F-4D97-AF65-F5344CB8AC3E}">
        <p14:creationId xmlns:p14="http://schemas.microsoft.com/office/powerpoint/2010/main" val="3623614887"/>
      </p:ext>
    </p:extLst>
  </p:cSld>
  <p:clrMapOvr>
    <a:masterClrMapping/>
  </p:clrMapOvr>
  <p:transition spd="slow">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heel(1)">
                                      <p:cBhvr>
                                        <p:cTn id="7" dur="2000"/>
                                        <p:tgtEl>
                                          <p:spTgt spid="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down)">
                                      <p:cBhvr>
                                        <p:cTn id="12" dur="5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2"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ppt_x"/>
                                          </p:val>
                                        </p:tav>
                                        <p:tav tm="100000">
                                          <p:val>
                                            <p:strVal val="#ppt_x"/>
                                          </p:val>
                                        </p:tav>
                                      </p:tavLst>
                                    </p:anim>
                                    <p:anim calcmode="lin" valueType="num">
                                      <p:cBhvr additive="base">
                                        <p:cTn id="25"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anim calcmode="lin" valueType="num">
                                      <p:cBhvr>
                                        <p:cTn id="31" dur="1000" fill="hold"/>
                                        <p:tgtEl>
                                          <p:spTgt spid="8"/>
                                        </p:tgtEl>
                                        <p:attrNameLst>
                                          <p:attrName>ppt_x</p:attrName>
                                        </p:attrNameLst>
                                      </p:cBhvr>
                                      <p:tavLst>
                                        <p:tav tm="0">
                                          <p:val>
                                            <p:strVal val="#ppt_x"/>
                                          </p:val>
                                        </p:tav>
                                        <p:tav tm="100000">
                                          <p:val>
                                            <p:strVal val="#ppt_x"/>
                                          </p:val>
                                        </p:tav>
                                      </p:tavLst>
                                    </p:anim>
                                    <p:anim calcmode="lin" valueType="num">
                                      <p:cBhvr>
                                        <p:cTn id="3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6" presetClass="entr" presetSubtype="21" fill="hold"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barn(inVertical)">
                                      <p:cBhvr>
                                        <p:cTn id="37" dur="500"/>
                                        <p:tgtEl>
                                          <p:spTgt spid="1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1000"/>
                                        <p:tgtEl>
                                          <p:spTgt spid="9"/>
                                        </p:tgtEl>
                                      </p:cBhvr>
                                    </p:animEffect>
                                    <p:anim calcmode="lin" valueType="num">
                                      <p:cBhvr>
                                        <p:cTn id="43" dur="1000" fill="hold"/>
                                        <p:tgtEl>
                                          <p:spTgt spid="9"/>
                                        </p:tgtEl>
                                        <p:attrNameLst>
                                          <p:attrName>ppt_x</p:attrName>
                                        </p:attrNameLst>
                                      </p:cBhvr>
                                      <p:tavLst>
                                        <p:tav tm="0">
                                          <p:val>
                                            <p:strVal val="#ppt_x"/>
                                          </p:val>
                                        </p:tav>
                                        <p:tav tm="100000">
                                          <p:val>
                                            <p:strVal val="#ppt_x"/>
                                          </p:val>
                                        </p:tav>
                                      </p:tavLst>
                                    </p:anim>
                                    <p:anim calcmode="lin" valueType="num">
                                      <p:cBhvr>
                                        <p:cTn id="4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5874" name="Picture 5" descr="Image result for áo dài xư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15980" y="3270475"/>
            <a:ext cx="4419600" cy="2420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875" name="Picture 7" descr="Image result for áo dài na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96927"/>
            <a:ext cx="4953000" cy="280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5876" name="Rectangle 3"/>
          <p:cNvSpPr>
            <a:spLocks noChangeArrowheads="1"/>
          </p:cNvSpPr>
          <p:nvPr/>
        </p:nvSpPr>
        <p:spPr bwMode="auto">
          <a:xfrm>
            <a:off x="4727576" y="5724526"/>
            <a:ext cx="2818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rgbClr val="C00000"/>
                </a:solidFill>
                <a:latin typeface="+mj-lt"/>
                <a:ea typeface="SimSun" panose="02010600030101010101" pitchFamily="2" charset="-122"/>
                <a:sym typeface="Wingdings" panose="05000000000000000000" pitchFamily="2" charset="2"/>
              </a:rPr>
              <a:t>Áo</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dài</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xưa</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và</a:t>
            </a:r>
            <a:r>
              <a:rPr kumimoji="1" lang="en-US" altLang="en-US" sz="2400" b="1" dirty="0">
                <a:solidFill>
                  <a:srgbClr val="C00000"/>
                </a:solidFill>
                <a:latin typeface="+mj-lt"/>
                <a:ea typeface="SimSun" panose="02010600030101010101" pitchFamily="2" charset="-122"/>
                <a:sym typeface="Wingdings" panose="05000000000000000000" pitchFamily="2" charset="2"/>
              </a:rPr>
              <a:t> nay</a:t>
            </a:r>
            <a:endParaRPr lang="en-US" sz="2400" dirty="0">
              <a:solidFill>
                <a:srgbClr val="C00000"/>
              </a:solidFill>
              <a:latin typeface="+mj-lt"/>
            </a:endParaRPr>
          </a:p>
        </p:txBody>
      </p:sp>
      <p:pic>
        <p:nvPicPr>
          <p:cNvPr id="1026" name="Picture 2" descr="Image result for áo dài xư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08643"/>
            <a:ext cx="4419600" cy="281589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Image result for áo dài ngày nay"/>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8400" y="3270475"/>
            <a:ext cx="4953000" cy="24540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88561587"/>
      </p:ext>
    </p:extLst>
  </p:cSld>
  <p:clrMapOvr>
    <a:masterClrMapping/>
  </p:clrMapOvr>
  <p:transition>
    <p:wedge/>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1"/>
          <p:cNvGrpSpPr>
            <a:grpSpLocks/>
          </p:cNvGrpSpPr>
          <p:nvPr/>
        </p:nvGrpSpPr>
        <p:grpSpPr bwMode="auto">
          <a:xfrm>
            <a:off x="381000" y="404813"/>
            <a:ext cx="11353800" cy="5797550"/>
            <a:chOff x="1046638" y="1975497"/>
            <a:chExt cx="10332560" cy="4932079"/>
          </a:xfrm>
        </p:grpSpPr>
        <p:grpSp>
          <p:nvGrpSpPr>
            <p:cNvPr id="3" name="Group 7"/>
            <p:cNvGrpSpPr>
              <a:grpSpLocks/>
            </p:cNvGrpSpPr>
            <p:nvPr/>
          </p:nvGrpSpPr>
          <p:grpSpPr bwMode="auto">
            <a:xfrm>
              <a:off x="1046638" y="1975497"/>
              <a:ext cx="10332560" cy="4932079"/>
              <a:chOff x="1046638" y="1975497"/>
              <a:chExt cx="10332560" cy="4932079"/>
            </a:xfrm>
          </p:grpSpPr>
          <p:sp>
            <p:nvSpPr>
              <p:cNvPr id="5" name="Rectangle 3"/>
              <p:cNvSpPr>
                <a:spLocks noChangeArrowheads="1"/>
              </p:cNvSpPr>
              <p:nvPr/>
            </p:nvSpPr>
            <p:spPr bwMode="auto">
              <a:xfrm>
                <a:off x="6634336" y="2628964"/>
                <a:ext cx="2189553" cy="537236"/>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9900"/>
                    </a:solidFill>
                    <a:latin typeface="Times New Roman" panose="02020603050405020304" pitchFamily="18" charset="0"/>
                  </a:rPr>
                  <a:t>XH  TBCN</a:t>
                </a:r>
              </a:p>
            </p:txBody>
          </p:sp>
          <p:pic>
            <p:nvPicPr>
              <p:cNvPr id="6" name="Picture 5" descr="xcxvncbvn.jpg"/>
              <p:cNvPicPr>
                <a:picLocks noChangeAspect="1"/>
              </p:cNvPicPr>
              <p:nvPr/>
            </p:nvPicPr>
            <p:blipFill>
              <a:blip r:embed="rId2"/>
              <a:srcRect l="1339"/>
              <a:stretch>
                <a:fillRect/>
              </a:stretch>
            </p:blipFill>
            <p:spPr>
              <a:xfrm>
                <a:off x="1525619" y="5204577"/>
                <a:ext cx="1690409" cy="1319453"/>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7" name="Rectangle 5"/>
              <p:cNvSpPr>
                <a:spLocks noChangeArrowheads="1"/>
              </p:cNvSpPr>
              <p:nvPr/>
            </p:nvSpPr>
            <p:spPr bwMode="auto">
              <a:xfrm>
                <a:off x="1493081" y="4552081"/>
                <a:ext cx="1685616" cy="515880"/>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C00000"/>
                    </a:solidFill>
                    <a:latin typeface="Times New Roman" panose="02020603050405020304" pitchFamily="18" charset="0"/>
                  </a:rPr>
                  <a:t>XH CSNT</a:t>
                </a:r>
              </a:p>
            </p:txBody>
          </p:sp>
          <p:pic>
            <p:nvPicPr>
              <p:cNvPr id="8" name="Picture 6" descr="www"/>
              <p:cNvPicPr>
                <a:picLocks noChangeAspect="1" noChangeArrowheads="1"/>
              </p:cNvPicPr>
              <p:nvPr/>
            </p:nvPicPr>
            <p:blipFill>
              <a:blip r:embed="rId3"/>
              <a:srcRect/>
              <a:stretch>
                <a:fillRect/>
              </a:stretch>
            </p:blipFill>
            <p:spPr bwMode="auto">
              <a:xfrm>
                <a:off x="3307352" y="4495557"/>
                <a:ext cx="1800370" cy="136942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9" name="Rectangle 7"/>
              <p:cNvSpPr>
                <a:spLocks noChangeArrowheads="1"/>
              </p:cNvSpPr>
              <p:nvPr/>
            </p:nvSpPr>
            <p:spPr bwMode="auto">
              <a:xfrm>
                <a:off x="3211113" y="3815422"/>
                <a:ext cx="1641651" cy="558799"/>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00CC"/>
                    </a:solidFill>
                    <a:latin typeface="Times New Roman" panose="02020603050405020304" pitchFamily="18" charset="0"/>
                  </a:rPr>
                  <a:t>XH CHNL</a:t>
                </a:r>
              </a:p>
            </p:txBody>
          </p:sp>
          <p:sp>
            <p:nvSpPr>
              <p:cNvPr id="10" name="Rectangle 12"/>
              <p:cNvSpPr>
                <a:spLocks noChangeArrowheads="1"/>
              </p:cNvSpPr>
              <p:nvPr/>
            </p:nvSpPr>
            <p:spPr bwMode="auto">
              <a:xfrm>
                <a:off x="4952911" y="3217093"/>
                <a:ext cx="1703243" cy="548004"/>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FF0000"/>
                    </a:solidFill>
                    <a:latin typeface="Times New Roman" panose="02020603050405020304" pitchFamily="18" charset="0"/>
                  </a:rPr>
                  <a:t>XH PK</a:t>
                </a:r>
              </a:p>
            </p:txBody>
          </p:sp>
          <p:pic>
            <p:nvPicPr>
              <p:cNvPr id="11" name="Picture 13" descr="vua"/>
              <p:cNvPicPr>
                <a:picLocks noChangeAspect="1" noChangeArrowheads="1"/>
              </p:cNvPicPr>
              <p:nvPr/>
            </p:nvPicPr>
            <p:blipFill>
              <a:blip r:embed="rId4"/>
              <a:srcRect/>
              <a:stretch>
                <a:fillRect/>
              </a:stretch>
            </p:blipFill>
            <p:spPr bwMode="auto">
              <a:xfrm>
                <a:off x="5025718" y="3883774"/>
                <a:ext cx="1727684" cy="1654381"/>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12" name="Rectangle 14"/>
              <p:cNvSpPr>
                <a:spLocks noChangeArrowheads="1"/>
              </p:cNvSpPr>
              <p:nvPr/>
            </p:nvSpPr>
            <p:spPr bwMode="auto">
              <a:xfrm>
                <a:off x="8823889" y="1975497"/>
                <a:ext cx="2555309" cy="537237"/>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9900CC"/>
                    </a:solidFill>
                    <a:latin typeface="Times New Roman" panose="02020603050405020304" pitchFamily="18" charset="0"/>
                  </a:rPr>
                  <a:t>XH  XHCN</a:t>
                </a:r>
              </a:p>
            </p:txBody>
          </p:sp>
          <p:sp>
            <p:nvSpPr>
              <p:cNvPr id="13" name="Text Box 9"/>
              <p:cNvSpPr txBox="1">
                <a:spLocks noChangeArrowheads="1"/>
              </p:cNvSpPr>
              <p:nvPr/>
            </p:nvSpPr>
            <p:spPr bwMode="auto">
              <a:xfrm>
                <a:off x="6412109" y="4155206"/>
                <a:ext cx="2062163" cy="274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lang="en-US" sz="1500" b="1">
                    <a:solidFill>
                      <a:srgbClr val="C00000"/>
                    </a:solidFill>
                    <a:latin typeface="Times New Roman" panose="02020603050405020304" pitchFamily="18" charset="0"/>
                  </a:rPr>
                  <a:t>Hạ viện Mỹ</a:t>
                </a:r>
              </a:p>
            </p:txBody>
          </p:sp>
          <p:pic>
            <p:nvPicPr>
              <p:cNvPr id="14" name="Picture 13" descr="Hn phat trien.jpg"/>
              <p:cNvPicPr>
                <a:picLocks noChangeAspect="1"/>
              </p:cNvPicPr>
              <p:nvPr/>
            </p:nvPicPr>
            <p:blipFill>
              <a:blip r:embed="rId5"/>
              <a:srcRect t="366"/>
              <a:stretch>
                <a:fillRect/>
              </a:stretch>
            </p:blipFill>
            <p:spPr>
              <a:xfrm>
                <a:off x="8924656" y="2656156"/>
                <a:ext cx="2340854" cy="2066287"/>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5" name="AutoShape 22"/>
              <p:cNvSpPr>
                <a:spLocks noChangeArrowheads="1"/>
              </p:cNvSpPr>
              <p:nvPr/>
            </p:nvSpPr>
            <p:spPr bwMode="auto">
              <a:xfrm rot="20448901">
                <a:off x="1046638" y="2703424"/>
                <a:ext cx="7233165" cy="399752"/>
              </a:xfrm>
              <a:prstGeom prst="rightArrow">
                <a:avLst>
                  <a:gd name="adj1" fmla="val 50000"/>
                  <a:gd name="adj2" fmla="val 312731"/>
                </a:avLst>
              </a:prstGeom>
              <a:solidFill>
                <a:schemeClr val="accent2"/>
              </a:solidFill>
              <a:ln w="9525">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sz="1350">
                  <a:solidFill>
                    <a:srgbClr val="C00000"/>
                  </a:solidFill>
                  <a:latin typeface="Times New Roman" panose="02020603050405020304" pitchFamily="18" charset="0"/>
                </a:endParaRPr>
              </a:p>
            </p:txBody>
          </p:sp>
          <p:sp>
            <p:nvSpPr>
              <p:cNvPr id="16" name="Rectangle 1"/>
              <p:cNvSpPr>
                <a:spLocks noChangeArrowheads="1"/>
              </p:cNvSpPr>
              <p:nvPr/>
            </p:nvSpPr>
            <p:spPr bwMode="auto">
              <a:xfrm>
                <a:off x="3620460" y="6553741"/>
                <a:ext cx="6875327" cy="353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defRPr/>
                </a:pPr>
                <a:r>
                  <a:rPr lang="en-US" sz="2100" b="1" i="1" kern="0" dirty="0" err="1">
                    <a:solidFill>
                      <a:srgbClr val="C00000"/>
                    </a:solidFill>
                    <a:latin typeface="Times New Roman" panose="02020603050405020304" pitchFamily="18" charset="0"/>
                  </a:rPr>
                  <a:t>Sự</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phát</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triển</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của</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các</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hình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thái</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kinh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tế</a:t>
                </a:r>
                <a:r>
                  <a:rPr lang="en-US" sz="2100" b="1" i="1" kern="0" dirty="0">
                    <a:solidFill>
                      <a:srgbClr val="C00000"/>
                    </a:solidFill>
                    <a:latin typeface="Times New Roman" panose="02020603050405020304" pitchFamily="18" charset="0"/>
                  </a:rPr>
                  <a:t> - </a:t>
                </a:r>
                <a:r>
                  <a:rPr lang="en-US" sz="2100" b="1" i="1" kern="0" dirty="0" err="1">
                    <a:solidFill>
                      <a:srgbClr val="C00000"/>
                    </a:solidFill>
                    <a:latin typeface="Times New Roman" panose="02020603050405020304" pitchFamily="18" charset="0"/>
                  </a:rPr>
                  <a:t>xã</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hội</a:t>
                </a:r>
                <a:endParaRPr lang="en-US" sz="2100" b="1" i="1" kern="0" dirty="0">
                  <a:solidFill>
                    <a:srgbClr val="C00000"/>
                  </a:solidFill>
                  <a:latin typeface="Times New Roman" panose="02020603050405020304" pitchFamily="18" charset="0"/>
                </a:endParaRPr>
              </a:p>
            </p:txBody>
          </p:sp>
        </p:grpSp>
        <p:pic>
          <p:nvPicPr>
            <p:cNvPr id="4" name="Picture 7" descr="www"/>
            <p:cNvPicPr>
              <a:picLocks noChangeAspect="1" noChangeArrowheads="1"/>
            </p:cNvPicPr>
            <p:nvPr/>
          </p:nvPicPr>
          <p:blipFill>
            <a:blip r:embed="rId6"/>
            <a:srcRect/>
            <a:stretch>
              <a:fillRect/>
            </a:stretch>
          </p:blipFill>
          <p:spPr bwMode="auto">
            <a:xfrm>
              <a:off x="6708672" y="3285496"/>
              <a:ext cx="2158208" cy="1851555"/>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grpSp>
    </p:spTree>
    <p:extLst>
      <p:ext uri="{BB962C8B-B14F-4D97-AF65-F5344CB8AC3E}">
        <p14:creationId xmlns:p14="http://schemas.microsoft.com/office/powerpoint/2010/main" val="3480123642"/>
      </p:ext>
    </p:extLst>
  </p:cSld>
  <p:clrMapOvr>
    <a:masterClrMapping/>
  </p:clrMapOvr>
  <p:transition>
    <p:wedge/>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52601" y="404813"/>
            <a:ext cx="8736013"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defRPr/>
            </a:pPr>
            <a:r>
              <a:rPr lang="en-US" altLang="en-US" dirty="0" err="1">
                <a:solidFill>
                  <a:srgbClr val="000066"/>
                </a:solidFill>
                <a:latin typeface="+mj-lt"/>
                <a:ea typeface="SimSun" panose="02010600030101010101" pitchFamily="2" charset="-122"/>
              </a:rPr>
              <a:t>Đánh</a:t>
            </a:r>
            <a:r>
              <a:rPr lang="en-US" altLang="en-US" dirty="0">
                <a:solidFill>
                  <a:srgbClr val="000066"/>
                </a:solidFill>
                <a:latin typeface="+mj-lt"/>
                <a:ea typeface="SimSun" panose="02010600030101010101" pitchFamily="2" charset="-122"/>
              </a:rPr>
              <a:t> </a:t>
            </a:r>
            <a:r>
              <a:rPr lang="en-US" altLang="en-US" dirty="0" err="1">
                <a:solidFill>
                  <a:srgbClr val="000066"/>
                </a:solidFill>
                <a:latin typeface="+mj-lt"/>
                <a:ea typeface="SimSun" panose="02010600030101010101" pitchFamily="2" charset="-122"/>
              </a:rPr>
              <a:t>dấu</a:t>
            </a:r>
            <a:r>
              <a:rPr lang="en-US" altLang="en-US" dirty="0">
                <a:solidFill>
                  <a:srgbClr val="000066"/>
                </a:solidFill>
                <a:latin typeface="+mj-lt"/>
                <a:ea typeface="SimSun" panose="02010600030101010101" pitchFamily="2" charset="-122"/>
              </a:rPr>
              <a:t> (X) </a:t>
            </a:r>
            <a:r>
              <a:rPr lang="en-US" altLang="en-US" dirty="0" err="1">
                <a:solidFill>
                  <a:srgbClr val="000066"/>
                </a:solidFill>
                <a:latin typeface="+mj-lt"/>
                <a:ea typeface="SimSun" panose="02010600030101010101" pitchFamily="2" charset="-122"/>
              </a:rPr>
              <a:t>vào</a:t>
            </a:r>
            <a:r>
              <a:rPr lang="en-US"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câu</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đề</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cập</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đến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tính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kế</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thừa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trong</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quá</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trình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phát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triển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của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sự</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vật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hiện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tượng</a:t>
            </a:r>
            <a:r>
              <a:rPr lang="en-ZW" altLang="en-US" dirty="0">
                <a:solidFill>
                  <a:srgbClr val="000066"/>
                </a:solidFill>
                <a:latin typeface="+mj-lt"/>
                <a:ea typeface="SimSun" panose="02010600030101010101" pitchFamily="2" charset="-122"/>
              </a:rPr>
              <a:t>? </a:t>
            </a:r>
            <a:endParaRPr lang="en-US" altLang="en-US" dirty="0">
              <a:solidFill>
                <a:srgbClr val="000066"/>
              </a:solidFill>
              <a:latin typeface="+mj-lt"/>
              <a:ea typeface="SimSun" panose="02010600030101010101" pitchFamily="2" charset="-122"/>
            </a:endParaRPr>
          </a:p>
        </p:txBody>
      </p:sp>
      <p:graphicFrame>
        <p:nvGraphicFramePr>
          <p:cNvPr id="3" name="Group 58"/>
          <p:cNvGraphicFramePr>
            <a:graphicFrameLocks/>
          </p:cNvGraphicFramePr>
          <p:nvPr>
            <p:extLst/>
          </p:nvPr>
        </p:nvGraphicFramePr>
        <p:xfrm>
          <a:off x="1143000" y="1905000"/>
          <a:ext cx="10058400" cy="3116264"/>
        </p:xfrm>
        <a:graphic>
          <a:graphicData uri="http://schemas.openxmlformats.org/drawingml/2006/table">
            <a:tbl>
              <a:tblPr/>
              <a:tblGrid>
                <a:gridCol w="7078747"/>
                <a:gridCol w="2979653"/>
              </a:tblGrid>
              <a:tr h="57911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A. Tre </a:t>
                      </a:r>
                      <a:r>
                        <a:rPr kumimoji="0" lang="en-ZW" altLang="en-US" sz="3200" b="0" i="0" u="none" strike="noStrike" cap="none" normalizeH="0" baseline="0" dirty="0" err="1" smtClean="0">
                          <a:ln>
                            <a:noFill/>
                          </a:ln>
                          <a:solidFill>
                            <a:srgbClr val="660066"/>
                          </a:solidFill>
                          <a:effectLst/>
                          <a:latin typeface="Times New Roman" pitchFamily="18" charset="0"/>
                        </a:rPr>
                        <a:t>già</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măng</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mọc</a:t>
                      </a:r>
                      <a:r>
                        <a:rPr kumimoji="0" lang="en-US" altLang="en-US" sz="3200" b="0" i="0" u="none" strike="noStrike" cap="none" normalizeH="0" baseline="0" dirty="0" smtClean="0">
                          <a:ln>
                            <a:noFill/>
                          </a:ln>
                          <a:solidFill>
                            <a:srgbClr val="660066"/>
                          </a:solidFill>
                          <a:effectLst/>
                          <a:latin typeface="Times New Roman" pitchFamily="18" charset="0"/>
                        </a:rPr>
                        <a:t> </a:t>
                      </a: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424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B. </a:t>
                      </a:r>
                      <a:r>
                        <a:rPr kumimoji="0" lang="fr-FR" altLang="en-US" sz="3200" b="0" i="0" u="none" strike="noStrike" cap="none" normalizeH="0" baseline="0" dirty="0" err="1" smtClean="0">
                          <a:ln>
                            <a:noFill/>
                          </a:ln>
                          <a:solidFill>
                            <a:srgbClr val="660066"/>
                          </a:solidFill>
                          <a:effectLst/>
                          <a:latin typeface="Times New Roman" pitchFamily="18" charset="0"/>
                        </a:rPr>
                        <a:t>Có</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mới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cũ</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C.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phụ</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sinh</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tử</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D. </a:t>
                      </a:r>
                      <a:r>
                        <a:rPr kumimoji="0" lang="fr-FR" altLang="en-US" sz="3200" b="0" i="0" u="none" strike="noStrike" cap="none" normalizeH="0" baseline="0" dirty="0" err="1" smtClean="0">
                          <a:ln>
                            <a:noFill/>
                          </a:ln>
                          <a:solidFill>
                            <a:srgbClr val="660066"/>
                          </a:solidFill>
                          <a:effectLst/>
                          <a:latin typeface="Times New Roman" pitchFamily="18" charset="0"/>
                        </a:rPr>
                        <a:t>Uống</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nước</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nhớ</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nguồn</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950681461"/>
      </p:ext>
    </p:extLst>
  </p:cSld>
  <p:clrMapOvr>
    <a:masterClrMapping/>
  </p:clrMapOvr>
  <p:transition>
    <p:wedge/>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74825" y="742951"/>
            <a:ext cx="8713788"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b="1" dirty="0" err="1">
                <a:solidFill>
                  <a:srgbClr val="660066"/>
                </a:solidFill>
                <a:ea typeface="SimSun" panose="02010600030101010101" pitchFamily="2" charset="-122"/>
              </a:rPr>
              <a:t>Đánh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dấu</a:t>
            </a:r>
            <a:r>
              <a:rPr lang="en-US" altLang="en-US" b="1" dirty="0">
                <a:solidFill>
                  <a:srgbClr val="660066"/>
                </a:solidFill>
                <a:ea typeface="SimSun" panose="02010600030101010101" pitchFamily="2" charset="-122"/>
              </a:rPr>
              <a:t> (X) </a:t>
            </a:r>
            <a:r>
              <a:rPr lang="en-US" altLang="en-US" b="1" dirty="0" err="1">
                <a:solidFill>
                  <a:srgbClr val="660066"/>
                </a:solidFill>
                <a:ea typeface="SimSun" panose="02010600030101010101" pitchFamily="2" charset="-122"/>
              </a:rPr>
              <a:t>lựa</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chọn</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mình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cho</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là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đúng</a:t>
            </a:r>
            <a:r>
              <a:rPr lang="en-ZW" altLang="en-US" b="1" dirty="0">
                <a:solidFill>
                  <a:srgbClr val="660066"/>
                </a:solidFill>
                <a:ea typeface="SimSun" panose="02010600030101010101" pitchFamily="2" charset="-122"/>
              </a:rPr>
              <a:t>?</a:t>
            </a:r>
            <a:r>
              <a:rPr lang="en-ZW" altLang="en-US" dirty="0">
                <a:solidFill>
                  <a:srgbClr val="660066"/>
                </a:solidFill>
                <a:ea typeface="SimSun" panose="02010600030101010101" pitchFamily="2" charset="-122"/>
              </a:rPr>
              <a:t> </a:t>
            </a:r>
            <a:endParaRPr lang="en-US" altLang="en-US" b="1" dirty="0">
              <a:solidFill>
                <a:srgbClr val="660066"/>
              </a:solidFill>
              <a:ea typeface="SimSun" panose="02010600030101010101" pitchFamily="2" charset="-122"/>
            </a:endParaRPr>
          </a:p>
        </p:txBody>
      </p:sp>
      <p:graphicFrame>
        <p:nvGraphicFramePr>
          <p:cNvPr id="3" name="Group 109"/>
          <p:cNvGraphicFramePr>
            <a:graphicFrameLocks/>
          </p:cNvGraphicFramePr>
          <p:nvPr/>
        </p:nvGraphicFramePr>
        <p:xfrm>
          <a:off x="2017713" y="2025650"/>
          <a:ext cx="8229600" cy="3689350"/>
        </p:xfrm>
        <a:graphic>
          <a:graphicData uri="http://schemas.openxmlformats.org/drawingml/2006/table">
            <a:tbl>
              <a:tblPr/>
              <a:tblGrid>
                <a:gridCol w="5791200"/>
                <a:gridCol w="1219200"/>
                <a:gridCol w="1219200"/>
              </a:tblGrid>
              <a:tr h="65602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2800" b="1" i="0" u="none" strike="noStrike" cap="none" normalizeH="0" baseline="0" dirty="0" err="1" smtClean="0">
                          <a:ln>
                            <a:noFill/>
                          </a:ln>
                          <a:solidFill>
                            <a:srgbClr val="FF0000"/>
                          </a:solidFill>
                          <a:effectLst/>
                          <a:latin typeface="Arial" pitchFamily="34" charset="0"/>
                        </a:rPr>
                        <a:t>Sự</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vật</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hiện</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tượng</a:t>
                      </a:r>
                      <a:endParaRPr kumimoji="0" lang="en-US" altLang="en-US" sz="2800" b="1" i="0" u="none" strike="noStrike" cap="none" normalizeH="0" baseline="0" dirty="0" smtClean="0">
                        <a:ln>
                          <a:noFill/>
                        </a:ln>
                        <a:solidFill>
                          <a:srgbClr val="FF0000"/>
                        </a:solidFill>
                        <a:effectLst/>
                        <a:latin typeface="Arial" pitchFamily="34"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smtClean="0">
                          <a:ln>
                            <a:noFill/>
                          </a:ln>
                          <a:solidFill>
                            <a:srgbClr val="FF0000"/>
                          </a:solidFill>
                          <a:effectLst/>
                          <a:latin typeface="Arial" pitchFamily="34" charset="0"/>
                        </a:rPr>
                        <a:t>PĐBC</a:t>
                      </a: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600" b="1" i="0" u="none" strike="noStrike" cap="none" normalizeH="0" baseline="0" dirty="0" smtClean="0">
                          <a:ln>
                            <a:noFill/>
                          </a:ln>
                          <a:solidFill>
                            <a:srgbClr val="FF0000"/>
                          </a:solidFill>
                          <a:effectLst/>
                          <a:latin typeface="Arial" pitchFamily="34" charset="0"/>
                        </a:rPr>
                        <a:t>PĐSH</a:t>
                      </a: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0362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Con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gà</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con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sng"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quả</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trứng</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6246">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rPr>
                        <a:t>Qua </a:t>
                      </a:r>
                      <a:r>
                        <a:rPr kumimoji="0" lang="en-US" altLang="en-US" sz="2800" b="1" i="0" u="none" strike="noStrike" cap="none" normalizeH="0" baseline="0" dirty="0" err="1" smtClean="0">
                          <a:ln>
                            <a:noFill/>
                          </a:ln>
                          <a:solidFill>
                            <a:srgbClr val="660066"/>
                          </a:solidFill>
                          <a:effectLst/>
                          <a:latin typeface="Times New Roman" pitchFamily="18" charset="0"/>
                        </a:rPr>
                        <a:t>cầu</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rút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ván</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38373">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Hóa</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chất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độc</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hại</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tiêu</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diệt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sinh</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vật</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945074">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2013</a:t>
                      </a:r>
                      <a:r>
                        <a:rPr kumimoji="0" lang="en-US" altLang="en-US" sz="2800" b="0" i="0" u="none" strike="noStrike" cap="none" normalizeH="0" baseline="0" dirty="0" smtClean="0">
                          <a:ln>
                            <a:noFill/>
                          </a:ln>
                          <a:solidFill>
                            <a:srgbClr val="660066"/>
                          </a:solidFill>
                          <a:effectLst/>
                          <a:latin typeface="Times New Roman" pitchFamily="18" charset="0"/>
                        </a:rPr>
                        <a:t>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2003</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3841862737"/>
      </p:ext>
    </p:extLst>
  </p:cSld>
  <p:clrMapOvr>
    <a:masterClrMapping/>
  </p:clrMapOvr>
  <p:transition>
    <p:wedge/>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198814" y="388938"/>
            <a:ext cx="6080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pPr>
            <a:r>
              <a:rPr kumimoji="1" lang="en-US" sz="2400" b="1" dirty="0">
                <a:solidFill>
                  <a:srgbClr val="C00000"/>
                </a:solidFill>
                <a:latin typeface="+mj-lt"/>
                <a:cs typeface="Times New Roman" panose="02020603050405020304" pitchFamily="18" charset="0"/>
              </a:rPr>
              <a:t>VAI TRÒ CỦA PHỦ ĐỊNH BIỆN CHỨNG</a:t>
            </a:r>
          </a:p>
        </p:txBody>
      </p:sp>
      <p:sp>
        <p:nvSpPr>
          <p:cNvPr id="3" name="Content Placeholder 2"/>
          <p:cNvSpPr txBox="1">
            <a:spLocks/>
          </p:cNvSpPr>
          <p:nvPr/>
        </p:nvSpPr>
        <p:spPr>
          <a:xfrm>
            <a:off x="533400" y="1200151"/>
            <a:ext cx="11125199" cy="139064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kern="0" smtClean="0">
                <a:solidFill>
                  <a:srgbClr val="000099"/>
                </a:solidFill>
                <a:latin typeface="+mj-lt"/>
              </a:rPr>
              <a:t>PĐBC là </a:t>
            </a:r>
            <a:r>
              <a:rPr lang="en-US" altLang="en-US" sz="2400" b="1" kern="0" smtClean="0">
                <a:solidFill>
                  <a:srgbClr val="FF0000"/>
                </a:solidFill>
                <a:latin typeface="+mj-lt"/>
              </a:rPr>
              <a:t>điều kiện cho sự phát triển</a:t>
            </a:r>
            <a:r>
              <a:rPr lang="en-US" altLang="en-US" sz="2400" kern="0" smtClean="0">
                <a:solidFill>
                  <a:srgbClr val="002060"/>
                </a:solidFill>
                <a:latin typeface="+mj-lt"/>
              </a:rPr>
              <a:t>, </a:t>
            </a:r>
            <a:r>
              <a:rPr lang="en-US" altLang="en-US" sz="2400" kern="0" smtClean="0">
                <a:solidFill>
                  <a:srgbClr val="000099"/>
                </a:solidFill>
                <a:latin typeface="+mj-lt"/>
              </a:rPr>
              <a:t>cái mới ra đời là kết quả của sự </a:t>
            </a:r>
            <a:r>
              <a:rPr lang="en-US" altLang="en-US" sz="2400" b="1" kern="0" smtClean="0">
                <a:solidFill>
                  <a:srgbClr val="000099"/>
                </a:solidFill>
                <a:latin typeface="+mj-lt"/>
              </a:rPr>
              <a:t>kế thừa </a:t>
            </a:r>
            <a:r>
              <a:rPr lang="en-US" altLang="en-US" sz="2400" kern="0" smtClean="0">
                <a:solidFill>
                  <a:srgbClr val="000099"/>
                </a:solidFill>
                <a:latin typeface="+mj-lt"/>
              </a:rPr>
              <a:t>những nội dung tích cực từ trong sự vật cũ, phát huy nó trong sự vật mới tạo nên tính chu kì của sự phát triển.</a:t>
            </a:r>
            <a:endParaRPr lang="en-US" altLang="en-US" sz="2400" kern="0" smtClean="0">
              <a:latin typeface="+mj-lt"/>
            </a:endParaRPr>
          </a:p>
          <a:p>
            <a:pPr algn="ctr"/>
            <a:endParaRPr lang="en-US" altLang="en-US" sz="2400" kern="0" dirty="0" smtClean="0">
              <a:latin typeface="+mj-lt"/>
            </a:endParaRP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9158" y="2920733"/>
            <a:ext cx="244792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p:nvPr/>
        </p:nvSpPr>
        <p:spPr>
          <a:xfrm>
            <a:off x="5016501" y="3419476"/>
            <a:ext cx="5364163" cy="1939925"/>
          </a:xfrm>
          <a:prstGeom prst="rect">
            <a:avLst/>
          </a:prstGeom>
          <a:ln>
            <a:solidFill>
              <a:srgbClr val="FF0000"/>
            </a:solidFill>
          </a:ln>
        </p:spPr>
        <p:style>
          <a:lnRef idx="1">
            <a:schemeClr val="accent3"/>
          </a:lnRef>
          <a:fillRef idx="2">
            <a:schemeClr val="accent3"/>
          </a:fillRef>
          <a:effectRef idx="1">
            <a:schemeClr val="accent3"/>
          </a:effectRef>
          <a:fontRef idx="minor">
            <a:schemeClr val="dk1"/>
          </a:fontRef>
        </p:style>
        <p:txBody>
          <a:bodyPr>
            <a:spAutoFit/>
          </a:bodyPr>
          <a:lstStyle/>
          <a:p>
            <a:pPr algn="ctr" eaLnBrk="1" hangingPunct="1">
              <a:defRPr/>
            </a:pPr>
            <a:r>
              <a:rPr kumimoji="1" lang="en-US" sz="2400" i="1" dirty="0">
                <a:solidFill>
                  <a:srgbClr val="660033"/>
                </a:solidFill>
                <a:latin typeface="Times New Roman" panose="02020603050405020304" pitchFamily="18" charset="0"/>
                <a:cs typeface="Times New Roman" panose="02020603050405020304" pitchFamily="18" charset="0"/>
              </a:rPr>
              <a:t>“</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cái</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gì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quy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luật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vô</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cùng</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phổ</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biến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chính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vậy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có</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tầm</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quan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trọng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và</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có</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tác</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dụng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vô</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cùng</a:t>
            </a:r>
            <a:r>
              <a:rPr kumimoji="1" lang="en-US" sz="2400" b="1" i="1" dirty="0">
                <a:solidFill>
                  <a:srgbClr val="FF0000"/>
                </a:solidFill>
                <a:latin typeface="Times New Roman" panose="02020603050405020304" pitchFamily="18" charset="0"/>
                <a:cs typeface="Times New Roman" panose="02020603050405020304" pitchFamily="18" charset="0"/>
              </a:rPr>
              <a:t> to </a:t>
            </a:r>
            <a:r>
              <a:rPr kumimoji="1" lang="en-US" sz="2400" b="1" i="1" dirty="0" err="1">
                <a:solidFill>
                  <a:srgbClr val="FF0000"/>
                </a:solidFill>
                <a:latin typeface="Times New Roman" panose="02020603050405020304" pitchFamily="18" charset="0"/>
                <a:cs typeface="Times New Roman" panose="02020603050405020304" pitchFamily="18" charset="0"/>
              </a:rPr>
              <a:t>lớn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về</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phát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triển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nhiên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lịch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sử</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tư</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duy</a:t>
            </a:r>
            <a:r>
              <a:rPr kumimoji="1" lang="en-US" sz="2400" i="1" dirty="0">
                <a:solidFill>
                  <a:srgbClr val="996633"/>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2211791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533400" y="1909119"/>
            <a:ext cx="1135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a:solidFill>
                  <a:srgbClr val="000000"/>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xuất</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hiện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cũ</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nhưng</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rồi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lại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bị</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hơn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a:t>
            </a:r>
            <a:endParaRPr kumimoji="1" lang="en-ZW" altLang="en-US" b="1" dirty="0">
              <a:solidFill>
                <a:srgbClr val="000099"/>
              </a:solidFill>
              <a:sym typeface="Wingdings" panose="05000000000000000000" pitchFamily="2" charset="2"/>
            </a:endParaRPr>
          </a:p>
        </p:txBody>
      </p:sp>
      <p:grpSp>
        <p:nvGrpSpPr>
          <p:cNvPr id="240658" name="Group 18"/>
          <p:cNvGrpSpPr>
            <a:grpSpLocks/>
          </p:cNvGrpSpPr>
          <p:nvPr/>
        </p:nvGrpSpPr>
        <p:grpSpPr bwMode="auto">
          <a:xfrm>
            <a:off x="1981200" y="2695576"/>
            <a:ext cx="8458200" cy="3109913"/>
            <a:chOff x="288" y="1449"/>
            <a:chExt cx="5328" cy="1959"/>
          </a:xfrm>
        </p:grpSpPr>
        <p:sp>
          <p:nvSpPr>
            <p:cNvPr id="340999" name="AutoShape 9"/>
            <p:cNvSpPr>
              <a:spLocks/>
            </p:cNvSpPr>
            <p:nvPr/>
          </p:nvSpPr>
          <p:spPr bwMode="auto">
            <a:xfrm rot="-5400000">
              <a:off x="1392"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0" name="AutoShape 10"/>
            <p:cNvSpPr>
              <a:spLocks/>
            </p:cNvSpPr>
            <p:nvPr/>
          </p:nvSpPr>
          <p:spPr bwMode="auto">
            <a:xfrm rot="-5400000">
              <a:off x="3696"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1" name="Text Box 11"/>
            <p:cNvSpPr txBox="1">
              <a:spLocks noChangeArrowheads="1"/>
            </p:cNvSpPr>
            <p:nvPr/>
          </p:nvSpPr>
          <p:spPr bwMode="auto">
            <a:xfrm>
              <a:off x="720"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1</a:t>
              </a:r>
            </a:p>
          </p:txBody>
        </p:sp>
        <p:sp>
          <p:nvSpPr>
            <p:cNvPr id="341002" name="Text Box 12"/>
            <p:cNvSpPr txBox="1">
              <a:spLocks noChangeArrowheads="1"/>
            </p:cNvSpPr>
            <p:nvPr/>
          </p:nvSpPr>
          <p:spPr bwMode="auto">
            <a:xfrm>
              <a:off x="3024"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2</a:t>
              </a:r>
            </a:p>
          </p:txBody>
        </p:sp>
        <p:sp>
          <p:nvSpPr>
            <p:cNvPr id="341003" name="AutoShape 13"/>
            <p:cNvSpPr>
              <a:spLocks noChangeArrowheads="1"/>
            </p:cNvSpPr>
            <p:nvPr/>
          </p:nvSpPr>
          <p:spPr bwMode="auto">
            <a:xfrm>
              <a:off x="1536"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4" name="AutoShape 14"/>
            <p:cNvSpPr>
              <a:spLocks noChangeArrowheads="1"/>
            </p:cNvSpPr>
            <p:nvPr/>
          </p:nvSpPr>
          <p:spPr bwMode="auto">
            <a:xfrm>
              <a:off x="3360"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5" name="Rectangle 15"/>
            <p:cNvSpPr>
              <a:spLocks noChangeArrowheads="1"/>
            </p:cNvSpPr>
            <p:nvPr/>
          </p:nvSpPr>
          <p:spPr bwMode="auto">
            <a:xfrm>
              <a:off x="288" y="1449"/>
              <a:ext cx="1104" cy="960"/>
            </a:xfrm>
            <a:prstGeom prst="rect">
              <a:avLst/>
            </a:prstGeom>
            <a:solidFill>
              <a:srgbClr val="FF3300"/>
            </a:solidFill>
            <a:ln w="9525">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đang tồn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tại </a:t>
              </a:r>
            </a:p>
          </p:txBody>
        </p:sp>
        <p:sp>
          <p:nvSpPr>
            <p:cNvPr id="341006" name="Rectangle 16"/>
            <p:cNvSpPr>
              <a:spLocks noChangeArrowheads="1"/>
            </p:cNvSpPr>
            <p:nvPr/>
          </p:nvSpPr>
          <p:spPr bwMode="auto">
            <a:xfrm>
              <a:off x="2112"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a:t>
              </a:r>
            </a:p>
          </p:txBody>
        </p:sp>
        <p:sp>
          <p:nvSpPr>
            <p:cNvPr id="341007" name="Rectangle 17"/>
            <p:cNvSpPr>
              <a:spLocks noChangeArrowheads="1"/>
            </p:cNvSpPr>
            <p:nvPr/>
          </p:nvSpPr>
          <p:spPr bwMode="auto">
            <a:xfrm>
              <a:off x="4080"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hơn</a:t>
              </a:r>
            </a:p>
          </p:txBody>
        </p:sp>
        <p:sp>
          <p:nvSpPr>
            <p:cNvPr id="341008" name="Text Box 18"/>
            <p:cNvSpPr txBox="1">
              <a:spLocks noChangeArrowheads="1"/>
            </p:cNvSpPr>
            <p:nvPr/>
          </p:nvSpPr>
          <p:spPr bwMode="auto">
            <a:xfrm>
              <a:off x="5328" y="1737"/>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00"/>
                  </a:solidFill>
                  <a:latin typeface="Times New Roman" panose="02020603050405020304" pitchFamily="18" charset="0"/>
                  <a:ea typeface="SimSun" panose="02010600030101010101" pitchFamily="2" charset="-122"/>
                </a:rPr>
                <a:t>…</a:t>
              </a:r>
            </a:p>
          </p:txBody>
        </p:sp>
      </p:grpSp>
      <p:sp>
        <p:nvSpPr>
          <p:cNvPr id="2" name="Rectangle 1"/>
          <p:cNvSpPr>
            <a:spLocks noChangeArrowheads="1"/>
          </p:cNvSpPr>
          <p:nvPr/>
        </p:nvSpPr>
        <p:spPr bwMode="auto">
          <a:xfrm>
            <a:off x="2868613" y="1196976"/>
            <a:ext cx="4572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009900"/>
                </a:solidFill>
              </a:rPr>
              <a:t>Quá</a:t>
            </a:r>
            <a:r>
              <a:rPr kumimoji="1" lang="en-US" altLang="en-US" b="1" dirty="0">
                <a:solidFill>
                  <a:srgbClr val="009900"/>
                </a:solidFill>
              </a:rPr>
              <a:t> </a:t>
            </a:r>
            <a:r>
              <a:rPr kumimoji="1" lang="en-US" altLang="en-US" b="1" dirty="0" err="1">
                <a:solidFill>
                  <a:srgbClr val="009900"/>
                </a:solidFill>
              </a:rPr>
              <a:t>trình</a:t>
            </a:r>
            <a:r>
              <a:rPr kumimoji="1" lang="en-US" altLang="en-US" b="1" dirty="0">
                <a:solidFill>
                  <a:srgbClr val="009900"/>
                </a:solidFill>
              </a:rPr>
              <a:t> </a:t>
            </a:r>
            <a:r>
              <a:rPr kumimoji="1" lang="en-US" altLang="en-US" b="1" dirty="0" err="1">
                <a:solidFill>
                  <a:srgbClr val="009900"/>
                </a:solidFill>
              </a:rPr>
              <a:t>phủ</a:t>
            </a:r>
            <a:r>
              <a:rPr kumimoji="1" lang="en-US" altLang="en-US" b="1" dirty="0">
                <a:solidFill>
                  <a:srgbClr val="009900"/>
                </a:solidFill>
              </a:rPr>
              <a:t> </a:t>
            </a:r>
            <a:r>
              <a:rPr kumimoji="1" lang="en-US" altLang="en-US" b="1" dirty="0" err="1">
                <a:solidFill>
                  <a:srgbClr val="009900"/>
                </a:solidFill>
              </a:rPr>
              <a:t>định</a:t>
            </a:r>
            <a:r>
              <a:rPr kumimoji="1" lang="en-US" altLang="en-US" b="1" dirty="0">
                <a:solidFill>
                  <a:srgbClr val="009900"/>
                </a:solidFill>
              </a:rPr>
              <a:t> </a:t>
            </a:r>
          </a:p>
        </p:txBody>
      </p:sp>
      <p:grpSp>
        <p:nvGrpSpPr>
          <p:cNvPr id="17" name="Google Shape;326;p45"/>
          <p:cNvGrpSpPr>
            <a:grpSpLocks/>
          </p:cNvGrpSpPr>
          <p:nvPr/>
        </p:nvGrpSpPr>
        <p:grpSpPr bwMode="auto">
          <a:xfrm>
            <a:off x="3455988" y="575856"/>
            <a:ext cx="277812" cy="346075"/>
            <a:chOff x="0" y="46600"/>
            <a:chExt cx="3121800" cy="5004600"/>
          </a:xfrm>
          <a:solidFill>
            <a:srgbClr val="D60093"/>
          </a:solidFill>
        </p:grpSpPr>
        <p:sp>
          <p:nvSpPr>
            <p:cNvPr id="18"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9"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20"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sp>
        <p:nvSpPr>
          <p:cNvPr id="340998" name="Rectangle 2"/>
          <p:cNvSpPr>
            <a:spLocks noChangeArrowheads="1"/>
          </p:cNvSpPr>
          <p:nvPr/>
        </p:nvSpPr>
        <p:spPr bwMode="auto">
          <a:xfrm>
            <a:off x="3733801" y="446089"/>
            <a:ext cx="364172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pt-BR" altLang="en-US" sz="3200" b="1" dirty="0">
                <a:solidFill>
                  <a:srgbClr val="D60093"/>
                </a:solidFill>
                <a:latin typeface="+mj-lt"/>
              </a:rPr>
              <a:t>Nội dung quy luật</a:t>
            </a:r>
            <a:endParaRPr kumimoji="1" lang="en-ZW" altLang="en-US" sz="3200" b="1" dirty="0">
              <a:solidFill>
                <a:srgbClr val="D60093"/>
              </a:solidFill>
              <a:latin typeface="+mj-lt"/>
            </a:endParaRPr>
          </a:p>
        </p:txBody>
      </p:sp>
    </p:spTree>
    <p:extLst>
      <p:ext uri="{BB962C8B-B14F-4D97-AF65-F5344CB8AC3E}">
        <p14:creationId xmlns:p14="http://schemas.microsoft.com/office/powerpoint/2010/main" val="19445135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100"/>
                                        </p:tgtEl>
                                        <p:attrNameLst>
                                          <p:attrName>style.visibility</p:attrName>
                                        </p:attrNameLst>
                                      </p:cBhvr>
                                      <p:to>
                                        <p:strVal val="visible"/>
                                      </p:to>
                                    </p:set>
                                    <p:animEffect transition="in" filter="fade">
                                      <p:cBhvr>
                                        <p:cTn id="14" dur="1000"/>
                                        <p:tgtEl>
                                          <p:spTgt spid="4100"/>
                                        </p:tgtEl>
                                      </p:cBhvr>
                                    </p:animEffect>
                                    <p:anim calcmode="lin" valueType="num">
                                      <p:cBhvr>
                                        <p:cTn id="15" dur="1000" fill="hold"/>
                                        <p:tgtEl>
                                          <p:spTgt spid="4100"/>
                                        </p:tgtEl>
                                        <p:attrNameLst>
                                          <p:attrName>ppt_x</p:attrName>
                                        </p:attrNameLst>
                                      </p:cBhvr>
                                      <p:tavLst>
                                        <p:tav tm="0">
                                          <p:val>
                                            <p:strVal val="#ppt_x"/>
                                          </p:val>
                                        </p:tav>
                                        <p:tav tm="100000">
                                          <p:val>
                                            <p:strVal val="#ppt_x"/>
                                          </p:val>
                                        </p:tav>
                                      </p:tavLst>
                                    </p:anim>
                                    <p:anim calcmode="lin" valueType="num">
                                      <p:cBhvr>
                                        <p:cTn id="16" dur="1000" fill="hold"/>
                                        <p:tgtEl>
                                          <p:spTgt spid="410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240658"/>
                                        </p:tgtEl>
                                        <p:attrNameLst>
                                          <p:attrName>style.visibility</p:attrName>
                                        </p:attrNameLst>
                                      </p:cBhvr>
                                      <p:to>
                                        <p:strVal val="visible"/>
                                      </p:to>
                                    </p:set>
                                    <p:animEffect transition="in" filter="fade">
                                      <p:cBhvr>
                                        <p:cTn id="21" dur="1000"/>
                                        <p:tgtEl>
                                          <p:spTgt spid="240658"/>
                                        </p:tgtEl>
                                      </p:cBhvr>
                                    </p:animEffect>
                                    <p:anim calcmode="lin" valueType="num">
                                      <p:cBhvr>
                                        <p:cTn id="22" dur="1000" fill="hold"/>
                                        <p:tgtEl>
                                          <p:spTgt spid="240658"/>
                                        </p:tgtEl>
                                        <p:attrNameLst>
                                          <p:attrName>ppt_x</p:attrName>
                                        </p:attrNameLst>
                                      </p:cBhvr>
                                      <p:tavLst>
                                        <p:tav tm="0">
                                          <p:val>
                                            <p:strVal val="#ppt_x"/>
                                          </p:val>
                                        </p:tav>
                                        <p:tav tm="100000">
                                          <p:val>
                                            <p:strVal val="#ppt_x"/>
                                          </p:val>
                                        </p:tav>
                                      </p:tavLst>
                                    </p:anim>
                                    <p:anim calcmode="lin" valueType="num">
                                      <p:cBhvr>
                                        <p:cTn id="23" dur="1000" fill="hold"/>
                                        <p:tgtEl>
                                          <p:spTgt spid="24065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nvGraphicFramePr>
        <p:xfrm>
          <a:off x="2706194" y="461659"/>
          <a:ext cx="6059535" cy="51009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val 5"/>
          <p:cNvSpPr/>
          <p:nvPr/>
        </p:nvSpPr>
        <p:spPr>
          <a:xfrm>
            <a:off x="5386735" y="4327176"/>
            <a:ext cx="1152128" cy="1136377"/>
          </a:xfrm>
          <a:prstGeom prst="ellipse">
            <a:avLst/>
          </a:prstGeom>
          <a:solidFill>
            <a:schemeClr val="accent2">
              <a:lumMod val="20000"/>
              <a:lumOff val="80000"/>
            </a:schemeClr>
          </a:solidFill>
          <a:ln>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FFFFFF"/>
              </a:solidFill>
            </a:endParaRPr>
          </a:p>
        </p:txBody>
      </p:sp>
      <p:sp>
        <p:nvSpPr>
          <p:cNvPr id="7" name="TextBox 6"/>
          <p:cNvSpPr txBox="1"/>
          <p:nvPr/>
        </p:nvSpPr>
        <p:spPr>
          <a:xfrm>
            <a:off x="5087939" y="3721100"/>
            <a:ext cx="1450975" cy="522288"/>
          </a:xfrm>
          <a:prstGeom prst="rect">
            <a:avLst/>
          </a:prstGeom>
          <a:noFill/>
        </p:spPr>
        <p:txBody>
          <a:bodyPr>
            <a:spAutoFit/>
          </a:bodyPr>
          <a:lstStyle/>
          <a:p>
            <a:pPr algn="ctr">
              <a:defRPr/>
            </a:pPr>
            <a:r>
              <a:rPr kumimoji="1" lang="vi-VN" sz="2800" b="1" dirty="0">
                <a:solidFill>
                  <a:schemeClr val="bg1"/>
                </a:solidFill>
                <a:latin typeface="Arial" pitchFamily="34" charset="0"/>
              </a:rPr>
              <a:t>Ngài</a:t>
            </a:r>
            <a:endParaRPr kumimoji="1" lang="en-US" sz="2800" b="1" dirty="0">
              <a:solidFill>
                <a:schemeClr val="bg1"/>
              </a:solidFill>
              <a:latin typeface="Arial" pitchFamily="34" charset="0"/>
            </a:endParaRPr>
          </a:p>
        </p:txBody>
      </p:sp>
      <p:sp>
        <p:nvSpPr>
          <p:cNvPr id="8" name="TextBox 7"/>
          <p:cNvSpPr txBox="1"/>
          <p:nvPr/>
        </p:nvSpPr>
        <p:spPr>
          <a:xfrm>
            <a:off x="4799857" y="4397420"/>
            <a:ext cx="2088233" cy="892552"/>
          </a:xfrm>
          <a:prstGeom prst="rect">
            <a:avLst/>
          </a:prstGeom>
          <a:noFill/>
          <a:scene3d>
            <a:camera prst="orthographicFront"/>
            <a:lightRig rig="threePt" dir="t"/>
          </a:scene3d>
          <a:sp3d>
            <a:bevelT/>
          </a:sp3d>
        </p:spPr>
        <p:txBody>
          <a:bodyPr>
            <a:spAutoFit/>
          </a:bodyPr>
          <a:lstStyle/>
          <a:p>
            <a:pPr algn="ctr">
              <a:defRPr/>
            </a:pPr>
            <a:r>
              <a:rPr kumimoji="1" lang="en-US" sz="2800" b="1" dirty="0">
                <a:solidFill>
                  <a:srgbClr val="808080">
                    <a:lumMod val="10000"/>
                  </a:srgbClr>
                </a:solidFill>
                <a:latin typeface="Arial" pitchFamily="34" charset="0"/>
              </a:rPr>
              <a:t>   </a:t>
            </a:r>
            <a:r>
              <a:rPr kumimoji="1" lang="vi-VN" sz="2400" b="1" dirty="0">
                <a:solidFill>
                  <a:srgbClr val="808080">
                    <a:lumMod val="10000"/>
                  </a:srgbClr>
                </a:solidFill>
                <a:latin typeface="Arial" pitchFamily="34" charset="0"/>
              </a:rPr>
              <a:t>Trứng </a:t>
            </a:r>
            <a:endParaRPr kumimoji="1" lang="en-US" sz="2400" b="1" dirty="0">
              <a:solidFill>
                <a:srgbClr val="808080">
                  <a:lumMod val="10000"/>
                </a:srgbClr>
              </a:solidFill>
              <a:latin typeface="Arial" pitchFamily="34" charset="0"/>
            </a:endParaRPr>
          </a:p>
          <a:p>
            <a:pPr algn="ctr">
              <a:defRPr/>
            </a:pPr>
            <a:r>
              <a:rPr kumimoji="1" lang="vi-VN" sz="2400" b="1" dirty="0">
                <a:solidFill>
                  <a:srgbClr val="808080">
                    <a:lumMod val="10000"/>
                  </a:srgbClr>
                </a:solidFill>
                <a:latin typeface="Arial" pitchFamily="34" charset="0"/>
              </a:rPr>
              <a:t>(2)</a:t>
            </a:r>
            <a:endParaRPr kumimoji="1" lang="en-US" sz="2400" b="1" dirty="0">
              <a:solidFill>
                <a:srgbClr val="808080">
                  <a:lumMod val="10000"/>
                </a:srgbClr>
              </a:solidFill>
              <a:latin typeface="Arial" pitchFamily="34" charset="0"/>
            </a:endParaRPr>
          </a:p>
        </p:txBody>
      </p:sp>
      <p:sp>
        <p:nvSpPr>
          <p:cNvPr id="9" name="Curved Left Arrow 8"/>
          <p:cNvSpPr/>
          <p:nvPr/>
        </p:nvSpPr>
        <p:spPr>
          <a:xfrm>
            <a:off x="7896200" y="852801"/>
            <a:ext cx="2376264" cy="4890271"/>
          </a:xfrm>
          <a:prstGeom prst="curvedLeftArrow">
            <a:avLst/>
          </a:prstGeom>
          <a:solidFill>
            <a:srgbClr val="FF0000"/>
          </a:solidFill>
          <a:ln>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000000">
                  <a:lumMod val="95000"/>
                  <a:lumOff val="5000"/>
                </a:srgbClr>
              </a:solidFill>
            </a:endParaRPr>
          </a:p>
        </p:txBody>
      </p:sp>
      <p:sp>
        <p:nvSpPr>
          <p:cNvPr id="10" name="TextBox 9"/>
          <p:cNvSpPr txBox="1"/>
          <p:nvPr/>
        </p:nvSpPr>
        <p:spPr>
          <a:xfrm>
            <a:off x="1764182" y="5558151"/>
            <a:ext cx="7921625" cy="523875"/>
          </a:xfrm>
          <a:prstGeom prst="rect">
            <a:avLst/>
          </a:prstGeom>
          <a:noFill/>
        </p:spPr>
        <p:txBody>
          <a:bodyPr>
            <a:spAutoFit/>
          </a:bodyPr>
          <a:lstStyle/>
          <a:p>
            <a:pPr algn="ctr">
              <a:defRPr/>
            </a:pPr>
            <a:r>
              <a:rPr kumimoji="1" lang="vi-VN" sz="2800" b="1" i="1" dirty="0">
                <a:solidFill>
                  <a:srgbClr val="C00000"/>
                </a:solidFill>
                <a:latin typeface="Times New Roman"/>
              </a:rPr>
              <a:t>Chu kì phát triển của trứng tằm theo hình xoáy ốc</a:t>
            </a:r>
            <a:endParaRPr kumimoji="1" lang="en-US" sz="2800" b="1" i="1" dirty="0">
              <a:solidFill>
                <a:srgbClr val="C00000"/>
              </a:solidFill>
              <a:latin typeface="Times New Roman"/>
            </a:endParaRPr>
          </a:p>
        </p:txBody>
      </p:sp>
      <p:sp>
        <p:nvSpPr>
          <p:cNvPr id="319503" name="Rectangle 1"/>
          <p:cNvSpPr>
            <a:spLocks noChangeArrowheads="1"/>
          </p:cNvSpPr>
          <p:nvPr/>
        </p:nvSpPr>
        <p:spPr bwMode="auto">
          <a:xfrm>
            <a:off x="1768475" y="404814"/>
            <a:ext cx="148113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defRPr/>
            </a:pPr>
            <a:r>
              <a:rPr lang="en-US" altLang="en-US" sz="2800" u="sng">
                <a:solidFill>
                  <a:srgbClr val="FF3300"/>
                </a:solidFill>
              </a:rPr>
              <a:t>Ví dụ </a:t>
            </a:r>
            <a:r>
              <a:rPr lang="en-US" altLang="en-US" sz="2800">
                <a:solidFill>
                  <a:srgbClr val="FF3300"/>
                </a:solidFill>
              </a:rPr>
              <a:t>1:</a:t>
            </a:r>
          </a:p>
        </p:txBody>
      </p:sp>
    </p:spTree>
    <p:extLst>
      <p:ext uri="{BB962C8B-B14F-4D97-AF65-F5344CB8AC3E}">
        <p14:creationId xmlns:p14="http://schemas.microsoft.com/office/powerpoint/2010/main" val="3242042318"/>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par>
                                <p:cTn id="15" presetID="10"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ppt_x"/>
                                          </p:val>
                                        </p:tav>
                                        <p:tav tm="100000">
                                          <p:val>
                                            <p:strVal val="#ppt_x"/>
                                          </p:val>
                                        </p:tav>
                                      </p:tavLst>
                                    </p:anim>
                                    <p:anim calcmode="lin" valueType="num">
                                      <p:cBhvr additive="base">
                                        <p:cTn id="23" dur="500" fill="hold"/>
                                        <p:tgtEl>
                                          <p:spTgt spid="10"/>
                                        </p:tgtEl>
                                        <p:attrNameLst>
                                          <p:attrName>ppt_y</p:attrName>
                                        </p:attrNameLst>
                                      </p:cBhvr>
                                      <p:tavLst>
                                        <p:tav tm="0">
                                          <p:val>
                                            <p:strVal val="1+#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P spid="7" grpId="0"/>
      <p:bldP spid="10"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8"/>
          <p:cNvSpPr>
            <a:spLocks noChangeArrowheads="1"/>
          </p:cNvSpPr>
          <p:nvPr/>
        </p:nvSpPr>
        <p:spPr bwMode="auto">
          <a:xfrm>
            <a:off x="1916114" y="349250"/>
            <a:ext cx="148272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dirty="0" err="1">
                <a:solidFill>
                  <a:srgbClr val="FF3300"/>
                </a:solidFill>
                <a:ea typeface="SimSun" panose="02010600030101010101" pitchFamily="2" charset="-122"/>
              </a:rPr>
              <a:t>Ví</a:t>
            </a:r>
            <a:r>
              <a:rPr kumimoji="1" lang="en-US" altLang="en-US" sz="2800" b="1" u="sng" dirty="0">
                <a:solidFill>
                  <a:srgbClr val="FF3300"/>
                </a:solidFill>
                <a:ea typeface="SimSun" panose="02010600030101010101" pitchFamily="2" charset="-122"/>
              </a:rPr>
              <a:t> </a:t>
            </a:r>
            <a:r>
              <a:rPr kumimoji="1" lang="en-US" altLang="en-US" sz="2800" b="1" u="sng" dirty="0" err="1">
                <a:solidFill>
                  <a:srgbClr val="FF3300"/>
                </a:solidFill>
                <a:ea typeface="SimSun" panose="02010600030101010101" pitchFamily="2" charset="-122"/>
              </a:rPr>
              <a:t>dụ</a:t>
            </a:r>
            <a:r>
              <a:rPr kumimoji="1" lang="en-US" altLang="en-US" sz="2800" b="1" u="sng" dirty="0">
                <a:solidFill>
                  <a:srgbClr val="FF3300"/>
                </a:solidFill>
                <a:ea typeface="SimSun" panose="02010600030101010101" pitchFamily="2" charset="-122"/>
              </a:rPr>
              <a:t> 2</a:t>
            </a:r>
            <a:r>
              <a:rPr kumimoji="1" lang="en-US" altLang="en-US" sz="2800" b="1" dirty="0">
                <a:solidFill>
                  <a:srgbClr val="FF3300"/>
                </a:solidFill>
                <a:ea typeface="SimSun" panose="02010600030101010101" pitchFamily="2" charset="-122"/>
              </a:rPr>
              <a:t>:</a:t>
            </a:r>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35238" y="1789114"/>
            <a:ext cx="863600" cy="155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749676" y="919163"/>
            <a:ext cx="2809875" cy="299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ight Arrow 4"/>
          <p:cNvSpPr/>
          <p:nvPr/>
        </p:nvSpPr>
        <p:spPr>
          <a:xfrm>
            <a:off x="3856039" y="2414588"/>
            <a:ext cx="344487"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sp>
        <p:nvSpPr>
          <p:cNvPr id="6" name="Right Arrow 5"/>
          <p:cNvSpPr/>
          <p:nvPr/>
        </p:nvSpPr>
        <p:spPr>
          <a:xfrm>
            <a:off x="7186613" y="2414588"/>
            <a:ext cx="400050"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pic>
        <p:nvPicPr>
          <p:cNvPr id="7"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277226" y="1508125"/>
            <a:ext cx="1833563" cy="2255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2305844" y="3657600"/>
            <a:ext cx="1322387"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(1)</a:t>
            </a:r>
          </a:p>
        </p:txBody>
      </p:sp>
      <p:cxnSp>
        <p:nvCxnSpPr>
          <p:cNvPr id="9" name="Straight Arrow Connector 8"/>
          <p:cNvCxnSpPr/>
          <p:nvPr/>
        </p:nvCxnSpPr>
        <p:spPr>
          <a:xfrm>
            <a:off x="4133851" y="4481513"/>
            <a:ext cx="506413"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TextBox 9"/>
          <p:cNvSpPr txBox="1">
            <a:spLocks noChangeArrowheads="1"/>
          </p:cNvSpPr>
          <p:nvPr/>
        </p:nvSpPr>
        <p:spPr bwMode="auto">
          <a:xfrm>
            <a:off x="4994276" y="4202113"/>
            <a:ext cx="20605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a:solidFill>
                  <a:srgbClr val="FF0000"/>
                </a:solidFill>
                <a:ea typeface="SimSun" panose="02010600030101010101" pitchFamily="2" charset="-122"/>
              </a:rPr>
              <a:t>Con </a:t>
            </a:r>
            <a:r>
              <a:rPr kumimoji="1" lang="en-US" altLang="en-US" sz="3200" b="1" dirty="0" err="1">
                <a:solidFill>
                  <a:srgbClr val="FF0000"/>
                </a:solidFill>
                <a:ea typeface="SimSun" panose="02010600030101010101" pitchFamily="2" charset="-122"/>
              </a:rPr>
              <a:t>gà</a:t>
            </a:r>
            <a:endParaRPr kumimoji="1" lang="en-US" altLang="en-US" sz="3200" b="1" dirty="0">
              <a:solidFill>
                <a:srgbClr val="FF0000"/>
              </a:solidFill>
              <a:ea typeface="SimSun" panose="02010600030101010101" pitchFamily="2" charset="-122"/>
            </a:endParaRPr>
          </a:p>
        </p:txBody>
      </p:sp>
      <p:cxnSp>
        <p:nvCxnSpPr>
          <p:cNvPr id="11" name="Straight Arrow Connector 10"/>
          <p:cNvCxnSpPr/>
          <p:nvPr/>
        </p:nvCxnSpPr>
        <p:spPr>
          <a:xfrm>
            <a:off x="7329488" y="4548188"/>
            <a:ext cx="51276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a:spLocks noChangeArrowheads="1"/>
          </p:cNvSpPr>
          <p:nvPr/>
        </p:nvSpPr>
        <p:spPr bwMode="auto">
          <a:xfrm>
            <a:off x="8488364" y="4000500"/>
            <a:ext cx="18557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(2)</a:t>
            </a:r>
          </a:p>
        </p:txBody>
      </p:sp>
      <p:sp>
        <p:nvSpPr>
          <p:cNvPr id="13" name="Left Brace 12"/>
          <p:cNvSpPr/>
          <p:nvPr/>
        </p:nvSpPr>
        <p:spPr>
          <a:xfrm rot="16200000">
            <a:off x="7404101" y="1711326"/>
            <a:ext cx="703263" cy="4113213"/>
          </a:xfrm>
          <a:prstGeom prst="leftBrace">
            <a:avLst>
              <a:gd name="adj1" fmla="val 155321"/>
              <a:gd name="adj2" fmla="val 52489"/>
            </a:avLst>
          </a:prstGeo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375845095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par>
                                <p:cTn id="53" presetID="10" presetClass="entr" presetSubtype="0"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0" grpId="0"/>
      <p:bldP spid="12" grpId="0"/>
      <p:bldP spid="13"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2" descr="trung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2400" y="3156621"/>
            <a:ext cx="2235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0" name="Picture 6" descr="gà mẹ và gà co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84145" y="1780406"/>
            <a:ext cx="2438400" cy="183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68" name="Text Box 7"/>
          <p:cNvSpPr txBox="1">
            <a:spLocks noChangeArrowheads="1"/>
          </p:cNvSpPr>
          <p:nvPr/>
        </p:nvSpPr>
        <p:spPr bwMode="auto">
          <a:xfrm>
            <a:off x="2509838" y="193676"/>
            <a:ext cx="7010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139825" indent="-1139825">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66"/>
                </a:solidFill>
                <a:ea typeface="SimSun" panose="02010600030101010101" pitchFamily="2" charset="-122"/>
              </a:rPr>
              <a:t>Khuynh hướng phát triển của trứng gà</a:t>
            </a:r>
          </a:p>
        </p:txBody>
      </p:sp>
      <p:sp>
        <p:nvSpPr>
          <p:cNvPr id="134156" name="AutoShape 12"/>
          <p:cNvSpPr>
            <a:spLocks noChangeArrowheads="1"/>
          </p:cNvSpPr>
          <p:nvPr/>
        </p:nvSpPr>
        <p:spPr bwMode="auto">
          <a:xfrm rot="-1793547">
            <a:off x="2841507" y="3785462"/>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dirty="0">
                <a:solidFill>
                  <a:srgbClr val="000000"/>
                </a:solidFill>
                <a:latin typeface="Times New Roman" panose="02020603050405020304" pitchFamily="18" charset="0"/>
                <a:ea typeface="SimSun" panose="02010600030101010101" pitchFamily="2" charset="-122"/>
              </a:rPr>
              <a:t>PĐ1</a:t>
            </a:r>
            <a:endParaRPr kumimoji="1" lang="en-US" altLang="en-US" b="1" dirty="0">
              <a:solidFill>
                <a:srgbClr val="000000"/>
              </a:solidFill>
              <a:latin typeface="Times New Roman" panose="02020603050405020304" pitchFamily="18" charset="0"/>
              <a:ea typeface="SimSun" panose="02010600030101010101" pitchFamily="2" charset="-122"/>
            </a:endParaRPr>
          </a:p>
        </p:txBody>
      </p:sp>
      <p:sp>
        <p:nvSpPr>
          <p:cNvPr id="134157" name="AutoShape 13"/>
          <p:cNvSpPr>
            <a:spLocks noChangeArrowheads="1"/>
          </p:cNvSpPr>
          <p:nvPr/>
        </p:nvSpPr>
        <p:spPr bwMode="auto">
          <a:xfrm rot="-2105355">
            <a:off x="5444479" y="2393976"/>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PĐ2</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4159" name="Picture 15" descr="trung ga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50610" y="873125"/>
            <a:ext cx="1879600"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61" name="AutoShape 17"/>
          <p:cNvSpPr>
            <a:spLocks noChangeArrowheads="1"/>
          </p:cNvSpPr>
          <p:nvPr/>
        </p:nvSpPr>
        <p:spPr bwMode="auto">
          <a:xfrm rot="-1847769">
            <a:off x="8479645" y="1038224"/>
            <a:ext cx="685800" cy="609600"/>
          </a:xfrm>
          <a:prstGeom prst="rightArrow">
            <a:avLst>
              <a:gd name="adj1" fmla="val 50000"/>
              <a:gd name="adj2" fmla="val 2812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PĐ3</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 name="Picture 3" descr="_h5n117020">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9200" y="4593432"/>
            <a:ext cx="2526283"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8095102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6"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Horizontal)">
                                      <p:cBhvr>
                                        <p:cTn id="7" dur="500"/>
                                        <p:tgtEl>
                                          <p:spTgt spid="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3" presetClass="entr" presetSubtype="16" fill="hold" grpId="0" nodeType="clickEffect">
                                  <p:stCondLst>
                                    <p:cond delay="0"/>
                                  </p:stCondLst>
                                  <p:childTnLst>
                                    <p:set>
                                      <p:cBhvr>
                                        <p:cTn id="11" dur="1" fill="hold">
                                          <p:stCondLst>
                                            <p:cond delay="0"/>
                                          </p:stCondLst>
                                        </p:cTn>
                                        <p:tgtEl>
                                          <p:spTgt spid="134156"/>
                                        </p:tgtEl>
                                        <p:attrNameLst>
                                          <p:attrName>style.visibility</p:attrName>
                                        </p:attrNameLst>
                                      </p:cBhvr>
                                      <p:to>
                                        <p:strVal val="visible"/>
                                      </p:to>
                                    </p:set>
                                    <p:anim calcmode="lin" valueType="num">
                                      <p:cBhvr>
                                        <p:cTn id="12" dur="500" fill="hold"/>
                                        <p:tgtEl>
                                          <p:spTgt spid="134156"/>
                                        </p:tgtEl>
                                        <p:attrNameLst>
                                          <p:attrName>ppt_w</p:attrName>
                                        </p:attrNameLst>
                                      </p:cBhvr>
                                      <p:tavLst>
                                        <p:tav tm="0">
                                          <p:val>
                                            <p:fltVal val="0"/>
                                          </p:val>
                                        </p:tav>
                                        <p:tav tm="100000">
                                          <p:val>
                                            <p:strVal val="#ppt_w"/>
                                          </p:val>
                                        </p:tav>
                                      </p:tavLst>
                                    </p:anim>
                                    <p:anim calcmode="lin" valueType="num">
                                      <p:cBhvr>
                                        <p:cTn id="13" dur="500" fill="hold"/>
                                        <p:tgtEl>
                                          <p:spTgt spid="134156"/>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500" fill="hold"/>
                                        <p:tgtEl>
                                          <p:spTgt spid="14"/>
                                        </p:tgtEl>
                                        <p:attrNameLst>
                                          <p:attrName>ppt_x</p:attrName>
                                        </p:attrNameLst>
                                      </p:cBhvr>
                                      <p:tavLst>
                                        <p:tav tm="0">
                                          <p:val>
                                            <p:strVal val="#ppt_x"/>
                                          </p:val>
                                        </p:tav>
                                        <p:tav tm="100000">
                                          <p:val>
                                            <p:strVal val="#ppt_x"/>
                                          </p:val>
                                        </p:tav>
                                      </p:tavLst>
                                    </p:anim>
                                    <p:anim calcmode="lin" valueType="num">
                                      <p:cBhvr additive="base">
                                        <p:cTn id="1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3" presetClass="entr" presetSubtype="16" fill="hold" grpId="0" nodeType="clickEffect">
                                  <p:stCondLst>
                                    <p:cond delay="0"/>
                                  </p:stCondLst>
                                  <p:childTnLst>
                                    <p:set>
                                      <p:cBhvr>
                                        <p:cTn id="23" dur="1" fill="hold">
                                          <p:stCondLst>
                                            <p:cond delay="0"/>
                                          </p:stCondLst>
                                        </p:cTn>
                                        <p:tgtEl>
                                          <p:spTgt spid="134157"/>
                                        </p:tgtEl>
                                        <p:attrNameLst>
                                          <p:attrName>style.visibility</p:attrName>
                                        </p:attrNameLst>
                                      </p:cBhvr>
                                      <p:to>
                                        <p:strVal val="visible"/>
                                      </p:to>
                                    </p:set>
                                    <p:anim calcmode="lin" valueType="num">
                                      <p:cBhvr>
                                        <p:cTn id="24" dur="500" fill="hold"/>
                                        <p:tgtEl>
                                          <p:spTgt spid="134157"/>
                                        </p:tgtEl>
                                        <p:attrNameLst>
                                          <p:attrName>ppt_w</p:attrName>
                                        </p:attrNameLst>
                                      </p:cBhvr>
                                      <p:tavLst>
                                        <p:tav tm="0">
                                          <p:val>
                                            <p:fltVal val="0"/>
                                          </p:val>
                                        </p:tav>
                                        <p:tav tm="100000">
                                          <p:val>
                                            <p:strVal val="#ppt_w"/>
                                          </p:val>
                                        </p:tav>
                                      </p:tavLst>
                                    </p:anim>
                                    <p:anim calcmode="lin" valueType="num">
                                      <p:cBhvr>
                                        <p:cTn id="25" dur="500" fill="hold"/>
                                        <p:tgtEl>
                                          <p:spTgt spid="134157"/>
                                        </p:tgtEl>
                                        <p:attrNameLst>
                                          <p:attrName>ppt_h</p:attrName>
                                        </p:attrNameLst>
                                      </p:cBhvr>
                                      <p:tavLst>
                                        <p:tav tm="0">
                                          <p:val>
                                            <p:fltVal val="0"/>
                                          </p:val>
                                        </p:tav>
                                        <p:tav tm="100000">
                                          <p:val>
                                            <p:strVal val="#ppt_h"/>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134150"/>
                                        </p:tgtEl>
                                        <p:attrNameLst>
                                          <p:attrName>style.visibility</p:attrName>
                                        </p:attrNameLst>
                                      </p:cBhvr>
                                      <p:to>
                                        <p:strVal val="visible"/>
                                      </p:to>
                                    </p:set>
                                    <p:animEffect transition="in" filter="blinds(horizontal)">
                                      <p:cBhvr>
                                        <p:cTn id="30" dur="500"/>
                                        <p:tgtEl>
                                          <p:spTgt spid="13415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134161"/>
                                        </p:tgtEl>
                                        <p:attrNameLst>
                                          <p:attrName>style.visibility</p:attrName>
                                        </p:attrNameLst>
                                      </p:cBhvr>
                                      <p:to>
                                        <p:strVal val="visible"/>
                                      </p:to>
                                    </p:set>
                                    <p:anim calcmode="lin" valueType="num">
                                      <p:cBhvr>
                                        <p:cTn id="35" dur="500" fill="hold"/>
                                        <p:tgtEl>
                                          <p:spTgt spid="134161"/>
                                        </p:tgtEl>
                                        <p:attrNameLst>
                                          <p:attrName>ppt_w</p:attrName>
                                        </p:attrNameLst>
                                      </p:cBhvr>
                                      <p:tavLst>
                                        <p:tav tm="0">
                                          <p:val>
                                            <p:fltVal val="0"/>
                                          </p:val>
                                        </p:tav>
                                        <p:tav tm="100000">
                                          <p:val>
                                            <p:strVal val="#ppt_w"/>
                                          </p:val>
                                        </p:tav>
                                      </p:tavLst>
                                    </p:anim>
                                    <p:anim calcmode="lin" valueType="num">
                                      <p:cBhvr>
                                        <p:cTn id="36" dur="500" fill="hold"/>
                                        <p:tgtEl>
                                          <p:spTgt spid="134161"/>
                                        </p:tgtEl>
                                        <p:attrNameLst>
                                          <p:attrName>ppt_h</p:attrName>
                                        </p:attrNameLst>
                                      </p:cBhvr>
                                      <p:tavLst>
                                        <p:tav tm="0">
                                          <p:val>
                                            <p:fltVal val="0"/>
                                          </p:val>
                                        </p:tav>
                                        <p:tav tm="100000">
                                          <p:val>
                                            <p:strVal val="#ppt_h"/>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3" presetClass="entr" presetSubtype="16" fill="hold" nodeType="clickEffect">
                                  <p:stCondLst>
                                    <p:cond delay="0"/>
                                  </p:stCondLst>
                                  <p:childTnLst>
                                    <p:set>
                                      <p:cBhvr>
                                        <p:cTn id="40" dur="1" fill="hold">
                                          <p:stCondLst>
                                            <p:cond delay="0"/>
                                          </p:stCondLst>
                                        </p:cTn>
                                        <p:tgtEl>
                                          <p:spTgt spid="134159"/>
                                        </p:tgtEl>
                                        <p:attrNameLst>
                                          <p:attrName>style.visibility</p:attrName>
                                        </p:attrNameLst>
                                      </p:cBhvr>
                                      <p:to>
                                        <p:strVal val="visible"/>
                                      </p:to>
                                    </p:set>
                                    <p:anim calcmode="lin" valueType="num">
                                      <p:cBhvr>
                                        <p:cTn id="41" dur="500" fill="hold"/>
                                        <p:tgtEl>
                                          <p:spTgt spid="134159"/>
                                        </p:tgtEl>
                                        <p:attrNameLst>
                                          <p:attrName>ppt_w</p:attrName>
                                        </p:attrNameLst>
                                      </p:cBhvr>
                                      <p:tavLst>
                                        <p:tav tm="0">
                                          <p:val>
                                            <p:fltVal val="0"/>
                                          </p:val>
                                        </p:tav>
                                        <p:tav tm="100000">
                                          <p:val>
                                            <p:strVal val="#ppt_w"/>
                                          </p:val>
                                        </p:tav>
                                      </p:tavLst>
                                    </p:anim>
                                    <p:anim calcmode="lin" valueType="num">
                                      <p:cBhvr>
                                        <p:cTn id="42" dur="500" fill="hold"/>
                                        <p:tgtEl>
                                          <p:spTgt spid="1341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56" grpId="0" animBg="1"/>
      <p:bldP spid="134157" grpId="0" animBg="1"/>
      <p:bldP spid="134161"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8" name="Cloud"/>
          <p:cNvSpPr>
            <a:spLocks noChangeAspect="1" noEditPoints="1" noChangeArrowheads="1"/>
          </p:cNvSpPr>
          <p:nvPr/>
        </p:nvSpPr>
        <p:spPr bwMode="auto">
          <a:xfrm>
            <a:off x="1524000" y="1905000"/>
            <a:ext cx="3505200" cy="2979738"/>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gradFill rotWithShape="1">
            <a:gsLst>
              <a:gs pos="0">
                <a:srgbClr val="FFCC66"/>
              </a:gs>
              <a:gs pos="100000">
                <a:srgbClr val="FFFFFF"/>
              </a:gs>
            </a:gsLst>
            <a:lin ang="5400000" scaled="1"/>
          </a:gradFill>
          <a:ln w="38100">
            <a:solidFill>
              <a:srgbClr val="008000"/>
            </a:solidFill>
            <a:miter lim="800000"/>
            <a:headEnd/>
            <a:tailEnd/>
          </a:ln>
          <a:effectLst>
            <a:outerShdw dist="107763" dir="2700000" algn="ctr" rotWithShape="0">
              <a:srgbClr val="808080"/>
            </a:outerShdw>
          </a:effec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6000" b="1">
                <a:solidFill>
                  <a:srgbClr val="FF3399"/>
                </a:solidFill>
                <a:latin typeface="VNI-Times" pitchFamily="2" charset="0"/>
                <a:ea typeface="SimSun" panose="02010600030101010101" pitchFamily="2" charset="-122"/>
              </a:rPr>
              <a:t> </a:t>
            </a:r>
            <a:r>
              <a:rPr kumimoji="1" lang="en-US" altLang="en-US" sz="3200" b="1">
                <a:solidFill>
                  <a:srgbClr val="CC3300"/>
                </a:solidFill>
                <a:latin typeface="Times New Roman" panose="02020603050405020304" pitchFamily="18" charset="0"/>
                <a:ea typeface="SimSun" panose="02010600030101010101" pitchFamily="2" charset="-122"/>
              </a:rPr>
              <a:t>Đi lên hình </a:t>
            </a:r>
          </a:p>
          <a:p>
            <a:pPr algn="ctr">
              <a:spcBef>
                <a:spcPct val="0"/>
              </a:spcBef>
              <a:buClrTx/>
              <a:buFontTx/>
              <a:buNone/>
            </a:pPr>
            <a:r>
              <a:rPr kumimoji="1" lang="en-US" altLang="en-US" sz="3200" b="1">
                <a:solidFill>
                  <a:srgbClr val="CC3300"/>
                </a:solidFill>
                <a:latin typeface="Times New Roman" panose="02020603050405020304" pitchFamily="18" charset="0"/>
                <a:ea typeface="SimSun" panose="02010600030101010101" pitchFamily="2" charset="-122"/>
              </a:rPr>
              <a:t>xoáy ốc</a:t>
            </a:r>
          </a:p>
        </p:txBody>
      </p:sp>
      <p:sp>
        <p:nvSpPr>
          <p:cNvPr id="52229" name="Rectangle 5"/>
          <p:cNvSpPr>
            <a:spLocks noChangeArrowheads="1"/>
          </p:cNvSpPr>
          <p:nvPr/>
        </p:nvSpPr>
        <p:spPr bwMode="auto">
          <a:xfrm>
            <a:off x="4572000" y="381000"/>
            <a:ext cx="3810000" cy="1143000"/>
          </a:xfrm>
          <a:prstGeom prst="rect">
            <a:avLst/>
          </a:prstGeom>
          <a:solidFill>
            <a:srgbClr val="FF0000"/>
          </a:solidFill>
          <a:ln w="57150" algn="ctr">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mới thay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cũ tốt hơn</a:t>
            </a:r>
          </a:p>
        </p:txBody>
      </p:sp>
      <p:sp>
        <p:nvSpPr>
          <p:cNvPr id="52230" name="Rectangle 6"/>
          <p:cNvSpPr>
            <a:spLocks noChangeArrowheads="1"/>
          </p:cNvSpPr>
          <p:nvPr/>
        </p:nvSpPr>
        <p:spPr bwMode="auto">
          <a:xfrm>
            <a:off x="4876800" y="5257800"/>
            <a:ext cx="3810000" cy="1143000"/>
          </a:xfrm>
          <a:prstGeom prst="rect">
            <a:avLst/>
          </a:prstGeom>
          <a:solidFill>
            <a:srgbClr val="660033"/>
          </a:solidFill>
          <a:ln w="57150" algn="ctr">
            <a:solidFill>
              <a:schemeClr val="bg2"/>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tiên tiến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thay cái lạc hậu</a:t>
            </a:r>
            <a:endParaRPr kumimoji="1" lang="en-US" altLang="en-US" sz="3200" b="1">
              <a:solidFill>
                <a:srgbClr val="FFFFFF"/>
              </a:solidFill>
              <a:latin typeface="VNI-Times" pitchFamily="2" charset="0"/>
              <a:ea typeface="SimSun" panose="02010600030101010101" pitchFamily="2" charset="-122"/>
            </a:endParaRPr>
          </a:p>
        </p:txBody>
      </p:sp>
      <p:sp>
        <p:nvSpPr>
          <p:cNvPr id="52231" name="AutoShape 7"/>
          <p:cNvSpPr>
            <a:spLocks noChangeArrowheads="1"/>
          </p:cNvSpPr>
          <p:nvPr/>
        </p:nvSpPr>
        <p:spPr bwMode="auto">
          <a:xfrm>
            <a:off x="5715000" y="1219200"/>
            <a:ext cx="4953000" cy="4114800"/>
          </a:xfrm>
          <a:prstGeom prst="irregularSeal1">
            <a:avLst/>
          </a:prstGeom>
          <a:solidFill>
            <a:srgbClr val="3333FF"/>
          </a:solidFill>
          <a:ln w="76200" cmpd="tri">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Sự</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thay</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đổi</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đó</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có</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dễ</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dàng</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không</a:t>
            </a:r>
            <a:r>
              <a:rPr kumimoji="1" lang="en-US" altLang="en-US" sz="3200" b="1" dirty="0">
                <a:solidFill>
                  <a:srgbClr val="FFFFFF"/>
                </a:solidFill>
                <a:latin typeface="Times New Roman" panose="02020603050405020304" pitchFamily="18" charset="0"/>
                <a:ea typeface="SimSun" panose="02010600030101010101" pitchFamily="2" charset="-122"/>
              </a:rPr>
              <a:t>?</a:t>
            </a:r>
            <a:endParaRPr kumimoji="1" lang="en-US" altLang="en-US" sz="3200" b="1" dirty="0">
              <a:solidFill>
                <a:srgbClr val="FFFFFF"/>
              </a:solidFill>
              <a:latin typeface="VNI-Times" pitchFamily="2" charset="0"/>
              <a:ea typeface="SimSun" panose="02010600030101010101" pitchFamily="2" charset="-122"/>
            </a:endParaRPr>
          </a:p>
        </p:txBody>
      </p:sp>
      <p:sp>
        <p:nvSpPr>
          <p:cNvPr id="52232" name="AutoShape 8"/>
          <p:cNvSpPr>
            <a:spLocks noChangeArrowheads="1"/>
          </p:cNvSpPr>
          <p:nvPr/>
        </p:nvSpPr>
        <p:spPr bwMode="auto">
          <a:xfrm rot="-922575">
            <a:off x="3505200" y="47244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3" name="AutoShape 9"/>
          <p:cNvSpPr>
            <a:spLocks noChangeArrowheads="1"/>
          </p:cNvSpPr>
          <p:nvPr/>
        </p:nvSpPr>
        <p:spPr bwMode="auto">
          <a:xfrm rot="12360273" flipH="1">
            <a:off x="3352801" y="228600"/>
            <a:ext cx="989013" cy="1504950"/>
          </a:xfrm>
          <a:prstGeom prst="curvedRightArrow">
            <a:avLst>
              <a:gd name="adj1" fmla="val 23882"/>
              <a:gd name="adj2" fmla="val 60867"/>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4" name="AutoShape 10"/>
          <p:cNvSpPr>
            <a:spLocks noChangeArrowheads="1"/>
          </p:cNvSpPr>
          <p:nvPr/>
        </p:nvSpPr>
        <p:spPr bwMode="auto">
          <a:xfrm rot="-8985267">
            <a:off x="8991600" y="45720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5" name="AutoShape 11"/>
          <p:cNvSpPr>
            <a:spLocks noChangeArrowheads="1"/>
          </p:cNvSpPr>
          <p:nvPr/>
        </p:nvSpPr>
        <p:spPr bwMode="auto">
          <a:xfrm rot="18694885" flipH="1">
            <a:off x="8801100" y="266700"/>
            <a:ext cx="914400" cy="1447800"/>
          </a:xfrm>
          <a:prstGeom prst="curvedRightArrow">
            <a:avLst>
              <a:gd name="adj1" fmla="val 24850"/>
              <a:gd name="adj2" fmla="val 63333"/>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298939877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2228"/>
                                        </p:tgtEl>
                                        <p:attrNameLst>
                                          <p:attrName>style.visibility</p:attrName>
                                        </p:attrNameLst>
                                      </p:cBhvr>
                                      <p:to>
                                        <p:strVal val="visible"/>
                                      </p:to>
                                    </p:set>
                                    <p:anim calcmode="lin" valueType="num">
                                      <p:cBhvr>
                                        <p:cTn id="7" dur="500" fill="hold"/>
                                        <p:tgtEl>
                                          <p:spTgt spid="52228"/>
                                        </p:tgtEl>
                                        <p:attrNameLst>
                                          <p:attrName>ppt_w</p:attrName>
                                        </p:attrNameLst>
                                      </p:cBhvr>
                                      <p:tavLst>
                                        <p:tav tm="0">
                                          <p:val>
                                            <p:fltVal val="0"/>
                                          </p:val>
                                        </p:tav>
                                        <p:tav tm="100000">
                                          <p:val>
                                            <p:strVal val="#ppt_w"/>
                                          </p:val>
                                        </p:tav>
                                      </p:tavLst>
                                    </p:anim>
                                    <p:anim calcmode="lin" valueType="num">
                                      <p:cBhvr>
                                        <p:cTn id="8" dur="500" fill="hold"/>
                                        <p:tgtEl>
                                          <p:spTgt spid="52228"/>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52233"/>
                                        </p:tgtEl>
                                        <p:attrNameLst>
                                          <p:attrName>style.visibility</p:attrName>
                                        </p:attrNameLst>
                                      </p:cBhvr>
                                      <p:to>
                                        <p:strVal val="visible"/>
                                      </p:to>
                                    </p:set>
                                    <p:anim calcmode="lin" valueType="num">
                                      <p:cBhvr>
                                        <p:cTn id="13" dur="500" fill="hold"/>
                                        <p:tgtEl>
                                          <p:spTgt spid="52233"/>
                                        </p:tgtEl>
                                        <p:attrNameLst>
                                          <p:attrName>ppt_w</p:attrName>
                                        </p:attrNameLst>
                                      </p:cBhvr>
                                      <p:tavLst>
                                        <p:tav tm="0">
                                          <p:val>
                                            <p:fltVal val="0"/>
                                          </p:val>
                                        </p:tav>
                                        <p:tav tm="100000">
                                          <p:val>
                                            <p:strVal val="#ppt_w"/>
                                          </p:val>
                                        </p:tav>
                                      </p:tavLst>
                                    </p:anim>
                                    <p:anim calcmode="lin" valueType="num">
                                      <p:cBhvr>
                                        <p:cTn id="14" dur="500" fill="hold"/>
                                        <p:tgtEl>
                                          <p:spTgt spid="52233"/>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52229"/>
                                        </p:tgtEl>
                                        <p:attrNameLst>
                                          <p:attrName>style.visibility</p:attrName>
                                        </p:attrNameLst>
                                      </p:cBhvr>
                                      <p:to>
                                        <p:strVal val="visible"/>
                                      </p:to>
                                    </p:set>
                                    <p:anim calcmode="lin" valueType="num">
                                      <p:cBhvr>
                                        <p:cTn id="19" dur="500" fill="hold"/>
                                        <p:tgtEl>
                                          <p:spTgt spid="52229"/>
                                        </p:tgtEl>
                                        <p:attrNameLst>
                                          <p:attrName>ppt_w</p:attrName>
                                        </p:attrNameLst>
                                      </p:cBhvr>
                                      <p:tavLst>
                                        <p:tav tm="0">
                                          <p:val>
                                            <p:fltVal val="0"/>
                                          </p:val>
                                        </p:tav>
                                        <p:tav tm="100000">
                                          <p:val>
                                            <p:strVal val="#ppt_w"/>
                                          </p:val>
                                        </p:tav>
                                      </p:tavLst>
                                    </p:anim>
                                    <p:anim calcmode="lin" valueType="num">
                                      <p:cBhvr>
                                        <p:cTn id="20" dur="500" fill="hold"/>
                                        <p:tgtEl>
                                          <p:spTgt spid="52229"/>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52232"/>
                                        </p:tgtEl>
                                        <p:attrNameLst>
                                          <p:attrName>style.visibility</p:attrName>
                                        </p:attrNameLst>
                                      </p:cBhvr>
                                      <p:to>
                                        <p:strVal val="visible"/>
                                      </p:to>
                                    </p:set>
                                    <p:anim calcmode="lin" valueType="num">
                                      <p:cBhvr>
                                        <p:cTn id="25" dur="500" fill="hold"/>
                                        <p:tgtEl>
                                          <p:spTgt spid="52232"/>
                                        </p:tgtEl>
                                        <p:attrNameLst>
                                          <p:attrName>ppt_w</p:attrName>
                                        </p:attrNameLst>
                                      </p:cBhvr>
                                      <p:tavLst>
                                        <p:tav tm="0">
                                          <p:val>
                                            <p:fltVal val="0"/>
                                          </p:val>
                                        </p:tav>
                                        <p:tav tm="100000">
                                          <p:val>
                                            <p:strVal val="#ppt_w"/>
                                          </p:val>
                                        </p:tav>
                                      </p:tavLst>
                                    </p:anim>
                                    <p:anim calcmode="lin" valueType="num">
                                      <p:cBhvr>
                                        <p:cTn id="26" dur="500" fill="hold"/>
                                        <p:tgtEl>
                                          <p:spTgt spid="5223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52230"/>
                                        </p:tgtEl>
                                        <p:attrNameLst>
                                          <p:attrName>style.visibility</p:attrName>
                                        </p:attrNameLst>
                                      </p:cBhvr>
                                      <p:to>
                                        <p:strVal val="visible"/>
                                      </p:to>
                                    </p:set>
                                    <p:anim calcmode="lin" valueType="num">
                                      <p:cBhvr>
                                        <p:cTn id="31" dur="500" fill="hold"/>
                                        <p:tgtEl>
                                          <p:spTgt spid="52230"/>
                                        </p:tgtEl>
                                        <p:attrNameLst>
                                          <p:attrName>ppt_w</p:attrName>
                                        </p:attrNameLst>
                                      </p:cBhvr>
                                      <p:tavLst>
                                        <p:tav tm="0">
                                          <p:val>
                                            <p:fltVal val="0"/>
                                          </p:val>
                                        </p:tav>
                                        <p:tav tm="100000">
                                          <p:val>
                                            <p:strVal val="#ppt_w"/>
                                          </p:val>
                                        </p:tav>
                                      </p:tavLst>
                                    </p:anim>
                                    <p:anim calcmode="lin" valueType="num">
                                      <p:cBhvr>
                                        <p:cTn id="32" dur="500" fill="hold"/>
                                        <p:tgtEl>
                                          <p:spTgt spid="52230"/>
                                        </p:tgtEl>
                                        <p:attrNameLst>
                                          <p:attrName>ppt_h</p:attrName>
                                        </p:attrNameLst>
                                      </p:cBhvr>
                                      <p:tavLst>
                                        <p:tav tm="0">
                                          <p:val>
                                            <p:fltVal val="0"/>
                                          </p:val>
                                        </p:tav>
                                        <p:tav tm="100000">
                                          <p:val>
                                            <p:strVal val="#ppt_h"/>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52234"/>
                                        </p:tgtEl>
                                        <p:attrNameLst>
                                          <p:attrName>style.visibility</p:attrName>
                                        </p:attrNameLst>
                                      </p:cBhvr>
                                      <p:to>
                                        <p:strVal val="visible"/>
                                      </p:to>
                                    </p:set>
                                    <p:anim calcmode="lin" valueType="num">
                                      <p:cBhvr>
                                        <p:cTn id="37" dur="500" fill="hold"/>
                                        <p:tgtEl>
                                          <p:spTgt spid="52234"/>
                                        </p:tgtEl>
                                        <p:attrNameLst>
                                          <p:attrName>ppt_w</p:attrName>
                                        </p:attrNameLst>
                                      </p:cBhvr>
                                      <p:tavLst>
                                        <p:tav tm="0">
                                          <p:val>
                                            <p:fltVal val="0"/>
                                          </p:val>
                                        </p:tav>
                                        <p:tav tm="100000">
                                          <p:val>
                                            <p:strVal val="#ppt_w"/>
                                          </p:val>
                                        </p:tav>
                                      </p:tavLst>
                                    </p:anim>
                                    <p:anim calcmode="lin" valueType="num">
                                      <p:cBhvr>
                                        <p:cTn id="38" dur="500" fill="hold"/>
                                        <p:tgtEl>
                                          <p:spTgt spid="52234"/>
                                        </p:tgtEl>
                                        <p:attrNameLst>
                                          <p:attrName>ppt_h</p:attrName>
                                        </p:attrNameLst>
                                      </p:cBhvr>
                                      <p:tavLst>
                                        <p:tav tm="0">
                                          <p:val>
                                            <p:fltVal val="0"/>
                                          </p:val>
                                        </p:tav>
                                        <p:tav tm="100000">
                                          <p:val>
                                            <p:strVal val="#ppt_h"/>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52235"/>
                                        </p:tgtEl>
                                        <p:attrNameLst>
                                          <p:attrName>style.visibility</p:attrName>
                                        </p:attrNameLst>
                                      </p:cBhvr>
                                      <p:to>
                                        <p:strVal val="visible"/>
                                      </p:to>
                                    </p:set>
                                    <p:anim calcmode="lin" valueType="num">
                                      <p:cBhvr>
                                        <p:cTn id="43" dur="500" fill="hold"/>
                                        <p:tgtEl>
                                          <p:spTgt spid="52235"/>
                                        </p:tgtEl>
                                        <p:attrNameLst>
                                          <p:attrName>ppt_w</p:attrName>
                                        </p:attrNameLst>
                                      </p:cBhvr>
                                      <p:tavLst>
                                        <p:tav tm="0">
                                          <p:val>
                                            <p:fltVal val="0"/>
                                          </p:val>
                                        </p:tav>
                                        <p:tav tm="100000">
                                          <p:val>
                                            <p:strVal val="#ppt_w"/>
                                          </p:val>
                                        </p:tav>
                                      </p:tavLst>
                                    </p:anim>
                                    <p:anim calcmode="lin" valueType="num">
                                      <p:cBhvr>
                                        <p:cTn id="44" dur="500" fill="hold"/>
                                        <p:tgtEl>
                                          <p:spTgt spid="52235"/>
                                        </p:tgtEl>
                                        <p:attrNameLst>
                                          <p:attrName>ppt_h</p:attrName>
                                        </p:attrNameLst>
                                      </p:cBhvr>
                                      <p:tavLst>
                                        <p:tav tm="0">
                                          <p:val>
                                            <p:fltVal val="0"/>
                                          </p:val>
                                        </p:tav>
                                        <p:tav tm="100000">
                                          <p:val>
                                            <p:strVal val="#ppt_h"/>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3" presetClass="entr" presetSubtype="16" fill="hold" grpId="0" nodeType="clickEffect">
                                  <p:stCondLst>
                                    <p:cond delay="0"/>
                                  </p:stCondLst>
                                  <p:childTnLst>
                                    <p:set>
                                      <p:cBhvr>
                                        <p:cTn id="48" dur="1" fill="hold">
                                          <p:stCondLst>
                                            <p:cond delay="0"/>
                                          </p:stCondLst>
                                        </p:cTn>
                                        <p:tgtEl>
                                          <p:spTgt spid="52231"/>
                                        </p:tgtEl>
                                        <p:attrNameLst>
                                          <p:attrName>style.visibility</p:attrName>
                                        </p:attrNameLst>
                                      </p:cBhvr>
                                      <p:to>
                                        <p:strVal val="visible"/>
                                      </p:to>
                                    </p:set>
                                    <p:anim calcmode="lin" valueType="num">
                                      <p:cBhvr>
                                        <p:cTn id="49" dur="500" fill="hold"/>
                                        <p:tgtEl>
                                          <p:spTgt spid="52231"/>
                                        </p:tgtEl>
                                        <p:attrNameLst>
                                          <p:attrName>ppt_w</p:attrName>
                                        </p:attrNameLst>
                                      </p:cBhvr>
                                      <p:tavLst>
                                        <p:tav tm="0">
                                          <p:val>
                                            <p:fltVal val="0"/>
                                          </p:val>
                                        </p:tav>
                                        <p:tav tm="100000">
                                          <p:val>
                                            <p:strVal val="#ppt_w"/>
                                          </p:val>
                                        </p:tav>
                                      </p:tavLst>
                                    </p:anim>
                                    <p:anim calcmode="lin" valueType="num">
                                      <p:cBhvr>
                                        <p:cTn id="50" dur="500" fill="hold"/>
                                        <p:tgtEl>
                                          <p:spTgt spid="522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8" grpId="0" animBg="1"/>
      <p:bldP spid="52229" grpId="0" animBg="1"/>
      <p:bldP spid="52230" grpId="0" animBg="1"/>
      <p:bldP spid="52231" grpId="0" animBg="1"/>
      <p:bldP spid="52232" grpId="0" animBg="1"/>
      <p:bldP spid="52233" grpId="0" animBg="1"/>
      <p:bldP spid="52234" grpId="0" animBg="1"/>
      <p:bldP spid="52235"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Slide Number Placeholder 3"/>
          <p:cNvSpPr txBox="1">
            <a:spLocks noGrp="1"/>
          </p:cNvSpPr>
          <p:nvPr/>
        </p:nvSpPr>
        <p:spPr bwMode="auto">
          <a:xfrm>
            <a:off x="8077200" y="6245225"/>
            <a:ext cx="2133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r" eaLnBrk="1" hangingPunct="1">
              <a:spcBef>
                <a:spcPct val="0"/>
              </a:spcBef>
              <a:buClrTx/>
              <a:buFontTx/>
              <a:buNone/>
            </a:pPr>
            <a:fld id="{E3DFEA58-C6F2-4EDB-A486-C529FB4B88C3}" type="slidenum">
              <a:rPr kumimoji="1" lang="en-US" sz="1400" b="1">
                <a:solidFill>
                  <a:srgbClr val="000000"/>
                </a:solidFill>
                <a:latin typeface="Times New Roman" panose="02020603050405020304" pitchFamily="18" charset="0"/>
              </a:rPr>
              <a:pPr algn="r" eaLnBrk="1" hangingPunct="1">
                <a:spcBef>
                  <a:spcPct val="0"/>
                </a:spcBef>
                <a:buClrTx/>
                <a:buFontTx/>
                <a:buNone/>
              </a:pPr>
              <a:t>169</a:t>
            </a:fld>
            <a:endParaRPr kumimoji="1" lang="en-US" sz="1400" b="1">
              <a:solidFill>
                <a:srgbClr val="000000"/>
              </a:solidFill>
              <a:latin typeface="Times New Roman" panose="02020603050405020304" pitchFamily="18" charset="0"/>
            </a:endParaRPr>
          </a:p>
        </p:txBody>
      </p:sp>
      <p:pic>
        <p:nvPicPr>
          <p:cNvPr id="346115" name="Picture 5" descr="Le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304800"/>
            <a:ext cx="2255838"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34" name="AutoShape 6"/>
          <p:cNvSpPr>
            <a:spLocks noChangeArrowheads="1"/>
          </p:cNvSpPr>
          <p:nvPr/>
        </p:nvSpPr>
        <p:spPr bwMode="auto">
          <a:xfrm>
            <a:off x="4572000" y="304800"/>
            <a:ext cx="5562600" cy="1295400"/>
          </a:xfrm>
          <a:prstGeom prst="wedgeRectCallout">
            <a:avLst>
              <a:gd name="adj1" fmla="val -58731"/>
              <a:gd name="adj2" fmla="val 94940"/>
            </a:avLst>
          </a:prstGeom>
          <a:solidFill>
            <a:schemeClr val="accent2">
              <a:lumMod val="75000"/>
            </a:schemeClr>
          </a:solidFill>
          <a:ln w="9525">
            <a:solidFill>
              <a:schemeClr val="tx1"/>
            </a:solidFill>
            <a:miter lim="800000"/>
            <a:headEnd/>
            <a:tailEnd/>
          </a:ln>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r>
              <a:rPr kumimoji="1" lang="en-US" altLang="en-US" sz="2400" b="1" dirty="0" err="1">
                <a:solidFill>
                  <a:srgbClr val="FFFFFF"/>
                </a:solidFill>
              </a:rPr>
              <a:t>Vận</a:t>
            </a:r>
            <a:r>
              <a:rPr kumimoji="1" lang="en-US" altLang="en-US" sz="2400" b="1" dirty="0">
                <a:solidFill>
                  <a:srgbClr val="FFFFFF"/>
                </a:solidFill>
              </a:rPr>
              <a:t> </a:t>
            </a:r>
            <a:r>
              <a:rPr kumimoji="1" lang="en-US" altLang="en-US" sz="2400" b="1" dirty="0" err="1">
                <a:solidFill>
                  <a:srgbClr val="FFFFFF"/>
                </a:solidFill>
              </a:rPr>
              <a:t>động</a:t>
            </a:r>
            <a:r>
              <a:rPr kumimoji="1" lang="en-US" altLang="en-US" sz="2400" b="1" dirty="0">
                <a:solidFill>
                  <a:srgbClr val="FFFFFF"/>
                </a:solidFill>
              </a:rPr>
              <a:t> quay </a:t>
            </a:r>
            <a:r>
              <a:rPr kumimoji="1" lang="en-US" altLang="en-US" sz="2400" b="1" dirty="0" err="1">
                <a:solidFill>
                  <a:srgbClr val="FFFFFF"/>
                </a:solidFill>
              </a:rPr>
              <a:t>trở</a:t>
            </a:r>
            <a:r>
              <a:rPr kumimoji="1" lang="en-US" altLang="en-US" sz="2400" b="1" dirty="0">
                <a:solidFill>
                  <a:srgbClr val="FFFFFF"/>
                </a:solidFill>
              </a:rPr>
              <a:t> </a:t>
            </a:r>
            <a:r>
              <a:rPr kumimoji="1" lang="en-US" altLang="en-US" sz="2400" b="1" dirty="0" err="1">
                <a:solidFill>
                  <a:srgbClr val="FFFFFF"/>
                </a:solidFill>
              </a:rPr>
              <a:t>lại</a:t>
            </a:r>
            <a:r>
              <a:rPr kumimoji="1" lang="en-US" altLang="en-US" sz="2400" b="1" dirty="0">
                <a:solidFill>
                  <a:srgbClr val="FFFFFF"/>
                </a:solidFill>
              </a:rPr>
              <a:t> </a:t>
            </a:r>
            <a:r>
              <a:rPr kumimoji="1" lang="en-US" altLang="en-US" sz="2400" b="1" dirty="0" err="1">
                <a:solidFill>
                  <a:srgbClr val="FFFFFF"/>
                </a:solidFill>
              </a:rPr>
              <a:t>cái</a:t>
            </a:r>
            <a:r>
              <a:rPr kumimoji="1" lang="en-US" altLang="en-US" sz="2400" b="1" dirty="0">
                <a:solidFill>
                  <a:srgbClr val="FFFFFF"/>
                </a:solidFill>
              </a:rPr>
              <a:t> ban </a:t>
            </a:r>
            <a:r>
              <a:rPr kumimoji="1" lang="en-US" altLang="en-US" sz="2400" b="1" dirty="0" err="1">
                <a:solidFill>
                  <a:srgbClr val="FFFFFF"/>
                </a:solidFill>
              </a:rPr>
              <a:t>đầu</a:t>
            </a:r>
            <a:r>
              <a:rPr kumimoji="1" lang="en-US" altLang="en-US" sz="2400" b="1" dirty="0">
                <a:solidFill>
                  <a:srgbClr val="FFFFFF"/>
                </a:solidFill>
              </a:rPr>
              <a:t> </a:t>
            </a:r>
            <a:r>
              <a:rPr kumimoji="1" lang="en-US" altLang="en-US" sz="2400" b="1" dirty="0" err="1">
                <a:solidFill>
                  <a:srgbClr val="FFFFFF"/>
                </a:solidFill>
              </a:rPr>
              <a:t>nhưng</a:t>
            </a:r>
            <a:r>
              <a:rPr kumimoji="1" lang="en-US" altLang="en-US" sz="2400" b="1" dirty="0">
                <a:solidFill>
                  <a:srgbClr val="FFFFFF"/>
                </a:solidFill>
              </a:rPr>
              <a:t> </a:t>
            </a:r>
            <a:r>
              <a:rPr kumimoji="1" lang="en-US" altLang="en-US" sz="2400" b="1" dirty="0" err="1">
                <a:solidFill>
                  <a:srgbClr val="FFFFFF"/>
                </a:solidFill>
              </a:rPr>
              <a:t>trên</a:t>
            </a:r>
            <a:r>
              <a:rPr kumimoji="1" lang="en-US" altLang="en-US" sz="2400" b="1" dirty="0">
                <a:solidFill>
                  <a:srgbClr val="FFFFFF"/>
                </a:solidFill>
              </a:rPr>
              <a:t> </a:t>
            </a:r>
            <a:r>
              <a:rPr kumimoji="1" lang="en-US" altLang="en-US" sz="2400" b="1" dirty="0" err="1">
                <a:solidFill>
                  <a:srgbClr val="FFFFFF"/>
                </a:solidFill>
              </a:rPr>
              <a:t>cơ</a:t>
            </a:r>
            <a:r>
              <a:rPr kumimoji="1" lang="en-US" altLang="en-US" sz="2400" b="1" dirty="0">
                <a:solidFill>
                  <a:srgbClr val="FFFFFF"/>
                </a:solidFill>
              </a:rPr>
              <a:t> </a:t>
            </a:r>
            <a:r>
              <a:rPr kumimoji="1" lang="en-US" altLang="en-US" sz="2400" b="1" dirty="0" err="1">
                <a:solidFill>
                  <a:srgbClr val="FFFFFF"/>
                </a:solidFill>
              </a:rPr>
              <a:t>sở</a:t>
            </a:r>
            <a:r>
              <a:rPr kumimoji="1" lang="en-US" altLang="en-US" sz="2400" b="1" dirty="0">
                <a:solidFill>
                  <a:srgbClr val="FFFFFF"/>
                </a:solidFill>
              </a:rPr>
              <a:t> </a:t>
            </a:r>
            <a:r>
              <a:rPr kumimoji="1" lang="en-US" altLang="en-US" sz="2400" b="1" dirty="0" err="1">
                <a:solidFill>
                  <a:srgbClr val="FFFFFF"/>
                </a:solidFill>
              </a:rPr>
              <a:t>cao</a:t>
            </a:r>
            <a:r>
              <a:rPr kumimoji="1" lang="en-US" altLang="en-US" sz="2400" b="1" dirty="0">
                <a:solidFill>
                  <a:srgbClr val="FFFFFF"/>
                </a:solidFill>
              </a:rPr>
              <a:t> </a:t>
            </a:r>
            <a:r>
              <a:rPr kumimoji="1" lang="en-US" altLang="en-US" sz="2400" b="1" dirty="0" err="1">
                <a:solidFill>
                  <a:srgbClr val="FFFFFF"/>
                </a:solidFill>
              </a:rPr>
              <a:t>hơn</a:t>
            </a:r>
            <a:r>
              <a:rPr kumimoji="1" lang="en-US" altLang="en-US" sz="2400" b="1" dirty="0">
                <a:solidFill>
                  <a:srgbClr val="FFFFFF"/>
                </a:solidFill>
              </a:rPr>
              <a:t>.</a:t>
            </a:r>
          </a:p>
        </p:txBody>
      </p:sp>
      <p:sp>
        <p:nvSpPr>
          <p:cNvPr id="346117" name="Text Box 7"/>
          <p:cNvSpPr txBox="1">
            <a:spLocks noChangeArrowheads="1"/>
          </p:cNvSpPr>
          <p:nvPr/>
        </p:nvSpPr>
        <p:spPr bwMode="auto">
          <a:xfrm>
            <a:off x="1752600" y="3200401"/>
            <a:ext cx="2255838" cy="588963"/>
          </a:xfrm>
          <a:prstGeom prst="rect">
            <a:avLst/>
          </a:prstGeom>
          <a:solidFill>
            <a:srgbClr val="C0C0C0"/>
          </a:solidFill>
          <a:ln w="9525">
            <a:solidFill>
              <a:srgbClr val="003300"/>
            </a:solidFill>
            <a:miter lim="800000"/>
            <a:headEnd/>
            <a:tailEnd/>
          </a:ln>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0000FF"/>
                </a:solidFill>
                <a:latin typeface="Times New Roman" panose="02020603050405020304" pitchFamily="18" charset="0"/>
                <a:ea typeface="SimSun" panose="02010600030101010101" pitchFamily="2" charset="-122"/>
              </a:rPr>
              <a:t>V.I Lênin</a:t>
            </a:r>
          </a:p>
        </p:txBody>
      </p:sp>
      <p:pic>
        <p:nvPicPr>
          <p:cNvPr id="124939" name="Picture 11" descr="xoan 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81900" y="1930401"/>
            <a:ext cx="2514600"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40" name="Rectangle 12"/>
          <p:cNvSpPr>
            <a:spLocks noChangeArrowheads="1"/>
          </p:cNvSpPr>
          <p:nvPr/>
        </p:nvSpPr>
        <p:spPr bwMode="auto">
          <a:xfrm>
            <a:off x="1752600" y="3987800"/>
            <a:ext cx="63246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FF"/>
                </a:solidFill>
              </a:rPr>
              <a:t>Cái mới hơn ra đời</a:t>
            </a:r>
            <a:r>
              <a:rPr kumimoji="1" lang="en-US" altLang="en-US" b="1">
                <a:solidFill>
                  <a:srgbClr val="000000"/>
                </a:solidFill>
              </a:rPr>
              <a:t> </a:t>
            </a:r>
            <a:r>
              <a:rPr kumimoji="1" lang="en-US" altLang="en-US" b="1">
                <a:solidFill>
                  <a:srgbClr val="CC3300"/>
                </a:solidFill>
              </a:rPr>
              <a:t>tiến bộ hơn, phát triển hơn</a:t>
            </a:r>
            <a:r>
              <a:rPr kumimoji="1" lang="en-US" altLang="en-US" b="1">
                <a:solidFill>
                  <a:srgbClr val="000000"/>
                </a:solidFill>
              </a:rPr>
              <a:t> </a:t>
            </a:r>
            <a:r>
              <a:rPr kumimoji="1" lang="en-US" altLang="en-US" b="1">
                <a:solidFill>
                  <a:srgbClr val="0000FF"/>
                </a:solidFill>
              </a:rPr>
              <a:t>cả về lượng và chất.</a:t>
            </a:r>
            <a:r>
              <a:rPr kumimoji="1" lang="en-US" altLang="en-US" b="1">
                <a:solidFill>
                  <a:srgbClr val="000000"/>
                </a:solidFill>
              </a:rPr>
              <a:t> </a:t>
            </a:r>
          </a:p>
        </p:txBody>
      </p:sp>
      <p:sp>
        <p:nvSpPr>
          <p:cNvPr id="124941" name="Rectangle 13"/>
          <p:cNvSpPr>
            <a:spLocks noChangeArrowheads="1"/>
          </p:cNvSpPr>
          <p:nvPr/>
        </p:nvSpPr>
        <p:spPr bwMode="auto">
          <a:xfrm>
            <a:off x="2138363" y="5334001"/>
            <a:ext cx="8001000" cy="830263"/>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FF3300"/>
                </a:solidFill>
              </a:rPr>
              <a:t>PĐBC diễn ra liên tục tạo ra </a:t>
            </a:r>
            <a:r>
              <a:rPr kumimoji="1" lang="en-US" altLang="en-US" b="1">
                <a:solidFill>
                  <a:srgbClr val="3333FF"/>
                </a:solidFill>
              </a:rPr>
              <a:t>khuynh hướng phát triển</a:t>
            </a:r>
            <a:r>
              <a:rPr kumimoji="1" lang="en-US" altLang="en-US" b="1">
                <a:solidFill>
                  <a:srgbClr val="FF3300"/>
                </a:solidFill>
              </a:rPr>
              <a:t> tất yếu của sự vật và hiện tượng. </a:t>
            </a:r>
          </a:p>
        </p:txBody>
      </p:sp>
      <p:sp>
        <p:nvSpPr>
          <p:cNvPr id="124942" name="AutoShape 14"/>
          <p:cNvSpPr>
            <a:spLocks noChangeArrowheads="1"/>
          </p:cNvSpPr>
          <p:nvPr/>
        </p:nvSpPr>
        <p:spPr bwMode="auto">
          <a:xfrm>
            <a:off x="1981200" y="4572000"/>
            <a:ext cx="609600" cy="762000"/>
          </a:xfrm>
          <a:prstGeom prst="curvedRightArrow">
            <a:avLst>
              <a:gd name="adj1" fmla="val 25000"/>
              <a:gd name="adj2" fmla="val 50000"/>
              <a:gd name="adj3" fmla="val 33333"/>
            </a:avLst>
          </a:prstGeom>
          <a:solidFill>
            <a:schemeClr val="accent2">
              <a:lumMod val="75000"/>
            </a:schemeClr>
          </a:solidFill>
          <a:ln w="9525">
            <a:solidFill>
              <a:schemeClr val="tx1"/>
            </a:solidFill>
            <a:miter lim="800000"/>
            <a:headEnd/>
            <a:tailEnd/>
          </a:ln>
        </p:spPr>
        <p:txBody>
          <a:bodyPr wrap="none"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endParaRPr kumimoji="1" lang="en-US" altLang="en-US" sz="2400" b="1">
              <a:solidFill>
                <a:srgbClr val="000000"/>
              </a:solidFill>
              <a:latin typeface="Times New Roman" pitchFamily="18" charset="0"/>
              <a:cs typeface="Arial"/>
            </a:endParaRPr>
          </a:p>
        </p:txBody>
      </p:sp>
    </p:spTree>
    <p:extLst>
      <p:ext uri="{BB962C8B-B14F-4D97-AF65-F5344CB8AC3E}">
        <p14:creationId xmlns:p14="http://schemas.microsoft.com/office/powerpoint/2010/main" val="22394549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24934"/>
                                        </p:tgtEl>
                                        <p:attrNameLst>
                                          <p:attrName>style.visibility</p:attrName>
                                        </p:attrNameLst>
                                      </p:cBhvr>
                                      <p:to>
                                        <p:strVal val="visible"/>
                                      </p:to>
                                    </p:set>
                                    <p:anim calcmode="lin" valueType="num">
                                      <p:cBhvr>
                                        <p:cTn id="7" dur="500" fill="hold"/>
                                        <p:tgtEl>
                                          <p:spTgt spid="124934"/>
                                        </p:tgtEl>
                                        <p:attrNameLst>
                                          <p:attrName>ppt_w</p:attrName>
                                        </p:attrNameLst>
                                      </p:cBhvr>
                                      <p:tavLst>
                                        <p:tav tm="0">
                                          <p:val>
                                            <p:fltVal val="0"/>
                                          </p:val>
                                        </p:tav>
                                        <p:tav tm="100000">
                                          <p:val>
                                            <p:strVal val="#ppt_w"/>
                                          </p:val>
                                        </p:tav>
                                      </p:tavLst>
                                    </p:anim>
                                    <p:anim calcmode="lin" valueType="num">
                                      <p:cBhvr>
                                        <p:cTn id="8" dur="500" fill="hold"/>
                                        <p:tgtEl>
                                          <p:spTgt spid="12493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nodeType="clickEffect">
                                  <p:stCondLst>
                                    <p:cond delay="0"/>
                                  </p:stCondLst>
                                  <p:childTnLst>
                                    <p:set>
                                      <p:cBhvr>
                                        <p:cTn id="12" dur="1" fill="hold">
                                          <p:stCondLst>
                                            <p:cond delay="0"/>
                                          </p:stCondLst>
                                        </p:cTn>
                                        <p:tgtEl>
                                          <p:spTgt spid="124939"/>
                                        </p:tgtEl>
                                        <p:attrNameLst>
                                          <p:attrName>style.visibility</p:attrName>
                                        </p:attrNameLst>
                                      </p:cBhvr>
                                      <p:to>
                                        <p:strVal val="visible"/>
                                      </p:to>
                                    </p:set>
                                    <p:anim calcmode="lin" valueType="num">
                                      <p:cBhvr>
                                        <p:cTn id="13" dur="500" fill="hold"/>
                                        <p:tgtEl>
                                          <p:spTgt spid="124939"/>
                                        </p:tgtEl>
                                        <p:attrNameLst>
                                          <p:attrName>ppt_w</p:attrName>
                                        </p:attrNameLst>
                                      </p:cBhvr>
                                      <p:tavLst>
                                        <p:tav tm="0">
                                          <p:val>
                                            <p:fltVal val="0"/>
                                          </p:val>
                                        </p:tav>
                                        <p:tav tm="100000">
                                          <p:val>
                                            <p:strVal val="#ppt_w"/>
                                          </p:val>
                                        </p:tav>
                                      </p:tavLst>
                                    </p:anim>
                                    <p:anim calcmode="lin" valueType="num">
                                      <p:cBhvr>
                                        <p:cTn id="14" dur="500" fill="hold"/>
                                        <p:tgtEl>
                                          <p:spTgt spid="124939"/>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124940"/>
                                        </p:tgtEl>
                                        <p:attrNameLst>
                                          <p:attrName>style.visibility</p:attrName>
                                        </p:attrNameLst>
                                      </p:cBhvr>
                                      <p:to>
                                        <p:strVal val="visible"/>
                                      </p:to>
                                    </p:set>
                                    <p:anim calcmode="lin" valueType="num">
                                      <p:cBhvr>
                                        <p:cTn id="19" dur="500" fill="hold"/>
                                        <p:tgtEl>
                                          <p:spTgt spid="124940"/>
                                        </p:tgtEl>
                                        <p:attrNameLst>
                                          <p:attrName>ppt_w</p:attrName>
                                        </p:attrNameLst>
                                      </p:cBhvr>
                                      <p:tavLst>
                                        <p:tav tm="0">
                                          <p:val>
                                            <p:fltVal val="0"/>
                                          </p:val>
                                        </p:tav>
                                        <p:tav tm="100000">
                                          <p:val>
                                            <p:strVal val="#ppt_w"/>
                                          </p:val>
                                        </p:tav>
                                      </p:tavLst>
                                    </p:anim>
                                    <p:anim calcmode="lin" valueType="num">
                                      <p:cBhvr>
                                        <p:cTn id="20" dur="500" fill="hold"/>
                                        <p:tgtEl>
                                          <p:spTgt spid="124940"/>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24942"/>
                                        </p:tgtEl>
                                        <p:attrNameLst>
                                          <p:attrName>style.visibility</p:attrName>
                                        </p:attrNameLst>
                                      </p:cBhvr>
                                      <p:to>
                                        <p:strVal val="visible"/>
                                      </p:to>
                                    </p:set>
                                    <p:anim calcmode="lin" valueType="num">
                                      <p:cBhvr>
                                        <p:cTn id="25" dur="500" fill="hold"/>
                                        <p:tgtEl>
                                          <p:spTgt spid="124942"/>
                                        </p:tgtEl>
                                        <p:attrNameLst>
                                          <p:attrName>ppt_w</p:attrName>
                                        </p:attrNameLst>
                                      </p:cBhvr>
                                      <p:tavLst>
                                        <p:tav tm="0">
                                          <p:val>
                                            <p:fltVal val="0"/>
                                          </p:val>
                                        </p:tav>
                                        <p:tav tm="100000">
                                          <p:val>
                                            <p:strVal val="#ppt_w"/>
                                          </p:val>
                                        </p:tav>
                                      </p:tavLst>
                                    </p:anim>
                                    <p:anim calcmode="lin" valueType="num">
                                      <p:cBhvr>
                                        <p:cTn id="26" dur="500" fill="hold"/>
                                        <p:tgtEl>
                                          <p:spTgt spid="12494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4" presetClass="entr" presetSubtype="0" fill="hold" grpId="0" nodeType="clickEffect">
                                  <p:stCondLst>
                                    <p:cond delay="0"/>
                                  </p:stCondLst>
                                  <p:childTnLst>
                                    <p:set>
                                      <p:cBhvr>
                                        <p:cTn id="30" dur="1" fill="hold">
                                          <p:stCondLst>
                                            <p:cond delay="0"/>
                                          </p:stCondLst>
                                        </p:cTn>
                                        <p:tgtEl>
                                          <p:spTgt spid="124941"/>
                                        </p:tgtEl>
                                        <p:attrNameLst>
                                          <p:attrName>style.visibility</p:attrName>
                                        </p:attrNameLst>
                                      </p:cBhvr>
                                      <p:to>
                                        <p:strVal val="visible"/>
                                      </p:to>
                                    </p:set>
                                    <p:anim to="" calcmode="lin" valueType="num">
                                      <p:cBhvr>
                                        <p:cTn id="31" dur="1" fill="hold"/>
                                        <p:tgtEl>
                                          <p:spTgt spid="124941"/>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34" grpId="0" animBg="1"/>
      <p:bldP spid="124940" grpId="0"/>
      <p:bldP spid="124941" grpId="0" animBg="1"/>
      <p:bldP spid="124942"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424113" y="476251"/>
            <a:ext cx="76327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1</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b="1" dirty="0" err="1">
                <a:solidFill>
                  <a:srgbClr val="C00000"/>
                </a:solidFill>
              </a:rPr>
              <a:t>đối</a:t>
            </a:r>
            <a:r>
              <a:rPr kumimoji="1" lang="en-US" altLang="en-US" b="1" dirty="0">
                <a:solidFill>
                  <a:srgbClr val="C00000"/>
                </a:solidFill>
              </a:rPr>
              <a:t> </a:t>
            </a:r>
            <a:r>
              <a:rPr kumimoji="1" lang="en-US" altLang="en-US" b="1" dirty="0" err="1">
                <a:solidFill>
                  <a:srgbClr val="C00000"/>
                </a:solidFill>
              </a:rPr>
              <a:t>lập</a:t>
            </a:r>
            <a:r>
              <a:rPr kumimoji="1" lang="en-US" altLang="en-US" b="1" dirty="0">
                <a:solidFill>
                  <a:srgbClr val="C00000"/>
                </a:solidFill>
              </a:rPr>
              <a:t> </a:t>
            </a:r>
            <a:r>
              <a:rPr kumimoji="1" lang="en-US" altLang="en-US" dirty="0" err="1">
                <a:solidFill>
                  <a:srgbClr val="002060"/>
                </a:solidFill>
              </a:rPr>
              <a:t>với</a:t>
            </a:r>
            <a:r>
              <a:rPr kumimoji="1" lang="en-US" altLang="en-US" dirty="0">
                <a:solidFill>
                  <a:srgbClr val="002060"/>
                </a:solidFill>
              </a:rPr>
              <a:t> </a:t>
            </a:r>
            <a:r>
              <a:rPr kumimoji="1" lang="en-US" altLang="en-US" dirty="0" err="1">
                <a:solidFill>
                  <a:srgbClr val="002060"/>
                </a:solidFill>
              </a:rPr>
              <a:t>chính</a:t>
            </a:r>
            <a:r>
              <a:rPr kumimoji="1" lang="en-US" altLang="en-US" dirty="0">
                <a:solidFill>
                  <a:srgbClr val="002060"/>
                </a:solidFill>
              </a:rPr>
              <a:t> </a:t>
            </a:r>
            <a:r>
              <a:rPr kumimoji="1" lang="en-US" altLang="en-US" dirty="0" err="1">
                <a:solidFill>
                  <a:srgbClr val="002060"/>
                </a:solidFill>
              </a:rPr>
              <a:t>nó</a:t>
            </a:r>
            <a:r>
              <a:rPr kumimoji="1" lang="en-US" altLang="en-US" dirty="0">
                <a:solidFill>
                  <a:srgbClr val="002060"/>
                </a:solidFill>
              </a:rPr>
              <a:t>, </a:t>
            </a:r>
            <a:r>
              <a:rPr kumimoji="1" lang="en-US" altLang="en-US" dirty="0" err="1">
                <a:solidFill>
                  <a:srgbClr val="002060"/>
                </a:solidFill>
              </a:rPr>
              <a:t>chuyển</a:t>
            </a:r>
            <a:r>
              <a:rPr kumimoji="1" lang="en-US" altLang="en-US" dirty="0">
                <a:solidFill>
                  <a:srgbClr val="002060"/>
                </a:solidFill>
              </a:rPr>
              <a:t> </a:t>
            </a:r>
            <a:r>
              <a:rPr kumimoji="1" lang="en-US" altLang="en-US" dirty="0" err="1">
                <a:solidFill>
                  <a:srgbClr val="002060"/>
                </a:solidFill>
              </a:rPr>
              <a:t>từ</a:t>
            </a:r>
            <a:r>
              <a:rPr kumimoji="1" lang="en-US" altLang="en-US" dirty="0">
                <a:solidFill>
                  <a:srgbClr val="002060"/>
                </a:solidFill>
              </a:rPr>
              <a:t> </a:t>
            </a:r>
            <a:r>
              <a:rPr kumimoji="1" lang="en-US" altLang="en-US" dirty="0" err="1">
                <a:solidFill>
                  <a:srgbClr val="002060"/>
                </a:solidFill>
              </a:rPr>
              <a:t>cái</a:t>
            </a:r>
            <a:r>
              <a:rPr kumimoji="1" lang="en-US" altLang="en-US" dirty="0">
                <a:solidFill>
                  <a:srgbClr val="002060"/>
                </a:solidFill>
              </a:rPr>
              <a:t> </a:t>
            </a:r>
            <a:r>
              <a:rPr kumimoji="1" lang="en-US" altLang="en-US" dirty="0" err="1">
                <a:solidFill>
                  <a:srgbClr val="002060"/>
                </a:solidFill>
              </a:rPr>
              <a:t>khẳng</a:t>
            </a:r>
            <a:r>
              <a:rPr kumimoji="1" lang="en-US" altLang="en-US" dirty="0">
                <a:solidFill>
                  <a:srgbClr val="002060"/>
                </a:solidFill>
              </a:rPr>
              <a:t> </a:t>
            </a:r>
            <a:r>
              <a:rPr kumimoji="1" lang="en-US" altLang="en-US" dirty="0" err="1">
                <a:solidFill>
                  <a:srgbClr val="002060"/>
                </a:solidFill>
              </a:rPr>
              <a:t>định</a:t>
            </a:r>
            <a:r>
              <a:rPr kumimoji="1" lang="en-US" altLang="en-US" dirty="0">
                <a:solidFill>
                  <a:srgbClr val="002060"/>
                </a:solidFill>
              </a:rPr>
              <a:t> sang </a:t>
            </a:r>
            <a:r>
              <a:rPr kumimoji="1" lang="en-US" altLang="en-US" dirty="0" err="1">
                <a:solidFill>
                  <a:srgbClr val="002060"/>
                </a:solidFill>
              </a:rPr>
              <a:t>phủ</a:t>
            </a:r>
            <a:r>
              <a:rPr kumimoji="1" lang="en-US" altLang="en-US" dirty="0">
                <a:solidFill>
                  <a:srgbClr val="002060"/>
                </a:solidFill>
              </a:rPr>
              <a:t> </a:t>
            </a:r>
            <a:r>
              <a:rPr kumimoji="1" lang="en-US" altLang="en-US" dirty="0" err="1">
                <a:solidFill>
                  <a:srgbClr val="002060"/>
                </a:solidFill>
              </a:rPr>
              <a:t>định</a:t>
            </a:r>
            <a:endParaRPr kumimoji="1" lang="en-US" altLang="en-US" dirty="0">
              <a:solidFill>
                <a:srgbClr val="002060"/>
              </a:solidFill>
            </a:endParaRPr>
          </a:p>
        </p:txBody>
      </p:sp>
      <p:sp>
        <p:nvSpPr>
          <p:cNvPr id="3" name="Rectangle 2"/>
          <p:cNvSpPr>
            <a:spLocks noChangeArrowheads="1"/>
          </p:cNvSpPr>
          <p:nvPr/>
        </p:nvSpPr>
        <p:spPr bwMode="auto">
          <a:xfrm>
            <a:off x="2424113" y="1935163"/>
            <a:ext cx="7607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2</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dirty="0" err="1">
                <a:solidFill>
                  <a:srgbClr val="002060"/>
                </a:solidFill>
              </a:rPr>
              <a:t>dường</a:t>
            </a:r>
            <a:r>
              <a:rPr kumimoji="1" lang="en-US" altLang="en-US" dirty="0">
                <a:solidFill>
                  <a:srgbClr val="002060"/>
                </a:solidFill>
              </a:rPr>
              <a:t> </a:t>
            </a:r>
            <a:r>
              <a:rPr kumimoji="1" lang="en-US" altLang="en-US" dirty="0" err="1">
                <a:solidFill>
                  <a:srgbClr val="002060"/>
                </a:solidFill>
              </a:rPr>
              <a:t>như</a:t>
            </a:r>
            <a:r>
              <a:rPr kumimoji="1" lang="en-US" altLang="en-US" dirty="0">
                <a:solidFill>
                  <a:srgbClr val="002060"/>
                </a:solidFill>
              </a:rPr>
              <a:t> quay </a:t>
            </a:r>
            <a:r>
              <a:rPr kumimoji="1" lang="en-US" altLang="en-US" b="1" dirty="0" err="1">
                <a:solidFill>
                  <a:srgbClr val="C00000"/>
                </a:solidFill>
              </a:rPr>
              <a:t>trở</a:t>
            </a:r>
            <a:r>
              <a:rPr kumimoji="1" lang="en-US" altLang="en-US" b="1" dirty="0">
                <a:solidFill>
                  <a:srgbClr val="C00000"/>
                </a:solidFill>
              </a:rPr>
              <a:t> </a:t>
            </a:r>
            <a:r>
              <a:rPr kumimoji="1" lang="en-US" altLang="en-US" b="1" dirty="0" err="1">
                <a:solidFill>
                  <a:srgbClr val="C00000"/>
                </a:solidFill>
              </a:rPr>
              <a:t>lại</a:t>
            </a:r>
            <a:r>
              <a:rPr kumimoji="1" lang="en-US" altLang="en-US" b="1" dirty="0">
                <a:solidFill>
                  <a:srgbClr val="C00000"/>
                </a:solidFill>
              </a:rPr>
              <a:t> </a:t>
            </a:r>
            <a:r>
              <a:rPr kumimoji="1" lang="en-US" altLang="en-US" b="1" dirty="0" err="1">
                <a:solidFill>
                  <a:srgbClr val="C00000"/>
                </a:solidFill>
              </a:rPr>
              <a:t>cái</a:t>
            </a:r>
            <a:r>
              <a:rPr kumimoji="1" lang="en-US" altLang="en-US" b="1" dirty="0">
                <a:solidFill>
                  <a:srgbClr val="C00000"/>
                </a:solidFill>
              </a:rPr>
              <a:t> ban </a:t>
            </a:r>
            <a:r>
              <a:rPr kumimoji="1" lang="en-US" altLang="en-US" b="1" dirty="0" err="1">
                <a:solidFill>
                  <a:srgbClr val="C00000"/>
                </a:solidFill>
              </a:rPr>
              <a:t>đầu</a:t>
            </a:r>
            <a:r>
              <a:rPr kumimoji="1" lang="en-US" altLang="en-US" b="1" dirty="0">
                <a:solidFill>
                  <a:srgbClr val="C00000"/>
                </a:solidFill>
              </a:rPr>
              <a:t> </a:t>
            </a:r>
            <a:r>
              <a:rPr kumimoji="1" lang="en-US" altLang="en-US" dirty="0" err="1">
                <a:solidFill>
                  <a:srgbClr val="002060"/>
                </a:solidFill>
              </a:rPr>
              <a:t>nhưng</a:t>
            </a:r>
            <a:r>
              <a:rPr kumimoji="1" lang="en-US" altLang="en-US" dirty="0">
                <a:solidFill>
                  <a:srgbClr val="002060"/>
                </a:solidFill>
              </a:rPr>
              <a:t> </a:t>
            </a:r>
            <a:r>
              <a:rPr kumimoji="1" lang="en-US" altLang="en-US" dirty="0" err="1">
                <a:solidFill>
                  <a:srgbClr val="002060"/>
                </a:solidFill>
              </a:rPr>
              <a:t>trên</a:t>
            </a:r>
            <a:r>
              <a:rPr kumimoji="1" lang="en-US" altLang="en-US" dirty="0">
                <a:solidFill>
                  <a:srgbClr val="002060"/>
                </a:solidFill>
              </a:rPr>
              <a:t> </a:t>
            </a:r>
            <a:r>
              <a:rPr kumimoji="1" lang="en-US" altLang="en-US" dirty="0" err="1">
                <a:solidFill>
                  <a:srgbClr val="002060"/>
                </a:solidFill>
              </a:rPr>
              <a:t>cơ</a:t>
            </a:r>
            <a:r>
              <a:rPr kumimoji="1" lang="en-US" altLang="en-US" dirty="0">
                <a:solidFill>
                  <a:srgbClr val="002060"/>
                </a:solidFill>
              </a:rPr>
              <a:t> </a:t>
            </a:r>
            <a:r>
              <a:rPr kumimoji="1" lang="en-US" altLang="en-US" dirty="0" err="1">
                <a:solidFill>
                  <a:srgbClr val="002060"/>
                </a:solidFill>
              </a:rPr>
              <a:t>sở</a:t>
            </a:r>
            <a:r>
              <a:rPr kumimoji="1" lang="en-US" altLang="en-US" dirty="0">
                <a:solidFill>
                  <a:srgbClr val="002060"/>
                </a:solidFill>
              </a:rPr>
              <a:t> </a:t>
            </a:r>
            <a:r>
              <a:rPr kumimoji="1" lang="en-US" altLang="en-US" dirty="0" err="1">
                <a:solidFill>
                  <a:srgbClr val="002060"/>
                </a:solidFill>
              </a:rPr>
              <a:t>cao</a:t>
            </a:r>
            <a:r>
              <a:rPr kumimoji="1" lang="en-US" altLang="en-US" dirty="0">
                <a:solidFill>
                  <a:srgbClr val="002060"/>
                </a:solidFill>
              </a:rPr>
              <a:t> </a:t>
            </a:r>
            <a:r>
              <a:rPr kumimoji="1" lang="en-US" altLang="en-US" dirty="0" err="1">
                <a:solidFill>
                  <a:srgbClr val="002060"/>
                </a:solidFill>
              </a:rPr>
              <a:t>hơn</a:t>
            </a:r>
            <a:endParaRPr kumimoji="1" lang="en-US" altLang="en-US" dirty="0">
              <a:solidFill>
                <a:srgbClr val="002060"/>
              </a:solidFill>
            </a:endParaRPr>
          </a:p>
        </p:txBody>
      </p:sp>
      <p:sp>
        <p:nvSpPr>
          <p:cNvPr id="4" name="Rectangle 3"/>
          <p:cNvSpPr>
            <a:spLocks noChangeArrowheads="1"/>
          </p:cNvSpPr>
          <p:nvPr/>
        </p:nvSpPr>
        <p:spPr bwMode="auto">
          <a:xfrm>
            <a:off x="987426" y="2895600"/>
            <a:ext cx="14366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u="sng" dirty="0" err="1">
                <a:solidFill>
                  <a:srgbClr val="FF0000"/>
                </a:solidFill>
                <a:ea typeface="SimSun" panose="02010600030101010101" pitchFamily="2" charset="-122"/>
              </a:rPr>
              <a:t>Ví</a:t>
            </a:r>
            <a:r>
              <a:rPr kumimoji="1" lang="en-US" altLang="en-US" sz="3200" b="1" u="sng" dirty="0">
                <a:solidFill>
                  <a:srgbClr val="FF0000"/>
                </a:solidFill>
                <a:ea typeface="SimSun" panose="02010600030101010101" pitchFamily="2" charset="-122"/>
              </a:rPr>
              <a:t> </a:t>
            </a:r>
            <a:r>
              <a:rPr kumimoji="1" lang="en-US" altLang="en-US" sz="3200" b="1" u="sng" dirty="0" err="1">
                <a:solidFill>
                  <a:srgbClr val="FF0000"/>
                </a:solidFill>
                <a:ea typeface="SimSun" panose="02010600030101010101" pitchFamily="2" charset="-122"/>
              </a:rPr>
              <a:t>dụ</a:t>
            </a:r>
            <a:r>
              <a:rPr kumimoji="1" lang="en-US" altLang="en-US" sz="3200" b="1" dirty="0">
                <a:solidFill>
                  <a:srgbClr val="FF0000"/>
                </a:solidFill>
                <a:ea typeface="SimSun" panose="02010600030101010101" pitchFamily="2" charset="-122"/>
              </a:rPr>
              <a:t>: </a:t>
            </a:r>
          </a:p>
        </p:txBody>
      </p:sp>
      <p:sp>
        <p:nvSpPr>
          <p:cNvPr id="5" name="Rectangle 4"/>
          <p:cNvSpPr>
            <a:spLocks noChangeArrowheads="1"/>
          </p:cNvSpPr>
          <p:nvPr/>
        </p:nvSpPr>
        <p:spPr bwMode="auto">
          <a:xfrm>
            <a:off x="2057401" y="4106864"/>
            <a:ext cx="8340725" cy="1076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kumimoji="1" lang="en-US" altLang="en-US" sz="3200" b="1" u="sng">
                <a:solidFill>
                  <a:srgbClr val="002060"/>
                </a:solidFill>
                <a:ea typeface="SimSun" panose="02010600030101010101" pitchFamily="2" charset="-122"/>
              </a:rPr>
              <a:t>Hạt thóc  =&gt; câ</a:t>
            </a:r>
            <a:r>
              <a:rPr kumimoji="1" lang="en-US" altLang="en-US" sz="3200" b="1">
                <a:solidFill>
                  <a:srgbClr val="002060"/>
                </a:solidFill>
                <a:ea typeface="SimSun" panose="02010600030101010101" pitchFamily="2" charset="-122"/>
              </a:rPr>
              <a:t>y </a:t>
            </a:r>
            <a:r>
              <a:rPr kumimoji="1" lang="en-US" altLang="en-US" sz="3200" b="1" u="sng">
                <a:solidFill>
                  <a:srgbClr val="002060"/>
                </a:solidFill>
                <a:ea typeface="SimSun" panose="02010600030101010101" pitchFamily="2" charset="-122"/>
              </a:rPr>
              <a:t> lúa   =&gt;   nhiều hạt thóc</a:t>
            </a:r>
          </a:p>
          <a:p>
            <a:pPr algn="ctr" eaLnBrk="1" hangingPunct="1">
              <a:spcBef>
                <a:spcPct val="0"/>
              </a:spcBef>
              <a:buClrTx/>
              <a:buFontTx/>
              <a:buNone/>
            </a:pPr>
            <a:r>
              <a:rPr kumimoji="1" lang="en-US" altLang="en-US" b="1">
                <a:solidFill>
                  <a:srgbClr val="002060"/>
                </a:solidFill>
                <a:ea typeface="SimSun" panose="02010600030101010101" pitchFamily="2" charset="-122"/>
              </a:rPr>
              <a:t>           Lần 1</a:t>
            </a:r>
            <a:r>
              <a:rPr kumimoji="1" lang="en-US" altLang="en-US" sz="3200" b="1" i="1">
                <a:solidFill>
                  <a:srgbClr val="002060"/>
                </a:solidFill>
                <a:ea typeface="SimSun" panose="02010600030101010101" pitchFamily="2" charset="-122"/>
              </a:rPr>
              <a:t>	</a:t>
            </a:r>
            <a:r>
              <a:rPr kumimoji="1" lang="en-US" altLang="en-US" sz="3200" b="1">
                <a:solidFill>
                  <a:srgbClr val="002060"/>
                </a:solidFill>
                <a:ea typeface="SimSun" panose="02010600030101010101" pitchFamily="2" charset="-122"/>
              </a:rPr>
              <a:t>		</a:t>
            </a:r>
            <a:r>
              <a:rPr kumimoji="1" lang="en-US" altLang="en-US" b="1">
                <a:solidFill>
                  <a:srgbClr val="002060"/>
                </a:solidFill>
                <a:ea typeface="SimSun" panose="02010600030101010101" pitchFamily="2" charset="-122"/>
              </a:rPr>
              <a:t>Lần 2</a:t>
            </a:r>
          </a:p>
        </p:txBody>
      </p:sp>
    </p:spTree>
    <p:extLst>
      <p:ext uri="{BB962C8B-B14F-4D97-AF65-F5344CB8AC3E}">
        <p14:creationId xmlns:p14="http://schemas.microsoft.com/office/powerpoint/2010/main" val="191271927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1000"/>
                                        <p:tgtEl>
                                          <p:spTgt spid="5"/>
                                        </p:tgtEl>
                                      </p:cBhvr>
                                    </p:animEffect>
                                    <p:anim calcmode="lin" valueType="num">
                                      <p:cBhvr>
                                        <p:cTn id="29" dur="1000" fill="hold"/>
                                        <p:tgtEl>
                                          <p:spTgt spid="5"/>
                                        </p:tgtEl>
                                        <p:attrNameLst>
                                          <p:attrName>ppt_x</p:attrName>
                                        </p:attrNameLst>
                                      </p:cBhvr>
                                      <p:tavLst>
                                        <p:tav tm="0">
                                          <p:val>
                                            <p:strVal val="#ppt_x"/>
                                          </p:val>
                                        </p:tav>
                                        <p:tav tm="100000">
                                          <p:val>
                                            <p:strVal val="#ppt_x"/>
                                          </p:val>
                                        </p:tav>
                                      </p:tavLst>
                                    </p:anim>
                                    <p:anim calcmode="lin" valueType="num">
                                      <p:cBhvr>
                                        <p:cTn id="3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838200" y="944851"/>
            <a:ext cx="11049000" cy="187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50000"/>
              </a:spcBef>
              <a:buClrTx/>
              <a:buFontTx/>
              <a:buNone/>
            </a:pPr>
            <a:r>
              <a:rPr kumimoji="1" lang="en-US" altLang="en-US" sz="3200" b="1" dirty="0">
                <a:solidFill>
                  <a:srgbClr val="0000FF"/>
                </a:solidFill>
                <a:latin typeface="Times New Roman" panose="02020603050405020304" pitchFamily="18" charset="0"/>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Khuynh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hướng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phát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triển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của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sự</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hiện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tượng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là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phát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triển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đi</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lên</a:t>
            </a:r>
            <a:r>
              <a:rPr kumimoji="1" lang="en-US" altLang="en-US" b="1" dirty="0">
                <a:solidFill>
                  <a:srgbClr val="000000"/>
                </a:solidFill>
                <a:ea typeface="SimSun" panose="02010600030101010101" pitchFamily="2" charset="-122"/>
                <a:sym typeface="Wingdings" panose="05000000000000000000" pitchFamily="2" charset="2"/>
              </a:rPr>
              <a:t>.</a:t>
            </a:r>
          </a:p>
          <a:p>
            <a:pPr algn="just" eaLnBrk="1" hangingPunct="1">
              <a:spcBef>
                <a:spcPct val="50000"/>
              </a:spcBef>
              <a:buClrTx/>
              <a:buFontTx/>
              <a:buNone/>
            </a:pP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mới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ra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đời</a:t>
            </a:r>
            <a:r>
              <a:rPr kumimoji="1" lang="en-US" altLang="en-US" b="1" dirty="0">
                <a:solidFill>
                  <a:srgbClr val="0000FF"/>
                </a:solidFill>
                <a:ea typeface="SimSun" panose="02010600030101010101" pitchFamily="2" charset="-122"/>
                <a:sym typeface="Wingdings" panose="05000000000000000000" pitchFamily="2" charset="2"/>
              </a:rPr>
              <a:t>,</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kế</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thừa</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thay</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thế</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cũ</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nhưng</a:t>
            </a:r>
            <a:r>
              <a:rPr kumimoji="1" lang="en-US" altLang="en-US" b="1" dirty="0">
                <a:solidFill>
                  <a:srgbClr val="0000FF"/>
                </a:solidFill>
                <a:ea typeface="SimSun" panose="02010600030101010101" pitchFamily="2" charset="-122"/>
                <a:sym typeface="Wingdings" panose="05000000000000000000" pitchFamily="2" charset="2"/>
              </a:rPr>
              <a:t> ở </a:t>
            </a:r>
            <a:r>
              <a:rPr kumimoji="1" lang="en-US" altLang="en-US" b="1" dirty="0" err="1">
                <a:solidFill>
                  <a:srgbClr val="0000FF"/>
                </a:solidFill>
                <a:ea typeface="SimSun" panose="02010600030101010101" pitchFamily="2" charset="-122"/>
                <a:sym typeface="Wingdings" panose="05000000000000000000" pitchFamily="2" charset="2"/>
              </a:rPr>
              <a:t>trình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ngày</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càng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cao</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hoàn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thiện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 </a:t>
            </a:r>
          </a:p>
        </p:txBody>
      </p:sp>
      <p:pic>
        <p:nvPicPr>
          <p:cNvPr id="241680" name="Picture 16" descr="DD20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1451" y="3141663"/>
            <a:ext cx="2562225"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681" name="Picture 17" descr="20140701083006-sac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77038" y="3141663"/>
            <a:ext cx="2703512"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682" name="AutoShape 18"/>
          <p:cNvSpPr>
            <a:spLocks noChangeArrowheads="1"/>
          </p:cNvSpPr>
          <p:nvPr/>
        </p:nvSpPr>
        <p:spPr bwMode="auto">
          <a:xfrm>
            <a:off x="5405438" y="3509963"/>
            <a:ext cx="1371600" cy="1295400"/>
          </a:xfrm>
          <a:prstGeom prst="rightArrow">
            <a:avLst>
              <a:gd name="adj1" fmla="val 50000"/>
              <a:gd name="adj2" fmla="val 26471"/>
            </a:avLst>
          </a:prstGeom>
          <a:solidFill>
            <a:srgbClr val="0000CC"/>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FF"/>
              </a:solidFill>
              <a:latin typeface="Times New Roman" panose="02020603050405020304" pitchFamily="18" charset="0"/>
              <a:ea typeface="SimSun" panose="02010600030101010101" pitchFamily="2" charset="-122"/>
            </a:endParaRPr>
          </a:p>
        </p:txBody>
      </p:sp>
      <p:sp>
        <p:nvSpPr>
          <p:cNvPr id="348166" name="Rectangle 1"/>
          <p:cNvSpPr>
            <a:spLocks noChangeArrowheads="1"/>
          </p:cNvSpPr>
          <p:nvPr/>
        </p:nvSpPr>
        <p:spPr bwMode="auto">
          <a:xfrm>
            <a:off x="1919288" y="188913"/>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FF0000"/>
                </a:solidFill>
              </a:rPr>
              <a:t>Khuynh</a:t>
            </a:r>
            <a:r>
              <a:rPr kumimoji="1" lang="en-US" altLang="en-US" b="1" dirty="0">
                <a:solidFill>
                  <a:srgbClr val="FF0000"/>
                </a:solidFill>
              </a:rPr>
              <a:t> </a:t>
            </a:r>
            <a:r>
              <a:rPr kumimoji="1" lang="en-US" altLang="en-US" b="1" dirty="0" err="1">
                <a:solidFill>
                  <a:srgbClr val="FF0000"/>
                </a:solidFill>
              </a:rPr>
              <a:t>hướng</a:t>
            </a:r>
            <a:r>
              <a:rPr kumimoji="1" lang="en-US" altLang="en-US" b="1" dirty="0">
                <a:solidFill>
                  <a:srgbClr val="FF0000"/>
                </a:solidFill>
              </a:rPr>
              <a:t> </a:t>
            </a:r>
            <a:r>
              <a:rPr kumimoji="1" lang="en-US" altLang="en-US" b="1" dirty="0" err="1">
                <a:solidFill>
                  <a:srgbClr val="FF0000"/>
                </a:solidFill>
              </a:rPr>
              <a:t>phát</a:t>
            </a:r>
            <a:r>
              <a:rPr kumimoji="1" lang="en-US" altLang="en-US" b="1" dirty="0">
                <a:solidFill>
                  <a:srgbClr val="FF0000"/>
                </a:solidFill>
              </a:rPr>
              <a:t> </a:t>
            </a:r>
            <a:r>
              <a:rPr kumimoji="1" lang="en-US" altLang="en-US" b="1" dirty="0" err="1">
                <a:solidFill>
                  <a:srgbClr val="FF0000"/>
                </a:solidFill>
              </a:rPr>
              <a:t>triển</a:t>
            </a:r>
            <a:r>
              <a:rPr kumimoji="1" lang="en-US" altLang="en-US" b="1" dirty="0">
                <a:solidFill>
                  <a:srgbClr val="FF0000"/>
                </a:solidFill>
              </a:rPr>
              <a:t> </a:t>
            </a:r>
            <a:r>
              <a:rPr kumimoji="1" lang="en-US" altLang="en-US" b="1" dirty="0" err="1">
                <a:solidFill>
                  <a:srgbClr val="FF0000"/>
                </a:solidFill>
              </a:rPr>
              <a:t>của</a:t>
            </a:r>
            <a:r>
              <a:rPr kumimoji="1" lang="en-US" altLang="en-US" b="1" dirty="0">
                <a:solidFill>
                  <a:srgbClr val="FF0000"/>
                </a:solidFill>
              </a:rPr>
              <a:t> </a:t>
            </a:r>
            <a:r>
              <a:rPr kumimoji="1" lang="en-US" altLang="en-US" b="1" dirty="0" err="1">
                <a:solidFill>
                  <a:srgbClr val="FF0000"/>
                </a:solidFill>
              </a:rPr>
              <a:t>sự</a:t>
            </a:r>
            <a:r>
              <a:rPr kumimoji="1" lang="en-US" altLang="en-US" b="1" dirty="0">
                <a:solidFill>
                  <a:srgbClr val="FF0000"/>
                </a:solidFill>
              </a:rPr>
              <a:t> </a:t>
            </a:r>
            <a:r>
              <a:rPr kumimoji="1" lang="en-US" altLang="en-US" b="1" dirty="0" err="1">
                <a:solidFill>
                  <a:srgbClr val="FF0000"/>
                </a:solidFill>
              </a:rPr>
              <a:t>vật</a:t>
            </a:r>
            <a:r>
              <a:rPr kumimoji="1" lang="en-US" altLang="en-US" b="1" dirty="0">
                <a:solidFill>
                  <a:srgbClr val="FF0000"/>
                </a:solidFill>
              </a:rPr>
              <a:t> </a:t>
            </a:r>
            <a:r>
              <a:rPr kumimoji="1" lang="en-US" altLang="en-US" b="1" dirty="0" err="1">
                <a:solidFill>
                  <a:srgbClr val="FF0000"/>
                </a:solidFill>
              </a:rPr>
              <a:t>và</a:t>
            </a:r>
            <a:r>
              <a:rPr kumimoji="1" lang="en-US" altLang="en-US" b="1" dirty="0">
                <a:solidFill>
                  <a:srgbClr val="FF0000"/>
                </a:solidFill>
              </a:rPr>
              <a:t> </a:t>
            </a:r>
            <a:r>
              <a:rPr kumimoji="1" lang="en-US" altLang="en-US" b="1" dirty="0" err="1">
                <a:solidFill>
                  <a:srgbClr val="FF0000"/>
                </a:solidFill>
              </a:rPr>
              <a:t>hiện</a:t>
            </a:r>
            <a:r>
              <a:rPr kumimoji="1" lang="en-US" altLang="en-US" b="1" dirty="0">
                <a:solidFill>
                  <a:srgbClr val="FF0000"/>
                </a:solidFill>
              </a:rPr>
              <a:t> </a:t>
            </a:r>
            <a:r>
              <a:rPr kumimoji="1" lang="en-US" altLang="en-US" b="1" dirty="0" err="1">
                <a:solidFill>
                  <a:srgbClr val="FF0000"/>
                </a:solidFill>
              </a:rPr>
              <a:t>tượng</a:t>
            </a:r>
            <a:r>
              <a:rPr kumimoji="1" lang="en-US" altLang="en-US" b="1" dirty="0">
                <a:solidFill>
                  <a:srgbClr val="FF0000"/>
                </a:solidFill>
              </a:rPr>
              <a:t>. </a:t>
            </a:r>
          </a:p>
        </p:txBody>
      </p:sp>
    </p:spTree>
    <p:extLst>
      <p:ext uri="{BB962C8B-B14F-4D97-AF65-F5344CB8AC3E}">
        <p14:creationId xmlns:p14="http://schemas.microsoft.com/office/powerpoint/2010/main" val="182605910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241680"/>
                                        </p:tgtEl>
                                        <p:attrNameLst>
                                          <p:attrName>style.visibility</p:attrName>
                                        </p:attrNameLst>
                                      </p:cBhvr>
                                      <p:to>
                                        <p:strVal val="visible"/>
                                      </p:to>
                                    </p:set>
                                    <p:anim calcmode="lin" valueType="num">
                                      <p:cBhvr additive="base">
                                        <p:cTn id="18" dur="500" fill="hold"/>
                                        <p:tgtEl>
                                          <p:spTgt spid="241680"/>
                                        </p:tgtEl>
                                        <p:attrNameLst>
                                          <p:attrName>ppt_x</p:attrName>
                                        </p:attrNameLst>
                                      </p:cBhvr>
                                      <p:tavLst>
                                        <p:tav tm="0">
                                          <p:val>
                                            <p:strVal val="#ppt_x"/>
                                          </p:val>
                                        </p:tav>
                                        <p:tav tm="100000">
                                          <p:val>
                                            <p:strVal val="#ppt_x"/>
                                          </p:val>
                                        </p:tav>
                                      </p:tavLst>
                                    </p:anim>
                                    <p:anim calcmode="lin" valueType="num">
                                      <p:cBhvr additive="base">
                                        <p:cTn id="19" dur="500" fill="hold"/>
                                        <p:tgtEl>
                                          <p:spTgt spid="241680"/>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241682"/>
                                        </p:tgtEl>
                                        <p:attrNameLst>
                                          <p:attrName>style.visibility</p:attrName>
                                        </p:attrNameLst>
                                      </p:cBhvr>
                                      <p:to>
                                        <p:strVal val="visible"/>
                                      </p:to>
                                    </p:set>
                                    <p:anim calcmode="lin" valueType="num">
                                      <p:cBhvr additive="base">
                                        <p:cTn id="22" dur="500" fill="hold"/>
                                        <p:tgtEl>
                                          <p:spTgt spid="241682"/>
                                        </p:tgtEl>
                                        <p:attrNameLst>
                                          <p:attrName>ppt_x</p:attrName>
                                        </p:attrNameLst>
                                      </p:cBhvr>
                                      <p:tavLst>
                                        <p:tav tm="0">
                                          <p:val>
                                            <p:strVal val="#ppt_x"/>
                                          </p:val>
                                        </p:tav>
                                        <p:tav tm="100000">
                                          <p:val>
                                            <p:strVal val="#ppt_x"/>
                                          </p:val>
                                        </p:tav>
                                      </p:tavLst>
                                    </p:anim>
                                    <p:anim calcmode="lin" valueType="num">
                                      <p:cBhvr additive="base">
                                        <p:cTn id="23" dur="500" fill="hold"/>
                                        <p:tgtEl>
                                          <p:spTgt spid="24168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241681"/>
                                        </p:tgtEl>
                                        <p:attrNameLst>
                                          <p:attrName>style.visibility</p:attrName>
                                        </p:attrNameLst>
                                      </p:cBhvr>
                                      <p:to>
                                        <p:strVal val="visible"/>
                                      </p:to>
                                    </p:set>
                                    <p:anim calcmode="lin" valueType="num">
                                      <p:cBhvr additive="base">
                                        <p:cTn id="26" dur="500" fill="hold"/>
                                        <p:tgtEl>
                                          <p:spTgt spid="241681"/>
                                        </p:tgtEl>
                                        <p:attrNameLst>
                                          <p:attrName>ppt_x</p:attrName>
                                        </p:attrNameLst>
                                      </p:cBhvr>
                                      <p:tavLst>
                                        <p:tav tm="0">
                                          <p:val>
                                            <p:strVal val="#ppt_x"/>
                                          </p:val>
                                        </p:tav>
                                        <p:tav tm="100000">
                                          <p:val>
                                            <p:strVal val="#ppt_x"/>
                                          </p:val>
                                        </p:tav>
                                      </p:tavLst>
                                    </p:anim>
                                    <p:anim calcmode="lin" valueType="num">
                                      <p:cBhvr additive="base">
                                        <p:cTn id="27" dur="500" fill="hold"/>
                                        <p:tgtEl>
                                          <p:spTgt spid="2416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41682"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AutoShape 3"/>
          <p:cNvSpPr>
            <a:spLocks noChangeArrowheads="1"/>
          </p:cNvSpPr>
          <p:nvPr/>
        </p:nvSpPr>
        <p:spPr bwMode="ltGray">
          <a:xfrm>
            <a:off x="5764213" y="1643442"/>
            <a:ext cx="6046787" cy="1190631"/>
          </a:xfrm>
          <a:prstGeom prst="roundRect">
            <a:avLst>
              <a:gd name="adj" fmla="val 9144"/>
            </a:avLst>
          </a:prstGeom>
          <a:solidFill>
            <a:srgbClr val="F8F8F8"/>
          </a:solidFill>
          <a:ln w="28575">
            <a:solidFill>
              <a:schemeClr val="accent1"/>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349187" name="AutoShape 4"/>
          <p:cNvSpPr>
            <a:spLocks noChangeArrowheads="1"/>
          </p:cNvSpPr>
          <p:nvPr/>
        </p:nvSpPr>
        <p:spPr bwMode="gray">
          <a:xfrm>
            <a:off x="4999038" y="3158332"/>
            <a:ext cx="5821362" cy="1252538"/>
          </a:xfrm>
          <a:prstGeom prst="roundRect">
            <a:avLst>
              <a:gd name="adj" fmla="val 9144"/>
            </a:avLst>
          </a:prstGeom>
          <a:solidFill>
            <a:srgbClr val="F8F8F8"/>
          </a:solidFill>
          <a:ln w="28575">
            <a:solidFill>
              <a:schemeClr val="accent2"/>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3" name="AutoShape 5"/>
          <p:cNvSpPr>
            <a:spLocks noChangeArrowheads="1"/>
          </p:cNvSpPr>
          <p:nvPr/>
        </p:nvSpPr>
        <p:spPr bwMode="gray">
          <a:xfrm>
            <a:off x="4116555" y="1103416"/>
            <a:ext cx="1962150" cy="1531937"/>
          </a:xfrm>
          <a:prstGeom prst="upArrow">
            <a:avLst>
              <a:gd name="adj1" fmla="val 50000"/>
              <a:gd name="adj2" fmla="val 18667"/>
            </a:avLst>
          </a:prstGeom>
          <a:gradFill rotWithShape="1">
            <a:gsLst>
              <a:gs pos="0">
                <a:schemeClr val="accent1">
                  <a:gamma/>
                  <a:shade val="66275"/>
                  <a:invGamma/>
                </a:schemeClr>
              </a:gs>
              <a:gs pos="100000">
                <a:schemeClr val="accent1"/>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17414" name="AutoShape 6"/>
          <p:cNvSpPr>
            <a:spLocks noChangeArrowheads="1"/>
          </p:cNvSpPr>
          <p:nvPr/>
        </p:nvSpPr>
        <p:spPr bwMode="gray">
          <a:xfrm>
            <a:off x="3038509" y="2709865"/>
            <a:ext cx="2049462" cy="1704975"/>
          </a:xfrm>
          <a:prstGeom prst="upArrow">
            <a:avLst>
              <a:gd name="adj1" fmla="val 50000"/>
              <a:gd name="adj2" fmla="val 18667"/>
            </a:avLst>
          </a:prstGeom>
          <a:gradFill rotWithShape="1">
            <a:gsLst>
              <a:gs pos="0">
                <a:schemeClr val="accent2">
                  <a:gamma/>
                  <a:shade val="56078"/>
                  <a:invGamma/>
                </a:schemeClr>
              </a:gs>
              <a:gs pos="100000">
                <a:schemeClr val="accent2"/>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49190" name="AutoShape 7"/>
          <p:cNvSpPr>
            <a:spLocks noChangeArrowheads="1"/>
          </p:cNvSpPr>
          <p:nvPr/>
        </p:nvSpPr>
        <p:spPr bwMode="gray">
          <a:xfrm>
            <a:off x="3110706" y="4578351"/>
            <a:ext cx="6261893" cy="1306513"/>
          </a:xfrm>
          <a:prstGeom prst="roundRect">
            <a:avLst>
              <a:gd name="adj" fmla="val 9144"/>
            </a:avLst>
          </a:prstGeom>
          <a:solidFill>
            <a:srgbClr val="F8F8F8"/>
          </a:solidFill>
          <a:ln w="28575">
            <a:solidFill>
              <a:schemeClr val="hlink"/>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6" name="AutoShape 8"/>
          <p:cNvSpPr>
            <a:spLocks noChangeArrowheads="1"/>
          </p:cNvSpPr>
          <p:nvPr/>
        </p:nvSpPr>
        <p:spPr bwMode="gray">
          <a:xfrm>
            <a:off x="1139031" y="3900488"/>
            <a:ext cx="2249488" cy="1812925"/>
          </a:xfrm>
          <a:prstGeom prst="upArrow">
            <a:avLst>
              <a:gd name="adj1" fmla="val 50000"/>
              <a:gd name="adj2" fmla="val 18667"/>
            </a:avLst>
          </a:prstGeom>
          <a:gradFill rotWithShape="1">
            <a:gsLst>
              <a:gs pos="0">
                <a:schemeClr val="hlink">
                  <a:gamma/>
                  <a:shade val="57255"/>
                  <a:invGamma/>
                </a:schemeClr>
              </a:gs>
              <a:gs pos="100000">
                <a:schemeClr val="hlink"/>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17425" name="Text Box 17"/>
          <p:cNvSpPr txBox="1">
            <a:spLocks noChangeArrowheads="1"/>
          </p:cNvSpPr>
          <p:nvPr/>
        </p:nvSpPr>
        <p:spPr bwMode="gray">
          <a:xfrm>
            <a:off x="5097630" y="3280967"/>
            <a:ext cx="5363235" cy="830997"/>
          </a:xfrm>
          <a:prstGeom prst="rect">
            <a:avLst/>
          </a:prstGeom>
          <a:noFill/>
          <a:ln w="9525" algn="ctr">
            <a:noFill/>
            <a:miter lim="800000"/>
            <a:headEnd/>
            <a:tailEnd/>
          </a:ln>
          <a:effectLst/>
        </p:spPr>
        <p:txBody>
          <a:bodyPr wrap="square">
            <a:spAutoFit/>
          </a:bodyPr>
          <a:lstStyle/>
          <a:p>
            <a:pPr algn="ctr">
              <a:spcBef>
                <a:spcPct val="50000"/>
              </a:spcBef>
              <a:defRPr/>
            </a:pP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phát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triển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của</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vật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thông</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quan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quá</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trình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phủ</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định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mang</a:t>
            </a:r>
            <a:r>
              <a:rPr lang="en-US" sz="2400" dirty="0">
                <a:solidFill>
                  <a:srgbClr val="D60093"/>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tính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chu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kỳ</a:t>
            </a:r>
            <a:endParaRPr lang="en-US" sz="2400" dirty="0">
              <a:solidFill>
                <a:srgbClr val="FF0000"/>
              </a:solidFill>
              <a:latin typeface="+mj-lt"/>
              <a:cs typeface="Arial" charset="0"/>
            </a:endParaRPr>
          </a:p>
        </p:txBody>
      </p:sp>
      <p:sp>
        <p:nvSpPr>
          <p:cNvPr id="19" name="Title 1"/>
          <p:cNvSpPr>
            <a:spLocks noGrp="1"/>
          </p:cNvSpPr>
          <p:nvPr>
            <p:ph type="title"/>
          </p:nvPr>
        </p:nvSpPr>
        <p:spPr>
          <a:xfrm>
            <a:off x="4476750" y="331788"/>
            <a:ext cx="2592388" cy="576262"/>
          </a:xfrm>
          <a:ln>
            <a:solidFill>
              <a:srgbClr val="3333FF"/>
            </a:solidFill>
          </a:ln>
        </p:spPr>
        <p:txBody>
          <a:bodyPr/>
          <a:lstStyle/>
          <a:p>
            <a:r>
              <a:rPr lang="en-US" altLang="en-US" sz="2800" dirty="0" err="1">
                <a:solidFill>
                  <a:srgbClr val="FF0000"/>
                </a:solidFill>
              </a:rPr>
              <a:t>Kết</a:t>
            </a:r>
            <a:r>
              <a:rPr lang="en-US" altLang="en-US" sz="2800" dirty="0">
                <a:solidFill>
                  <a:srgbClr val="FF0000"/>
                </a:solidFill>
              </a:rPr>
              <a:t> </a:t>
            </a:r>
            <a:r>
              <a:rPr lang="en-US" altLang="en-US" sz="2800" dirty="0" err="1">
                <a:solidFill>
                  <a:srgbClr val="FF0000"/>
                </a:solidFill>
              </a:rPr>
              <a:t>luận</a:t>
            </a:r>
            <a:endParaRPr lang="en-US" altLang="en-US" sz="2800" dirty="0">
              <a:solidFill>
                <a:srgbClr val="FF0000"/>
              </a:solidFill>
            </a:endParaRPr>
          </a:p>
        </p:txBody>
      </p:sp>
      <p:sp>
        <p:nvSpPr>
          <p:cNvPr id="349194" name="Rectangle 2"/>
          <p:cNvSpPr>
            <a:spLocks noChangeArrowheads="1"/>
          </p:cNvSpPr>
          <p:nvPr/>
        </p:nvSpPr>
        <p:spPr bwMode="auto">
          <a:xfrm>
            <a:off x="3110706" y="4827342"/>
            <a:ext cx="6033294" cy="884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lnSpc>
                <a:spcPct val="110000"/>
              </a:lnSpc>
              <a:spcBef>
                <a:spcPct val="50000"/>
              </a:spcBef>
            </a:pP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phát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triển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của</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vật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là</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một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quá</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trình</a:t>
            </a:r>
            <a:r>
              <a:rPr lang="en-US" sz="2400" dirty="0">
                <a:solidFill>
                  <a:srgbClr val="808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phủ</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định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liên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tục</a:t>
            </a:r>
            <a:r>
              <a:rPr lang="en-US" sz="2400" u="sng" dirty="0">
                <a:solidFill>
                  <a:srgbClr val="FF0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từ</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thấp</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đến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cao</a:t>
            </a:r>
            <a:r>
              <a:rPr lang="en-US" sz="2400" dirty="0">
                <a:solidFill>
                  <a:srgbClr val="808000"/>
                </a:solidFill>
                <a:latin typeface="+mj-lt"/>
                <a:cs typeface="Times New Roman" panose="02020603050405020304" pitchFamily="18" charset="0"/>
              </a:rPr>
              <a:t> </a:t>
            </a:r>
            <a:endParaRPr lang="en-US" sz="2400" dirty="0">
              <a:solidFill>
                <a:srgbClr val="808000"/>
              </a:solidFill>
              <a:latin typeface="+mj-lt"/>
            </a:endParaRPr>
          </a:p>
        </p:txBody>
      </p:sp>
      <p:sp>
        <p:nvSpPr>
          <p:cNvPr id="4" name="Rectangle 3"/>
          <p:cNvSpPr/>
          <p:nvPr/>
        </p:nvSpPr>
        <p:spPr>
          <a:xfrm>
            <a:off x="5784750" y="1671370"/>
            <a:ext cx="5950050" cy="1200329"/>
          </a:xfrm>
          <a:prstGeom prst="rect">
            <a:avLst/>
          </a:prstGeom>
        </p:spPr>
        <p:txBody>
          <a:bodyPr wrap="square">
            <a:spAutoFit/>
          </a:bodyPr>
          <a:lstStyle/>
          <a:p>
            <a:pPr algn="ctr">
              <a:defRPr/>
            </a:pPr>
            <a:r>
              <a:rPr lang="en-US" sz="2400" b="1" dirty="0">
                <a:solidFill>
                  <a:srgbClr val="0000CC"/>
                </a:solidFill>
                <a:latin typeface="+mj-lt"/>
                <a:cs typeface="Times New Roman" panose="02020603050405020304" pitchFamily="18" charset="0"/>
              </a:rPr>
              <a:t>*</a:t>
            </a:r>
            <a:r>
              <a:rPr lang="en-US" sz="2400" dirty="0" err="1">
                <a:solidFill>
                  <a:srgbClr val="0000CC"/>
                </a:solidFill>
                <a:latin typeface="+mj-lt"/>
                <a:cs typeface="Times New Roman" panose="02020603050405020304" pitchFamily="18" charset="0"/>
              </a:rPr>
              <a:t>Tổng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hợp</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các</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chu</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kỳ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phát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triển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vật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tạo</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nên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thái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mô</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a:solidFill>
                  <a:srgbClr val="FF0000"/>
                </a:solidFill>
                <a:latin typeface="+mj-lt"/>
                <a:cs typeface="Times New Roman" panose="02020603050405020304" pitchFamily="18" charset="0"/>
              </a:rPr>
              <a:t>“</a:t>
            </a:r>
            <a:r>
              <a:rPr lang="en-US" sz="2400" dirty="0" err="1">
                <a:solidFill>
                  <a:srgbClr val="FF0000"/>
                </a:solidFill>
                <a:latin typeface="+mj-lt"/>
                <a:cs typeface="Times New Roman" panose="02020603050405020304" pitchFamily="18" charset="0"/>
              </a:rPr>
              <a:t>xoáy</a:t>
            </a:r>
            <a:r>
              <a:rPr lang="en-US" sz="2400" dirty="0">
                <a:solidFill>
                  <a:srgbClr val="FF0000"/>
                </a:solidFill>
                <a:latin typeface="+mj-lt"/>
                <a:cs typeface="Times New Roman" panose="02020603050405020304" pitchFamily="18" charset="0"/>
              </a:rPr>
              <a:t> </a:t>
            </a:r>
            <a:r>
              <a:rPr lang="en-US" sz="2400" dirty="0" err="1">
                <a:solidFill>
                  <a:srgbClr val="FF0000"/>
                </a:solidFill>
                <a:latin typeface="+mj-lt"/>
                <a:cs typeface="Times New Roman" panose="02020603050405020304" pitchFamily="18" charset="0"/>
              </a:rPr>
              <a:t>ốc</a:t>
            </a:r>
            <a:r>
              <a:rPr lang="en-US" sz="2400" dirty="0">
                <a:solidFill>
                  <a:srgbClr val="FF0000"/>
                </a:solidFill>
                <a:latin typeface="+mj-lt"/>
                <a:cs typeface="Times New Roman" panose="02020603050405020304" pitchFamily="18" charset="0"/>
              </a:rPr>
              <a:t>”</a:t>
            </a:r>
          </a:p>
        </p:txBody>
      </p:sp>
    </p:spTree>
    <p:extLst>
      <p:ext uri="{BB962C8B-B14F-4D97-AF65-F5344CB8AC3E}">
        <p14:creationId xmlns:p14="http://schemas.microsoft.com/office/powerpoint/2010/main" val="2216772975"/>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Snip Single Corner Rectangle 26"/>
          <p:cNvSpPr/>
          <p:nvPr/>
        </p:nvSpPr>
        <p:spPr>
          <a:xfrm flipV="1">
            <a:off x="2001839" y="1306514"/>
            <a:ext cx="3722687"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chemeClr val="accent2"/>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59" name="Picture 345" descr="shadow_1_m"/>
          <p:cNvPicPr>
            <a:picLocks noChangeAspect="1" noChangeArrowheads="1"/>
          </p:cNvPicPr>
          <p:nvPr/>
        </p:nvPicPr>
        <p:blipFill>
          <a:blip r:embed="rId2">
            <a:extLst>
              <a:ext uri="{28A0092B-C50C-407E-A947-70E740481C1C}">
                <a14:useLocalDpi xmlns:a14="http://schemas.microsoft.com/office/drawing/2010/main" val="0"/>
              </a:ext>
            </a:extLst>
          </a:blip>
          <a:srcRect r="61411"/>
          <a:stretch>
            <a:fillRect/>
          </a:stretch>
        </p:blipFill>
        <p:spPr bwMode="gray">
          <a:xfrm>
            <a:off x="191611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Pentagon 27"/>
          <p:cNvSpPr/>
          <p:nvPr/>
        </p:nvSpPr>
        <p:spPr>
          <a:xfrm rot="5400000" flipV="1">
            <a:off x="4210844"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2">
              <a:lumMod val="20000"/>
              <a:lumOff val="80000"/>
            </a:schemeClr>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94" name="Isosceles Triangle 93"/>
          <p:cNvSpPr/>
          <p:nvPr/>
        </p:nvSpPr>
        <p:spPr>
          <a:xfrm rot="16200000" flipV="1">
            <a:off x="4778376" y="1593851"/>
            <a:ext cx="258762" cy="204787"/>
          </a:xfrm>
          <a:prstGeom prst="triangle">
            <a:avLst/>
          </a:prstGeom>
          <a:solidFill>
            <a:schemeClr val="accent2">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5" name="Straight Connector 94"/>
          <p:cNvCxnSpPr/>
          <p:nvPr/>
        </p:nvCxnSpPr>
        <p:spPr>
          <a:xfrm>
            <a:off x="2495550" y="2095500"/>
            <a:ext cx="2241550" cy="0"/>
          </a:xfrm>
          <a:prstGeom prst="line">
            <a:avLst/>
          </a:prstGeom>
          <a:ln w="381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6" name="Rounded Rectangle 35"/>
          <p:cNvSpPr/>
          <p:nvPr/>
        </p:nvSpPr>
        <p:spPr>
          <a:xfrm>
            <a:off x="3216276" y="3548063"/>
            <a:ext cx="5400675" cy="552450"/>
          </a:xfrm>
          <a:prstGeom prst="roundRect">
            <a:avLst/>
          </a:prstGeom>
          <a:solidFill>
            <a:schemeClr val="bg1"/>
          </a:solidFill>
          <a:ln w="19050">
            <a:solidFill>
              <a:schemeClr val="bg1">
                <a:lumMod val="75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1" name="Snip Single Corner Rectangle 26"/>
          <p:cNvSpPr/>
          <p:nvPr/>
        </p:nvSpPr>
        <p:spPr>
          <a:xfrm flipH="1" flipV="1">
            <a:off x="6453189" y="1306514"/>
            <a:ext cx="3743325"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B0F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65" name="Picture 345" descr="shadow_1_m"/>
          <p:cNvPicPr>
            <a:picLocks noChangeAspect="1" noChangeArrowheads="1"/>
          </p:cNvPicPr>
          <p:nvPr/>
        </p:nvPicPr>
        <p:blipFill>
          <a:blip r:embed="rId3">
            <a:extLst>
              <a:ext uri="{28A0092B-C50C-407E-A947-70E740481C1C}">
                <a14:useLocalDpi xmlns:a14="http://schemas.microsoft.com/office/drawing/2010/main" val="0"/>
              </a:ext>
            </a:extLst>
          </a:blip>
          <a:srcRect r="61411"/>
          <a:stretch>
            <a:fillRect/>
          </a:stretch>
        </p:blipFill>
        <p:spPr bwMode="gray">
          <a:xfrm>
            <a:off x="1020286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Pentagon 27"/>
          <p:cNvSpPr/>
          <p:nvPr/>
        </p:nvSpPr>
        <p:spPr>
          <a:xfrm rot="16200000" flipH="1" flipV="1">
            <a:off x="5917407"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0800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4" name="Isosceles Triangle 113"/>
          <p:cNvSpPr/>
          <p:nvPr/>
        </p:nvSpPr>
        <p:spPr>
          <a:xfrm rot="5400000" flipH="1" flipV="1">
            <a:off x="7140576" y="1593851"/>
            <a:ext cx="258762" cy="204787"/>
          </a:xfrm>
          <a:prstGeom prst="triangle">
            <a:avLst/>
          </a:prstGeom>
          <a:solidFill>
            <a:schemeClr val="accent3">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115" name="Straight Connector 114"/>
          <p:cNvCxnSpPr/>
          <p:nvPr/>
        </p:nvCxnSpPr>
        <p:spPr>
          <a:xfrm flipH="1">
            <a:off x="7440614" y="2095500"/>
            <a:ext cx="2236787" cy="0"/>
          </a:xfrm>
          <a:prstGeom prst="line">
            <a:avLst/>
          </a:prstGeom>
          <a:ln w="3810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17" name="Snip Single Corner Rectangle 26"/>
          <p:cNvSpPr/>
          <p:nvPr/>
        </p:nvSpPr>
        <p:spPr>
          <a:xfrm>
            <a:off x="2055813" y="5487989"/>
            <a:ext cx="3668712"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60093"/>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0" name="Picture 345" descr="shadow_1_m"/>
          <p:cNvPicPr>
            <a:picLocks noChangeAspect="1" noChangeArrowheads="1"/>
          </p:cNvPicPr>
          <p:nvPr/>
        </p:nvPicPr>
        <p:blipFill>
          <a:blip r:embed="rId4">
            <a:extLst>
              <a:ext uri="{28A0092B-C50C-407E-A947-70E740481C1C}">
                <a14:useLocalDpi xmlns:a14="http://schemas.microsoft.com/office/drawing/2010/main" val="0"/>
              </a:ext>
            </a:extLst>
          </a:blip>
          <a:srcRect l="61411"/>
          <a:stretch>
            <a:fillRect/>
          </a:stretch>
        </p:blipFill>
        <p:spPr bwMode="gray">
          <a:xfrm>
            <a:off x="1958975" y="4921251"/>
            <a:ext cx="58738"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Pentagon 27"/>
          <p:cNvSpPr/>
          <p:nvPr/>
        </p:nvSpPr>
        <p:spPr>
          <a:xfrm rot="16200000">
            <a:off x="4210844"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5">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0" name="Isosceles Triangle 119"/>
          <p:cNvSpPr/>
          <p:nvPr/>
        </p:nvSpPr>
        <p:spPr>
          <a:xfrm rot="5400000">
            <a:off x="4779170" y="5868195"/>
            <a:ext cx="257175" cy="204787"/>
          </a:xfrm>
          <a:prstGeom prst="triangle">
            <a:avLst/>
          </a:prstGeom>
          <a:solidFill>
            <a:schemeClr val="accent5">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3" name="Snip Single Corner Rectangle 26"/>
          <p:cNvSpPr/>
          <p:nvPr/>
        </p:nvSpPr>
        <p:spPr>
          <a:xfrm flipH="1">
            <a:off x="6453189" y="5487989"/>
            <a:ext cx="3743325"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9900"/>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4"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l="61411"/>
          <a:stretch>
            <a:fillRect/>
          </a:stretch>
        </p:blipFill>
        <p:spPr bwMode="gray">
          <a:xfrm>
            <a:off x="10261600" y="4954588"/>
            <a:ext cx="58738"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Pentagon 27"/>
          <p:cNvSpPr/>
          <p:nvPr/>
        </p:nvSpPr>
        <p:spPr>
          <a:xfrm rot="5400000" flipH="1">
            <a:off x="5917407"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4">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6" name="Isosceles Triangle 125"/>
          <p:cNvSpPr/>
          <p:nvPr/>
        </p:nvSpPr>
        <p:spPr>
          <a:xfrm rot="16200000" flipH="1">
            <a:off x="7141370" y="5868195"/>
            <a:ext cx="257175" cy="204787"/>
          </a:xfrm>
          <a:prstGeom prst="triangle">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nvGrpSpPr>
          <p:cNvPr id="352277" name="Group 107"/>
          <p:cNvGrpSpPr>
            <a:grpSpLocks/>
          </p:cNvGrpSpPr>
          <p:nvPr/>
        </p:nvGrpSpPr>
        <p:grpSpPr bwMode="auto">
          <a:xfrm>
            <a:off x="3740150" y="4037014"/>
            <a:ext cx="831850" cy="153987"/>
            <a:chOff x="2122604" y="3966591"/>
            <a:chExt cx="595196" cy="109537"/>
          </a:xfrm>
        </p:grpSpPr>
        <p:sp>
          <p:nvSpPr>
            <p:cNvPr id="37" name="Oval 36"/>
            <p:cNvSpPr/>
            <p:nvPr/>
          </p:nvSpPr>
          <p:spPr>
            <a:xfrm>
              <a:off x="2122604" y="3966591"/>
              <a:ext cx="109044" cy="109537"/>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9" name="Oval 128"/>
            <p:cNvSpPr/>
            <p:nvPr/>
          </p:nvSpPr>
          <p:spPr>
            <a:xfrm>
              <a:off x="2286169" y="3966591"/>
              <a:ext cx="109044" cy="109537"/>
            </a:xfrm>
            <a:prstGeom prst="ellipse">
              <a:avLst/>
            </a:prstGeom>
            <a:solidFill>
              <a:srgbClr val="8E8E8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1" name="Oval 130"/>
            <p:cNvSpPr/>
            <p:nvPr/>
          </p:nvSpPr>
          <p:spPr>
            <a:xfrm>
              <a:off x="2445191" y="3966591"/>
              <a:ext cx="104500" cy="1095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2" name="Oval 131"/>
            <p:cNvSpPr/>
            <p:nvPr/>
          </p:nvSpPr>
          <p:spPr>
            <a:xfrm>
              <a:off x="2608756" y="3966591"/>
              <a:ext cx="109044" cy="1095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cxnSp>
        <p:nvCxnSpPr>
          <p:cNvPr id="138" name="Straight Connector 137"/>
          <p:cNvCxnSpPr/>
          <p:nvPr/>
        </p:nvCxnSpPr>
        <p:spPr>
          <a:xfrm>
            <a:off x="2495550" y="5575300"/>
            <a:ext cx="2241550" cy="0"/>
          </a:xfrm>
          <a:prstGeom prst="line">
            <a:avLst/>
          </a:prstGeom>
          <a:ln w="38100">
            <a:solidFill>
              <a:schemeClr val="accent5">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7440614" y="5575300"/>
            <a:ext cx="2236787" cy="0"/>
          </a:xfrm>
          <a:prstGeom prst="line">
            <a:avLst/>
          </a:prstGeom>
          <a:ln w="381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52280" name="Text Box 3"/>
          <p:cNvSpPr txBox="1">
            <a:spLocks noChangeArrowheads="1"/>
          </p:cNvSpPr>
          <p:nvPr/>
        </p:nvSpPr>
        <p:spPr bwMode="ltGray">
          <a:xfrm>
            <a:off x="3287714" y="3565526"/>
            <a:ext cx="5184775" cy="4429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2400" b="1">
                <a:solidFill>
                  <a:srgbClr val="FFFFFF"/>
                </a:solidFill>
                <a:latin typeface="Agency FB" pitchFamily="34" charset="0"/>
                <a:ea typeface="SimSun" panose="02010600030101010101" pitchFamily="2" charset="-122"/>
              </a:rPr>
              <a:t>Quy luật phủ định của phủ định </a:t>
            </a:r>
            <a:endParaRPr lang="en-US" sz="2400" b="1">
              <a:solidFill>
                <a:srgbClr val="FFFFFF"/>
              </a:solidFill>
              <a:latin typeface="Agency FB" pitchFamily="34" charset="0"/>
              <a:ea typeface="SimSun" panose="02010600030101010101" pitchFamily="2" charset="-122"/>
            </a:endParaRPr>
          </a:p>
        </p:txBody>
      </p:sp>
      <p:sp>
        <p:nvSpPr>
          <p:cNvPr id="352281" name="Text Box 3"/>
          <p:cNvSpPr txBox="1">
            <a:spLocks noChangeArrowheads="1"/>
          </p:cNvSpPr>
          <p:nvPr/>
        </p:nvSpPr>
        <p:spPr bwMode="ltGray">
          <a:xfrm>
            <a:off x="2155825" y="5622925"/>
            <a:ext cx="2801938"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1600" b="1">
                <a:solidFill>
                  <a:srgbClr val="FFFFFF"/>
                </a:solidFill>
                <a:sym typeface="Wingdings" panose="05000000000000000000" pitchFamily="2" charset="2"/>
              </a:rPr>
              <a:t> </a:t>
            </a:r>
            <a:r>
              <a:rPr kumimoji="1" lang="en-US" altLang="en-US" sz="1600" b="1">
                <a:solidFill>
                  <a:srgbClr val="FFFFFF"/>
                </a:solidFill>
              </a:rPr>
              <a:t>Chống bảo thủ, lạc hậu, phủ định sạch trơn, cản trở sự tiến bộ. </a:t>
            </a:r>
            <a:endParaRPr lang="en-US" sz="1600" b="1">
              <a:solidFill>
                <a:srgbClr val="FFFFFF"/>
              </a:solidFill>
            </a:endParaRPr>
          </a:p>
        </p:txBody>
      </p:sp>
      <p:sp>
        <p:nvSpPr>
          <p:cNvPr id="352282" name="Text Box 3"/>
          <p:cNvSpPr txBox="1">
            <a:spLocks noChangeArrowheads="1"/>
          </p:cNvSpPr>
          <p:nvPr/>
        </p:nvSpPr>
        <p:spPr bwMode="ltGray">
          <a:xfrm>
            <a:off x="7410451" y="1533525"/>
            <a:ext cx="27273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5000"/>
              </a:lnSpc>
              <a:spcBef>
                <a:spcPct val="0"/>
              </a:spcBef>
              <a:spcAft>
                <a:spcPts val="800"/>
              </a:spcAft>
              <a:buNone/>
            </a:pPr>
            <a:r>
              <a:rPr kumimoji="1" lang="en-US" altLang="en-US" sz="1600" b="1">
                <a:solidFill>
                  <a:srgbClr val="FFFFFF"/>
                </a:solidFill>
                <a:sym typeface="Wingdings" panose="05000000000000000000" pitchFamily="2" charset="2"/>
              </a:rPr>
              <a:t></a:t>
            </a:r>
            <a:r>
              <a:rPr kumimoji="1" lang="en-US" altLang="en-US" sz="1600" b="1">
                <a:solidFill>
                  <a:srgbClr val="0000FF"/>
                </a:solidFill>
                <a:sym typeface="Wingdings" panose="05000000000000000000" pitchFamily="2" charset="2"/>
              </a:rPr>
              <a:t> </a:t>
            </a:r>
            <a:r>
              <a:rPr kumimoji="1" lang="en-US" altLang="en-US" sz="1800" b="1">
                <a:solidFill>
                  <a:srgbClr val="FFFFFF"/>
                </a:solidFill>
              </a:rPr>
              <a:t>Tôn trọng quá khứ.</a:t>
            </a:r>
            <a:endParaRPr kumimoji="1" lang="en-US" altLang="en-US" sz="1800" b="1">
              <a:solidFill>
                <a:srgbClr val="FFFFFF"/>
              </a:solidFill>
              <a:sym typeface="Wingdings" panose="05000000000000000000" pitchFamily="2" charset="2"/>
            </a:endParaRPr>
          </a:p>
        </p:txBody>
      </p:sp>
      <p:sp>
        <p:nvSpPr>
          <p:cNvPr id="352283" name="Text Box 3"/>
          <p:cNvSpPr txBox="1">
            <a:spLocks noChangeArrowheads="1"/>
          </p:cNvSpPr>
          <p:nvPr/>
        </p:nvSpPr>
        <p:spPr bwMode="ltGray">
          <a:xfrm>
            <a:off x="7221539" y="5689600"/>
            <a:ext cx="2916237"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r">
              <a:lnSpc>
                <a:spcPct val="95000"/>
              </a:lnSpc>
              <a:spcBef>
                <a:spcPct val="0"/>
              </a:spcBef>
              <a:spcAft>
                <a:spcPts val="800"/>
              </a:spcAft>
              <a:buNone/>
            </a:pPr>
            <a:r>
              <a:rPr kumimoji="1" lang="en-US" altLang="en-US" sz="1600" b="1">
                <a:solidFill>
                  <a:srgbClr val="FFFFFF"/>
                </a:solidFill>
                <a:ea typeface="SimSun" panose="02010600030101010101" pitchFamily="2" charset="-122"/>
                <a:sym typeface="Wingdings" panose="05000000000000000000" pitchFamily="2" charset="2"/>
              </a:rPr>
              <a:t> </a:t>
            </a:r>
            <a:r>
              <a:rPr kumimoji="1" lang="en-US" altLang="en-US" sz="1600" b="1">
                <a:solidFill>
                  <a:srgbClr val="FFFFFF"/>
                </a:solidFill>
                <a:ea typeface="SimSun" panose="02010600030101010101" pitchFamily="2" charset="-122"/>
              </a:rPr>
              <a:t>Tránh ảo tưởng về sự ra đời dễ dàng của cái mới.</a:t>
            </a:r>
            <a:endParaRPr lang="en-US" sz="1600" b="1">
              <a:solidFill>
                <a:srgbClr val="FFFFFF"/>
              </a:solidFill>
              <a:ea typeface="SimSun" panose="02010600030101010101" pitchFamily="2" charset="-122"/>
            </a:endParaRPr>
          </a:p>
        </p:txBody>
      </p:sp>
      <p:sp>
        <p:nvSpPr>
          <p:cNvPr id="352284" name="TextBox 1"/>
          <p:cNvSpPr txBox="1">
            <a:spLocks noChangeArrowheads="1"/>
          </p:cNvSpPr>
          <p:nvPr/>
        </p:nvSpPr>
        <p:spPr bwMode="auto">
          <a:xfrm>
            <a:off x="4938713" y="2205039"/>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C0504D"/>
                </a:solidFill>
              </a:rPr>
              <a:t>01</a:t>
            </a:r>
          </a:p>
        </p:txBody>
      </p:sp>
      <p:sp>
        <p:nvSpPr>
          <p:cNvPr id="352285" name="TextBox 37"/>
          <p:cNvSpPr txBox="1">
            <a:spLocks noChangeArrowheads="1"/>
          </p:cNvSpPr>
          <p:nvPr/>
        </p:nvSpPr>
        <p:spPr bwMode="auto">
          <a:xfrm>
            <a:off x="6664326" y="2205039"/>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9BBB59"/>
                </a:solidFill>
              </a:rPr>
              <a:t>02</a:t>
            </a:r>
          </a:p>
        </p:txBody>
      </p:sp>
      <p:sp>
        <p:nvSpPr>
          <p:cNvPr id="352286" name="TextBox 38"/>
          <p:cNvSpPr txBox="1">
            <a:spLocks noChangeArrowheads="1"/>
          </p:cNvSpPr>
          <p:nvPr/>
        </p:nvSpPr>
        <p:spPr bwMode="auto">
          <a:xfrm>
            <a:off x="4938713" y="4887914"/>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4BACC6"/>
                </a:solidFill>
              </a:rPr>
              <a:t>03</a:t>
            </a:r>
          </a:p>
        </p:txBody>
      </p:sp>
      <p:sp>
        <p:nvSpPr>
          <p:cNvPr id="352287" name="TextBox 39"/>
          <p:cNvSpPr txBox="1">
            <a:spLocks noChangeArrowheads="1"/>
          </p:cNvSpPr>
          <p:nvPr/>
        </p:nvSpPr>
        <p:spPr bwMode="auto">
          <a:xfrm>
            <a:off x="6664326" y="4887914"/>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8064A2"/>
                </a:solidFill>
              </a:rPr>
              <a:t>04</a:t>
            </a:r>
          </a:p>
        </p:txBody>
      </p:sp>
      <p:sp>
        <p:nvSpPr>
          <p:cNvPr id="41" name="Oval 40"/>
          <p:cNvSpPr/>
          <p:nvPr/>
        </p:nvSpPr>
        <p:spPr>
          <a:xfrm>
            <a:off x="1703388" y="2852739"/>
            <a:ext cx="1439862" cy="1851025"/>
          </a:xfrm>
          <a:prstGeom prst="ellipse">
            <a:avLst/>
          </a:prstGeom>
          <a:blipFill rotWithShape="0">
            <a:blip r:embed="rId6"/>
            <a:stretch>
              <a:fillRect/>
            </a:stretch>
          </a:blipFill>
        </p:spPr>
        <p:style>
          <a:lnRef idx="1">
            <a:schemeClr val="accent3">
              <a:hueOff val="0"/>
              <a:satOff val="0"/>
              <a:lumOff val="0"/>
              <a:alphaOff val="0"/>
            </a:schemeClr>
          </a:lnRef>
          <a:fillRef idx="2">
            <a:scrgbClr r="0" g="0" b="0"/>
          </a:fillRef>
          <a:effectRef idx="0">
            <a:schemeClr val="lt1">
              <a:hueOff val="0"/>
              <a:satOff val="0"/>
              <a:lumOff val="0"/>
              <a:alphaOff val="0"/>
            </a:schemeClr>
          </a:effectRef>
          <a:fontRef idx="minor">
            <a:schemeClr val="dk1">
              <a:hueOff val="0"/>
              <a:satOff val="0"/>
              <a:lumOff val="0"/>
              <a:alphaOff val="0"/>
            </a:schemeClr>
          </a:fontRef>
        </p:style>
      </p:sp>
      <p:sp>
        <p:nvSpPr>
          <p:cNvPr id="352289" name="Rectangle 1"/>
          <p:cNvSpPr>
            <a:spLocks noChangeArrowheads="1"/>
          </p:cNvSpPr>
          <p:nvPr/>
        </p:nvSpPr>
        <p:spPr bwMode="auto">
          <a:xfrm>
            <a:off x="2782889" y="271464"/>
            <a:ext cx="66262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pt-BR" altLang="en-US" sz="2800" b="1">
                <a:solidFill>
                  <a:srgbClr val="0000CC"/>
                </a:solidFill>
              </a:rPr>
              <a:t>Ý nghĩa phương pháp luận</a:t>
            </a:r>
          </a:p>
        </p:txBody>
      </p:sp>
      <p:sp>
        <p:nvSpPr>
          <p:cNvPr id="3" name="Rectangle 2"/>
          <p:cNvSpPr/>
          <p:nvPr/>
        </p:nvSpPr>
        <p:spPr>
          <a:xfrm>
            <a:off x="2098675" y="1435101"/>
            <a:ext cx="3429000" cy="646113"/>
          </a:xfrm>
          <a:prstGeom prst="rect">
            <a:avLst/>
          </a:prstGeom>
        </p:spPr>
        <p:txBody>
          <a:bodyPr>
            <a:spAutoFit/>
          </a:bodyPr>
          <a:lstStyle/>
          <a:p>
            <a:pPr marL="285750" indent="-285750">
              <a:buFont typeface="Wingdings" panose="05000000000000000000" pitchFamily="2" charset="2"/>
              <a:buChar char="@"/>
              <a:defRPr/>
            </a:pPr>
            <a:r>
              <a:rPr kumimoji="1" lang="en-US" altLang="en-US" b="1" dirty="0" err="1">
                <a:solidFill>
                  <a:srgbClr val="FFFFFF"/>
                </a:solidFill>
              </a:rPr>
              <a:t>Nhận</a:t>
            </a:r>
            <a:r>
              <a:rPr kumimoji="1" lang="en-US" altLang="en-US" b="1" dirty="0">
                <a:solidFill>
                  <a:srgbClr val="FFFFFF"/>
                </a:solidFill>
              </a:rPr>
              <a:t> </a:t>
            </a:r>
            <a:r>
              <a:rPr kumimoji="1" lang="en-US" altLang="en-US" b="1" dirty="0" err="1">
                <a:solidFill>
                  <a:srgbClr val="FFFFFF"/>
                </a:solidFill>
              </a:rPr>
              <a:t>thức</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 </a:t>
            </a:r>
          </a:p>
          <a:p>
            <a:pPr eaLnBrk="1" hangingPunct="1">
              <a:defRPr/>
            </a:pPr>
            <a:r>
              <a:rPr kumimoji="1" lang="en-US" altLang="en-US" b="1" dirty="0">
                <a:solidFill>
                  <a:srgbClr val="FFFFFF"/>
                </a:solidFill>
              </a:rPr>
              <a:t>       </a:t>
            </a:r>
            <a:r>
              <a:rPr kumimoji="1" lang="en-US" altLang="en-US" b="1" dirty="0" err="1">
                <a:solidFill>
                  <a:srgbClr val="FFFFFF"/>
                </a:solidFill>
              </a:rPr>
              <a:t>ủng</a:t>
            </a:r>
            <a:r>
              <a:rPr kumimoji="1" lang="en-US" altLang="en-US" b="1" dirty="0">
                <a:solidFill>
                  <a:srgbClr val="FFFFFF"/>
                </a:solidFill>
              </a:rPr>
              <a:t> </a:t>
            </a:r>
            <a:r>
              <a:rPr kumimoji="1" lang="en-US" altLang="en-US" b="1" dirty="0" err="1">
                <a:solidFill>
                  <a:srgbClr val="FFFFFF"/>
                </a:solidFill>
              </a:rPr>
              <a:t>hộ</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a:t>
            </a:r>
          </a:p>
        </p:txBody>
      </p:sp>
    </p:spTree>
    <p:extLst>
      <p:ext uri="{BB962C8B-B14F-4D97-AF65-F5344CB8AC3E}">
        <p14:creationId xmlns:p14="http://schemas.microsoft.com/office/powerpoint/2010/main" val="2581893880"/>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WordArt 5" descr="Cẩm thạch trắng"/>
          <p:cNvSpPr>
            <a:spLocks noChangeArrowheads="1" noChangeShapeType="1" noTextEdit="1"/>
          </p:cNvSpPr>
          <p:nvPr/>
        </p:nvSpPr>
        <p:spPr bwMode="auto">
          <a:xfrm>
            <a:off x="2686050" y="1143000"/>
            <a:ext cx="7273925" cy="2087562"/>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rgbClr val="FFFFFF"/>
              </a:contourClr>
            </a:sp3d>
          </a:bodyPr>
          <a:lstStyle/>
          <a:p>
            <a:r>
              <a:rPr lang="vi-VN" sz="3600" kern="10" dirty="0">
                <a:ln w="9525">
                  <a:round/>
                  <a:headEnd/>
                  <a:tailEnd/>
                </a:ln>
                <a:blipFill dpi="0" rotWithShape="0">
                  <a:blip r:embed="rId2"/>
                  <a:srcRect/>
                  <a:tile tx="0" ty="0" sx="100000" sy="100000" flip="none" algn="tl"/>
                </a:blipFill>
                <a:latin typeface="Arial Đen"/>
              </a:rPr>
              <a:t>V. LÝ </a:t>
            </a:r>
            <a:r>
              <a:rPr lang="vi-VN" sz="3600" kern="10" dirty="0" smtClean="0">
                <a:ln w="9525">
                  <a:round/>
                  <a:headEnd/>
                  <a:tailEnd/>
                </a:ln>
                <a:blipFill dpi="0" rotWithShape="0">
                  <a:blip r:embed="rId2"/>
                  <a:srcRect/>
                  <a:tile tx="0" ty="0" sx="100000" sy="100000" flip="none" algn="tl"/>
                </a:blipFill>
                <a:latin typeface="Arial Đen"/>
              </a:rPr>
              <a:t>LUẬN</a:t>
            </a:r>
            <a:r>
              <a:rPr lang="en-US" sz="3600" kern="10" dirty="0" smtClean="0">
                <a:ln w="9525">
                  <a:round/>
                  <a:headEnd/>
                  <a:tailEnd/>
                </a:ln>
                <a:blipFill dpi="0" rotWithShape="0">
                  <a:blip r:embed="rId2"/>
                  <a:srcRect/>
                  <a:tile tx="0" ty="0" sx="100000" sy="100000" flip="none" algn="tl"/>
                </a:blipFill>
                <a:latin typeface="Arial Đen"/>
              </a:rPr>
              <a:t> </a:t>
            </a:r>
            <a:r>
              <a:rPr lang="vi-VN" sz="3600" kern="10" dirty="0" smtClean="0">
                <a:ln w="9525">
                  <a:round/>
                  <a:headEnd/>
                  <a:tailEnd/>
                </a:ln>
                <a:blipFill dpi="0" rotWithShape="0">
                  <a:blip r:embed="rId2"/>
                  <a:srcRect/>
                  <a:tile tx="0" ty="0" sx="100000" sy="100000" flip="none" algn="tl"/>
                </a:blipFill>
                <a:latin typeface="Arial Đen"/>
              </a:rPr>
              <a:t> </a:t>
            </a:r>
            <a:r>
              <a:rPr lang="vi-VN" sz="3600" kern="10" dirty="0">
                <a:ln w="9525">
                  <a:round/>
                  <a:headEnd/>
                  <a:tailEnd/>
                </a:ln>
                <a:blipFill dpi="0" rotWithShape="0">
                  <a:blip r:embed="rId2"/>
                  <a:srcRect/>
                  <a:tile tx="0" ty="0" sx="100000" sy="100000" flip="none" algn="tl"/>
                </a:blipFill>
                <a:latin typeface="Arial Đen"/>
              </a:rPr>
              <a:t>NHẬN THỨC LUẬN DUY VẬT BIỆN CHỨNG</a:t>
            </a:r>
            <a:endParaRPr lang="en-US" sz="3600" kern="10" dirty="0">
              <a:ln w="9525">
                <a:round/>
                <a:headEnd/>
                <a:tailEnd/>
              </a:ln>
              <a:blipFill dpi="0" rotWithShape="0">
                <a:blip r:embed="rId2"/>
                <a:srcRect/>
                <a:tile tx="0" ty="0" sx="100000" sy="100000" flip="none" algn="tl"/>
              </a:blipFill>
              <a:latin typeface="Arial Đen"/>
            </a:endParaRPr>
          </a:p>
        </p:txBody>
      </p:sp>
      <p:sp>
        <p:nvSpPr>
          <p:cNvPr id="160776" name="Rectangle 8"/>
          <p:cNvSpPr>
            <a:spLocks noChangeArrowheads="1"/>
          </p:cNvSpPr>
          <p:nvPr/>
        </p:nvSpPr>
        <p:spPr bwMode="auto">
          <a:xfrm>
            <a:off x="2513012" y="34290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73706960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0776"/>
                                        </p:tgtEl>
                                        <p:attrNameLst>
                                          <p:attrName>style.visibility</p:attrName>
                                        </p:attrNameLst>
                                      </p:cBhvr>
                                      <p:to>
                                        <p:strVal val="visible"/>
                                      </p:to>
                                    </p:set>
                                    <p:animEffect transition="in" filter="barn(outVertical)">
                                      <p:cBhvr>
                                        <p:cTn id="7" dur="500"/>
                                        <p:tgtEl>
                                          <p:spTgt spid="160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6"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9"/>
          <p:cNvSpPr>
            <a:spLocks noChangeArrowheads="1"/>
          </p:cNvSpPr>
          <p:nvPr/>
        </p:nvSpPr>
        <p:spPr bwMode="auto">
          <a:xfrm>
            <a:off x="1923458" y="1351725"/>
            <a:ext cx="801213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a:solidFill>
                  <a:srgbClr val="FF0000"/>
                </a:solidFill>
                <a:cs typeface="Times New Roman" panose="02020603050405020304" pitchFamily="18" charset="0"/>
              </a:rPr>
              <a:t>1.1.Thực </a:t>
            </a:r>
            <a:r>
              <a:rPr lang="en-US" altLang="en-US" sz="2800" b="1" dirty="0" err="1">
                <a:solidFill>
                  <a:srgbClr val="FF0000"/>
                </a:solidFill>
                <a:cs typeface="Times New Roman" panose="02020603050405020304" pitchFamily="18" charset="0"/>
              </a:rPr>
              <a:t>tiễn</a:t>
            </a:r>
            <a:r>
              <a:rPr lang="en-US" altLang="en-US" sz="2800" b="1" dirty="0">
                <a:solidFill>
                  <a:srgbClr val="FF0000"/>
                </a:solidFill>
                <a:cs typeface="Times New Roman" panose="02020603050405020304" pitchFamily="18" charset="0"/>
              </a:rPr>
              <a:t> </a:t>
            </a:r>
            <a:r>
              <a:rPr lang="en-US" altLang="en-US" sz="2800" b="1" dirty="0" err="1">
                <a:solidFill>
                  <a:srgbClr val="FF0000"/>
                </a:solidFill>
                <a:cs typeface="Times New Roman" panose="02020603050405020304" pitchFamily="18" charset="0"/>
              </a:rPr>
              <a:t>và</a:t>
            </a:r>
            <a:r>
              <a:rPr lang="en-US" altLang="en-US" sz="2800" b="1" dirty="0">
                <a:solidFill>
                  <a:srgbClr val="FF0000"/>
                </a:solidFill>
                <a:cs typeface="Times New Roman" panose="02020603050405020304" pitchFamily="18" charset="0"/>
              </a:rPr>
              <a:t> </a:t>
            </a:r>
            <a:r>
              <a:rPr lang="en-US" altLang="en-US" sz="2800" b="1" dirty="0" err="1">
                <a:solidFill>
                  <a:srgbClr val="FF0000"/>
                </a:solidFill>
                <a:cs typeface="Times New Roman" panose="02020603050405020304" pitchFamily="18" charset="0"/>
              </a:rPr>
              <a:t>các</a:t>
            </a:r>
            <a:r>
              <a:rPr lang="en-US" altLang="en-US" sz="2800" b="1" dirty="0">
                <a:solidFill>
                  <a:srgbClr val="FF0000"/>
                </a:solidFill>
                <a:cs typeface="Times New Roman" panose="02020603050405020304" pitchFamily="18" charset="0"/>
              </a:rPr>
              <a:t> </a:t>
            </a:r>
            <a:r>
              <a:rPr lang="en-US" altLang="en-US" sz="2800" b="1" dirty="0" err="1">
                <a:solidFill>
                  <a:srgbClr val="FF0000"/>
                </a:solidFill>
                <a:cs typeface="Times New Roman" panose="02020603050405020304" pitchFamily="18" charset="0"/>
              </a:rPr>
              <a:t>hình</a:t>
            </a:r>
            <a:r>
              <a:rPr lang="en-US" altLang="en-US" sz="2800" b="1" dirty="0">
                <a:solidFill>
                  <a:srgbClr val="FF0000"/>
                </a:solidFill>
                <a:cs typeface="Times New Roman" panose="02020603050405020304" pitchFamily="18" charset="0"/>
              </a:rPr>
              <a:t> </a:t>
            </a:r>
            <a:r>
              <a:rPr lang="en-US" altLang="en-US" sz="2800" b="1" dirty="0" err="1">
                <a:solidFill>
                  <a:srgbClr val="FF0000"/>
                </a:solidFill>
                <a:cs typeface="Times New Roman" panose="02020603050405020304" pitchFamily="18" charset="0"/>
              </a:rPr>
              <a:t>thức</a:t>
            </a:r>
            <a:r>
              <a:rPr lang="en-US" altLang="en-US" sz="2800" b="1" dirty="0">
                <a:solidFill>
                  <a:srgbClr val="FF0000"/>
                </a:solidFill>
                <a:cs typeface="Times New Roman" panose="02020603050405020304" pitchFamily="18" charset="0"/>
              </a:rPr>
              <a:t> </a:t>
            </a:r>
            <a:r>
              <a:rPr lang="en-US" altLang="en-US" sz="2800" b="1" dirty="0" err="1">
                <a:solidFill>
                  <a:srgbClr val="FF0000"/>
                </a:solidFill>
                <a:cs typeface="Times New Roman" panose="02020603050405020304" pitchFamily="18" charset="0"/>
              </a:rPr>
              <a:t>cơ</a:t>
            </a:r>
            <a:r>
              <a:rPr lang="en-US" altLang="en-US" sz="2800" b="1" dirty="0">
                <a:solidFill>
                  <a:srgbClr val="FF0000"/>
                </a:solidFill>
                <a:cs typeface="Times New Roman" panose="02020603050405020304" pitchFamily="18" charset="0"/>
              </a:rPr>
              <a:t> </a:t>
            </a:r>
            <a:r>
              <a:rPr lang="en-US" altLang="en-US" sz="2800" b="1" dirty="0" err="1">
                <a:solidFill>
                  <a:srgbClr val="FF0000"/>
                </a:solidFill>
                <a:cs typeface="Times New Roman" panose="02020603050405020304" pitchFamily="18" charset="0"/>
              </a:rPr>
              <a:t>bản</a:t>
            </a:r>
            <a:r>
              <a:rPr lang="en-US" altLang="en-US" sz="2800" b="1" dirty="0">
                <a:solidFill>
                  <a:srgbClr val="FF0000"/>
                </a:solidFill>
                <a:cs typeface="Times New Roman" panose="02020603050405020304" pitchFamily="18" charset="0"/>
              </a:rPr>
              <a:t> </a:t>
            </a:r>
            <a:r>
              <a:rPr lang="en-US" altLang="en-US" sz="2800" b="1" dirty="0" err="1">
                <a:solidFill>
                  <a:srgbClr val="FF0000"/>
                </a:solidFill>
                <a:cs typeface="Times New Roman" panose="02020603050405020304" pitchFamily="18" charset="0"/>
              </a:rPr>
              <a:t>của</a:t>
            </a:r>
            <a:r>
              <a:rPr lang="en-US" altLang="en-US" sz="2800" b="1" dirty="0">
                <a:solidFill>
                  <a:srgbClr val="FF0000"/>
                </a:solidFill>
                <a:cs typeface="Times New Roman" panose="02020603050405020304" pitchFamily="18" charset="0"/>
              </a:rPr>
              <a:t> </a:t>
            </a:r>
            <a:r>
              <a:rPr lang="en-US" altLang="en-US" sz="2800" b="1" dirty="0" err="1">
                <a:solidFill>
                  <a:srgbClr val="FF0000"/>
                </a:solidFill>
                <a:cs typeface="Times New Roman" panose="02020603050405020304" pitchFamily="18" charset="0"/>
              </a:rPr>
              <a:t>thực</a:t>
            </a:r>
            <a:r>
              <a:rPr lang="en-US" altLang="en-US" sz="2800" b="1" dirty="0">
                <a:solidFill>
                  <a:srgbClr val="FF0000"/>
                </a:solidFill>
                <a:cs typeface="Times New Roman" panose="02020603050405020304" pitchFamily="18" charset="0"/>
              </a:rPr>
              <a:t> </a:t>
            </a:r>
            <a:r>
              <a:rPr lang="en-US" altLang="en-US" sz="2800" b="1" dirty="0" err="1">
                <a:solidFill>
                  <a:srgbClr val="FF0000"/>
                </a:solidFill>
                <a:cs typeface="Times New Roman" panose="02020603050405020304" pitchFamily="18" charset="0"/>
              </a:rPr>
              <a:t>tiễn</a:t>
            </a:r>
            <a:endParaRPr lang="en-US" altLang="en-US" sz="2800" b="1" dirty="0">
              <a:solidFill>
                <a:srgbClr val="FF0000"/>
              </a:solidFill>
              <a:cs typeface="Times New Roman" panose="02020603050405020304" pitchFamily="18" charset="0"/>
            </a:endParaRPr>
          </a:p>
        </p:txBody>
      </p:sp>
      <p:sp>
        <p:nvSpPr>
          <p:cNvPr id="5" name="Rectangle 4"/>
          <p:cNvSpPr/>
          <p:nvPr/>
        </p:nvSpPr>
        <p:spPr>
          <a:xfrm>
            <a:off x="3505200" y="2049269"/>
            <a:ext cx="3884397" cy="523220"/>
          </a:xfrm>
          <a:prstGeom prst="rect">
            <a:avLst/>
          </a:prstGeom>
        </p:spPr>
        <p:txBody>
          <a:bodyPr wrap="none">
            <a:spAutoFit/>
          </a:bodyPr>
          <a:lstStyle/>
          <a:p>
            <a:pPr marL="457200" indent="-457200">
              <a:buFont typeface="Wingdings" panose="05000000000000000000" pitchFamily="2" charset="2"/>
              <a:buChar char="v"/>
              <a:defRPr/>
            </a:pPr>
            <a:r>
              <a:rPr lang="en-US" sz="2800" b="1" dirty="0" err="1">
                <a:solidFill>
                  <a:schemeClr val="accent2">
                    <a:lumMod val="50000"/>
                  </a:schemeClr>
                </a:solidFill>
                <a:latin typeface="Times New Roman" panose="02020603050405020304" pitchFamily="18" charset="0"/>
                <a:cs typeface="Times New Roman" panose="02020603050405020304" pitchFamily="18" charset="0"/>
              </a:rPr>
              <a:t>Khái</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niệm</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thực</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tiễn</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endParaRPr lang="en-US" sz="2800" b="1" dirty="0">
              <a:latin typeface="Times New Roman" panose="02020603050405020304" pitchFamily="18" charset="0"/>
              <a:cs typeface="Times New Roman" panose="02020603050405020304" pitchFamily="18" charset="0"/>
            </a:endParaRPr>
          </a:p>
        </p:txBody>
      </p:sp>
      <p:sp>
        <p:nvSpPr>
          <p:cNvPr id="6" name="Horizontal Scroll 5"/>
          <p:cNvSpPr/>
          <p:nvPr/>
        </p:nvSpPr>
        <p:spPr bwMode="auto">
          <a:xfrm>
            <a:off x="1371600" y="2746813"/>
            <a:ext cx="9296400" cy="2739587"/>
          </a:xfrm>
          <a:prstGeom prst="horizontalScroll">
            <a:avLst/>
          </a:prstGeom>
          <a:blipFill>
            <a:blip r:embed="rId2"/>
            <a:tile tx="0" ty="0" sx="100000" sy="100000" flip="none" algn="tl"/>
          </a:blipFill>
          <a:ln w="9525" cap="flat" cmpd="sng" algn="ctr">
            <a:solidFill>
              <a:schemeClr val="tx1"/>
            </a:solidFill>
            <a:prstDash val="solid"/>
            <a:round/>
            <a:headEnd type="none" w="med" len="med"/>
            <a:tailEnd type="none" w="med" len="med"/>
          </a:ln>
          <a:effectLst/>
          <a:extLst/>
        </p:spPr>
        <p:txBody>
          <a:bodyPr/>
          <a:lstStyle/>
          <a:p>
            <a:pPr algn="just">
              <a:defRPr/>
            </a:pPr>
            <a:endParaRPr lang="en-US" sz="1000" dirty="0" smtClean="0">
              <a:solidFill>
                <a:schemeClr val="accent2">
                  <a:lumMod val="50000"/>
                </a:schemeClr>
              </a:solidFill>
            </a:endParaRPr>
          </a:p>
          <a:p>
            <a:pPr algn="just">
              <a:defRPr/>
            </a:pPr>
            <a:r>
              <a:rPr lang="en-US" sz="2800" dirty="0" err="1" smtClean="0">
                <a:solidFill>
                  <a:schemeClr val="accent2">
                    <a:lumMod val="50000"/>
                  </a:schemeClr>
                </a:solidFill>
              </a:rPr>
              <a:t>Thực</a:t>
            </a:r>
            <a:r>
              <a:rPr lang="en-US" sz="2800" dirty="0" smtClean="0">
                <a:solidFill>
                  <a:schemeClr val="accent2">
                    <a:lumMod val="50000"/>
                  </a:schemeClr>
                </a:solidFill>
              </a:rPr>
              <a:t> </a:t>
            </a:r>
            <a:r>
              <a:rPr lang="en-US" sz="2800" dirty="0" err="1">
                <a:solidFill>
                  <a:schemeClr val="accent2">
                    <a:lumMod val="50000"/>
                  </a:schemeClr>
                </a:solidFill>
              </a:rPr>
              <a:t>tiễn</a:t>
            </a:r>
            <a:r>
              <a:rPr lang="en-US" sz="2800" dirty="0">
                <a:solidFill>
                  <a:schemeClr val="accent2">
                    <a:lumMod val="50000"/>
                  </a:schemeClr>
                </a:solidFill>
              </a:rPr>
              <a:t> </a:t>
            </a:r>
            <a:r>
              <a:rPr lang="en-US" sz="2800" dirty="0" err="1">
                <a:solidFill>
                  <a:schemeClr val="accent2">
                    <a:lumMod val="50000"/>
                  </a:schemeClr>
                </a:solidFill>
              </a:rPr>
              <a:t>là</a:t>
            </a:r>
            <a:r>
              <a:rPr lang="en-US" sz="2800" dirty="0">
                <a:solidFill>
                  <a:schemeClr val="accent2">
                    <a:lumMod val="50000"/>
                  </a:schemeClr>
                </a:solidFill>
              </a:rPr>
              <a:t> </a:t>
            </a:r>
            <a:r>
              <a:rPr lang="en-US" sz="2800" dirty="0" err="1">
                <a:solidFill>
                  <a:schemeClr val="accent2">
                    <a:lumMod val="50000"/>
                  </a:schemeClr>
                </a:solidFill>
              </a:rPr>
              <a:t>toàn</a:t>
            </a:r>
            <a:r>
              <a:rPr lang="en-US" sz="2800" dirty="0">
                <a:solidFill>
                  <a:schemeClr val="accent2">
                    <a:lumMod val="50000"/>
                  </a:schemeClr>
                </a:solidFill>
              </a:rPr>
              <a:t> </a:t>
            </a:r>
            <a:r>
              <a:rPr lang="en-US" sz="2800" dirty="0" err="1">
                <a:solidFill>
                  <a:schemeClr val="accent2">
                    <a:lumMod val="50000"/>
                  </a:schemeClr>
                </a:solidFill>
              </a:rPr>
              <a:t>bộ</a:t>
            </a:r>
            <a:r>
              <a:rPr lang="en-US" sz="2800" dirty="0">
                <a:solidFill>
                  <a:schemeClr val="accent2">
                    <a:lumMod val="50000"/>
                  </a:schemeClr>
                </a:solidFill>
              </a:rPr>
              <a:t> </a:t>
            </a:r>
            <a:r>
              <a:rPr lang="en-US" sz="2800" dirty="0" err="1">
                <a:solidFill>
                  <a:schemeClr val="accent2">
                    <a:lumMod val="50000"/>
                  </a:schemeClr>
                </a:solidFill>
              </a:rPr>
              <a:t>hoạt</a:t>
            </a:r>
            <a:r>
              <a:rPr lang="en-US" sz="2800" dirty="0">
                <a:solidFill>
                  <a:schemeClr val="accent2">
                    <a:lumMod val="50000"/>
                  </a:schemeClr>
                </a:solidFill>
              </a:rPr>
              <a:t> </a:t>
            </a:r>
            <a:r>
              <a:rPr lang="en-US" sz="2800" dirty="0" err="1">
                <a:solidFill>
                  <a:schemeClr val="accent2">
                    <a:lumMod val="50000"/>
                  </a:schemeClr>
                </a:solidFill>
              </a:rPr>
              <a:t>động</a:t>
            </a:r>
            <a:r>
              <a:rPr lang="en-US" sz="2800" dirty="0">
                <a:solidFill>
                  <a:schemeClr val="accent2">
                    <a:lumMod val="50000"/>
                  </a:schemeClr>
                </a:solidFill>
              </a:rPr>
              <a:t> </a:t>
            </a:r>
            <a:r>
              <a:rPr lang="en-US" sz="2800" dirty="0" err="1">
                <a:solidFill>
                  <a:schemeClr val="accent2">
                    <a:lumMod val="50000"/>
                  </a:schemeClr>
                </a:solidFill>
              </a:rPr>
              <a:t>vật</a:t>
            </a:r>
            <a:r>
              <a:rPr lang="en-US" sz="2800" dirty="0">
                <a:solidFill>
                  <a:schemeClr val="accent2">
                    <a:lumMod val="50000"/>
                  </a:schemeClr>
                </a:solidFill>
              </a:rPr>
              <a:t> </a:t>
            </a:r>
            <a:r>
              <a:rPr lang="en-US" sz="2800" dirty="0" err="1">
                <a:solidFill>
                  <a:schemeClr val="accent2">
                    <a:lumMod val="50000"/>
                  </a:schemeClr>
                </a:solidFill>
              </a:rPr>
              <a:t>chất</a:t>
            </a:r>
            <a:r>
              <a:rPr lang="en-US" sz="2800" dirty="0">
                <a:solidFill>
                  <a:schemeClr val="accent2">
                    <a:lumMod val="50000"/>
                  </a:schemeClr>
                </a:solidFill>
              </a:rPr>
              <a:t> </a:t>
            </a:r>
            <a:r>
              <a:rPr lang="en-US" sz="2800" dirty="0" err="1">
                <a:solidFill>
                  <a:schemeClr val="accent2">
                    <a:lumMod val="50000"/>
                  </a:schemeClr>
                </a:solidFill>
              </a:rPr>
              <a:t>có</a:t>
            </a:r>
            <a:r>
              <a:rPr lang="en-US" sz="2800" dirty="0">
                <a:solidFill>
                  <a:schemeClr val="accent2">
                    <a:lumMod val="50000"/>
                  </a:schemeClr>
                </a:solidFill>
              </a:rPr>
              <a:t> </a:t>
            </a:r>
            <a:r>
              <a:rPr lang="en-US" sz="2800" dirty="0" err="1">
                <a:solidFill>
                  <a:schemeClr val="accent2">
                    <a:lumMod val="50000"/>
                  </a:schemeClr>
                </a:solidFill>
              </a:rPr>
              <a:t>mục</a:t>
            </a:r>
            <a:r>
              <a:rPr lang="en-US" sz="2800" dirty="0">
                <a:solidFill>
                  <a:schemeClr val="accent2">
                    <a:lumMod val="50000"/>
                  </a:schemeClr>
                </a:solidFill>
              </a:rPr>
              <a:t> </a:t>
            </a:r>
            <a:r>
              <a:rPr lang="en-US" sz="2800" dirty="0" err="1">
                <a:solidFill>
                  <a:schemeClr val="accent2">
                    <a:lumMod val="50000"/>
                  </a:schemeClr>
                </a:solidFill>
              </a:rPr>
              <a:t>đích</a:t>
            </a:r>
            <a:r>
              <a:rPr lang="en-US" sz="2800" dirty="0">
                <a:solidFill>
                  <a:schemeClr val="accent2">
                    <a:lumMod val="50000"/>
                  </a:schemeClr>
                </a:solidFill>
              </a:rPr>
              <a:t>, </a:t>
            </a:r>
            <a:r>
              <a:rPr lang="en-US" sz="2800" dirty="0" err="1">
                <a:solidFill>
                  <a:schemeClr val="accent2">
                    <a:lumMod val="50000"/>
                  </a:schemeClr>
                </a:solidFill>
              </a:rPr>
              <a:t>mang</a:t>
            </a:r>
            <a:r>
              <a:rPr lang="en-US" sz="2800" dirty="0">
                <a:solidFill>
                  <a:schemeClr val="accent2">
                    <a:lumMod val="50000"/>
                  </a:schemeClr>
                </a:solidFill>
              </a:rPr>
              <a:t> </a:t>
            </a:r>
            <a:r>
              <a:rPr lang="en-US" sz="2800" dirty="0" err="1">
                <a:solidFill>
                  <a:schemeClr val="accent2">
                    <a:lumMod val="50000"/>
                  </a:schemeClr>
                </a:solidFill>
              </a:rPr>
              <a:t>tính</a:t>
            </a:r>
            <a:r>
              <a:rPr lang="en-US" sz="2800" dirty="0">
                <a:solidFill>
                  <a:schemeClr val="accent2">
                    <a:lumMod val="50000"/>
                  </a:schemeClr>
                </a:solidFill>
              </a:rPr>
              <a:t> </a:t>
            </a:r>
            <a:r>
              <a:rPr lang="en-US" sz="2800" dirty="0" err="1">
                <a:solidFill>
                  <a:schemeClr val="accent2">
                    <a:lumMod val="50000"/>
                  </a:schemeClr>
                </a:solidFill>
              </a:rPr>
              <a:t>lịch</a:t>
            </a:r>
            <a:r>
              <a:rPr lang="en-US" sz="2800" dirty="0">
                <a:solidFill>
                  <a:schemeClr val="accent2">
                    <a:lumMod val="50000"/>
                  </a:schemeClr>
                </a:solidFill>
              </a:rPr>
              <a:t> </a:t>
            </a:r>
            <a:r>
              <a:rPr lang="en-US" sz="2800" dirty="0" err="1">
                <a:solidFill>
                  <a:schemeClr val="accent2">
                    <a:lumMod val="50000"/>
                  </a:schemeClr>
                </a:solidFill>
              </a:rPr>
              <a:t>sử</a:t>
            </a:r>
            <a:r>
              <a:rPr lang="en-US" sz="2800" dirty="0">
                <a:solidFill>
                  <a:schemeClr val="accent2">
                    <a:lumMod val="50000"/>
                  </a:schemeClr>
                </a:solidFill>
              </a:rPr>
              <a:t> -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r>
              <a:rPr lang="en-US" sz="2800" dirty="0">
                <a:solidFill>
                  <a:schemeClr val="accent2">
                    <a:lumMod val="50000"/>
                  </a:schemeClr>
                </a:solidFill>
              </a:rPr>
              <a:t> </a:t>
            </a:r>
            <a:r>
              <a:rPr lang="en-US" sz="2800" dirty="0" err="1">
                <a:solidFill>
                  <a:schemeClr val="accent2">
                    <a:lumMod val="50000"/>
                  </a:schemeClr>
                </a:solidFill>
              </a:rPr>
              <a:t>của</a:t>
            </a:r>
            <a:r>
              <a:rPr lang="en-US" sz="2800" dirty="0">
                <a:solidFill>
                  <a:schemeClr val="accent2">
                    <a:lumMod val="50000"/>
                  </a:schemeClr>
                </a:solidFill>
              </a:rPr>
              <a:t> con </a:t>
            </a:r>
            <a:r>
              <a:rPr lang="en-US" sz="2800" dirty="0" err="1">
                <a:solidFill>
                  <a:schemeClr val="accent2">
                    <a:lumMod val="50000"/>
                  </a:schemeClr>
                </a:solidFill>
              </a:rPr>
              <a:t>người</a:t>
            </a:r>
            <a:r>
              <a:rPr lang="en-US" sz="2800" dirty="0">
                <a:solidFill>
                  <a:schemeClr val="accent2">
                    <a:lumMod val="50000"/>
                  </a:schemeClr>
                </a:solidFill>
              </a:rPr>
              <a:t>, </a:t>
            </a:r>
            <a:r>
              <a:rPr lang="en-US" sz="2800" dirty="0" err="1">
                <a:solidFill>
                  <a:schemeClr val="accent2">
                    <a:lumMod val="50000"/>
                  </a:schemeClr>
                </a:solidFill>
              </a:rPr>
              <a:t>nhằm</a:t>
            </a:r>
            <a:r>
              <a:rPr lang="en-US" sz="2800" dirty="0">
                <a:solidFill>
                  <a:schemeClr val="accent2">
                    <a:lumMod val="50000"/>
                  </a:schemeClr>
                </a:solidFill>
              </a:rPr>
              <a:t> </a:t>
            </a:r>
            <a:r>
              <a:rPr lang="en-US" sz="2800" dirty="0" err="1">
                <a:solidFill>
                  <a:schemeClr val="accent2">
                    <a:lumMod val="50000"/>
                  </a:schemeClr>
                </a:solidFill>
              </a:rPr>
              <a:t>cải</a:t>
            </a:r>
            <a:r>
              <a:rPr lang="en-US" sz="2800" dirty="0">
                <a:solidFill>
                  <a:schemeClr val="accent2">
                    <a:lumMod val="50000"/>
                  </a:schemeClr>
                </a:solidFill>
              </a:rPr>
              <a:t> </a:t>
            </a:r>
            <a:r>
              <a:rPr lang="en-US" sz="2800" dirty="0" err="1">
                <a:solidFill>
                  <a:schemeClr val="accent2">
                    <a:lumMod val="50000"/>
                  </a:schemeClr>
                </a:solidFill>
              </a:rPr>
              <a:t>biến</a:t>
            </a:r>
            <a:r>
              <a:rPr lang="en-US" sz="2800" dirty="0">
                <a:solidFill>
                  <a:schemeClr val="accent2">
                    <a:lumMod val="50000"/>
                  </a:schemeClr>
                </a:solidFill>
              </a:rPr>
              <a:t> </a:t>
            </a:r>
            <a:r>
              <a:rPr lang="en-US" sz="2800" dirty="0" err="1">
                <a:solidFill>
                  <a:schemeClr val="accent2">
                    <a:lumMod val="50000"/>
                  </a:schemeClr>
                </a:solidFill>
              </a:rPr>
              <a:t>tự</a:t>
            </a:r>
            <a:r>
              <a:rPr lang="en-US" sz="2800" dirty="0">
                <a:solidFill>
                  <a:schemeClr val="accent2">
                    <a:lumMod val="50000"/>
                  </a:schemeClr>
                </a:solidFill>
              </a:rPr>
              <a:t> </a:t>
            </a:r>
            <a:r>
              <a:rPr lang="en-US" sz="2800" dirty="0" err="1">
                <a:solidFill>
                  <a:schemeClr val="accent2">
                    <a:lumMod val="50000"/>
                  </a:schemeClr>
                </a:solidFill>
              </a:rPr>
              <a:t>nhiên</a:t>
            </a:r>
            <a:r>
              <a:rPr lang="en-US" sz="2800" dirty="0">
                <a:solidFill>
                  <a:schemeClr val="accent2">
                    <a:lumMod val="50000"/>
                  </a:schemeClr>
                </a:solidFill>
              </a:rPr>
              <a:t> </a:t>
            </a:r>
            <a:r>
              <a:rPr lang="en-US" sz="2800" dirty="0" err="1">
                <a:solidFill>
                  <a:schemeClr val="accent2">
                    <a:lumMod val="50000"/>
                  </a:schemeClr>
                </a:solidFill>
              </a:rPr>
              <a:t>và</a:t>
            </a:r>
            <a:r>
              <a:rPr lang="en-US" sz="2800" dirty="0">
                <a:solidFill>
                  <a:schemeClr val="accent2">
                    <a:lumMod val="50000"/>
                  </a:schemeClr>
                </a:solidFill>
              </a:rPr>
              <a:t>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endParaRPr lang="en-US" sz="2800" dirty="0">
              <a:solidFill>
                <a:schemeClr val="accent2">
                  <a:lumMod val="50000"/>
                </a:schemeClr>
              </a:solidFill>
            </a:endParaRPr>
          </a:p>
        </p:txBody>
      </p:sp>
      <p:grpSp>
        <p:nvGrpSpPr>
          <p:cNvPr id="8" name="Group 21"/>
          <p:cNvGrpSpPr>
            <a:grpSpLocks/>
          </p:cNvGrpSpPr>
          <p:nvPr/>
        </p:nvGrpSpPr>
        <p:grpSpPr bwMode="auto">
          <a:xfrm>
            <a:off x="80728" y="1044160"/>
            <a:ext cx="11654072" cy="87287"/>
            <a:chOff x="240" y="453"/>
            <a:chExt cx="5356" cy="16"/>
          </a:xfrm>
        </p:grpSpPr>
        <p:sp>
          <p:nvSpPr>
            <p:cNvPr id="9"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 name="Rectangle 1"/>
          <p:cNvSpPr/>
          <p:nvPr/>
        </p:nvSpPr>
        <p:spPr>
          <a:xfrm>
            <a:off x="103266" y="312770"/>
            <a:ext cx="8770350" cy="523220"/>
          </a:xfrm>
          <a:prstGeom prst="rect">
            <a:avLst/>
          </a:prstGeom>
        </p:spPr>
        <p:txBody>
          <a:bodyPr wrap="none">
            <a:spAutoFit/>
          </a:bodyPr>
          <a:lstStyle/>
          <a:p>
            <a:pPr>
              <a:defRPr/>
            </a:pPr>
            <a:r>
              <a:rPr lang="en-US" sz="2800" b="1" dirty="0">
                <a:solidFill>
                  <a:srgbClr val="00B050"/>
                </a:solidFill>
              </a:rPr>
              <a:t>1. </a:t>
            </a:r>
            <a:r>
              <a:rPr lang="en-US" sz="2800" b="1" dirty="0" err="1">
                <a:solidFill>
                  <a:srgbClr val="00B050"/>
                </a:solidFill>
              </a:rPr>
              <a:t>Thực</a:t>
            </a:r>
            <a:r>
              <a:rPr lang="en-US" sz="2800" b="1" dirty="0">
                <a:solidFill>
                  <a:srgbClr val="00B050"/>
                </a:solidFill>
              </a:rPr>
              <a:t> </a:t>
            </a:r>
            <a:r>
              <a:rPr lang="en-US" sz="2800" b="1" dirty="0" err="1">
                <a:solidFill>
                  <a:srgbClr val="00B050"/>
                </a:solidFill>
              </a:rPr>
              <a:t>tiễn</a:t>
            </a:r>
            <a:r>
              <a:rPr lang="en-US" sz="2800" b="1" dirty="0">
                <a:solidFill>
                  <a:srgbClr val="00B050"/>
                </a:solidFill>
              </a:rPr>
              <a:t> </a:t>
            </a:r>
            <a:r>
              <a:rPr lang="en-US" sz="2800" b="1" dirty="0" err="1">
                <a:solidFill>
                  <a:srgbClr val="00B050"/>
                </a:solidFill>
              </a:rPr>
              <a:t>và</a:t>
            </a:r>
            <a:r>
              <a:rPr lang="en-US" sz="2800" b="1" dirty="0">
                <a:solidFill>
                  <a:srgbClr val="00B050"/>
                </a:solidFill>
              </a:rPr>
              <a:t> </a:t>
            </a:r>
            <a:r>
              <a:rPr lang="en-US" sz="2800" b="1" dirty="0" err="1">
                <a:solidFill>
                  <a:srgbClr val="00B050"/>
                </a:solidFill>
              </a:rPr>
              <a:t>vai</a:t>
            </a:r>
            <a:r>
              <a:rPr lang="en-US" sz="2800" b="1" dirty="0">
                <a:solidFill>
                  <a:srgbClr val="00B050"/>
                </a:solidFill>
              </a:rPr>
              <a:t> </a:t>
            </a:r>
            <a:r>
              <a:rPr lang="en-US" sz="2800" b="1" dirty="0" err="1">
                <a:solidFill>
                  <a:srgbClr val="00B050"/>
                </a:solidFill>
              </a:rPr>
              <a:t>trò</a:t>
            </a:r>
            <a:r>
              <a:rPr lang="en-US" sz="2800" b="1" dirty="0">
                <a:solidFill>
                  <a:srgbClr val="00B050"/>
                </a:solidFill>
              </a:rPr>
              <a:t> </a:t>
            </a:r>
            <a:r>
              <a:rPr lang="en-US" sz="2800" b="1" dirty="0" err="1">
                <a:solidFill>
                  <a:srgbClr val="00B050"/>
                </a:solidFill>
              </a:rPr>
              <a:t>của</a:t>
            </a:r>
            <a:r>
              <a:rPr lang="en-US" sz="2800" b="1" dirty="0">
                <a:solidFill>
                  <a:srgbClr val="00B050"/>
                </a:solidFill>
              </a:rPr>
              <a:t> </a:t>
            </a:r>
            <a:r>
              <a:rPr lang="en-US" sz="2800" b="1" dirty="0" err="1">
                <a:solidFill>
                  <a:srgbClr val="00B050"/>
                </a:solidFill>
              </a:rPr>
              <a:t>thực</a:t>
            </a:r>
            <a:r>
              <a:rPr lang="en-US" sz="2800" b="1" dirty="0">
                <a:solidFill>
                  <a:srgbClr val="00B050"/>
                </a:solidFill>
              </a:rPr>
              <a:t> </a:t>
            </a:r>
            <a:r>
              <a:rPr lang="en-US" sz="2800" b="1" dirty="0" err="1">
                <a:solidFill>
                  <a:srgbClr val="00B050"/>
                </a:solidFill>
              </a:rPr>
              <a:t>tiễn</a:t>
            </a:r>
            <a:r>
              <a:rPr lang="en-US" sz="2800" b="1" dirty="0">
                <a:solidFill>
                  <a:srgbClr val="00B050"/>
                </a:solidFill>
              </a:rPr>
              <a:t> </a:t>
            </a:r>
            <a:r>
              <a:rPr lang="en-US" sz="2800" b="1" dirty="0" err="1">
                <a:solidFill>
                  <a:srgbClr val="00B050"/>
                </a:solidFill>
              </a:rPr>
              <a:t>với</a:t>
            </a:r>
            <a:r>
              <a:rPr lang="en-US" sz="2800" b="1" dirty="0">
                <a:solidFill>
                  <a:srgbClr val="00B050"/>
                </a:solidFill>
              </a:rPr>
              <a:t> </a:t>
            </a:r>
            <a:r>
              <a:rPr lang="en-US" sz="2800" b="1" dirty="0" err="1">
                <a:solidFill>
                  <a:srgbClr val="00B050"/>
                </a:solidFill>
              </a:rPr>
              <a:t>nhận</a:t>
            </a:r>
            <a:r>
              <a:rPr lang="en-US" sz="2800" b="1" dirty="0">
                <a:solidFill>
                  <a:srgbClr val="00B050"/>
                </a:solidFill>
              </a:rPr>
              <a:t> </a:t>
            </a:r>
            <a:r>
              <a:rPr lang="en-US" sz="2800" b="1" dirty="0" err="1">
                <a:solidFill>
                  <a:srgbClr val="00B050"/>
                </a:solidFill>
              </a:rPr>
              <a:t>thức</a:t>
            </a:r>
            <a:endParaRPr lang="en-US" sz="2800" b="1" dirty="0">
              <a:solidFill>
                <a:srgbClr val="00B050"/>
              </a:solidFill>
            </a:endParaRPr>
          </a:p>
        </p:txBody>
      </p:sp>
    </p:spTree>
    <p:extLst>
      <p:ext uri="{BB962C8B-B14F-4D97-AF65-F5344CB8AC3E}">
        <p14:creationId xmlns:p14="http://schemas.microsoft.com/office/powerpoint/2010/main" val="16862706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98659" name="Rectangle 3"/>
          <p:cNvSpPr>
            <a:spLocks noChangeArrowheads="1"/>
          </p:cNvSpPr>
          <p:nvPr/>
        </p:nvSpPr>
        <p:spPr bwMode="auto">
          <a:xfrm>
            <a:off x="2362200" y="16764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2804" name="Rectangle 4"/>
          <p:cNvSpPr>
            <a:spLocks noGrp="1" noChangeArrowheads="1"/>
          </p:cNvSpPr>
          <p:nvPr>
            <p:ph type="title"/>
          </p:nvPr>
        </p:nvSpPr>
        <p:spPr>
          <a:xfrm>
            <a:off x="1431600" y="485463"/>
            <a:ext cx="9328800" cy="954400"/>
          </a:xfrm>
        </p:spPr>
        <p:txBody>
          <a:bodyPr/>
          <a:lstStyle/>
          <a:p>
            <a:pPr eaLnBrk="1" hangingPunct="1"/>
            <a:r>
              <a:rPr lang="vi-VN" altLang="en-US" sz="2400" dirty="0"/>
              <a:t>TT LÀ PHƯƠNG DIỆN</a:t>
            </a:r>
            <a:br>
              <a:rPr lang="vi-VN" altLang="en-US" sz="2400" dirty="0"/>
            </a:br>
            <a:r>
              <a:rPr lang="vi-VN" altLang="en-US" sz="2400" dirty="0"/>
              <a:t> HOẠT ĐỘNG VẬT CHẤT CỦA CON NGƯỜI</a:t>
            </a:r>
          </a:p>
        </p:txBody>
      </p:sp>
      <p:pic>
        <p:nvPicPr>
          <p:cNvPr id="198661" name="Picture 5"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1" y="2438400"/>
            <a:ext cx="3019425" cy="3505200"/>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198662" name="Text Box 6"/>
          <p:cNvSpPr txBox="1">
            <a:spLocks noChangeArrowheads="1"/>
          </p:cNvSpPr>
          <p:nvPr/>
        </p:nvSpPr>
        <p:spPr bwMode="auto">
          <a:xfrm>
            <a:off x="5448301" y="2636839"/>
            <a:ext cx="1520825" cy="593725"/>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600">
                <a:solidFill>
                  <a:srgbClr val="000000"/>
                </a:solidFill>
                <a:ea typeface="方正琥珀简体" pitchFamily="2" charset="-122"/>
              </a:rPr>
              <a:t>CH</a:t>
            </a:r>
            <a:r>
              <a:rPr lang="en-US" altLang="zh-CN" sz="1600">
                <a:solidFill>
                  <a:srgbClr val="000000"/>
                </a:solidFill>
              </a:rPr>
              <a:t>Ủ</a:t>
            </a:r>
            <a:r>
              <a:rPr lang="vi-VN" altLang="zh-CN" sz="1600">
                <a:solidFill>
                  <a:srgbClr val="000000"/>
                </a:solidFill>
              </a:rPr>
              <a:t> TH</a:t>
            </a:r>
            <a:r>
              <a:rPr lang="en-US" altLang="zh-CN" sz="1600">
                <a:solidFill>
                  <a:srgbClr val="000000"/>
                </a:solidFill>
              </a:rPr>
              <a:t>Ể</a:t>
            </a:r>
            <a:r>
              <a:rPr lang="vi-VN" altLang="zh-CN" sz="1600">
                <a:solidFill>
                  <a:srgbClr val="000000"/>
                </a:solidFill>
              </a:rPr>
              <a:t>-CON NG</a:t>
            </a:r>
            <a:r>
              <a:rPr lang="en-US" altLang="zh-CN" sz="1600">
                <a:solidFill>
                  <a:srgbClr val="000000"/>
                </a:solidFill>
              </a:rPr>
              <a:t>ƯỜI</a:t>
            </a:r>
          </a:p>
        </p:txBody>
      </p:sp>
      <p:sp>
        <p:nvSpPr>
          <p:cNvPr id="198663" name="Text Box 7"/>
          <p:cNvSpPr txBox="1">
            <a:spLocks noChangeArrowheads="1"/>
          </p:cNvSpPr>
          <p:nvPr/>
        </p:nvSpPr>
        <p:spPr bwMode="auto">
          <a:xfrm>
            <a:off x="5735638" y="5157788"/>
            <a:ext cx="1066800" cy="654050"/>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800">
                <a:solidFill>
                  <a:srgbClr val="000000"/>
                </a:solidFill>
                <a:ea typeface="方正琥珀简体" pitchFamily="2" charset="-122"/>
              </a:rPr>
              <a:t>Kh</a:t>
            </a:r>
            <a:r>
              <a:rPr lang="en-US" altLang="zh-CN" sz="1800">
                <a:solidFill>
                  <a:srgbClr val="000000"/>
                </a:solidFill>
              </a:rPr>
              <a:t>ách</a:t>
            </a:r>
            <a:r>
              <a:rPr lang="vi-VN" altLang="zh-CN" sz="1800">
                <a:solidFill>
                  <a:srgbClr val="000000"/>
                </a:solidFill>
              </a:rPr>
              <a:t> th</a:t>
            </a:r>
            <a:r>
              <a:rPr lang="en-US" altLang="zh-CN" sz="1800">
                <a:solidFill>
                  <a:srgbClr val="000000"/>
                </a:solidFill>
              </a:rPr>
              <a:t>ể</a:t>
            </a:r>
          </a:p>
        </p:txBody>
      </p:sp>
      <p:sp>
        <p:nvSpPr>
          <p:cNvPr id="198664" name="Line 8"/>
          <p:cNvSpPr>
            <a:spLocks noChangeShapeType="1"/>
          </p:cNvSpPr>
          <p:nvPr/>
        </p:nvSpPr>
        <p:spPr bwMode="auto">
          <a:xfrm>
            <a:off x="4419600" y="3657600"/>
            <a:ext cx="19812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5" name="Line 9"/>
          <p:cNvSpPr>
            <a:spLocks noChangeShapeType="1"/>
          </p:cNvSpPr>
          <p:nvPr/>
        </p:nvSpPr>
        <p:spPr bwMode="auto">
          <a:xfrm flipV="1">
            <a:off x="6400800" y="3371850"/>
            <a:ext cx="0" cy="30480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6" name="Line 10"/>
          <p:cNvSpPr>
            <a:spLocks noChangeShapeType="1"/>
          </p:cNvSpPr>
          <p:nvPr/>
        </p:nvSpPr>
        <p:spPr bwMode="auto">
          <a:xfrm>
            <a:off x="5181600" y="4876800"/>
            <a:ext cx="12954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7" name="Line 11"/>
          <p:cNvSpPr>
            <a:spLocks noChangeShapeType="1"/>
          </p:cNvSpPr>
          <p:nvPr/>
        </p:nvSpPr>
        <p:spPr bwMode="auto">
          <a:xfrm>
            <a:off x="6477000" y="4857750"/>
            <a:ext cx="0" cy="32385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8" name="Line 12"/>
          <p:cNvSpPr>
            <a:spLocks noChangeShapeType="1"/>
          </p:cNvSpPr>
          <p:nvPr/>
        </p:nvSpPr>
        <p:spPr bwMode="auto">
          <a:xfrm>
            <a:off x="4743450" y="4248150"/>
            <a:ext cx="10668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9" name="Text Box 13"/>
          <p:cNvSpPr txBox="1">
            <a:spLocks noChangeArrowheads="1"/>
          </p:cNvSpPr>
          <p:nvPr/>
        </p:nvSpPr>
        <p:spPr bwMode="auto">
          <a:xfrm>
            <a:off x="5808663" y="4005263"/>
            <a:ext cx="1066800" cy="379412"/>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buFontTx/>
              <a:buNone/>
            </a:pPr>
            <a:r>
              <a:rPr lang="vi-VN" altLang="zh-CN" sz="1800">
                <a:solidFill>
                  <a:srgbClr val="000000"/>
                </a:solidFill>
                <a:ea typeface="方正琥珀简体" pitchFamily="2" charset="-122"/>
              </a:rPr>
              <a:t>Công</a:t>
            </a:r>
            <a:r>
              <a:rPr lang="vi-VN" altLang="zh-CN" sz="1800">
                <a:solidFill>
                  <a:srgbClr val="000000"/>
                </a:solidFill>
              </a:rPr>
              <a:t> c</a:t>
            </a:r>
            <a:r>
              <a:rPr lang="en-US" altLang="zh-CN" sz="1800">
                <a:solidFill>
                  <a:srgbClr val="000000"/>
                </a:solidFill>
              </a:rPr>
              <a:t>ụ</a:t>
            </a:r>
          </a:p>
        </p:txBody>
      </p:sp>
      <p:grpSp>
        <p:nvGrpSpPr>
          <p:cNvPr id="198670" name="Group 14"/>
          <p:cNvGrpSpPr>
            <a:grpSpLocks/>
          </p:cNvGrpSpPr>
          <p:nvPr/>
        </p:nvGrpSpPr>
        <p:grpSpPr bwMode="auto">
          <a:xfrm>
            <a:off x="7010400" y="2743200"/>
            <a:ext cx="381000" cy="2819400"/>
            <a:chOff x="3312" y="1824"/>
            <a:chExt cx="240" cy="1776"/>
          </a:xfrm>
        </p:grpSpPr>
        <p:sp>
          <p:nvSpPr>
            <p:cNvPr id="332820" name="Line 15"/>
            <p:cNvSpPr>
              <a:spLocks noChangeShapeType="1"/>
            </p:cNvSpPr>
            <p:nvPr/>
          </p:nvSpPr>
          <p:spPr bwMode="auto">
            <a:xfrm>
              <a:off x="3312" y="1824"/>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1" name="Line 16"/>
            <p:cNvSpPr>
              <a:spLocks noChangeShapeType="1"/>
            </p:cNvSpPr>
            <p:nvPr/>
          </p:nvSpPr>
          <p:spPr bwMode="auto">
            <a:xfrm>
              <a:off x="3312" y="2736"/>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2" name="Line 17"/>
            <p:cNvSpPr>
              <a:spLocks noChangeShapeType="1"/>
            </p:cNvSpPr>
            <p:nvPr/>
          </p:nvSpPr>
          <p:spPr bwMode="auto">
            <a:xfrm>
              <a:off x="3312" y="3600"/>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8674" name="Line 18"/>
          <p:cNvSpPr>
            <a:spLocks noChangeShapeType="1"/>
          </p:cNvSpPr>
          <p:nvPr/>
        </p:nvSpPr>
        <p:spPr bwMode="auto">
          <a:xfrm>
            <a:off x="7391400" y="2724150"/>
            <a:ext cx="0" cy="289560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5" name="Line 19"/>
          <p:cNvSpPr>
            <a:spLocks noChangeShapeType="1"/>
          </p:cNvSpPr>
          <p:nvPr/>
        </p:nvSpPr>
        <p:spPr bwMode="auto">
          <a:xfrm>
            <a:off x="7391400" y="4191000"/>
            <a:ext cx="6096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6" name="Oval 20"/>
          <p:cNvSpPr>
            <a:spLocks noChangeArrowheads="1"/>
          </p:cNvSpPr>
          <p:nvPr/>
        </p:nvSpPr>
        <p:spPr bwMode="auto">
          <a:xfrm>
            <a:off x="7751763" y="3068638"/>
            <a:ext cx="2228850" cy="2087562"/>
          </a:xfrm>
          <a:prstGeom prst="ellipse">
            <a:avLst/>
          </a:prstGeom>
          <a:noFill/>
          <a:ln w="12700">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zh-CN" sz="2400">
                <a:solidFill>
                  <a:srgbClr val="000000"/>
                </a:solidFill>
                <a:ea typeface="方正琥珀简体" pitchFamily="2" charset="-122"/>
              </a:rPr>
              <a:t>C</a:t>
            </a:r>
            <a:r>
              <a:rPr lang="en-US" altLang="zh-CN" sz="2400">
                <a:solidFill>
                  <a:srgbClr val="000000"/>
                </a:solidFill>
              </a:rPr>
              <a:t>ẢI</a:t>
            </a:r>
            <a:r>
              <a:rPr lang="vi-VN" altLang="zh-CN" sz="2400">
                <a:solidFill>
                  <a:srgbClr val="000000"/>
                </a:solidFill>
              </a:rPr>
              <a:t> BI</a:t>
            </a:r>
            <a:r>
              <a:rPr lang="en-US" altLang="zh-CN" sz="2400">
                <a:solidFill>
                  <a:srgbClr val="000000"/>
                </a:solidFill>
              </a:rPr>
              <a:t>ẾN </a:t>
            </a:r>
          </a:p>
          <a:p>
            <a:pPr algn="ctr" eaLnBrk="1" hangingPunct="1">
              <a:spcBef>
                <a:spcPct val="0"/>
              </a:spcBef>
              <a:buFontTx/>
              <a:buNone/>
            </a:pPr>
            <a:r>
              <a:rPr lang="en-US" altLang="zh-CN" sz="2400">
                <a:solidFill>
                  <a:srgbClr val="000000"/>
                </a:solidFill>
              </a:rPr>
              <a:t>KHÁCH THỂ </a:t>
            </a:r>
          </a:p>
          <a:p>
            <a:pPr algn="ctr" eaLnBrk="1" hangingPunct="1">
              <a:spcBef>
                <a:spcPct val="0"/>
              </a:spcBef>
              <a:buFontTx/>
              <a:buNone/>
            </a:pPr>
            <a:r>
              <a:rPr lang="en-US" altLang="zh-CN" sz="2400">
                <a:solidFill>
                  <a:srgbClr val="000000"/>
                </a:solidFill>
              </a:rPr>
              <a:t>THEO </a:t>
            </a:r>
          </a:p>
          <a:p>
            <a:pPr algn="ctr" eaLnBrk="1" hangingPunct="1">
              <a:spcBef>
                <a:spcPct val="0"/>
              </a:spcBef>
              <a:buFontTx/>
              <a:buNone/>
            </a:pPr>
            <a:r>
              <a:rPr lang="en-US" altLang="zh-CN" sz="2400">
                <a:solidFill>
                  <a:srgbClr val="000000"/>
                </a:solidFill>
              </a:rPr>
              <a:t>NHU CẦU</a:t>
            </a:r>
          </a:p>
        </p:txBody>
      </p:sp>
      <p:sp>
        <p:nvSpPr>
          <p:cNvPr id="332818" name="Text Box 25"/>
          <p:cNvSpPr txBox="1">
            <a:spLocks noChangeArrowheads="1"/>
          </p:cNvSpPr>
          <p:nvPr/>
        </p:nvSpPr>
        <p:spPr bwMode="auto">
          <a:xfrm>
            <a:off x="2208214" y="1916113"/>
            <a:ext cx="7920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solidFill>
                  <a:srgbClr val="3333CC"/>
                </a:solidFill>
              </a:rPr>
              <a:t>CÁC YẾU TỐ VẬT CHẤT CẤU THÀNH MỘT HOẠT ĐỘNG THỰC TIỄN </a:t>
            </a:r>
          </a:p>
        </p:txBody>
      </p:sp>
    </p:spTree>
    <p:extLst>
      <p:ext uri="{BB962C8B-B14F-4D97-AF65-F5344CB8AC3E}">
        <p14:creationId xmlns:p14="http://schemas.microsoft.com/office/powerpoint/2010/main" val="367328570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8659"/>
                                        </p:tgtEl>
                                        <p:attrNameLst>
                                          <p:attrName>style.visibility</p:attrName>
                                        </p:attrNameLst>
                                      </p:cBhvr>
                                      <p:to>
                                        <p:strVal val="visible"/>
                                      </p:to>
                                    </p:set>
                                    <p:animEffect transition="in" filter="barn(outVertical)">
                                      <p:cBhvr>
                                        <p:cTn id="7" dur="500"/>
                                        <p:tgtEl>
                                          <p:spTgt spid="198659"/>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8661"/>
                                        </p:tgtEl>
                                        <p:attrNameLst>
                                          <p:attrName>style.visibility</p:attrName>
                                        </p:attrNameLst>
                                      </p:cBhvr>
                                      <p:to>
                                        <p:strVal val="visible"/>
                                      </p:to>
                                    </p:set>
                                    <p:animEffect transition="in" filter="dissolve">
                                      <p:cBhvr>
                                        <p:cTn id="11" dur="500"/>
                                        <p:tgtEl>
                                          <p:spTgt spid="198661"/>
                                        </p:tgtEl>
                                      </p:cBhvr>
                                    </p:animEffect>
                                  </p:childTnLst>
                                </p:cTn>
                              </p:par>
                            </p:childTnLst>
                          </p:cTn>
                        </p:par>
                        <p:par>
                          <p:cTn id="12" fill="hold" nodeType="afterGroup">
                            <p:stCondLst>
                              <p:cond delay="1000"/>
                            </p:stCondLst>
                            <p:childTnLst>
                              <p:par>
                                <p:cTn id="13" presetID="17" presetClass="entr" presetSubtype="8" fill="hold" grpId="0" nodeType="afterEffect">
                                  <p:stCondLst>
                                    <p:cond delay="0"/>
                                  </p:stCondLst>
                                  <p:childTnLst>
                                    <p:set>
                                      <p:cBhvr>
                                        <p:cTn id="14" dur="1" fill="hold">
                                          <p:stCondLst>
                                            <p:cond delay="0"/>
                                          </p:stCondLst>
                                        </p:cTn>
                                        <p:tgtEl>
                                          <p:spTgt spid="198664"/>
                                        </p:tgtEl>
                                        <p:attrNameLst>
                                          <p:attrName>style.visibility</p:attrName>
                                        </p:attrNameLst>
                                      </p:cBhvr>
                                      <p:to>
                                        <p:strVal val="visible"/>
                                      </p:to>
                                    </p:set>
                                    <p:anim calcmode="lin" valueType="num">
                                      <p:cBhvr>
                                        <p:cTn id="15" dur="500" fill="hold"/>
                                        <p:tgtEl>
                                          <p:spTgt spid="198664"/>
                                        </p:tgtEl>
                                        <p:attrNameLst>
                                          <p:attrName>ppt_x</p:attrName>
                                        </p:attrNameLst>
                                      </p:cBhvr>
                                      <p:tavLst>
                                        <p:tav tm="0">
                                          <p:val>
                                            <p:strVal val="#ppt_x-#ppt_w/2"/>
                                          </p:val>
                                        </p:tav>
                                        <p:tav tm="100000">
                                          <p:val>
                                            <p:strVal val="#ppt_x"/>
                                          </p:val>
                                        </p:tav>
                                      </p:tavLst>
                                    </p:anim>
                                    <p:anim calcmode="lin" valueType="num">
                                      <p:cBhvr>
                                        <p:cTn id="16" dur="500" fill="hold"/>
                                        <p:tgtEl>
                                          <p:spTgt spid="198664"/>
                                        </p:tgtEl>
                                        <p:attrNameLst>
                                          <p:attrName>ppt_y</p:attrName>
                                        </p:attrNameLst>
                                      </p:cBhvr>
                                      <p:tavLst>
                                        <p:tav tm="0">
                                          <p:val>
                                            <p:strVal val="#ppt_y"/>
                                          </p:val>
                                        </p:tav>
                                        <p:tav tm="100000">
                                          <p:val>
                                            <p:strVal val="#ppt_y"/>
                                          </p:val>
                                        </p:tav>
                                      </p:tavLst>
                                    </p:anim>
                                    <p:anim calcmode="lin" valueType="num">
                                      <p:cBhvr>
                                        <p:cTn id="17" dur="500" fill="hold"/>
                                        <p:tgtEl>
                                          <p:spTgt spid="198664"/>
                                        </p:tgtEl>
                                        <p:attrNameLst>
                                          <p:attrName>ppt_w</p:attrName>
                                        </p:attrNameLst>
                                      </p:cBhvr>
                                      <p:tavLst>
                                        <p:tav tm="0">
                                          <p:val>
                                            <p:fltVal val="0"/>
                                          </p:val>
                                        </p:tav>
                                        <p:tav tm="100000">
                                          <p:val>
                                            <p:strVal val="#ppt_w"/>
                                          </p:val>
                                        </p:tav>
                                      </p:tavLst>
                                    </p:anim>
                                    <p:anim calcmode="lin" valueType="num">
                                      <p:cBhvr>
                                        <p:cTn id="18" dur="500" fill="hold"/>
                                        <p:tgtEl>
                                          <p:spTgt spid="198664"/>
                                        </p:tgtEl>
                                        <p:attrNameLst>
                                          <p:attrName>ppt_h</p:attrName>
                                        </p:attrNameLst>
                                      </p:cBhvr>
                                      <p:tavLst>
                                        <p:tav tm="0">
                                          <p:val>
                                            <p:strVal val="#ppt_h"/>
                                          </p:val>
                                        </p:tav>
                                        <p:tav tm="100000">
                                          <p:val>
                                            <p:strVal val="#ppt_h"/>
                                          </p:val>
                                        </p:tav>
                                      </p:tavLst>
                                    </p:anim>
                                  </p:childTnLst>
                                </p:cTn>
                              </p:par>
                            </p:childTnLst>
                          </p:cTn>
                        </p:par>
                        <p:par>
                          <p:cTn id="19" fill="hold" nodeType="afterGroup">
                            <p:stCondLst>
                              <p:cond delay="1500"/>
                            </p:stCondLst>
                            <p:childTnLst>
                              <p:par>
                                <p:cTn id="20" presetID="17" presetClass="entr" presetSubtype="4" fill="hold" grpId="0" nodeType="afterEffect">
                                  <p:stCondLst>
                                    <p:cond delay="0"/>
                                  </p:stCondLst>
                                  <p:childTnLst>
                                    <p:set>
                                      <p:cBhvr>
                                        <p:cTn id="21" dur="1" fill="hold">
                                          <p:stCondLst>
                                            <p:cond delay="0"/>
                                          </p:stCondLst>
                                        </p:cTn>
                                        <p:tgtEl>
                                          <p:spTgt spid="198665"/>
                                        </p:tgtEl>
                                        <p:attrNameLst>
                                          <p:attrName>style.visibility</p:attrName>
                                        </p:attrNameLst>
                                      </p:cBhvr>
                                      <p:to>
                                        <p:strVal val="visible"/>
                                      </p:to>
                                    </p:set>
                                    <p:anim calcmode="lin" valueType="num">
                                      <p:cBhvr>
                                        <p:cTn id="22" dur="500" fill="hold"/>
                                        <p:tgtEl>
                                          <p:spTgt spid="198665"/>
                                        </p:tgtEl>
                                        <p:attrNameLst>
                                          <p:attrName>ppt_x</p:attrName>
                                        </p:attrNameLst>
                                      </p:cBhvr>
                                      <p:tavLst>
                                        <p:tav tm="0">
                                          <p:val>
                                            <p:strVal val="#ppt_x"/>
                                          </p:val>
                                        </p:tav>
                                        <p:tav tm="100000">
                                          <p:val>
                                            <p:strVal val="#ppt_x"/>
                                          </p:val>
                                        </p:tav>
                                      </p:tavLst>
                                    </p:anim>
                                    <p:anim calcmode="lin" valueType="num">
                                      <p:cBhvr>
                                        <p:cTn id="23" dur="500" fill="hold"/>
                                        <p:tgtEl>
                                          <p:spTgt spid="198665"/>
                                        </p:tgtEl>
                                        <p:attrNameLst>
                                          <p:attrName>ppt_y</p:attrName>
                                        </p:attrNameLst>
                                      </p:cBhvr>
                                      <p:tavLst>
                                        <p:tav tm="0">
                                          <p:val>
                                            <p:strVal val="#ppt_y+#ppt_h/2"/>
                                          </p:val>
                                        </p:tav>
                                        <p:tav tm="100000">
                                          <p:val>
                                            <p:strVal val="#ppt_y"/>
                                          </p:val>
                                        </p:tav>
                                      </p:tavLst>
                                    </p:anim>
                                    <p:anim calcmode="lin" valueType="num">
                                      <p:cBhvr>
                                        <p:cTn id="24" dur="500" fill="hold"/>
                                        <p:tgtEl>
                                          <p:spTgt spid="198665"/>
                                        </p:tgtEl>
                                        <p:attrNameLst>
                                          <p:attrName>ppt_w</p:attrName>
                                        </p:attrNameLst>
                                      </p:cBhvr>
                                      <p:tavLst>
                                        <p:tav tm="0">
                                          <p:val>
                                            <p:strVal val="#ppt_w"/>
                                          </p:val>
                                        </p:tav>
                                        <p:tav tm="100000">
                                          <p:val>
                                            <p:strVal val="#ppt_w"/>
                                          </p:val>
                                        </p:tav>
                                      </p:tavLst>
                                    </p:anim>
                                    <p:anim calcmode="lin" valueType="num">
                                      <p:cBhvr>
                                        <p:cTn id="25" dur="500" fill="hold"/>
                                        <p:tgtEl>
                                          <p:spTgt spid="198665"/>
                                        </p:tgtEl>
                                        <p:attrNameLst>
                                          <p:attrName>ppt_h</p:attrName>
                                        </p:attrNameLst>
                                      </p:cBhvr>
                                      <p:tavLst>
                                        <p:tav tm="0">
                                          <p:val>
                                            <p:fltVal val="0"/>
                                          </p:val>
                                        </p:tav>
                                        <p:tav tm="100000">
                                          <p:val>
                                            <p:strVal val="#ppt_h"/>
                                          </p:val>
                                        </p:tav>
                                      </p:tavLst>
                                    </p:anim>
                                  </p:childTnLst>
                                </p:cTn>
                              </p:par>
                            </p:childTnLst>
                          </p:cTn>
                        </p:par>
                        <p:par>
                          <p:cTn id="26" fill="hold" nodeType="afterGroup">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198662"/>
                                        </p:tgtEl>
                                        <p:attrNameLst>
                                          <p:attrName>style.visibility</p:attrName>
                                        </p:attrNameLst>
                                      </p:cBhvr>
                                      <p:to>
                                        <p:strVal val="visible"/>
                                      </p:to>
                                    </p:set>
                                    <p:anim calcmode="lin" valueType="num">
                                      <p:cBhvr>
                                        <p:cTn id="29" dur="500" fill="hold"/>
                                        <p:tgtEl>
                                          <p:spTgt spid="198662"/>
                                        </p:tgtEl>
                                        <p:attrNameLst>
                                          <p:attrName>ppt_w</p:attrName>
                                        </p:attrNameLst>
                                      </p:cBhvr>
                                      <p:tavLst>
                                        <p:tav tm="0">
                                          <p:val>
                                            <p:fltVal val="0"/>
                                          </p:val>
                                        </p:tav>
                                        <p:tav tm="100000">
                                          <p:val>
                                            <p:strVal val="#ppt_w"/>
                                          </p:val>
                                        </p:tav>
                                      </p:tavLst>
                                    </p:anim>
                                    <p:anim calcmode="lin" valueType="num">
                                      <p:cBhvr>
                                        <p:cTn id="30" dur="500" fill="hold"/>
                                        <p:tgtEl>
                                          <p:spTgt spid="198662"/>
                                        </p:tgtEl>
                                        <p:attrNameLst>
                                          <p:attrName>ppt_h</p:attrName>
                                        </p:attrNameLst>
                                      </p:cBhvr>
                                      <p:tavLst>
                                        <p:tav tm="0">
                                          <p:val>
                                            <p:fltVal val="0"/>
                                          </p:val>
                                        </p:tav>
                                        <p:tav tm="100000">
                                          <p:val>
                                            <p:strVal val="#ppt_h"/>
                                          </p:val>
                                        </p:tav>
                                      </p:tavLst>
                                    </p:anim>
                                  </p:childTnLst>
                                </p:cTn>
                              </p:par>
                            </p:childTnLst>
                          </p:cTn>
                        </p:par>
                        <p:par>
                          <p:cTn id="31" fill="hold" nodeType="afterGroup">
                            <p:stCondLst>
                              <p:cond delay="2500"/>
                            </p:stCondLst>
                            <p:childTnLst>
                              <p:par>
                                <p:cTn id="32" presetID="17" presetClass="entr" presetSubtype="8" fill="hold" grpId="0" nodeType="afterEffect">
                                  <p:stCondLst>
                                    <p:cond delay="0"/>
                                  </p:stCondLst>
                                  <p:childTnLst>
                                    <p:set>
                                      <p:cBhvr>
                                        <p:cTn id="33" dur="1" fill="hold">
                                          <p:stCondLst>
                                            <p:cond delay="0"/>
                                          </p:stCondLst>
                                        </p:cTn>
                                        <p:tgtEl>
                                          <p:spTgt spid="198666"/>
                                        </p:tgtEl>
                                        <p:attrNameLst>
                                          <p:attrName>style.visibility</p:attrName>
                                        </p:attrNameLst>
                                      </p:cBhvr>
                                      <p:to>
                                        <p:strVal val="visible"/>
                                      </p:to>
                                    </p:set>
                                    <p:anim calcmode="lin" valueType="num">
                                      <p:cBhvr>
                                        <p:cTn id="34" dur="500" fill="hold"/>
                                        <p:tgtEl>
                                          <p:spTgt spid="198666"/>
                                        </p:tgtEl>
                                        <p:attrNameLst>
                                          <p:attrName>ppt_x</p:attrName>
                                        </p:attrNameLst>
                                      </p:cBhvr>
                                      <p:tavLst>
                                        <p:tav tm="0">
                                          <p:val>
                                            <p:strVal val="#ppt_x-#ppt_w/2"/>
                                          </p:val>
                                        </p:tav>
                                        <p:tav tm="100000">
                                          <p:val>
                                            <p:strVal val="#ppt_x"/>
                                          </p:val>
                                        </p:tav>
                                      </p:tavLst>
                                    </p:anim>
                                    <p:anim calcmode="lin" valueType="num">
                                      <p:cBhvr>
                                        <p:cTn id="35" dur="500" fill="hold"/>
                                        <p:tgtEl>
                                          <p:spTgt spid="198666"/>
                                        </p:tgtEl>
                                        <p:attrNameLst>
                                          <p:attrName>ppt_y</p:attrName>
                                        </p:attrNameLst>
                                      </p:cBhvr>
                                      <p:tavLst>
                                        <p:tav tm="0">
                                          <p:val>
                                            <p:strVal val="#ppt_y"/>
                                          </p:val>
                                        </p:tav>
                                        <p:tav tm="100000">
                                          <p:val>
                                            <p:strVal val="#ppt_y"/>
                                          </p:val>
                                        </p:tav>
                                      </p:tavLst>
                                    </p:anim>
                                    <p:anim calcmode="lin" valueType="num">
                                      <p:cBhvr>
                                        <p:cTn id="36" dur="500" fill="hold"/>
                                        <p:tgtEl>
                                          <p:spTgt spid="198666"/>
                                        </p:tgtEl>
                                        <p:attrNameLst>
                                          <p:attrName>ppt_w</p:attrName>
                                        </p:attrNameLst>
                                      </p:cBhvr>
                                      <p:tavLst>
                                        <p:tav tm="0">
                                          <p:val>
                                            <p:fltVal val="0"/>
                                          </p:val>
                                        </p:tav>
                                        <p:tav tm="100000">
                                          <p:val>
                                            <p:strVal val="#ppt_w"/>
                                          </p:val>
                                        </p:tav>
                                      </p:tavLst>
                                    </p:anim>
                                    <p:anim calcmode="lin" valueType="num">
                                      <p:cBhvr>
                                        <p:cTn id="37" dur="500" fill="hold"/>
                                        <p:tgtEl>
                                          <p:spTgt spid="198666"/>
                                        </p:tgtEl>
                                        <p:attrNameLst>
                                          <p:attrName>ppt_h</p:attrName>
                                        </p:attrNameLst>
                                      </p:cBhvr>
                                      <p:tavLst>
                                        <p:tav tm="0">
                                          <p:val>
                                            <p:strVal val="#ppt_h"/>
                                          </p:val>
                                        </p:tav>
                                        <p:tav tm="100000">
                                          <p:val>
                                            <p:strVal val="#ppt_h"/>
                                          </p:val>
                                        </p:tav>
                                      </p:tavLst>
                                    </p:anim>
                                  </p:childTnLst>
                                </p:cTn>
                              </p:par>
                            </p:childTnLst>
                          </p:cTn>
                        </p:par>
                        <p:par>
                          <p:cTn id="38" fill="hold" nodeType="afterGroup">
                            <p:stCondLst>
                              <p:cond delay="3000"/>
                            </p:stCondLst>
                            <p:childTnLst>
                              <p:par>
                                <p:cTn id="39" presetID="17" presetClass="entr" presetSubtype="1" fill="hold" grpId="0" nodeType="afterEffect">
                                  <p:stCondLst>
                                    <p:cond delay="0"/>
                                  </p:stCondLst>
                                  <p:childTnLst>
                                    <p:set>
                                      <p:cBhvr>
                                        <p:cTn id="40" dur="1" fill="hold">
                                          <p:stCondLst>
                                            <p:cond delay="0"/>
                                          </p:stCondLst>
                                        </p:cTn>
                                        <p:tgtEl>
                                          <p:spTgt spid="198667"/>
                                        </p:tgtEl>
                                        <p:attrNameLst>
                                          <p:attrName>style.visibility</p:attrName>
                                        </p:attrNameLst>
                                      </p:cBhvr>
                                      <p:to>
                                        <p:strVal val="visible"/>
                                      </p:to>
                                    </p:set>
                                    <p:anim calcmode="lin" valueType="num">
                                      <p:cBhvr>
                                        <p:cTn id="41" dur="500" fill="hold"/>
                                        <p:tgtEl>
                                          <p:spTgt spid="198667"/>
                                        </p:tgtEl>
                                        <p:attrNameLst>
                                          <p:attrName>ppt_x</p:attrName>
                                        </p:attrNameLst>
                                      </p:cBhvr>
                                      <p:tavLst>
                                        <p:tav tm="0">
                                          <p:val>
                                            <p:strVal val="#ppt_x"/>
                                          </p:val>
                                        </p:tav>
                                        <p:tav tm="100000">
                                          <p:val>
                                            <p:strVal val="#ppt_x"/>
                                          </p:val>
                                        </p:tav>
                                      </p:tavLst>
                                    </p:anim>
                                    <p:anim calcmode="lin" valueType="num">
                                      <p:cBhvr>
                                        <p:cTn id="42" dur="500" fill="hold"/>
                                        <p:tgtEl>
                                          <p:spTgt spid="198667"/>
                                        </p:tgtEl>
                                        <p:attrNameLst>
                                          <p:attrName>ppt_y</p:attrName>
                                        </p:attrNameLst>
                                      </p:cBhvr>
                                      <p:tavLst>
                                        <p:tav tm="0">
                                          <p:val>
                                            <p:strVal val="#ppt_y-#ppt_h/2"/>
                                          </p:val>
                                        </p:tav>
                                        <p:tav tm="100000">
                                          <p:val>
                                            <p:strVal val="#ppt_y"/>
                                          </p:val>
                                        </p:tav>
                                      </p:tavLst>
                                    </p:anim>
                                    <p:anim calcmode="lin" valueType="num">
                                      <p:cBhvr>
                                        <p:cTn id="43" dur="500" fill="hold"/>
                                        <p:tgtEl>
                                          <p:spTgt spid="198667"/>
                                        </p:tgtEl>
                                        <p:attrNameLst>
                                          <p:attrName>ppt_w</p:attrName>
                                        </p:attrNameLst>
                                      </p:cBhvr>
                                      <p:tavLst>
                                        <p:tav tm="0">
                                          <p:val>
                                            <p:strVal val="#ppt_w"/>
                                          </p:val>
                                        </p:tav>
                                        <p:tav tm="100000">
                                          <p:val>
                                            <p:strVal val="#ppt_w"/>
                                          </p:val>
                                        </p:tav>
                                      </p:tavLst>
                                    </p:anim>
                                    <p:anim calcmode="lin" valueType="num">
                                      <p:cBhvr>
                                        <p:cTn id="44" dur="500" fill="hold"/>
                                        <p:tgtEl>
                                          <p:spTgt spid="198667"/>
                                        </p:tgtEl>
                                        <p:attrNameLst>
                                          <p:attrName>ppt_h</p:attrName>
                                        </p:attrNameLst>
                                      </p:cBhvr>
                                      <p:tavLst>
                                        <p:tav tm="0">
                                          <p:val>
                                            <p:fltVal val="0"/>
                                          </p:val>
                                        </p:tav>
                                        <p:tav tm="100000">
                                          <p:val>
                                            <p:strVal val="#ppt_h"/>
                                          </p:val>
                                        </p:tav>
                                      </p:tavLst>
                                    </p:anim>
                                  </p:childTnLst>
                                </p:cTn>
                              </p:par>
                            </p:childTnLst>
                          </p:cTn>
                        </p:par>
                        <p:par>
                          <p:cTn id="45" fill="hold" nodeType="afterGroup">
                            <p:stCondLst>
                              <p:cond delay="3500"/>
                            </p:stCondLst>
                            <p:childTnLst>
                              <p:par>
                                <p:cTn id="46" presetID="23" presetClass="entr" presetSubtype="16" fill="hold" grpId="0" nodeType="afterEffect">
                                  <p:stCondLst>
                                    <p:cond delay="0"/>
                                  </p:stCondLst>
                                  <p:childTnLst>
                                    <p:set>
                                      <p:cBhvr>
                                        <p:cTn id="47" dur="1" fill="hold">
                                          <p:stCondLst>
                                            <p:cond delay="0"/>
                                          </p:stCondLst>
                                        </p:cTn>
                                        <p:tgtEl>
                                          <p:spTgt spid="198663"/>
                                        </p:tgtEl>
                                        <p:attrNameLst>
                                          <p:attrName>style.visibility</p:attrName>
                                        </p:attrNameLst>
                                      </p:cBhvr>
                                      <p:to>
                                        <p:strVal val="visible"/>
                                      </p:to>
                                    </p:set>
                                    <p:anim calcmode="lin" valueType="num">
                                      <p:cBhvr>
                                        <p:cTn id="48" dur="500" fill="hold"/>
                                        <p:tgtEl>
                                          <p:spTgt spid="198663"/>
                                        </p:tgtEl>
                                        <p:attrNameLst>
                                          <p:attrName>ppt_w</p:attrName>
                                        </p:attrNameLst>
                                      </p:cBhvr>
                                      <p:tavLst>
                                        <p:tav tm="0">
                                          <p:val>
                                            <p:fltVal val="0"/>
                                          </p:val>
                                        </p:tav>
                                        <p:tav tm="100000">
                                          <p:val>
                                            <p:strVal val="#ppt_w"/>
                                          </p:val>
                                        </p:tav>
                                      </p:tavLst>
                                    </p:anim>
                                    <p:anim calcmode="lin" valueType="num">
                                      <p:cBhvr>
                                        <p:cTn id="49" dur="500" fill="hold"/>
                                        <p:tgtEl>
                                          <p:spTgt spid="198663"/>
                                        </p:tgtEl>
                                        <p:attrNameLst>
                                          <p:attrName>ppt_h</p:attrName>
                                        </p:attrNameLst>
                                      </p:cBhvr>
                                      <p:tavLst>
                                        <p:tav tm="0">
                                          <p:val>
                                            <p:fltVal val="0"/>
                                          </p:val>
                                        </p:tav>
                                        <p:tav tm="100000">
                                          <p:val>
                                            <p:strVal val="#ppt_h"/>
                                          </p:val>
                                        </p:tav>
                                      </p:tavLst>
                                    </p:anim>
                                  </p:childTnLst>
                                </p:cTn>
                              </p:par>
                            </p:childTnLst>
                          </p:cTn>
                        </p:par>
                        <p:par>
                          <p:cTn id="50" fill="hold" nodeType="afterGroup">
                            <p:stCondLst>
                              <p:cond delay="4000"/>
                            </p:stCondLst>
                            <p:childTnLst>
                              <p:par>
                                <p:cTn id="51" presetID="17" presetClass="entr" presetSubtype="8" fill="hold" grpId="0" nodeType="afterEffect">
                                  <p:stCondLst>
                                    <p:cond delay="0"/>
                                  </p:stCondLst>
                                  <p:childTnLst>
                                    <p:set>
                                      <p:cBhvr>
                                        <p:cTn id="52" dur="1" fill="hold">
                                          <p:stCondLst>
                                            <p:cond delay="0"/>
                                          </p:stCondLst>
                                        </p:cTn>
                                        <p:tgtEl>
                                          <p:spTgt spid="198668"/>
                                        </p:tgtEl>
                                        <p:attrNameLst>
                                          <p:attrName>style.visibility</p:attrName>
                                        </p:attrNameLst>
                                      </p:cBhvr>
                                      <p:to>
                                        <p:strVal val="visible"/>
                                      </p:to>
                                    </p:set>
                                    <p:anim calcmode="lin" valueType="num">
                                      <p:cBhvr>
                                        <p:cTn id="53" dur="500" fill="hold"/>
                                        <p:tgtEl>
                                          <p:spTgt spid="198668"/>
                                        </p:tgtEl>
                                        <p:attrNameLst>
                                          <p:attrName>ppt_x</p:attrName>
                                        </p:attrNameLst>
                                      </p:cBhvr>
                                      <p:tavLst>
                                        <p:tav tm="0">
                                          <p:val>
                                            <p:strVal val="#ppt_x-#ppt_w/2"/>
                                          </p:val>
                                        </p:tav>
                                        <p:tav tm="100000">
                                          <p:val>
                                            <p:strVal val="#ppt_x"/>
                                          </p:val>
                                        </p:tav>
                                      </p:tavLst>
                                    </p:anim>
                                    <p:anim calcmode="lin" valueType="num">
                                      <p:cBhvr>
                                        <p:cTn id="54" dur="500" fill="hold"/>
                                        <p:tgtEl>
                                          <p:spTgt spid="198668"/>
                                        </p:tgtEl>
                                        <p:attrNameLst>
                                          <p:attrName>ppt_y</p:attrName>
                                        </p:attrNameLst>
                                      </p:cBhvr>
                                      <p:tavLst>
                                        <p:tav tm="0">
                                          <p:val>
                                            <p:strVal val="#ppt_y"/>
                                          </p:val>
                                        </p:tav>
                                        <p:tav tm="100000">
                                          <p:val>
                                            <p:strVal val="#ppt_y"/>
                                          </p:val>
                                        </p:tav>
                                      </p:tavLst>
                                    </p:anim>
                                    <p:anim calcmode="lin" valueType="num">
                                      <p:cBhvr>
                                        <p:cTn id="55" dur="500" fill="hold"/>
                                        <p:tgtEl>
                                          <p:spTgt spid="198668"/>
                                        </p:tgtEl>
                                        <p:attrNameLst>
                                          <p:attrName>ppt_w</p:attrName>
                                        </p:attrNameLst>
                                      </p:cBhvr>
                                      <p:tavLst>
                                        <p:tav tm="0">
                                          <p:val>
                                            <p:fltVal val="0"/>
                                          </p:val>
                                        </p:tav>
                                        <p:tav tm="100000">
                                          <p:val>
                                            <p:strVal val="#ppt_w"/>
                                          </p:val>
                                        </p:tav>
                                      </p:tavLst>
                                    </p:anim>
                                    <p:anim calcmode="lin" valueType="num">
                                      <p:cBhvr>
                                        <p:cTn id="56" dur="500" fill="hold"/>
                                        <p:tgtEl>
                                          <p:spTgt spid="198668"/>
                                        </p:tgtEl>
                                        <p:attrNameLst>
                                          <p:attrName>ppt_h</p:attrName>
                                        </p:attrNameLst>
                                      </p:cBhvr>
                                      <p:tavLst>
                                        <p:tav tm="0">
                                          <p:val>
                                            <p:strVal val="#ppt_h"/>
                                          </p:val>
                                        </p:tav>
                                        <p:tav tm="100000">
                                          <p:val>
                                            <p:strVal val="#ppt_h"/>
                                          </p:val>
                                        </p:tav>
                                      </p:tavLst>
                                    </p:anim>
                                  </p:childTnLst>
                                </p:cTn>
                              </p:par>
                            </p:childTnLst>
                          </p:cTn>
                        </p:par>
                        <p:par>
                          <p:cTn id="57" fill="hold" nodeType="afterGroup">
                            <p:stCondLst>
                              <p:cond delay="4500"/>
                            </p:stCondLst>
                            <p:childTnLst>
                              <p:par>
                                <p:cTn id="58" presetID="23" presetClass="entr" presetSubtype="16" fill="hold" grpId="0" nodeType="afterEffect">
                                  <p:stCondLst>
                                    <p:cond delay="0"/>
                                  </p:stCondLst>
                                  <p:childTnLst>
                                    <p:set>
                                      <p:cBhvr>
                                        <p:cTn id="59" dur="1" fill="hold">
                                          <p:stCondLst>
                                            <p:cond delay="0"/>
                                          </p:stCondLst>
                                        </p:cTn>
                                        <p:tgtEl>
                                          <p:spTgt spid="198669"/>
                                        </p:tgtEl>
                                        <p:attrNameLst>
                                          <p:attrName>style.visibility</p:attrName>
                                        </p:attrNameLst>
                                      </p:cBhvr>
                                      <p:to>
                                        <p:strVal val="visible"/>
                                      </p:to>
                                    </p:set>
                                    <p:anim calcmode="lin" valueType="num">
                                      <p:cBhvr>
                                        <p:cTn id="60" dur="500" fill="hold"/>
                                        <p:tgtEl>
                                          <p:spTgt spid="198669"/>
                                        </p:tgtEl>
                                        <p:attrNameLst>
                                          <p:attrName>ppt_w</p:attrName>
                                        </p:attrNameLst>
                                      </p:cBhvr>
                                      <p:tavLst>
                                        <p:tav tm="0">
                                          <p:val>
                                            <p:fltVal val="0"/>
                                          </p:val>
                                        </p:tav>
                                        <p:tav tm="100000">
                                          <p:val>
                                            <p:strVal val="#ppt_w"/>
                                          </p:val>
                                        </p:tav>
                                      </p:tavLst>
                                    </p:anim>
                                    <p:anim calcmode="lin" valueType="num">
                                      <p:cBhvr>
                                        <p:cTn id="61" dur="500" fill="hold"/>
                                        <p:tgtEl>
                                          <p:spTgt spid="198669"/>
                                        </p:tgtEl>
                                        <p:attrNameLst>
                                          <p:attrName>ppt_h</p:attrName>
                                        </p:attrNameLst>
                                      </p:cBhvr>
                                      <p:tavLst>
                                        <p:tav tm="0">
                                          <p:val>
                                            <p:fltVal val="0"/>
                                          </p:val>
                                        </p:tav>
                                        <p:tav tm="100000">
                                          <p:val>
                                            <p:strVal val="#ppt_h"/>
                                          </p:val>
                                        </p:tav>
                                      </p:tavLst>
                                    </p:anim>
                                  </p:childTnLst>
                                </p:cTn>
                              </p:par>
                            </p:childTnLst>
                          </p:cTn>
                        </p:par>
                        <p:par>
                          <p:cTn id="62" fill="hold" nodeType="afterGroup">
                            <p:stCondLst>
                              <p:cond delay="5000"/>
                            </p:stCondLst>
                            <p:childTnLst>
                              <p:par>
                                <p:cTn id="63" presetID="17" presetClass="entr" presetSubtype="8" fill="hold" nodeType="afterEffect">
                                  <p:stCondLst>
                                    <p:cond delay="0"/>
                                  </p:stCondLst>
                                  <p:childTnLst>
                                    <p:set>
                                      <p:cBhvr>
                                        <p:cTn id="64" dur="1" fill="hold">
                                          <p:stCondLst>
                                            <p:cond delay="0"/>
                                          </p:stCondLst>
                                        </p:cTn>
                                        <p:tgtEl>
                                          <p:spTgt spid="198670"/>
                                        </p:tgtEl>
                                        <p:attrNameLst>
                                          <p:attrName>style.visibility</p:attrName>
                                        </p:attrNameLst>
                                      </p:cBhvr>
                                      <p:to>
                                        <p:strVal val="visible"/>
                                      </p:to>
                                    </p:set>
                                    <p:anim calcmode="lin" valueType="num">
                                      <p:cBhvr>
                                        <p:cTn id="65" dur="500" fill="hold"/>
                                        <p:tgtEl>
                                          <p:spTgt spid="198670"/>
                                        </p:tgtEl>
                                        <p:attrNameLst>
                                          <p:attrName>ppt_x</p:attrName>
                                        </p:attrNameLst>
                                      </p:cBhvr>
                                      <p:tavLst>
                                        <p:tav tm="0">
                                          <p:val>
                                            <p:strVal val="#ppt_x-#ppt_w/2"/>
                                          </p:val>
                                        </p:tav>
                                        <p:tav tm="100000">
                                          <p:val>
                                            <p:strVal val="#ppt_x"/>
                                          </p:val>
                                        </p:tav>
                                      </p:tavLst>
                                    </p:anim>
                                    <p:anim calcmode="lin" valueType="num">
                                      <p:cBhvr>
                                        <p:cTn id="66" dur="500" fill="hold"/>
                                        <p:tgtEl>
                                          <p:spTgt spid="198670"/>
                                        </p:tgtEl>
                                        <p:attrNameLst>
                                          <p:attrName>ppt_y</p:attrName>
                                        </p:attrNameLst>
                                      </p:cBhvr>
                                      <p:tavLst>
                                        <p:tav tm="0">
                                          <p:val>
                                            <p:strVal val="#ppt_y"/>
                                          </p:val>
                                        </p:tav>
                                        <p:tav tm="100000">
                                          <p:val>
                                            <p:strVal val="#ppt_y"/>
                                          </p:val>
                                        </p:tav>
                                      </p:tavLst>
                                    </p:anim>
                                    <p:anim calcmode="lin" valueType="num">
                                      <p:cBhvr>
                                        <p:cTn id="67" dur="500" fill="hold"/>
                                        <p:tgtEl>
                                          <p:spTgt spid="198670"/>
                                        </p:tgtEl>
                                        <p:attrNameLst>
                                          <p:attrName>ppt_w</p:attrName>
                                        </p:attrNameLst>
                                      </p:cBhvr>
                                      <p:tavLst>
                                        <p:tav tm="0">
                                          <p:val>
                                            <p:fltVal val="0"/>
                                          </p:val>
                                        </p:tav>
                                        <p:tav tm="100000">
                                          <p:val>
                                            <p:strVal val="#ppt_w"/>
                                          </p:val>
                                        </p:tav>
                                      </p:tavLst>
                                    </p:anim>
                                    <p:anim calcmode="lin" valueType="num">
                                      <p:cBhvr>
                                        <p:cTn id="68" dur="500" fill="hold"/>
                                        <p:tgtEl>
                                          <p:spTgt spid="198670"/>
                                        </p:tgtEl>
                                        <p:attrNameLst>
                                          <p:attrName>ppt_h</p:attrName>
                                        </p:attrNameLst>
                                      </p:cBhvr>
                                      <p:tavLst>
                                        <p:tav tm="0">
                                          <p:val>
                                            <p:strVal val="#ppt_h"/>
                                          </p:val>
                                        </p:tav>
                                        <p:tav tm="100000">
                                          <p:val>
                                            <p:strVal val="#ppt_h"/>
                                          </p:val>
                                        </p:tav>
                                      </p:tavLst>
                                    </p:anim>
                                  </p:childTnLst>
                                </p:cTn>
                              </p:par>
                            </p:childTnLst>
                          </p:cTn>
                        </p:par>
                        <p:par>
                          <p:cTn id="69" fill="hold" nodeType="afterGroup">
                            <p:stCondLst>
                              <p:cond delay="5500"/>
                            </p:stCondLst>
                            <p:childTnLst>
                              <p:par>
                                <p:cTn id="70" presetID="16" presetClass="entr" presetSubtype="26" fill="hold" grpId="0" nodeType="afterEffect">
                                  <p:stCondLst>
                                    <p:cond delay="0"/>
                                  </p:stCondLst>
                                  <p:childTnLst>
                                    <p:set>
                                      <p:cBhvr>
                                        <p:cTn id="71" dur="1" fill="hold">
                                          <p:stCondLst>
                                            <p:cond delay="0"/>
                                          </p:stCondLst>
                                        </p:cTn>
                                        <p:tgtEl>
                                          <p:spTgt spid="198674"/>
                                        </p:tgtEl>
                                        <p:attrNameLst>
                                          <p:attrName>style.visibility</p:attrName>
                                        </p:attrNameLst>
                                      </p:cBhvr>
                                      <p:to>
                                        <p:strVal val="visible"/>
                                      </p:to>
                                    </p:set>
                                    <p:animEffect transition="in" filter="barn(inHorizontal)">
                                      <p:cBhvr>
                                        <p:cTn id="72" dur="500"/>
                                        <p:tgtEl>
                                          <p:spTgt spid="198674"/>
                                        </p:tgtEl>
                                      </p:cBhvr>
                                    </p:animEffect>
                                  </p:childTnLst>
                                </p:cTn>
                              </p:par>
                            </p:childTnLst>
                          </p:cTn>
                        </p:par>
                        <p:par>
                          <p:cTn id="73" fill="hold" nodeType="afterGroup">
                            <p:stCondLst>
                              <p:cond delay="6000"/>
                            </p:stCondLst>
                            <p:childTnLst>
                              <p:par>
                                <p:cTn id="74" presetID="17" presetClass="entr" presetSubtype="8" fill="hold" grpId="0" nodeType="afterEffect">
                                  <p:stCondLst>
                                    <p:cond delay="0"/>
                                  </p:stCondLst>
                                  <p:childTnLst>
                                    <p:set>
                                      <p:cBhvr>
                                        <p:cTn id="75" dur="1" fill="hold">
                                          <p:stCondLst>
                                            <p:cond delay="0"/>
                                          </p:stCondLst>
                                        </p:cTn>
                                        <p:tgtEl>
                                          <p:spTgt spid="198675"/>
                                        </p:tgtEl>
                                        <p:attrNameLst>
                                          <p:attrName>style.visibility</p:attrName>
                                        </p:attrNameLst>
                                      </p:cBhvr>
                                      <p:to>
                                        <p:strVal val="visible"/>
                                      </p:to>
                                    </p:set>
                                    <p:anim calcmode="lin" valueType="num">
                                      <p:cBhvr>
                                        <p:cTn id="76" dur="500" fill="hold"/>
                                        <p:tgtEl>
                                          <p:spTgt spid="198675"/>
                                        </p:tgtEl>
                                        <p:attrNameLst>
                                          <p:attrName>ppt_x</p:attrName>
                                        </p:attrNameLst>
                                      </p:cBhvr>
                                      <p:tavLst>
                                        <p:tav tm="0">
                                          <p:val>
                                            <p:strVal val="#ppt_x-#ppt_w/2"/>
                                          </p:val>
                                        </p:tav>
                                        <p:tav tm="100000">
                                          <p:val>
                                            <p:strVal val="#ppt_x"/>
                                          </p:val>
                                        </p:tav>
                                      </p:tavLst>
                                    </p:anim>
                                    <p:anim calcmode="lin" valueType="num">
                                      <p:cBhvr>
                                        <p:cTn id="77" dur="500" fill="hold"/>
                                        <p:tgtEl>
                                          <p:spTgt spid="198675"/>
                                        </p:tgtEl>
                                        <p:attrNameLst>
                                          <p:attrName>ppt_y</p:attrName>
                                        </p:attrNameLst>
                                      </p:cBhvr>
                                      <p:tavLst>
                                        <p:tav tm="0">
                                          <p:val>
                                            <p:strVal val="#ppt_y"/>
                                          </p:val>
                                        </p:tav>
                                        <p:tav tm="100000">
                                          <p:val>
                                            <p:strVal val="#ppt_y"/>
                                          </p:val>
                                        </p:tav>
                                      </p:tavLst>
                                    </p:anim>
                                    <p:anim calcmode="lin" valueType="num">
                                      <p:cBhvr>
                                        <p:cTn id="78" dur="500" fill="hold"/>
                                        <p:tgtEl>
                                          <p:spTgt spid="198675"/>
                                        </p:tgtEl>
                                        <p:attrNameLst>
                                          <p:attrName>ppt_w</p:attrName>
                                        </p:attrNameLst>
                                      </p:cBhvr>
                                      <p:tavLst>
                                        <p:tav tm="0">
                                          <p:val>
                                            <p:fltVal val="0"/>
                                          </p:val>
                                        </p:tav>
                                        <p:tav tm="100000">
                                          <p:val>
                                            <p:strVal val="#ppt_w"/>
                                          </p:val>
                                        </p:tav>
                                      </p:tavLst>
                                    </p:anim>
                                    <p:anim calcmode="lin" valueType="num">
                                      <p:cBhvr>
                                        <p:cTn id="79" dur="500" fill="hold"/>
                                        <p:tgtEl>
                                          <p:spTgt spid="198675"/>
                                        </p:tgtEl>
                                        <p:attrNameLst>
                                          <p:attrName>ppt_h</p:attrName>
                                        </p:attrNameLst>
                                      </p:cBhvr>
                                      <p:tavLst>
                                        <p:tav tm="0">
                                          <p:val>
                                            <p:strVal val="#ppt_h"/>
                                          </p:val>
                                        </p:tav>
                                        <p:tav tm="100000">
                                          <p:val>
                                            <p:strVal val="#ppt_h"/>
                                          </p:val>
                                        </p:tav>
                                      </p:tavLst>
                                    </p:anim>
                                  </p:childTnLst>
                                </p:cTn>
                              </p:par>
                            </p:childTnLst>
                          </p:cTn>
                        </p:par>
                        <p:par>
                          <p:cTn id="80" fill="hold" nodeType="afterGroup">
                            <p:stCondLst>
                              <p:cond delay="6500"/>
                            </p:stCondLst>
                            <p:childTnLst>
                              <p:par>
                                <p:cTn id="81" presetID="23" presetClass="entr" presetSubtype="272" fill="hold" grpId="0" nodeType="afterEffect">
                                  <p:stCondLst>
                                    <p:cond delay="0"/>
                                  </p:stCondLst>
                                  <p:iterate type="lt">
                                    <p:tmPct val="100000"/>
                                  </p:iterate>
                                  <p:childTnLst>
                                    <p:set>
                                      <p:cBhvr>
                                        <p:cTn id="82" dur="1" fill="hold">
                                          <p:stCondLst>
                                            <p:cond delay="0"/>
                                          </p:stCondLst>
                                        </p:cTn>
                                        <p:tgtEl>
                                          <p:spTgt spid="198676"/>
                                        </p:tgtEl>
                                        <p:attrNameLst>
                                          <p:attrName>style.visibility</p:attrName>
                                        </p:attrNameLst>
                                      </p:cBhvr>
                                      <p:to>
                                        <p:strVal val="visible"/>
                                      </p:to>
                                    </p:set>
                                    <p:anim calcmode="lin" valueType="num">
                                      <p:cBhvr>
                                        <p:cTn id="83" dur="75" fill="hold"/>
                                        <p:tgtEl>
                                          <p:spTgt spid="198676"/>
                                        </p:tgtEl>
                                        <p:attrNameLst>
                                          <p:attrName>ppt_w</p:attrName>
                                        </p:attrNameLst>
                                      </p:cBhvr>
                                      <p:tavLst>
                                        <p:tav tm="0">
                                          <p:val>
                                            <p:strVal val="2/3*#ppt_w"/>
                                          </p:val>
                                        </p:tav>
                                        <p:tav tm="100000">
                                          <p:val>
                                            <p:strVal val="#ppt_w"/>
                                          </p:val>
                                        </p:tav>
                                      </p:tavLst>
                                    </p:anim>
                                    <p:anim calcmode="lin" valueType="num">
                                      <p:cBhvr>
                                        <p:cTn id="84" dur="75" fill="hold"/>
                                        <p:tgtEl>
                                          <p:spTgt spid="198676"/>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659" grpId="0" animBg="1"/>
      <p:bldP spid="198662" grpId="0" animBg="1" autoUpdateAnimBg="0"/>
      <p:bldP spid="198663" grpId="0" animBg="1" autoUpdateAnimBg="0"/>
      <p:bldP spid="198664" grpId="0" animBg="1"/>
      <p:bldP spid="198665" grpId="0" animBg="1"/>
      <p:bldP spid="198666" grpId="0" animBg="1"/>
      <p:bldP spid="198667" grpId="0" animBg="1"/>
      <p:bldP spid="198668" grpId="0" animBg="1"/>
      <p:bldP spid="198669" grpId="0" animBg="1" autoUpdateAnimBg="0"/>
      <p:bldP spid="198674" grpId="0" animBg="1"/>
      <p:bldP spid="198675" grpId="0" animBg="1"/>
      <p:bldP spid="198676" grpId="0" animBg="1" autoUpdateAnimBg="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2" name="Rectangle 4"/>
          <p:cNvSpPr>
            <a:spLocks noChangeArrowheads="1"/>
          </p:cNvSpPr>
          <p:nvPr/>
        </p:nvSpPr>
        <p:spPr bwMode="auto">
          <a:xfrm>
            <a:off x="2209800" y="765175"/>
            <a:ext cx="7772400" cy="719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201733" name="Rectangle 5"/>
          <p:cNvSpPr>
            <a:spLocks noChangeArrowheads="1"/>
          </p:cNvSpPr>
          <p:nvPr/>
        </p:nvSpPr>
        <p:spPr bwMode="auto">
          <a:xfrm>
            <a:off x="2379663" y="142716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solidFill>
                <a:srgbClr val="000000"/>
              </a:solidFill>
              <a:latin typeface="Arial" panose="020B0604020202020204" pitchFamily="34" charset="0"/>
            </a:endParaRPr>
          </a:p>
        </p:txBody>
      </p:sp>
      <p:sp>
        <p:nvSpPr>
          <p:cNvPr id="333828" name="Rectangle 6"/>
          <p:cNvSpPr>
            <a:spLocks noChangeArrowheads="1"/>
          </p:cNvSpPr>
          <p:nvPr/>
        </p:nvSpPr>
        <p:spPr bwMode="auto">
          <a:xfrm>
            <a:off x="2209800" y="609601"/>
            <a:ext cx="7772400" cy="874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THỰC TIỄN</a:t>
            </a:r>
            <a:r>
              <a:rPr lang="vi-VN" altLang="en-US" sz="2400">
                <a:solidFill>
                  <a:srgbClr val="000000"/>
                </a:solidFill>
              </a:rPr>
              <a:t> LÀ HOẠT ĐỘNG CÓ TÍNH MỤC ĐÍCH</a:t>
            </a:r>
          </a:p>
        </p:txBody>
      </p:sp>
      <p:sp>
        <p:nvSpPr>
          <p:cNvPr id="333829" name="Text Box 7"/>
          <p:cNvSpPr txBox="1">
            <a:spLocks noChangeArrowheads="1"/>
          </p:cNvSpPr>
          <p:nvPr/>
        </p:nvSpPr>
        <p:spPr bwMode="auto">
          <a:xfrm>
            <a:off x="2279650" y="1763714"/>
            <a:ext cx="7920038"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solidFill>
                  <a:srgbClr val="000000"/>
                </a:solidFill>
                <a:latin typeface="Arial" panose="020B0604020202020204" pitchFamily="34" charset="0"/>
              </a:rPr>
              <a:t>CẢI BIẾN MÔI TRƯỜNG TỰ NHIÊN VÀ CẢI BIẾN ĐỜI SỐNG XÃ HỘI</a:t>
            </a:r>
          </a:p>
        </p:txBody>
      </p:sp>
      <p:pic>
        <p:nvPicPr>
          <p:cNvPr id="201736" name="Picture 8"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63975" y="2565400"/>
            <a:ext cx="1720850" cy="1798638"/>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pic>
        <p:nvPicPr>
          <p:cNvPr id="333831" name="Picture 9" descr="〈自由引导人民〉"/>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101" y="4508501"/>
            <a:ext cx="2233613" cy="16287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3832" name="Picture 10" descr="列宁给群众讲话"/>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80100" y="2565400"/>
            <a:ext cx="2159000"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01739" name="Picture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92539" y="4581525"/>
            <a:ext cx="1728787" cy="1663700"/>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33834" name="Text Box 12"/>
          <p:cNvSpPr txBox="1">
            <a:spLocks noChangeArrowheads="1"/>
          </p:cNvSpPr>
          <p:nvPr/>
        </p:nvSpPr>
        <p:spPr bwMode="auto">
          <a:xfrm>
            <a:off x="2279651" y="2852738"/>
            <a:ext cx="143986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Cải tạo đất </a:t>
            </a:r>
          </a:p>
          <a:p>
            <a:pPr algn="ctr" eaLnBrk="1" hangingPunct="1">
              <a:spcBef>
                <a:spcPct val="0"/>
              </a:spcBef>
              <a:buFontTx/>
              <a:buNone/>
            </a:pPr>
            <a:r>
              <a:rPr lang="vi-VN" altLang="en-US" sz="1400">
                <a:solidFill>
                  <a:srgbClr val="000000"/>
                </a:solidFill>
                <a:latin typeface="Arial" panose="020B0604020202020204" pitchFamily="34" charset="0"/>
              </a:rPr>
              <a:t>Trong SXNN</a:t>
            </a:r>
          </a:p>
        </p:txBody>
      </p:sp>
      <p:sp>
        <p:nvSpPr>
          <p:cNvPr id="333835" name="Text Box 13"/>
          <p:cNvSpPr txBox="1">
            <a:spLocks noChangeArrowheads="1"/>
          </p:cNvSpPr>
          <p:nvPr/>
        </p:nvSpPr>
        <p:spPr bwMode="auto">
          <a:xfrm>
            <a:off x="2225946" y="5157788"/>
            <a:ext cx="138852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NC sử dụng</a:t>
            </a:r>
          </a:p>
          <a:p>
            <a:pPr algn="ctr" eaLnBrk="1" hangingPunct="1">
              <a:spcBef>
                <a:spcPct val="0"/>
              </a:spcBef>
              <a:buFontTx/>
              <a:buNone/>
            </a:pPr>
            <a:r>
              <a:rPr lang="vi-VN" altLang="en-US" sz="1400">
                <a:solidFill>
                  <a:srgbClr val="000000"/>
                </a:solidFill>
                <a:latin typeface="Arial" panose="020B0604020202020204" pitchFamily="34" charset="0"/>
              </a:rPr>
              <a:t>Khoảng không </a:t>
            </a:r>
          </a:p>
          <a:p>
            <a:pPr algn="ctr" eaLnBrk="1" hangingPunct="1">
              <a:spcBef>
                <a:spcPct val="0"/>
              </a:spcBef>
              <a:buFontTx/>
              <a:buNone/>
            </a:pPr>
            <a:r>
              <a:rPr lang="vi-VN" altLang="en-US" sz="1400">
                <a:solidFill>
                  <a:srgbClr val="000000"/>
                </a:solidFill>
                <a:latin typeface="Arial" panose="020B0604020202020204" pitchFamily="34" charset="0"/>
              </a:rPr>
              <a:t>Vũ trụ</a:t>
            </a:r>
          </a:p>
        </p:txBody>
      </p:sp>
      <p:sp>
        <p:nvSpPr>
          <p:cNvPr id="333836" name="Text Box 14"/>
          <p:cNvSpPr txBox="1">
            <a:spLocks noChangeArrowheads="1"/>
          </p:cNvSpPr>
          <p:nvPr/>
        </p:nvSpPr>
        <p:spPr bwMode="auto">
          <a:xfrm>
            <a:off x="8151238" y="3046414"/>
            <a:ext cx="1071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Vô sản</a:t>
            </a:r>
          </a:p>
        </p:txBody>
      </p:sp>
      <p:sp>
        <p:nvSpPr>
          <p:cNvPr id="333837" name="Text Box 15"/>
          <p:cNvSpPr txBox="1">
            <a:spLocks noChangeArrowheads="1"/>
          </p:cNvSpPr>
          <p:nvPr/>
        </p:nvSpPr>
        <p:spPr bwMode="auto">
          <a:xfrm>
            <a:off x="8357854" y="5207001"/>
            <a:ext cx="102143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tư sản</a:t>
            </a:r>
          </a:p>
        </p:txBody>
      </p:sp>
    </p:spTree>
    <p:extLst>
      <p:ext uri="{BB962C8B-B14F-4D97-AF65-F5344CB8AC3E}">
        <p14:creationId xmlns:p14="http://schemas.microsoft.com/office/powerpoint/2010/main" val="63555763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1733"/>
                                        </p:tgtEl>
                                        <p:attrNameLst>
                                          <p:attrName>style.visibility</p:attrName>
                                        </p:attrNameLst>
                                      </p:cBhvr>
                                      <p:to>
                                        <p:strVal val="visible"/>
                                      </p:to>
                                    </p:set>
                                    <p:animEffect transition="in" filter="barn(outVertical)">
                                      <p:cBhvr>
                                        <p:cTn id="7" dur="500"/>
                                        <p:tgtEl>
                                          <p:spTgt spid="201733"/>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01736"/>
                                        </p:tgtEl>
                                        <p:attrNameLst>
                                          <p:attrName>style.visibility</p:attrName>
                                        </p:attrNameLst>
                                      </p:cBhvr>
                                      <p:to>
                                        <p:strVal val="visible"/>
                                      </p:to>
                                    </p:set>
                                    <p:animEffect transition="in" filter="dissolve">
                                      <p:cBhvr>
                                        <p:cTn id="11" dur="500"/>
                                        <p:tgtEl>
                                          <p:spTgt spid="201736"/>
                                        </p:tgtEl>
                                      </p:cBhvr>
                                    </p:animEffect>
                                  </p:childTnLst>
                                </p:cTn>
                              </p:par>
                            </p:childTnLst>
                          </p:cTn>
                        </p:par>
                        <p:par>
                          <p:cTn id="12" fill="hold" nodeType="afterGroup">
                            <p:stCondLst>
                              <p:cond delay="1000"/>
                            </p:stCondLst>
                            <p:childTnLst>
                              <p:par>
                                <p:cTn id="13" presetID="17" presetClass="entr" presetSubtype="4" fill="hold" nodeType="afterEffect">
                                  <p:stCondLst>
                                    <p:cond delay="0"/>
                                  </p:stCondLst>
                                  <p:childTnLst>
                                    <p:set>
                                      <p:cBhvr>
                                        <p:cTn id="14" dur="1" fill="hold">
                                          <p:stCondLst>
                                            <p:cond delay="0"/>
                                          </p:stCondLst>
                                        </p:cTn>
                                        <p:tgtEl>
                                          <p:spTgt spid="201739"/>
                                        </p:tgtEl>
                                        <p:attrNameLst>
                                          <p:attrName>style.visibility</p:attrName>
                                        </p:attrNameLst>
                                      </p:cBhvr>
                                      <p:to>
                                        <p:strVal val="visible"/>
                                      </p:to>
                                    </p:set>
                                    <p:anim calcmode="lin" valueType="num">
                                      <p:cBhvr>
                                        <p:cTn id="15" dur="500" fill="hold"/>
                                        <p:tgtEl>
                                          <p:spTgt spid="201739"/>
                                        </p:tgtEl>
                                        <p:attrNameLst>
                                          <p:attrName>ppt_x</p:attrName>
                                        </p:attrNameLst>
                                      </p:cBhvr>
                                      <p:tavLst>
                                        <p:tav tm="0">
                                          <p:val>
                                            <p:strVal val="#ppt_x"/>
                                          </p:val>
                                        </p:tav>
                                        <p:tav tm="100000">
                                          <p:val>
                                            <p:strVal val="#ppt_x"/>
                                          </p:val>
                                        </p:tav>
                                      </p:tavLst>
                                    </p:anim>
                                    <p:anim calcmode="lin" valueType="num">
                                      <p:cBhvr>
                                        <p:cTn id="16" dur="500" fill="hold"/>
                                        <p:tgtEl>
                                          <p:spTgt spid="201739"/>
                                        </p:tgtEl>
                                        <p:attrNameLst>
                                          <p:attrName>ppt_y</p:attrName>
                                        </p:attrNameLst>
                                      </p:cBhvr>
                                      <p:tavLst>
                                        <p:tav tm="0">
                                          <p:val>
                                            <p:strVal val="#ppt_y+#ppt_h/2"/>
                                          </p:val>
                                        </p:tav>
                                        <p:tav tm="100000">
                                          <p:val>
                                            <p:strVal val="#ppt_y"/>
                                          </p:val>
                                        </p:tav>
                                      </p:tavLst>
                                    </p:anim>
                                    <p:anim calcmode="lin" valueType="num">
                                      <p:cBhvr>
                                        <p:cTn id="17" dur="500" fill="hold"/>
                                        <p:tgtEl>
                                          <p:spTgt spid="201739"/>
                                        </p:tgtEl>
                                        <p:attrNameLst>
                                          <p:attrName>ppt_w</p:attrName>
                                        </p:attrNameLst>
                                      </p:cBhvr>
                                      <p:tavLst>
                                        <p:tav tm="0">
                                          <p:val>
                                            <p:strVal val="#ppt_w"/>
                                          </p:val>
                                        </p:tav>
                                        <p:tav tm="100000">
                                          <p:val>
                                            <p:strVal val="#ppt_w"/>
                                          </p:val>
                                        </p:tav>
                                      </p:tavLst>
                                    </p:anim>
                                    <p:anim calcmode="lin" valueType="num">
                                      <p:cBhvr>
                                        <p:cTn id="18" dur="500" fill="hold"/>
                                        <p:tgtEl>
                                          <p:spTgt spid="20173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3"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4" name="Rectangle 4"/>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199685" name="Rectangle 5"/>
          <p:cNvSpPr>
            <a:spLocks noChangeArrowheads="1"/>
          </p:cNvSpPr>
          <p:nvPr/>
        </p:nvSpPr>
        <p:spPr bwMode="auto">
          <a:xfrm>
            <a:off x="2343150" y="1619250"/>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2" name="Rectangle 6"/>
          <p:cNvSpPr>
            <a:spLocks noChangeArrowheads="1"/>
          </p:cNvSpPr>
          <p:nvPr/>
        </p:nvSpPr>
        <p:spPr bwMode="auto">
          <a:xfrm>
            <a:off x="2190750" y="633414"/>
            <a:ext cx="7772400" cy="94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00B050"/>
                </a:solidFill>
              </a:rPr>
              <a:t>T</a:t>
            </a:r>
            <a:r>
              <a:rPr lang="en-US" altLang="en-US" sz="2400" b="1" dirty="0">
                <a:solidFill>
                  <a:srgbClr val="00B050"/>
                </a:solidFill>
              </a:rPr>
              <a:t>HỰC TIỄN </a:t>
            </a:r>
            <a:r>
              <a:rPr lang="vi-VN" altLang="en-US" sz="2400" b="1" dirty="0">
                <a:solidFill>
                  <a:srgbClr val="00B050"/>
                </a:solidFill>
              </a:rPr>
              <a:t>LÀ HOẠT ĐỘNG MANG</a:t>
            </a:r>
            <a:endParaRPr lang="en-US" altLang="en-US" sz="2400" b="1" dirty="0">
              <a:solidFill>
                <a:srgbClr val="00B050"/>
              </a:solidFill>
            </a:endParaRPr>
          </a:p>
          <a:p>
            <a:pPr algn="ctr" eaLnBrk="1" hangingPunct="1">
              <a:spcBef>
                <a:spcPct val="0"/>
              </a:spcBef>
              <a:buFontTx/>
              <a:buNone/>
            </a:pPr>
            <a:r>
              <a:rPr lang="vi-VN" altLang="en-US" sz="2400" b="1" dirty="0">
                <a:solidFill>
                  <a:srgbClr val="00B050"/>
                </a:solidFill>
              </a:rPr>
              <a:t>TÍNH CHẤT XÃ HỘI</a:t>
            </a:r>
          </a:p>
        </p:txBody>
      </p:sp>
      <p:sp>
        <p:nvSpPr>
          <p:cNvPr id="334853" name="Text Box 7"/>
          <p:cNvSpPr txBox="1">
            <a:spLocks noChangeArrowheads="1"/>
          </p:cNvSpPr>
          <p:nvPr/>
        </p:nvSpPr>
        <p:spPr bwMode="auto">
          <a:xfrm>
            <a:off x="2208214" y="1773238"/>
            <a:ext cx="792003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latin typeface="Arial" panose="020B0604020202020204" pitchFamily="34" charset="0"/>
              </a:rPr>
              <a:t>Mỗi hoạt động thực tiễn được tạo nên bởi tổng thể các quan hệ</a:t>
            </a:r>
          </a:p>
          <a:p>
            <a:pPr algn="ctr" eaLnBrk="1" hangingPunct="1">
              <a:spcBef>
                <a:spcPct val="0"/>
              </a:spcBef>
              <a:buFontTx/>
              <a:buNone/>
            </a:pPr>
            <a:r>
              <a:rPr lang="vi-VN" altLang="en-US" sz="1800">
                <a:latin typeface="Arial" panose="020B0604020202020204" pitchFamily="34" charset="0"/>
              </a:rPr>
              <a:t> chính trị, pháp luật, kinh tế, văn hoá....</a:t>
            </a:r>
          </a:p>
        </p:txBody>
      </p:sp>
      <p:pic>
        <p:nvPicPr>
          <p:cNvPr id="334854" name="Picture 9" descr="劳场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2126" y="2635251"/>
            <a:ext cx="1223963" cy="7731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99690" name="Picture 10"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7938" y="3500439"/>
            <a:ext cx="2089150" cy="13049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34856" name="Picture 11" descr="Hien-phap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1089" y="4724400"/>
            <a:ext cx="1584325" cy="939800"/>
          </a:xfrm>
          <a:prstGeom prst="rect">
            <a:avLst/>
          </a:prstGeom>
          <a:noFill/>
          <a:ln w="57150">
            <a:solidFill>
              <a:schemeClr val="tx2"/>
            </a:solidFill>
            <a:miter lim="800000"/>
            <a:headEnd/>
            <a:tailEnd/>
          </a:ln>
          <a:extLst>
            <a:ext uri="{909E8E84-426E-40DD-AFC4-6F175D3DCCD1}">
              <a14:hiddenFill xmlns:a14="http://schemas.microsoft.com/office/drawing/2010/main">
                <a:solidFill>
                  <a:srgbClr val="FFFFFF"/>
                </a:solidFill>
              </a14:hiddenFill>
            </a:ext>
          </a:extLst>
        </p:spPr>
      </p:pic>
      <p:pic>
        <p:nvPicPr>
          <p:cNvPr id="199692"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2424113" y="2492376"/>
            <a:ext cx="1295400" cy="1033463"/>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34858" name="AutoShape 13"/>
          <p:cNvSpPr>
            <a:spLocks noChangeArrowheads="1"/>
          </p:cNvSpPr>
          <p:nvPr/>
        </p:nvSpPr>
        <p:spPr bwMode="auto">
          <a:xfrm rot="-3408498">
            <a:off x="4180682" y="2967832"/>
            <a:ext cx="485775" cy="976312"/>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9" name="AutoShape 14"/>
          <p:cNvSpPr>
            <a:spLocks noChangeArrowheads="1"/>
          </p:cNvSpPr>
          <p:nvPr/>
        </p:nvSpPr>
        <p:spPr bwMode="auto">
          <a:xfrm rot="7648398">
            <a:off x="7061995" y="4839495"/>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0" name="AutoShape 15"/>
          <p:cNvSpPr>
            <a:spLocks noChangeArrowheads="1"/>
          </p:cNvSpPr>
          <p:nvPr/>
        </p:nvSpPr>
        <p:spPr bwMode="auto">
          <a:xfrm rot="2685476">
            <a:off x="7391401" y="2565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1" name="AutoShape 16"/>
          <p:cNvSpPr>
            <a:spLocks noChangeArrowheads="1"/>
          </p:cNvSpPr>
          <p:nvPr/>
        </p:nvSpPr>
        <p:spPr bwMode="auto">
          <a:xfrm rot="-8310692">
            <a:off x="4367214" y="4724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2" name="Rectangle 17"/>
          <p:cNvSpPr>
            <a:spLocks noChangeArrowheads="1"/>
          </p:cNvSpPr>
          <p:nvPr/>
        </p:nvSpPr>
        <p:spPr bwMode="auto">
          <a:xfrm>
            <a:off x="7896226" y="5084764"/>
            <a:ext cx="1800225" cy="936625"/>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chemeClr val="tx2"/>
                </a:solidFill>
                <a:latin typeface="Arial" panose="020B0604020202020204" pitchFamily="34" charset="0"/>
              </a:rPr>
              <a:t>CÁC YẾU TỐ</a:t>
            </a:r>
          </a:p>
          <a:p>
            <a:pPr algn="ctr" eaLnBrk="1" hangingPunct="1">
              <a:spcBef>
                <a:spcPct val="0"/>
              </a:spcBef>
              <a:buFontTx/>
              <a:buNone/>
            </a:pPr>
            <a:r>
              <a:rPr lang="vi-VN" altLang="en-US" sz="1400">
                <a:solidFill>
                  <a:schemeClr val="tx2"/>
                </a:solidFill>
                <a:latin typeface="Arial" panose="020B0604020202020204" pitchFamily="34" charset="0"/>
              </a:rPr>
              <a:t> XÃ HỘI KHÁC</a:t>
            </a:r>
          </a:p>
        </p:txBody>
      </p:sp>
      <p:sp>
        <p:nvSpPr>
          <p:cNvPr id="334863" name="Text Box 18"/>
          <p:cNvSpPr txBox="1">
            <a:spLocks noChangeArrowheads="1"/>
          </p:cNvSpPr>
          <p:nvPr/>
        </p:nvSpPr>
        <p:spPr bwMode="auto">
          <a:xfrm>
            <a:off x="2611712" y="3521076"/>
            <a:ext cx="73129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CT</a:t>
            </a:r>
          </a:p>
        </p:txBody>
      </p:sp>
      <p:sp>
        <p:nvSpPr>
          <p:cNvPr id="334864" name="Text Box 19"/>
          <p:cNvSpPr txBox="1">
            <a:spLocks noChangeArrowheads="1"/>
          </p:cNvSpPr>
          <p:nvPr/>
        </p:nvSpPr>
        <p:spPr bwMode="auto">
          <a:xfrm>
            <a:off x="2977847" y="5681664"/>
            <a:ext cx="68640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PL</a:t>
            </a:r>
          </a:p>
        </p:txBody>
      </p:sp>
      <p:sp>
        <p:nvSpPr>
          <p:cNvPr id="334865" name="Text Box 20"/>
          <p:cNvSpPr txBox="1">
            <a:spLocks noChangeArrowheads="1"/>
          </p:cNvSpPr>
          <p:nvPr/>
        </p:nvSpPr>
        <p:spPr bwMode="auto">
          <a:xfrm>
            <a:off x="8151068" y="3449639"/>
            <a:ext cx="77777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CN</a:t>
            </a:r>
          </a:p>
        </p:txBody>
      </p:sp>
    </p:spTree>
    <p:extLst>
      <p:ext uri="{BB962C8B-B14F-4D97-AF65-F5344CB8AC3E}">
        <p14:creationId xmlns:p14="http://schemas.microsoft.com/office/powerpoint/2010/main" val="351361316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9685"/>
                                        </p:tgtEl>
                                        <p:attrNameLst>
                                          <p:attrName>style.visibility</p:attrName>
                                        </p:attrNameLst>
                                      </p:cBhvr>
                                      <p:to>
                                        <p:strVal val="visible"/>
                                      </p:to>
                                    </p:set>
                                    <p:animEffect transition="in" filter="barn(outVertical)">
                                      <p:cBhvr>
                                        <p:cTn id="7" dur="500"/>
                                        <p:tgtEl>
                                          <p:spTgt spid="199685"/>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9690"/>
                                        </p:tgtEl>
                                        <p:attrNameLst>
                                          <p:attrName>style.visibility</p:attrName>
                                        </p:attrNameLst>
                                      </p:cBhvr>
                                      <p:to>
                                        <p:strVal val="visible"/>
                                      </p:to>
                                    </p:set>
                                    <p:animEffect transition="in" filter="dissolve">
                                      <p:cBhvr>
                                        <p:cTn id="11" dur="500"/>
                                        <p:tgtEl>
                                          <p:spTgt spid="199690"/>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2" restart="whenNotActive" fill="hold" evtFilter="cancelBubble" nodeType="interactiveSeq">
                <p:stCondLst>
                  <p:cond evt="onClick" delay="0">
                    <p:tgtEl>
                      <p:spTgt spid="199692"/>
                    </p:tgtEl>
                  </p:cond>
                </p:stCondLst>
                <p:endSync evt="end" delay="0">
                  <p:rtn val="all"/>
                </p:endSync>
                <p:childTnLst>
                  <p:par>
                    <p:cTn id="13" fill="hold" nodeType="clickPar">
                      <p:stCondLst>
                        <p:cond delay="0"/>
                      </p:stCondLst>
                      <p:childTnLst>
                        <p:par>
                          <p:cTn id="14" fill="hold" nodeType="withGroup">
                            <p:stCondLst>
                              <p:cond delay="0"/>
                            </p:stCondLst>
                            <p:childTnLst>
                              <p:par>
                                <p:cTn id="15" presetID="2" presetClass="mediacall" presetSubtype="0" fill="hold" nodeType="clickEffect">
                                  <p:stCondLst>
                                    <p:cond delay="0"/>
                                  </p:stCondLst>
                                  <p:childTnLst>
                                    <p:cmd type="call" cmd="togglePause">
                                      <p:cBhvr>
                                        <p:cTn id="16" dur="1" fill="hold"/>
                                        <p:tgtEl>
                                          <p:spTgt spid="199692"/>
                                        </p:tgtEl>
                                      </p:cBhvr>
                                    </p:cmd>
                                  </p:childTnLst>
                                </p:cTn>
                              </p:par>
                            </p:childTnLst>
                          </p:cTn>
                        </p:par>
                      </p:childTnLst>
                    </p:cTn>
                  </p:par>
                </p:childTnLst>
              </p:cTn>
              <p:nextCondLst>
                <p:cond evt="onClick" delay="0">
                  <p:tgtEl>
                    <p:spTgt spid="199692"/>
                  </p:tgtEl>
                </p:cond>
              </p:nextCondLst>
            </p:seq>
            <p:video>
              <p:cMediaNode>
                <p:cTn id="17" fill="hold" display="0">
                  <p:stCondLst>
                    <p:cond delay="indefinite"/>
                  </p:stCondLst>
                  <p:endCondLst>
                    <p:cond evt="onNext" delay="0">
                      <p:tgtEl>
                        <p:sldTgt/>
                      </p:tgtEl>
                    </p:cond>
                    <p:cond evt="onPrev" delay="0">
                      <p:tgtEl>
                        <p:sldTgt/>
                      </p:tgtEl>
                    </p:cond>
                  </p:endCondLst>
                </p:cTn>
                <p:tgtEl>
                  <p:spTgt spid="199692"/>
                </p:tgtEl>
              </p:cMediaNode>
            </p:video>
          </p:childTnLst>
        </p:cTn>
      </p:par>
    </p:tnLst>
    <p:bldLst>
      <p:bldP spid="199685"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ChangeArrowheads="1"/>
          </p:cNvSpPr>
          <p:nvPr/>
        </p:nvSpPr>
        <p:spPr bwMode="auto">
          <a:xfrm>
            <a:off x="2135188" y="1989138"/>
            <a:ext cx="3810000" cy="152400"/>
          </a:xfrm>
          <a:prstGeom prst="rect">
            <a:avLst/>
          </a:prstGeom>
          <a:solidFill>
            <a:srgbClr val="FF0000"/>
          </a:soli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5363" name="Text Box 3"/>
          <p:cNvSpPr txBox="1">
            <a:spLocks noChangeArrowheads="1"/>
          </p:cNvSpPr>
          <p:nvPr/>
        </p:nvSpPr>
        <p:spPr bwMode="auto">
          <a:xfrm>
            <a:off x="2063750" y="692151"/>
            <a:ext cx="4103688"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defRPr/>
            </a:pPr>
            <a:r>
              <a:rPr lang="en-US" altLang="zh-CN" dirty="0">
                <a:latin typeface="方正琥珀简体" pitchFamily="2" charset="-122"/>
                <a:ea typeface="方正琥珀简体" pitchFamily="2" charset="-122"/>
              </a:rPr>
              <a:t> </a:t>
            </a:r>
            <a:r>
              <a:rPr lang="en-US" altLang="zh-CN" sz="2400" dirty="0">
                <a:ea typeface="方正琥珀简体" pitchFamily="2" charset="-122"/>
              </a:rPr>
              <a:t>T</a:t>
            </a:r>
            <a:r>
              <a:rPr lang="en-US" altLang="zh-CN" sz="2400" dirty="0"/>
              <a:t>ÍNH LỊCH SỬ V</a:t>
            </a:r>
            <a:r>
              <a:rPr lang="vi-VN" altLang="zh-CN" sz="2400" dirty="0"/>
              <a:t>À</a:t>
            </a:r>
            <a:r>
              <a:rPr lang="en-US" altLang="zh-CN" sz="2400" dirty="0"/>
              <a:t> PH</a:t>
            </a:r>
            <a:r>
              <a:rPr lang="vi-VN" altLang="zh-CN" sz="2400" dirty="0"/>
              <a:t>ÁT</a:t>
            </a:r>
            <a:r>
              <a:rPr lang="en-US" altLang="zh-CN" sz="2400" dirty="0"/>
              <a:t> TRI</a:t>
            </a:r>
            <a:r>
              <a:rPr lang="vi-VN" altLang="zh-CN" sz="2400" dirty="0"/>
              <a:t>Ể</a:t>
            </a:r>
            <a:r>
              <a:rPr lang="en-US" altLang="zh-CN" sz="2400" dirty="0"/>
              <a:t>N  CỦA HOẠT ĐỘNG THỰC TIỄN </a:t>
            </a:r>
          </a:p>
        </p:txBody>
      </p:sp>
      <p:pic>
        <p:nvPicPr>
          <p:cNvPr id="15365" name="Picture 5"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2313" y="4554538"/>
            <a:ext cx="2735262" cy="185896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6" name="Picture 6" descr="耕地3"/>
          <p:cNvPicPr>
            <a:picLocks noChangeAspect="1" noChangeArrowheads="1"/>
          </p:cNvPicPr>
          <p:nvPr/>
        </p:nvPicPr>
        <p:blipFill>
          <a:blip r:embed="rId3">
            <a:extLst>
              <a:ext uri="{28A0092B-C50C-407E-A947-70E740481C1C}">
                <a14:useLocalDpi xmlns:a14="http://schemas.microsoft.com/office/drawing/2010/main" val="0"/>
              </a:ext>
            </a:extLst>
          </a:blip>
          <a:srcRect t="17714" b="20570"/>
          <a:stretch>
            <a:fillRect/>
          </a:stretch>
        </p:blipFill>
        <p:spPr bwMode="auto">
          <a:xfrm>
            <a:off x="4656139" y="3213100"/>
            <a:ext cx="2376487" cy="194468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4" y="1268413"/>
            <a:ext cx="3455987" cy="215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5879" name="AutoShape 10"/>
          <p:cNvSpPr>
            <a:spLocks noChangeArrowheads="1"/>
          </p:cNvSpPr>
          <p:nvPr/>
        </p:nvSpPr>
        <p:spPr bwMode="auto">
          <a:xfrm rot="-2073387">
            <a:off x="2640013" y="3141664"/>
            <a:ext cx="3097212" cy="363537"/>
          </a:xfrm>
          <a:prstGeom prst="rightArrow">
            <a:avLst>
              <a:gd name="adj1" fmla="val 50000"/>
              <a:gd name="adj2" fmla="val 21299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5880" name="Text Box 11"/>
          <p:cNvSpPr txBox="1">
            <a:spLocks noChangeArrowheads="1"/>
          </p:cNvSpPr>
          <p:nvPr/>
        </p:nvSpPr>
        <p:spPr bwMode="auto">
          <a:xfrm>
            <a:off x="7056155" y="4868863"/>
            <a:ext cx="2921569"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600">
                <a:latin typeface="Arial" panose="020B0604020202020204" pitchFamily="34" charset="0"/>
              </a:rPr>
              <a:t>T</a:t>
            </a:r>
            <a:r>
              <a:rPr lang="vi-VN" altLang="en-US" sz="1600">
                <a:latin typeface="Arial" panose="020B0604020202020204" pitchFamily="34" charset="0"/>
              </a:rPr>
              <a:t>Ừ</a:t>
            </a:r>
            <a:r>
              <a:rPr lang="en-US" altLang="en-US" sz="1600">
                <a:latin typeface="Arial" panose="020B0604020202020204" pitchFamily="34" charset="0"/>
              </a:rPr>
              <a:t> HO</a:t>
            </a:r>
            <a:r>
              <a:rPr lang="vi-VN" altLang="en-US" sz="1600">
                <a:latin typeface="Arial" panose="020B0604020202020204" pitchFamily="34" charset="0"/>
              </a:rPr>
              <a:t>ẠT</a:t>
            </a:r>
            <a:r>
              <a:rPr lang="en-US" altLang="en-US" sz="1600">
                <a:latin typeface="Arial" panose="020B0604020202020204" pitchFamily="34" charset="0"/>
              </a:rPr>
              <a:t> </a:t>
            </a:r>
            <a:r>
              <a:rPr lang="vi-VN" altLang="en-US" sz="1600">
                <a:latin typeface="Arial" panose="020B0604020202020204" pitchFamily="34" charset="0"/>
              </a:rPr>
              <a:t>ĐỘNG HÁI LƯỢM</a:t>
            </a:r>
          </a:p>
          <a:p>
            <a:pPr algn="ctr" eaLnBrk="1" hangingPunct="1">
              <a:spcBef>
                <a:spcPct val="0"/>
              </a:spcBef>
              <a:buFontTx/>
              <a:buNone/>
            </a:pPr>
            <a:r>
              <a:rPr lang="vi-VN" altLang="en-US" sz="1600">
                <a:latin typeface="Arial" panose="020B0604020202020204" pitchFamily="34" charset="0"/>
              </a:rPr>
              <a:t>ĐẾN CHỦ ĐỘNG CẢI TẠO</a:t>
            </a:r>
          </a:p>
          <a:p>
            <a:pPr algn="ctr" eaLnBrk="1" hangingPunct="1">
              <a:spcBef>
                <a:spcPct val="0"/>
              </a:spcBef>
              <a:buFontTx/>
              <a:buNone/>
            </a:pPr>
            <a:r>
              <a:rPr lang="vi-VN" altLang="en-US" sz="1600">
                <a:latin typeface="Arial" panose="020B0604020202020204" pitchFamily="34" charset="0"/>
              </a:rPr>
              <a:t>MÔI TRƯỜNG THIÊN NHIÊN</a:t>
            </a:r>
          </a:p>
          <a:p>
            <a:pPr algn="ctr" eaLnBrk="1" hangingPunct="1">
              <a:spcBef>
                <a:spcPct val="0"/>
              </a:spcBef>
              <a:buFontTx/>
              <a:buNone/>
            </a:pPr>
            <a:r>
              <a:rPr lang="vi-VN" altLang="en-US" sz="1600">
                <a:latin typeface="Arial" panose="020B0604020202020204" pitchFamily="34" charset="0"/>
              </a:rPr>
              <a:t>ĐỂ TỒN TẠI</a:t>
            </a:r>
          </a:p>
        </p:txBody>
      </p:sp>
    </p:spTree>
    <p:extLst>
      <p:ext uri="{BB962C8B-B14F-4D97-AF65-F5344CB8AC3E}">
        <p14:creationId xmlns:p14="http://schemas.microsoft.com/office/powerpoint/2010/main" val="1463173353"/>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afterEffect">
                                  <p:stCondLst>
                                    <p:cond delay="0"/>
                                  </p:stCondLst>
                                  <p:childTnLst>
                                    <p:set>
                                      <p:cBhvr>
                                        <p:cTn id="6" dur="1" fill="hold">
                                          <p:stCondLst>
                                            <p:cond delay="0"/>
                                          </p:stCondLst>
                                        </p:cTn>
                                        <p:tgtEl>
                                          <p:spTgt spid="15365"/>
                                        </p:tgtEl>
                                        <p:attrNameLst>
                                          <p:attrName>style.visibility</p:attrName>
                                        </p:attrNameLst>
                                      </p:cBhvr>
                                      <p:to>
                                        <p:strVal val="visible"/>
                                      </p:to>
                                    </p:set>
                                    <p:animEffect transition="in" filter="box(in)">
                                      <p:cBhvr>
                                        <p:cTn id="7" dur="500"/>
                                        <p:tgtEl>
                                          <p:spTgt spid="15365"/>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15366"/>
                                        </p:tgtEl>
                                        <p:attrNameLst>
                                          <p:attrName>style.visibility</p:attrName>
                                        </p:attrNameLst>
                                      </p:cBhvr>
                                      <p:to>
                                        <p:strVal val="visible"/>
                                      </p:to>
                                    </p:set>
                                    <p:animEffect transition="in" filter="box(out)">
                                      <p:cBhvr>
                                        <p:cTn id="11" dur="500"/>
                                        <p:tgtEl>
                                          <p:spTgt spid="15366"/>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15367"/>
                                        </p:tgtEl>
                                        <p:attrNameLst>
                                          <p:attrName>style.visibility</p:attrName>
                                        </p:attrNameLst>
                                      </p:cBhvr>
                                      <p:to>
                                        <p:strVal val="visible"/>
                                      </p:to>
                                    </p:set>
                                    <p:animEffect transition="in" filter="dissolve">
                                      <p:cBhvr>
                                        <p:cTn id="15" dur="500"/>
                                        <p:tgtEl>
                                          <p:spTgt spid="15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6" name="Rectangle 4"/>
          <p:cNvSpPr>
            <a:spLocks noChangeArrowheads="1"/>
          </p:cNvSpPr>
          <p:nvPr/>
        </p:nvSpPr>
        <p:spPr bwMode="auto">
          <a:xfrm>
            <a:off x="2209800" y="243727"/>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202757" name="Rectangle 5"/>
          <p:cNvSpPr>
            <a:spLocks noChangeArrowheads="1"/>
          </p:cNvSpPr>
          <p:nvPr/>
        </p:nvSpPr>
        <p:spPr bwMode="auto">
          <a:xfrm>
            <a:off x="2428083" y="112445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6900" name="Rectangle 6"/>
          <p:cNvSpPr>
            <a:spLocks noChangeArrowheads="1"/>
          </p:cNvSpPr>
          <p:nvPr/>
        </p:nvSpPr>
        <p:spPr bwMode="auto">
          <a:xfrm>
            <a:off x="2341565" y="322765"/>
            <a:ext cx="777240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dirty="0">
                <a:solidFill>
                  <a:srgbClr val="3333CC"/>
                </a:solidFill>
              </a:rPr>
              <a:t>HOẠT ĐỘNG T</a:t>
            </a:r>
            <a:r>
              <a:rPr lang="en-US" altLang="en-US" sz="2400" dirty="0">
                <a:solidFill>
                  <a:srgbClr val="3333CC"/>
                </a:solidFill>
              </a:rPr>
              <a:t>HỰC TIỄN</a:t>
            </a:r>
            <a:r>
              <a:rPr lang="vi-VN" altLang="en-US" sz="2400" dirty="0">
                <a:solidFill>
                  <a:srgbClr val="3333CC"/>
                </a:solidFill>
              </a:rPr>
              <a:t> CÓ TÍNH SÁNG TẠO</a:t>
            </a:r>
          </a:p>
        </p:txBody>
      </p:sp>
      <p:pic>
        <p:nvPicPr>
          <p:cNvPr id="336901" name="Picture 10" descr="A050406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24114" y="3716339"/>
            <a:ext cx="2447925" cy="1285875"/>
          </a:xfrm>
          <a:prstGeom prst="rect">
            <a:avLst/>
          </a:prstGeom>
          <a:noFill/>
          <a:ln w="19050">
            <a:solidFill>
              <a:srgbClr val="800000"/>
            </a:solidFill>
            <a:miter lim="800000"/>
            <a:headEnd/>
            <a:tailEnd/>
          </a:ln>
          <a:extLst>
            <a:ext uri="{909E8E84-426E-40DD-AFC4-6F175D3DCCD1}">
              <a14:hiddenFill xmlns:a14="http://schemas.microsoft.com/office/drawing/2010/main">
                <a:solidFill>
                  <a:srgbClr val="FFFFFF"/>
                </a:solidFill>
              </a14:hiddenFill>
            </a:ext>
          </a:extLst>
        </p:spPr>
      </p:pic>
      <p:sp>
        <p:nvSpPr>
          <p:cNvPr id="336902" name="Rectangle 11" descr="蜂群"/>
          <p:cNvSpPr>
            <a:spLocks noChangeArrowheads="1"/>
          </p:cNvSpPr>
          <p:nvPr/>
        </p:nvSpPr>
        <p:spPr bwMode="auto">
          <a:xfrm>
            <a:off x="2351089" y="1752601"/>
            <a:ext cx="2473325" cy="1819275"/>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2769" name="Text Box 17"/>
          <p:cNvSpPr txBox="1">
            <a:spLocks noChangeArrowheads="1"/>
          </p:cNvSpPr>
          <p:nvPr/>
        </p:nvSpPr>
        <p:spPr bwMode="auto">
          <a:xfrm>
            <a:off x="2081213" y="5300664"/>
            <a:ext cx="8297464" cy="830997"/>
          </a:xfrm>
          <a:prstGeom prst="rect">
            <a:avLst/>
          </a:prstGeom>
          <a:noFill/>
          <a:ln w="57150" cmpd="thinThick">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vi-VN" altLang="en-US" sz="2400" dirty="0"/>
              <a:t>Loài vật xây tổ theo bản năng, còn hoạt động thực tiễn của </a:t>
            </a:r>
          </a:p>
          <a:p>
            <a:pPr>
              <a:defRPr/>
            </a:pPr>
            <a:r>
              <a:rPr lang="vi-VN" altLang="en-US" sz="2400" dirty="0"/>
              <a:t>con người sáng tạo ra các công trình kiến trúc</a:t>
            </a:r>
          </a:p>
        </p:txBody>
      </p:sp>
      <p:pic>
        <p:nvPicPr>
          <p:cNvPr id="336904" name="Picture 18" descr="DSCF107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75276" y="1752601"/>
            <a:ext cx="3960813" cy="327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0682844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2757"/>
                                        </p:tgtEl>
                                        <p:attrNameLst>
                                          <p:attrName>style.visibility</p:attrName>
                                        </p:attrNameLst>
                                      </p:cBhvr>
                                      <p:to>
                                        <p:strVal val="visible"/>
                                      </p:to>
                                    </p:set>
                                    <p:animEffect transition="in" filter="barn(outVertical)">
                                      <p:cBhvr>
                                        <p:cTn id="7" dur="500"/>
                                        <p:tgtEl>
                                          <p:spTgt spid="2027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757"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ChangeArrowheads="1"/>
          </p:cNvSpPr>
          <p:nvPr/>
        </p:nvSpPr>
        <p:spPr bwMode="auto">
          <a:xfrm>
            <a:off x="2279650" y="1628775"/>
            <a:ext cx="7848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en-US" altLang="zh-CN" sz="3600">
              <a:solidFill>
                <a:srgbClr val="000000"/>
              </a:solidFill>
              <a:effectLst>
                <a:outerShdw blurRad="38100" dist="38100" dir="2700000" algn="tl">
                  <a:srgbClr val="C0C0C0"/>
                </a:outerShdw>
              </a:effectLst>
            </a:endParaRPr>
          </a:p>
        </p:txBody>
      </p:sp>
      <p:sp>
        <p:nvSpPr>
          <p:cNvPr id="16387" name="Rectangle 3"/>
          <p:cNvSpPr>
            <a:spLocks noChangeArrowheads="1"/>
          </p:cNvSpPr>
          <p:nvPr/>
        </p:nvSpPr>
        <p:spPr bwMode="auto">
          <a:xfrm>
            <a:off x="2855914" y="2349500"/>
            <a:ext cx="6408737" cy="342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kumimoji="1" sz="2400">
                <a:solidFill>
                  <a:schemeClr val="tx1"/>
                </a:solidFill>
                <a:latin typeface="Times New Roman" pitchFamily="18" charset="0"/>
                <a:ea typeface="SimSun" pitchFamily="2" charset="-122"/>
              </a:defRPr>
            </a:lvl1pPr>
            <a:lvl2pPr marL="742950" indent="-285750">
              <a:defRPr kumimoji="1" sz="2400">
                <a:solidFill>
                  <a:schemeClr val="tx1"/>
                </a:solidFill>
                <a:latin typeface="Times New Roman" pitchFamily="18" charset="0"/>
                <a:ea typeface="SimSun" pitchFamily="2" charset="-122"/>
              </a:defRPr>
            </a:lvl2pPr>
            <a:lvl3pPr marL="1143000" indent="-228600">
              <a:defRPr kumimoji="1" sz="2400">
                <a:solidFill>
                  <a:schemeClr val="tx1"/>
                </a:solidFill>
                <a:latin typeface="Times New Roman" pitchFamily="18" charset="0"/>
                <a:ea typeface="SimSun" pitchFamily="2" charset="-122"/>
              </a:defRPr>
            </a:lvl3pPr>
            <a:lvl4pPr marL="1600200" indent="-228600">
              <a:defRPr kumimoji="1" sz="2400">
                <a:solidFill>
                  <a:schemeClr val="tx1"/>
                </a:solidFill>
                <a:latin typeface="Times New Roman" pitchFamily="18" charset="0"/>
                <a:ea typeface="SimSun" pitchFamily="2" charset="-122"/>
              </a:defRPr>
            </a:lvl4pPr>
            <a:lvl5pPr marL="2057400" indent="-228600">
              <a:defRPr kumimoji="1" sz="2400">
                <a:solidFill>
                  <a:schemeClr val="tx1"/>
                </a:solidFill>
                <a:latin typeface="Times New Roman" pitchFamily="18" charset="0"/>
                <a:ea typeface="SimSun" pitchFamily="2" charset="-122"/>
              </a:defRPr>
            </a:lvl5pPr>
            <a:lvl6pPr marL="2514600" indent="-228600" fontAlgn="base">
              <a:spcBef>
                <a:spcPct val="0"/>
              </a:spcBef>
              <a:spcAft>
                <a:spcPct val="0"/>
              </a:spcAft>
              <a:defRPr kumimoji="1" sz="2400">
                <a:solidFill>
                  <a:schemeClr val="tx1"/>
                </a:solidFill>
                <a:latin typeface="Times New Roman" pitchFamily="18" charset="0"/>
                <a:ea typeface="SimSun" pitchFamily="2" charset="-122"/>
              </a:defRPr>
            </a:lvl6pPr>
            <a:lvl7pPr marL="2971800" indent="-228600" fontAlgn="base">
              <a:spcBef>
                <a:spcPct val="0"/>
              </a:spcBef>
              <a:spcAft>
                <a:spcPct val="0"/>
              </a:spcAft>
              <a:defRPr kumimoji="1" sz="2400">
                <a:solidFill>
                  <a:schemeClr val="tx1"/>
                </a:solidFill>
                <a:latin typeface="Times New Roman" pitchFamily="18" charset="0"/>
                <a:ea typeface="SimSun" pitchFamily="2" charset="-122"/>
              </a:defRPr>
            </a:lvl7pPr>
            <a:lvl8pPr marL="3429000" indent="-228600" fontAlgn="base">
              <a:spcBef>
                <a:spcPct val="0"/>
              </a:spcBef>
              <a:spcAft>
                <a:spcPct val="0"/>
              </a:spcAft>
              <a:defRPr kumimoji="1" sz="2400">
                <a:solidFill>
                  <a:schemeClr val="tx1"/>
                </a:solidFill>
                <a:latin typeface="Times New Roman" pitchFamily="18" charset="0"/>
                <a:ea typeface="SimSun" pitchFamily="2" charset="-122"/>
              </a:defRPr>
            </a:lvl8pPr>
            <a:lvl9pPr marL="3886200" indent="-228600" fontAlgn="base">
              <a:spcBef>
                <a:spcPct val="0"/>
              </a:spcBef>
              <a:spcAft>
                <a:spcPct val="0"/>
              </a:spcAft>
              <a:defRPr kumimoji="1" sz="2400">
                <a:solidFill>
                  <a:schemeClr val="tx1"/>
                </a:solidFill>
                <a:latin typeface="Times New Roman" pitchFamily="18" charset="0"/>
                <a:ea typeface="SimSun" pitchFamily="2" charset="-122"/>
              </a:defRPr>
            </a:lvl9pPr>
          </a:lstStyle>
          <a:p>
            <a:pPr algn="just" eaLnBrk="0" hangingPunct="0">
              <a:lnSpc>
                <a:spcPct val="90000"/>
              </a:lnSpc>
              <a:spcBef>
                <a:spcPct val="20000"/>
              </a:spcBef>
              <a:buClr>
                <a:srgbClr val="000000"/>
              </a:buClr>
              <a:buSzPct val="75000"/>
              <a:buFont typeface="Monotype Sorts" pitchFamily="2" charset="2"/>
              <a:buChar char="n"/>
              <a:defRPr/>
            </a:pPr>
            <a:endParaRPr lang="zh-CN" altLang="en-US" sz="4000">
              <a:solidFill>
                <a:srgbClr val="646864"/>
              </a:solidFill>
              <a:effectLst>
                <a:outerShdw blurRad="38100" dist="38100" dir="2700000" algn="tl">
                  <a:srgbClr val="C0C0C0"/>
                </a:outerShdw>
              </a:effectLst>
            </a:endParaRPr>
          </a:p>
        </p:txBody>
      </p:sp>
      <p:sp>
        <p:nvSpPr>
          <p:cNvPr id="16388" name="Rectangle 4"/>
          <p:cNvSpPr>
            <a:spLocks noChangeArrowheads="1"/>
          </p:cNvSpPr>
          <p:nvPr/>
        </p:nvSpPr>
        <p:spPr bwMode="auto">
          <a:xfrm>
            <a:off x="2508250" y="166877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16390" name="Rectangle 6"/>
          <p:cNvSpPr>
            <a:spLocks noGrp="1" noChangeArrowheads="1"/>
          </p:cNvSpPr>
          <p:nvPr>
            <p:ph type="title"/>
          </p:nvPr>
        </p:nvSpPr>
        <p:spPr>
          <a:xfrm>
            <a:off x="2420938" y="431317"/>
            <a:ext cx="7772400" cy="1143000"/>
          </a:xfrm>
        </p:spPr>
        <p:txBody>
          <a:bodyPr/>
          <a:lstStyle/>
          <a:p>
            <a:pPr eaLnBrk="1" hangingPunct="1"/>
            <a:r>
              <a:rPr lang="vi-VN" altLang="en-US" sz="3600" dirty="0"/>
              <a:t>CÁC HÌNH THỨC CƠ BẢN</a:t>
            </a:r>
            <a:br>
              <a:rPr lang="vi-VN" altLang="en-US" sz="3600" dirty="0"/>
            </a:br>
            <a:r>
              <a:rPr lang="vi-VN" altLang="en-US" sz="3600" dirty="0"/>
              <a:t> CỦA THỰC TIỄN</a:t>
            </a:r>
          </a:p>
        </p:txBody>
      </p:sp>
      <p:sp>
        <p:nvSpPr>
          <p:cNvPr id="2" name="Rectangle 1"/>
          <p:cNvSpPr/>
          <p:nvPr/>
        </p:nvSpPr>
        <p:spPr>
          <a:xfrm>
            <a:off x="3370264" y="2166943"/>
            <a:ext cx="6110287" cy="812530"/>
          </a:xfrm>
          <a:prstGeom prst="rect">
            <a:avLst/>
          </a:prstGeom>
        </p:spPr>
        <p:txBody>
          <a:bodyPr>
            <a:spAutoFit/>
          </a:bodyPr>
          <a:lstStyle/>
          <a:p>
            <a:pPr algn="l" eaLnBrk="0" hangingPunct="0">
              <a:lnSpc>
                <a:spcPct val="130000"/>
              </a:lnSpc>
              <a:defRPr/>
            </a:pPr>
            <a:r>
              <a:rPr lang="zh-CN" altLang="en-US" sz="3600" dirty="0">
                <a:solidFill>
                  <a:srgbClr val="FF0000"/>
                </a:solidFill>
                <a:latin typeface="方正琥珀简体" pitchFamily="2" charset="-122"/>
                <a:ea typeface="方正琥珀简体" pitchFamily="2" charset="-122"/>
              </a:rPr>
              <a:t>★</a:t>
            </a:r>
            <a:r>
              <a:rPr lang="zh-CN" altLang="en-US" dirty="0">
                <a:solidFill>
                  <a:srgbClr val="FF0000"/>
                </a:solidFill>
                <a:latin typeface="方正琥珀简体" pitchFamily="2" charset="-122"/>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sản</a:t>
            </a:r>
            <a:r>
              <a:rPr lang="en-US" altLang="zh-CN" sz="3600" dirty="0">
                <a:solidFill>
                  <a:srgbClr val="000000"/>
                </a:solidFill>
              </a:rPr>
              <a:t> </a:t>
            </a:r>
            <a:r>
              <a:rPr lang="en-US" altLang="zh-CN" sz="3600" dirty="0" err="1">
                <a:solidFill>
                  <a:srgbClr val="000000"/>
                </a:solidFill>
              </a:rPr>
              <a:t>xuất</a:t>
            </a:r>
            <a:endParaRPr lang="en-US" altLang="zh-CN" sz="3600" dirty="0">
              <a:solidFill>
                <a:srgbClr val="FF3300"/>
              </a:solidFill>
              <a:ea typeface="方正琥珀简体" pitchFamily="2" charset="-122"/>
            </a:endParaRPr>
          </a:p>
        </p:txBody>
      </p:sp>
      <p:sp>
        <p:nvSpPr>
          <p:cNvPr id="3" name="Rectangle 2"/>
          <p:cNvSpPr/>
          <p:nvPr/>
        </p:nvSpPr>
        <p:spPr>
          <a:xfrm>
            <a:off x="3370264" y="4255935"/>
            <a:ext cx="7678736" cy="812530"/>
          </a:xfrm>
          <a:prstGeom prst="rect">
            <a:avLst/>
          </a:prstGeom>
        </p:spPr>
        <p:txBody>
          <a:bodyPr wrap="square">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thực</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nghiệm</a:t>
            </a:r>
            <a:r>
              <a:rPr lang="en-US" altLang="zh-CN" sz="3600" dirty="0">
                <a:solidFill>
                  <a:srgbClr val="000000"/>
                </a:solidFill>
              </a:rPr>
              <a:t> </a:t>
            </a:r>
            <a:r>
              <a:rPr lang="en-US" altLang="zh-CN" sz="3600" dirty="0" err="1">
                <a:solidFill>
                  <a:srgbClr val="000000"/>
                </a:solidFill>
              </a:rPr>
              <a:t>khoa</a:t>
            </a:r>
            <a:r>
              <a:rPr lang="en-US" altLang="zh-CN" sz="3600" dirty="0">
                <a:solidFill>
                  <a:srgbClr val="000000"/>
                </a:solidFill>
              </a:rPr>
              <a:t> </a:t>
            </a:r>
            <a:r>
              <a:rPr lang="en-US" altLang="zh-CN" sz="3600" dirty="0" err="1">
                <a:solidFill>
                  <a:srgbClr val="000000"/>
                </a:solidFill>
              </a:rPr>
              <a:t>học</a:t>
            </a:r>
            <a:endParaRPr lang="en-US" altLang="zh-CN" sz="3600" dirty="0">
              <a:solidFill>
                <a:srgbClr val="000000"/>
              </a:solidFill>
            </a:endParaRPr>
          </a:p>
        </p:txBody>
      </p:sp>
      <p:sp>
        <p:nvSpPr>
          <p:cNvPr id="4" name="Rectangle 3"/>
          <p:cNvSpPr/>
          <p:nvPr/>
        </p:nvSpPr>
        <p:spPr>
          <a:xfrm>
            <a:off x="3370264" y="3185802"/>
            <a:ext cx="6372225" cy="732636"/>
          </a:xfrm>
          <a:prstGeom prst="rect">
            <a:avLst/>
          </a:prstGeom>
        </p:spPr>
        <p:txBody>
          <a:bodyPr>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chính</a:t>
            </a:r>
            <a:r>
              <a:rPr lang="en-US" altLang="zh-CN" sz="3600" dirty="0">
                <a:solidFill>
                  <a:srgbClr val="000000"/>
                </a:solidFill>
              </a:rPr>
              <a:t> </a:t>
            </a:r>
            <a:r>
              <a:rPr lang="en-US" altLang="zh-CN" sz="3600" dirty="0" err="1">
                <a:solidFill>
                  <a:srgbClr val="000000"/>
                </a:solidFill>
                <a:latin typeface="+mj-lt"/>
              </a:rPr>
              <a:t>trị-xã</a:t>
            </a:r>
            <a:r>
              <a:rPr lang="en-US" altLang="zh-CN" sz="3600" dirty="0">
                <a:solidFill>
                  <a:srgbClr val="000000"/>
                </a:solidFill>
                <a:latin typeface="+mj-lt"/>
              </a:rPr>
              <a:t> </a:t>
            </a:r>
            <a:r>
              <a:rPr lang="en-US" altLang="zh-CN" sz="3600" dirty="0" err="1">
                <a:solidFill>
                  <a:srgbClr val="000000"/>
                </a:solidFill>
                <a:latin typeface="+mj-lt"/>
              </a:rPr>
              <a:t>hội</a:t>
            </a:r>
            <a:endParaRPr lang="en-US" altLang="zh-CN" sz="3600" dirty="0">
              <a:solidFill>
                <a:srgbClr val="000000"/>
              </a:solidFill>
              <a:latin typeface="+mj-lt"/>
              <a:ea typeface="方正琥珀简体" pitchFamily="2" charset="-122"/>
            </a:endParaRPr>
          </a:p>
        </p:txBody>
      </p:sp>
    </p:spTree>
    <p:extLst>
      <p:ext uri="{BB962C8B-B14F-4D97-AF65-F5344CB8AC3E}">
        <p14:creationId xmlns:p14="http://schemas.microsoft.com/office/powerpoint/2010/main" val="1555111803"/>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6390"/>
                                        </p:tgtEl>
                                        <p:attrNameLst>
                                          <p:attrName>style.visibility</p:attrName>
                                        </p:attrNameLst>
                                      </p:cBhvr>
                                      <p:to>
                                        <p:strVal val="visible"/>
                                      </p:to>
                                    </p:set>
                                    <p:anim calcmode="lin" valueType="num">
                                      <p:cBhvr>
                                        <p:cTn id="7" dur="1000" fill="hold"/>
                                        <p:tgtEl>
                                          <p:spTgt spid="16390"/>
                                        </p:tgtEl>
                                        <p:attrNameLst>
                                          <p:attrName>ppt_w</p:attrName>
                                        </p:attrNameLst>
                                      </p:cBhvr>
                                      <p:tavLst>
                                        <p:tav tm="0">
                                          <p:val>
                                            <p:fltVal val="0"/>
                                          </p:val>
                                        </p:tav>
                                        <p:tav tm="100000">
                                          <p:val>
                                            <p:strVal val="#ppt_w"/>
                                          </p:val>
                                        </p:tav>
                                      </p:tavLst>
                                    </p:anim>
                                    <p:anim calcmode="lin" valueType="num">
                                      <p:cBhvr>
                                        <p:cTn id="8" dur="1000" fill="hold"/>
                                        <p:tgtEl>
                                          <p:spTgt spid="16390"/>
                                        </p:tgtEl>
                                        <p:attrNameLst>
                                          <p:attrName>ppt_h</p:attrName>
                                        </p:attrNameLst>
                                      </p:cBhvr>
                                      <p:tavLst>
                                        <p:tav tm="0">
                                          <p:val>
                                            <p:fltVal val="0"/>
                                          </p:val>
                                        </p:tav>
                                        <p:tav tm="100000">
                                          <p:val>
                                            <p:strVal val="#ppt_h"/>
                                          </p:val>
                                        </p:tav>
                                      </p:tavLst>
                                    </p:anim>
                                    <p:anim calcmode="lin" valueType="num">
                                      <p:cBhvr>
                                        <p:cTn id="9" dur="1000" fill="hold"/>
                                        <p:tgtEl>
                                          <p:spTgt spid="16390"/>
                                        </p:tgtEl>
                                        <p:attrNameLst>
                                          <p:attrName>style.rotation</p:attrName>
                                        </p:attrNameLst>
                                      </p:cBhvr>
                                      <p:tavLst>
                                        <p:tav tm="0">
                                          <p:val>
                                            <p:fltVal val="90"/>
                                          </p:val>
                                        </p:tav>
                                        <p:tav tm="100000">
                                          <p:val>
                                            <p:fltVal val="0"/>
                                          </p:val>
                                        </p:tav>
                                      </p:tavLst>
                                    </p:anim>
                                    <p:animEffect transition="in" filter="fade">
                                      <p:cBhvr>
                                        <p:cTn id="10" dur="1000"/>
                                        <p:tgtEl>
                                          <p:spTgt spid="163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16388"/>
                                        </p:tgtEl>
                                        <p:attrNameLst>
                                          <p:attrName>style.visibility</p:attrName>
                                        </p:attrNameLst>
                                      </p:cBhvr>
                                      <p:to>
                                        <p:strVal val="visible"/>
                                      </p:to>
                                    </p:set>
                                    <p:anim calcmode="lin" valueType="num">
                                      <p:cBhvr>
                                        <p:cTn id="15" dur="1000" fill="hold"/>
                                        <p:tgtEl>
                                          <p:spTgt spid="16388"/>
                                        </p:tgtEl>
                                        <p:attrNameLst>
                                          <p:attrName>ppt_w</p:attrName>
                                        </p:attrNameLst>
                                      </p:cBhvr>
                                      <p:tavLst>
                                        <p:tav tm="0">
                                          <p:val>
                                            <p:fltVal val="0"/>
                                          </p:val>
                                        </p:tav>
                                        <p:tav tm="100000">
                                          <p:val>
                                            <p:strVal val="#ppt_w"/>
                                          </p:val>
                                        </p:tav>
                                      </p:tavLst>
                                    </p:anim>
                                    <p:anim calcmode="lin" valueType="num">
                                      <p:cBhvr>
                                        <p:cTn id="16" dur="1000" fill="hold"/>
                                        <p:tgtEl>
                                          <p:spTgt spid="16388"/>
                                        </p:tgtEl>
                                        <p:attrNameLst>
                                          <p:attrName>ppt_h</p:attrName>
                                        </p:attrNameLst>
                                      </p:cBhvr>
                                      <p:tavLst>
                                        <p:tav tm="0">
                                          <p:val>
                                            <p:fltVal val="0"/>
                                          </p:val>
                                        </p:tav>
                                        <p:tav tm="100000">
                                          <p:val>
                                            <p:strVal val="#ppt_h"/>
                                          </p:val>
                                        </p:tav>
                                      </p:tavLst>
                                    </p:anim>
                                    <p:anim calcmode="lin" valueType="num">
                                      <p:cBhvr>
                                        <p:cTn id="17" dur="1000" fill="hold"/>
                                        <p:tgtEl>
                                          <p:spTgt spid="16388"/>
                                        </p:tgtEl>
                                        <p:attrNameLst>
                                          <p:attrName>style.rotation</p:attrName>
                                        </p:attrNameLst>
                                      </p:cBhvr>
                                      <p:tavLst>
                                        <p:tav tm="0">
                                          <p:val>
                                            <p:fltVal val="90"/>
                                          </p:val>
                                        </p:tav>
                                        <p:tav tm="100000">
                                          <p:val>
                                            <p:fltVal val="0"/>
                                          </p:val>
                                        </p:tav>
                                      </p:tavLst>
                                    </p:anim>
                                    <p:animEffect transition="in" filter="fade">
                                      <p:cBhvr>
                                        <p:cTn id="18" dur="1000"/>
                                        <p:tgtEl>
                                          <p:spTgt spid="1638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1000"/>
                                        <p:tgtEl>
                                          <p:spTgt spid="2"/>
                                        </p:tgtEl>
                                      </p:cBhvr>
                                    </p:animEffect>
                                    <p:anim calcmode="lin" valueType="num">
                                      <p:cBhvr>
                                        <p:cTn id="24" dur="1000" fill="hold"/>
                                        <p:tgtEl>
                                          <p:spTgt spid="2"/>
                                        </p:tgtEl>
                                        <p:attrNameLst>
                                          <p:attrName>ppt_x</p:attrName>
                                        </p:attrNameLst>
                                      </p:cBhvr>
                                      <p:tavLst>
                                        <p:tav tm="0">
                                          <p:val>
                                            <p:strVal val="#ppt_x"/>
                                          </p:val>
                                        </p:tav>
                                        <p:tav tm="100000">
                                          <p:val>
                                            <p:strVal val="#ppt_x"/>
                                          </p:val>
                                        </p:tav>
                                      </p:tavLst>
                                    </p:anim>
                                    <p:anim calcmode="lin" valueType="num">
                                      <p:cBhvr>
                                        <p:cTn id="25"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000"/>
                                        <p:tgtEl>
                                          <p:spTgt spid="4"/>
                                        </p:tgtEl>
                                      </p:cBhvr>
                                    </p:animEffect>
                                    <p:anim calcmode="lin" valueType="num">
                                      <p:cBhvr>
                                        <p:cTn id="31" dur="1000" fill="hold"/>
                                        <p:tgtEl>
                                          <p:spTgt spid="4"/>
                                        </p:tgtEl>
                                        <p:attrNameLst>
                                          <p:attrName>ppt_x</p:attrName>
                                        </p:attrNameLst>
                                      </p:cBhvr>
                                      <p:tavLst>
                                        <p:tav tm="0">
                                          <p:val>
                                            <p:strVal val="#ppt_x"/>
                                          </p:val>
                                        </p:tav>
                                        <p:tav tm="100000">
                                          <p:val>
                                            <p:strVal val="#ppt_x"/>
                                          </p:val>
                                        </p:tav>
                                      </p:tavLst>
                                    </p:anim>
                                    <p:anim calcmode="lin" valueType="num">
                                      <p:cBhvr>
                                        <p:cTn id="32"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fade">
                                      <p:cBhvr>
                                        <p:cTn id="37" dur="1000"/>
                                        <p:tgtEl>
                                          <p:spTgt spid="3"/>
                                        </p:tgtEl>
                                      </p:cBhvr>
                                    </p:animEffect>
                                    <p:anim calcmode="lin" valueType="num">
                                      <p:cBhvr>
                                        <p:cTn id="38" dur="1000" fill="hold"/>
                                        <p:tgtEl>
                                          <p:spTgt spid="3"/>
                                        </p:tgtEl>
                                        <p:attrNameLst>
                                          <p:attrName>ppt_x</p:attrName>
                                        </p:attrNameLst>
                                      </p:cBhvr>
                                      <p:tavLst>
                                        <p:tav tm="0">
                                          <p:val>
                                            <p:strVal val="#ppt_x"/>
                                          </p:val>
                                        </p:tav>
                                        <p:tav tm="100000">
                                          <p:val>
                                            <p:strVal val="#ppt_x"/>
                                          </p:val>
                                        </p:tav>
                                      </p:tavLst>
                                    </p:anim>
                                    <p:anim calcmode="lin" valueType="num">
                                      <p:cBhvr>
                                        <p:cTn id="3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8" grpId="0" animBg="1"/>
      <p:bldP spid="16390" grpId="0"/>
      <p:bldP spid="2" grpId="0"/>
      <p:bldP spid="3" grpId="0"/>
      <p:bldP spid="4"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Oval Callout 3"/>
          <p:cNvSpPr>
            <a:spLocks noChangeArrowheads="1"/>
          </p:cNvSpPr>
          <p:nvPr/>
        </p:nvSpPr>
        <p:spPr bwMode="auto">
          <a:xfrm>
            <a:off x="3719513" y="836613"/>
            <a:ext cx="5472112" cy="1008062"/>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sản xuất</a:t>
            </a:r>
            <a:endParaRPr lang="en-US" altLang="en-US"/>
          </a:p>
        </p:txBody>
      </p:sp>
      <p:sp>
        <p:nvSpPr>
          <p:cNvPr id="343043" name="Horizontal Scroll 5"/>
          <p:cNvSpPr>
            <a:spLocks noChangeArrowheads="1"/>
          </p:cNvSpPr>
          <p:nvPr/>
        </p:nvSpPr>
        <p:spPr bwMode="auto">
          <a:xfrm>
            <a:off x="2627314" y="2306639"/>
            <a:ext cx="7056437" cy="3024187"/>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r>
              <a:rPr lang="en-US" altLang="en-US" sz="2800">
                <a:latin typeface="Arial" panose="020B0604020202020204" pitchFamily="34" charset="0"/>
              </a:rPr>
              <a:t>Là hoạt động mà con </a:t>
            </a:r>
            <a:r>
              <a:rPr lang="en-US" altLang="en-US" sz="2800">
                <a:solidFill>
                  <a:schemeClr val="accent2"/>
                </a:solidFill>
                <a:latin typeface="Arial" panose="020B0604020202020204" pitchFamily="34" charset="0"/>
              </a:rPr>
              <a:t>người sử dụng công cụ lao động tác động vào tự nhiên </a:t>
            </a:r>
            <a:r>
              <a:rPr lang="en-US" altLang="en-US" sz="2800">
                <a:latin typeface="Arial" panose="020B0604020202020204" pitchFamily="34" charset="0"/>
              </a:rPr>
              <a:t>để tạo ra của cải vật chất phục vụ cho nhu cầu của mình</a:t>
            </a:r>
          </a:p>
        </p:txBody>
      </p:sp>
    </p:spTree>
    <p:extLst>
      <p:ext uri="{BB962C8B-B14F-4D97-AF65-F5344CB8AC3E}">
        <p14:creationId xmlns:p14="http://schemas.microsoft.com/office/powerpoint/2010/main" val="36349709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3042"/>
                                        </p:tgtEl>
                                        <p:attrNameLst>
                                          <p:attrName>style.visibility</p:attrName>
                                        </p:attrNameLst>
                                      </p:cBhvr>
                                      <p:to>
                                        <p:strVal val="visible"/>
                                      </p:to>
                                    </p:set>
                                    <p:anim calcmode="lin" valueType="num">
                                      <p:cBhvr>
                                        <p:cTn id="7" dur="1000" fill="hold"/>
                                        <p:tgtEl>
                                          <p:spTgt spid="343042"/>
                                        </p:tgtEl>
                                        <p:attrNameLst>
                                          <p:attrName>ppt_w</p:attrName>
                                        </p:attrNameLst>
                                      </p:cBhvr>
                                      <p:tavLst>
                                        <p:tav tm="0">
                                          <p:val>
                                            <p:fltVal val="0"/>
                                          </p:val>
                                        </p:tav>
                                        <p:tav tm="100000">
                                          <p:val>
                                            <p:strVal val="#ppt_w"/>
                                          </p:val>
                                        </p:tav>
                                      </p:tavLst>
                                    </p:anim>
                                    <p:anim calcmode="lin" valueType="num">
                                      <p:cBhvr>
                                        <p:cTn id="8" dur="1000" fill="hold"/>
                                        <p:tgtEl>
                                          <p:spTgt spid="343042"/>
                                        </p:tgtEl>
                                        <p:attrNameLst>
                                          <p:attrName>ppt_h</p:attrName>
                                        </p:attrNameLst>
                                      </p:cBhvr>
                                      <p:tavLst>
                                        <p:tav tm="0">
                                          <p:val>
                                            <p:fltVal val="0"/>
                                          </p:val>
                                        </p:tav>
                                        <p:tav tm="100000">
                                          <p:val>
                                            <p:strVal val="#ppt_h"/>
                                          </p:val>
                                        </p:tav>
                                      </p:tavLst>
                                    </p:anim>
                                    <p:anim calcmode="lin" valueType="num">
                                      <p:cBhvr>
                                        <p:cTn id="9" dur="1000" fill="hold"/>
                                        <p:tgtEl>
                                          <p:spTgt spid="343042"/>
                                        </p:tgtEl>
                                        <p:attrNameLst>
                                          <p:attrName>style.rotation</p:attrName>
                                        </p:attrNameLst>
                                      </p:cBhvr>
                                      <p:tavLst>
                                        <p:tav tm="0">
                                          <p:val>
                                            <p:fltVal val="90"/>
                                          </p:val>
                                        </p:tav>
                                        <p:tav tm="100000">
                                          <p:val>
                                            <p:fltVal val="0"/>
                                          </p:val>
                                        </p:tav>
                                      </p:tavLst>
                                    </p:anim>
                                    <p:animEffect transition="in" filter="fade">
                                      <p:cBhvr>
                                        <p:cTn id="10" dur="1000"/>
                                        <p:tgtEl>
                                          <p:spTgt spid="34304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3043"/>
                                        </p:tgtEl>
                                        <p:attrNameLst>
                                          <p:attrName>style.visibility</p:attrName>
                                        </p:attrNameLst>
                                      </p:cBhvr>
                                      <p:to>
                                        <p:strVal val="visible"/>
                                      </p:to>
                                    </p:set>
                                    <p:animEffect transition="in" filter="fade">
                                      <p:cBhvr>
                                        <p:cTn id="15" dur="1000"/>
                                        <p:tgtEl>
                                          <p:spTgt spid="343043"/>
                                        </p:tgtEl>
                                      </p:cBhvr>
                                    </p:animEffect>
                                    <p:anim calcmode="lin" valueType="num">
                                      <p:cBhvr>
                                        <p:cTn id="16" dur="1000" fill="hold"/>
                                        <p:tgtEl>
                                          <p:spTgt spid="343043"/>
                                        </p:tgtEl>
                                        <p:attrNameLst>
                                          <p:attrName>ppt_x</p:attrName>
                                        </p:attrNameLst>
                                      </p:cBhvr>
                                      <p:tavLst>
                                        <p:tav tm="0">
                                          <p:val>
                                            <p:strVal val="#ppt_x"/>
                                          </p:val>
                                        </p:tav>
                                        <p:tav tm="100000">
                                          <p:val>
                                            <p:strVal val="#ppt_x"/>
                                          </p:val>
                                        </p:tav>
                                      </p:tavLst>
                                    </p:anim>
                                    <p:anim calcmode="lin" valueType="num">
                                      <p:cBhvr>
                                        <p:cTn id="17" dur="1000" fill="hold"/>
                                        <p:tgtEl>
                                          <p:spTgt spid="3430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3042" grpId="0" animBg="1"/>
      <p:bldP spid="343043"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68963" name="Rectangle 3"/>
          <p:cNvSpPr>
            <a:spLocks noChangeArrowheads="1"/>
          </p:cNvSpPr>
          <p:nvPr/>
        </p:nvSpPr>
        <p:spPr bwMode="auto">
          <a:xfrm>
            <a:off x="2360613" y="1284288"/>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2" name="Rectangle 4"/>
          <p:cNvSpPr>
            <a:spLocks noChangeArrowheads="1"/>
          </p:cNvSpPr>
          <p:nvPr/>
        </p:nvSpPr>
        <p:spPr bwMode="auto">
          <a:xfrm>
            <a:off x="2208213" y="609600"/>
            <a:ext cx="77724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SẢN XUẤT</a:t>
            </a:r>
          </a:p>
        </p:txBody>
      </p:sp>
      <p:pic>
        <p:nvPicPr>
          <p:cNvPr id="168965" name="Picture 5" descr="生产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52900" y="3144838"/>
            <a:ext cx="1250950" cy="195421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6" name="Picture 6" descr="原始社会"/>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4122738"/>
            <a:ext cx="1585912" cy="14160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91164" y="2686050"/>
            <a:ext cx="1684337"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8" name="Picture 8" descr="劳动2_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19963" y="1752601"/>
            <a:ext cx="2660650" cy="21685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9977" name="AutoShape 9"/>
          <p:cNvSpPr>
            <a:spLocks noChangeArrowheads="1"/>
          </p:cNvSpPr>
          <p:nvPr/>
        </p:nvSpPr>
        <p:spPr bwMode="auto">
          <a:xfrm>
            <a:off x="2141539" y="1589088"/>
            <a:ext cx="269875" cy="4216400"/>
          </a:xfrm>
          <a:prstGeom prst="upArrow">
            <a:avLst>
              <a:gd name="adj1" fmla="val 50000"/>
              <a:gd name="adj2" fmla="val 39058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8" name="AutoShape 10"/>
          <p:cNvSpPr>
            <a:spLocks noChangeArrowheads="1"/>
          </p:cNvSpPr>
          <p:nvPr/>
        </p:nvSpPr>
        <p:spPr bwMode="auto">
          <a:xfrm>
            <a:off x="2360613" y="5627689"/>
            <a:ext cx="7632700" cy="288925"/>
          </a:xfrm>
          <a:prstGeom prst="rightArrow">
            <a:avLst>
              <a:gd name="adj1" fmla="val 50000"/>
              <a:gd name="adj2" fmla="val 66044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7506685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8963"/>
                                        </p:tgtEl>
                                        <p:attrNameLst>
                                          <p:attrName>style.visibility</p:attrName>
                                        </p:attrNameLst>
                                      </p:cBhvr>
                                      <p:to>
                                        <p:strVal val="visible"/>
                                      </p:to>
                                    </p:set>
                                    <p:animEffect transition="in" filter="barn(outVertical)">
                                      <p:cBhvr>
                                        <p:cTn id="7" dur="500"/>
                                        <p:tgtEl>
                                          <p:spTgt spid="168963"/>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168965"/>
                                        </p:tgtEl>
                                        <p:attrNameLst>
                                          <p:attrName>style.visibility</p:attrName>
                                        </p:attrNameLst>
                                      </p:cBhvr>
                                      <p:to>
                                        <p:strVal val="visible"/>
                                      </p:to>
                                    </p:set>
                                    <p:animEffect transition="in" filter="barn(outHorizontal)">
                                      <p:cBhvr>
                                        <p:cTn id="11" dur="500"/>
                                        <p:tgtEl>
                                          <p:spTgt spid="168965"/>
                                        </p:tgtEl>
                                      </p:cBhvr>
                                    </p:animEffect>
                                  </p:childTnLst>
                                </p:cTn>
                              </p:par>
                            </p:childTnLst>
                          </p:cTn>
                        </p:par>
                        <p:par>
                          <p:cTn id="12" fill="hold" nodeType="afterGroup">
                            <p:stCondLst>
                              <p:cond delay="1000"/>
                            </p:stCondLst>
                            <p:childTnLst>
                              <p:par>
                                <p:cTn id="13" presetID="4" presetClass="entr" presetSubtype="16" fill="hold" nodeType="afterEffect">
                                  <p:stCondLst>
                                    <p:cond delay="0"/>
                                  </p:stCondLst>
                                  <p:childTnLst>
                                    <p:set>
                                      <p:cBhvr>
                                        <p:cTn id="14" dur="1" fill="hold">
                                          <p:stCondLst>
                                            <p:cond delay="0"/>
                                          </p:stCondLst>
                                        </p:cTn>
                                        <p:tgtEl>
                                          <p:spTgt spid="168966"/>
                                        </p:tgtEl>
                                        <p:attrNameLst>
                                          <p:attrName>style.visibility</p:attrName>
                                        </p:attrNameLst>
                                      </p:cBhvr>
                                      <p:to>
                                        <p:strVal val="visible"/>
                                      </p:to>
                                    </p:set>
                                    <p:animEffect transition="in" filter="box(in)">
                                      <p:cBhvr>
                                        <p:cTn id="15" dur="500"/>
                                        <p:tgtEl>
                                          <p:spTgt spid="168966"/>
                                        </p:tgtEl>
                                      </p:cBhvr>
                                    </p:animEffect>
                                  </p:childTnLst>
                                </p:cTn>
                              </p:par>
                            </p:childTnLst>
                          </p:cTn>
                        </p:par>
                        <p:par>
                          <p:cTn id="16" fill="hold" nodeType="afterGroup">
                            <p:stCondLst>
                              <p:cond delay="1500"/>
                            </p:stCondLst>
                            <p:childTnLst>
                              <p:par>
                                <p:cTn id="17" presetID="9" presetClass="entr" presetSubtype="0" fill="hold" nodeType="afterEffect">
                                  <p:stCondLst>
                                    <p:cond delay="0"/>
                                  </p:stCondLst>
                                  <p:childTnLst>
                                    <p:set>
                                      <p:cBhvr>
                                        <p:cTn id="18" dur="1" fill="hold">
                                          <p:stCondLst>
                                            <p:cond delay="0"/>
                                          </p:stCondLst>
                                        </p:cTn>
                                        <p:tgtEl>
                                          <p:spTgt spid="168967"/>
                                        </p:tgtEl>
                                        <p:attrNameLst>
                                          <p:attrName>style.visibility</p:attrName>
                                        </p:attrNameLst>
                                      </p:cBhvr>
                                      <p:to>
                                        <p:strVal val="visible"/>
                                      </p:to>
                                    </p:set>
                                    <p:animEffect transition="in" filter="dissolve">
                                      <p:cBhvr>
                                        <p:cTn id="19" dur="500"/>
                                        <p:tgtEl>
                                          <p:spTgt spid="168967"/>
                                        </p:tgtEl>
                                      </p:cBhvr>
                                    </p:animEffect>
                                  </p:childTnLst>
                                </p:cTn>
                              </p:par>
                            </p:childTnLst>
                          </p:cTn>
                        </p:par>
                        <p:par>
                          <p:cTn id="20" fill="hold" nodeType="afterGroup">
                            <p:stCondLst>
                              <p:cond delay="2000"/>
                            </p:stCondLst>
                            <p:childTnLst>
                              <p:par>
                                <p:cTn id="21" presetID="9" presetClass="entr" presetSubtype="0" fill="hold" nodeType="afterEffect">
                                  <p:stCondLst>
                                    <p:cond delay="0"/>
                                  </p:stCondLst>
                                  <p:childTnLst>
                                    <p:set>
                                      <p:cBhvr>
                                        <p:cTn id="22" dur="1" fill="hold">
                                          <p:stCondLst>
                                            <p:cond delay="0"/>
                                          </p:stCondLst>
                                        </p:cTn>
                                        <p:tgtEl>
                                          <p:spTgt spid="168968"/>
                                        </p:tgtEl>
                                        <p:attrNameLst>
                                          <p:attrName>style.visibility</p:attrName>
                                        </p:attrNameLst>
                                      </p:cBhvr>
                                      <p:to>
                                        <p:strVal val="visible"/>
                                      </p:to>
                                    </p:set>
                                    <p:animEffect transition="in" filter="dissolve">
                                      <p:cBhvr>
                                        <p:cTn id="23" dur="500"/>
                                        <p:tgtEl>
                                          <p:spTgt spid="168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63"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6" name="Picture 4" descr="anh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65326" y="1371600"/>
            <a:ext cx="2149475"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7" name="Picture 5" descr="k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9600" y="1371600"/>
            <a:ext cx="289560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8" name="Picture 6" descr="caph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0" y="1409700"/>
            <a:ext cx="2667000"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81200" y="3733800"/>
            <a:ext cx="3124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1"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692526"/>
            <a:ext cx="29718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2" name="Picture 10" descr="anh2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82000" y="3733800"/>
            <a:ext cx="21336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a:spLocks noChangeArrowheads="1"/>
          </p:cNvSpPr>
          <p:nvPr/>
        </p:nvSpPr>
        <p:spPr bwMode="auto">
          <a:xfrm>
            <a:off x="2238375" y="623888"/>
            <a:ext cx="80073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a:solidFill>
                  <a:srgbClr val="000000"/>
                </a:solidFill>
              </a:rPr>
              <a:t>VÍ DỤ HOẠT ĐỘNG </a:t>
            </a:r>
            <a:r>
              <a:rPr lang="vi-VN" altLang="en-US">
                <a:solidFill>
                  <a:srgbClr val="000000"/>
                </a:solidFill>
              </a:rPr>
              <a:t>SẢN XUẤT</a:t>
            </a:r>
          </a:p>
        </p:txBody>
      </p:sp>
      <p:sp>
        <p:nvSpPr>
          <p:cNvPr id="12" name="Rectangle 3"/>
          <p:cNvSpPr>
            <a:spLocks noChangeArrowheads="1"/>
          </p:cNvSpPr>
          <p:nvPr/>
        </p:nvSpPr>
        <p:spPr bwMode="auto">
          <a:xfrm>
            <a:off x="2295525" y="1169988"/>
            <a:ext cx="7620000" cy="1016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41758669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59396"/>
                                        </p:tgtEl>
                                        <p:attrNameLst>
                                          <p:attrName>style.visibility</p:attrName>
                                        </p:attrNameLst>
                                      </p:cBhvr>
                                      <p:to>
                                        <p:strVal val="visible"/>
                                      </p:to>
                                    </p:set>
                                    <p:anim calcmode="lin" valueType="num">
                                      <p:cBhvr>
                                        <p:cTn id="21" dur="500" decel="50000" fill="hold">
                                          <p:stCondLst>
                                            <p:cond delay="0"/>
                                          </p:stCondLst>
                                        </p:cTn>
                                        <p:tgtEl>
                                          <p:spTgt spid="59396"/>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59396"/>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59396"/>
                                        </p:tgtEl>
                                        <p:attrNameLst>
                                          <p:attrName>ppt_w</p:attrName>
                                        </p:attrNameLst>
                                      </p:cBhvr>
                                      <p:tavLst>
                                        <p:tav tm="0">
                                          <p:val>
                                            <p:strVal val="#ppt_w*.05"/>
                                          </p:val>
                                        </p:tav>
                                        <p:tav tm="100000">
                                          <p:val>
                                            <p:strVal val="#ppt_w"/>
                                          </p:val>
                                        </p:tav>
                                      </p:tavLst>
                                    </p:anim>
                                    <p:anim calcmode="lin" valueType="num">
                                      <p:cBhvr>
                                        <p:cTn id="24" dur="1000" fill="hold"/>
                                        <p:tgtEl>
                                          <p:spTgt spid="59396"/>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59396"/>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59396"/>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59396"/>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5939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5" presetClass="entr" presetSubtype="0" fill="hold" nodeType="clickEffect">
                                  <p:stCondLst>
                                    <p:cond delay="0"/>
                                  </p:stCondLst>
                                  <p:childTnLst>
                                    <p:set>
                                      <p:cBhvr>
                                        <p:cTn id="32" dur="1" fill="hold">
                                          <p:stCondLst>
                                            <p:cond delay="0"/>
                                          </p:stCondLst>
                                        </p:cTn>
                                        <p:tgtEl>
                                          <p:spTgt spid="59397"/>
                                        </p:tgtEl>
                                        <p:attrNameLst>
                                          <p:attrName>style.visibility</p:attrName>
                                        </p:attrNameLst>
                                      </p:cBhvr>
                                      <p:to>
                                        <p:strVal val="visible"/>
                                      </p:to>
                                    </p:set>
                                    <p:anim calcmode="lin" valueType="num">
                                      <p:cBhvr>
                                        <p:cTn id="33" dur="500" decel="50000" fill="hold">
                                          <p:stCondLst>
                                            <p:cond delay="0"/>
                                          </p:stCondLst>
                                        </p:cTn>
                                        <p:tgtEl>
                                          <p:spTgt spid="59397"/>
                                        </p:tgtEl>
                                        <p:attrNameLst>
                                          <p:attrName>style.rotation</p:attrName>
                                        </p:attrNameLst>
                                      </p:cBhvr>
                                      <p:tavLst>
                                        <p:tav tm="0">
                                          <p:val>
                                            <p:fltVal val="-90"/>
                                          </p:val>
                                        </p:tav>
                                        <p:tav tm="100000">
                                          <p:val>
                                            <p:fltVal val="0"/>
                                          </p:val>
                                        </p:tav>
                                      </p:tavLst>
                                    </p:anim>
                                    <p:anim calcmode="lin" valueType="num">
                                      <p:cBhvr>
                                        <p:cTn id="34" dur="500" decel="50000" fill="hold">
                                          <p:stCondLst>
                                            <p:cond delay="0"/>
                                          </p:stCondLst>
                                        </p:cTn>
                                        <p:tgtEl>
                                          <p:spTgt spid="59397"/>
                                        </p:tgtEl>
                                        <p:attrNameLst>
                                          <p:attrName>ppt_w</p:attrName>
                                        </p:attrNameLst>
                                      </p:cBhvr>
                                      <p:tavLst>
                                        <p:tav tm="0">
                                          <p:val>
                                            <p:strVal val="#ppt_w"/>
                                          </p:val>
                                        </p:tav>
                                        <p:tav tm="100000">
                                          <p:val>
                                            <p:strVal val="#ppt_w*.05"/>
                                          </p:val>
                                        </p:tav>
                                      </p:tavLst>
                                    </p:anim>
                                    <p:anim calcmode="lin" valueType="num">
                                      <p:cBhvr>
                                        <p:cTn id="35" dur="500" accel="50000" fill="hold">
                                          <p:stCondLst>
                                            <p:cond delay="500"/>
                                          </p:stCondLst>
                                        </p:cTn>
                                        <p:tgtEl>
                                          <p:spTgt spid="59397"/>
                                        </p:tgtEl>
                                        <p:attrNameLst>
                                          <p:attrName>ppt_w</p:attrName>
                                        </p:attrNameLst>
                                      </p:cBhvr>
                                      <p:tavLst>
                                        <p:tav tm="0">
                                          <p:val>
                                            <p:strVal val="#ppt_w*.05"/>
                                          </p:val>
                                        </p:tav>
                                        <p:tav tm="100000">
                                          <p:val>
                                            <p:strVal val="#ppt_w"/>
                                          </p:val>
                                        </p:tav>
                                      </p:tavLst>
                                    </p:anim>
                                    <p:anim calcmode="lin" valueType="num">
                                      <p:cBhvr>
                                        <p:cTn id="36" dur="1000" fill="hold"/>
                                        <p:tgtEl>
                                          <p:spTgt spid="59397"/>
                                        </p:tgtEl>
                                        <p:attrNameLst>
                                          <p:attrName>ppt_h</p:attrName>
                                        </p:attrNameLst>
                                      </p:cBhvr>
                                      <p:tavLst>
                                        <p:tav tm="0">
                                          <p:val>
                                            <p:strVal val="#ppt_h"/>
                                          </p:val>
                                        </p:tav>
                                        <p:tav tm="100000">
                                          <p:val>
                                            <p:strVal val="#ppt_h"/>
                                          </p:val>
                                        </p:tav>
                                      </p:tavLst>
                                    </p:anim>
                                    <p:anim calcmode="lin" valueType="num">
                                      <p:cBhvr>
                                        <p:cTn id="37" dur="500" decel="50000" fill="hold">
                                          <p:stCondLst>
                                            <p:cond delay="0"/>
                                          </p:stCondLst>
                                        </p:cTn>
                                        <p:tgtEl>
                                          <p:spTgt spid="59397"/>
                                        </p:tgtEl>
                                        <p:attrNameLst>
                                          <p:attrName>ppt_x</p:attrName>
                                        </p:attrNameLst>
                                      </p:cBhvr>
                                      <p:tavLst>
                                        <p:tav tm="0">
                                          <p:val>
                                            <p:strVal val="#ppt_x+.4"/>
                                          </p:val>
                                        </p:tav>
                                        <p:tav tm="100000">
                                          <p:val>
                                            <p:strVal val="#ppt_x"/>
                                          </p:val>
                                        </p:tav>
                                      </p:tavLst>
                                    </p:anim>
                                    <p:anim calcmode="lin" valueType="num">
                                      <p:cBhvr>
                                        <p:cTn id="38" dur="500" decel="50000" fill="hold">
                                          <p:stCondLst>
                                            <p:cond delay="0"/>
                                          </p:stCondLst>
                                        </p:cTn>
                                        <p:tgtEl>
                                          <p:spTgt spid="59397"/>
                                        </p:tgtEl>
                                        <p:attrNameLst>
                                          <p:attrName>ppt_y</p:attrName>
                                        </p:attrNameLst>
                                      </p:cBhvr>
                                      <p:tavLst>
                                        <p:tav tm="0">
                                          <p:val>
                                            <p:strVal val="#ppt_y-.2"/>
                                          </p:val>
                                        </p:tav>
                                        <p:tav tm="100000">
                                          <p:val>
                                            <p:strVal val="#ppt_y+.1"/>
                                          </p:val>
                                        </p:tav>
                                      </p:tavLst>
                                    </p:anim>
                                    <p:anim calcmode="lin" valueType="num">
                                      <p:cBhvr>
                                        <p:cTn id="39" dur="500" accel="50000" fill="hold">
                                          <p:stCondLst>
                                            <p:cond delay="500"/>
                                          </p:stCondLst>
                                        </p:cTn>
                                        <p:tgtEl>
                                          <p:spTgt spid="59397"/>
                                        </p:tgtEl>
                                        <p:attrNameLst>
                                          <p:attrName>ppt_y</p:attrName>
                                        </p:attrNameLst>
                                      </p:cBhvr>
                                      <p:tavLst>
                                        <p:tav tm="0">
                                          <p:val>
                                            <p:strVal val="#ppt_y+.1"/>
                                          </p:val>
                                        </p:tav>
                                        <p:tav tm="100000">
                                          <p:val>
                                            <p:strVal val="#ppt_y"/>
                                          </p:val>
                                        </p:tav>
                                      </p:tavLst>
                                    </p:anim>
                                    <p:animEffect transition="in" filter="fade">
                                      <p:cBhvr>
                                        <p:cTn id="40" dur="1000" decel="50000">
                                          <p:stCondLst>
                                            <p:cond delay="0"/>
                                          </p:stCondLst>
                                        </p:cTn>
                                        <p:tgtEl>
                                          <p:spTgt spid="59397"/>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0" fill="hold" nodeType="clickEffect">
                                  <p:stCondLst>
                                    <p:cond delay="0"/>
                                  </p:stCondLst>
                                  <p:childTnLst>
                                    <p:set>
                                      <p:cBhvr>
                                        <p:cTn id="44" dur="1" fill="hold">
                                          <p:stCondLst>
                                            <p:cond delay="0"/>
                                          </p:stCondLst>
                                        </p:cTn>
                                        <p:tgtEl>
                                          <p:spTgt spid="59398"/>
                                        </p:tgtEl>
                                        <p:attrNameLst>
                                          <p:attrName>style.visibility</p:attrName>
                                        </p:attrNameLst>
                                      </p:cBhvr>
                                      <p:to>
                                        <p:strVal val="visible"/>
                                      </p:to>
                                    </p:set>
                                    <p:anim calcmode="lin" valueType="num">
                                      <p:cBhvr>
                                        <p:cTn id="45" dur="500" fill="hold"/>
                                        <p:tgtEl>
                                          <p:spTgt spid="59398"/>
                                        </p:tgtEl>
                                        <p:attrNameLst>
                                          <p:attrName>ppt_w</p:attrName>
                                        </p:attrNameLst>
                                      </p:cBhvr>
                                      <p:tavLst>
                                        <p:tav tm="0">
                                          <p:val>
                                            <p:fltVal val="0"/>
                                          </p:val>
                                        </p:tav>
                                        <p:tav tm="100000">
                                          <p:val>
                                            <p:strVal val="#ppt_w"/>
                                          </p:val>
                                        </p:tav>
                                      </p:tavLst>
                                    </p:anim>
                                    <p:anim calcmode="lin" valueType="num">
                                      <p:cBhvr>
                                        <p:cTn id="46" dur="500" fill="hold"/>
                                        <p:tgtEl>
                                          <p:spTgt spid="59398"/>
                                        </p:tgtEl>
                                        <p:attrNameLst>
                                          <p:attrName>ppt_h</p:attrName>
                                        </p:attrNameLst>
                                      </p:cBhvr>
                                      <p:tavLst>
                                        <p:tav tm="0">
                                          <p:val>
                                            <p:fltVal val="0"/>
                                          </p:val>
                                        </p:tav>
                                        <p:tav tm="100000">
                                          <p:val>
                                            <p:strVal val="#ppt_h"/>
                                          </p:val>
                                        </p:tav>
                                      </p:tavLst>
                                    </p:anim>
                                    <p:animEffect transition="in" filter="fade">
                                      <p:cBhvr>
                                        <p:cTn id="47" dur="500"/>
                                        <p:tgtEl>
                                          <p:spTgt spid="593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3" presetClass="entr" presetSubtype="16" fill="hold" nodeType="clickEffect">
                                  <p:stCondLst>
                                    <p:cond delay="0"/>
                                  </p:stCondLst>
                                  <p:childTnLst>
                                    <p:set>
                                      <p:cBhvr>
                                        <p:cTn id="51" dur="1" fill="hold">
                                          <p:stCondLst>
                                            <p:cond delay="0"/>
                                          </p:stCondLst>
                                        </p:cTn>
                                        <p:tgtEl>
                                          <p:spTgt spid="59400"/>
                                        </p:tgtEl>
                                        <p:attrNameLst>
                                          <p:attrName>style.visibility</p:attrName>
                                        </p:attrNameLst>
                                      </p:cBhvr>
                                      <p:to>
                                        <p:strVal val="visible"/>
                                      </p:to>
                                    </p:set>
                                    <p:anim calcmode="lin" valueType="num">
                                      <p:cBhvr>
                                        <p:cTn id="52" dur="500" fill="hold"/>
                                        <p:tgtEl>
                                          <p:spTgt spid="59400"/>
                                        </p:tgtEl>
                                        <p:attrNameLst>
                                          <p:attrName>ppt_w</p:attrName>
                                        </p:attrNameLst>
                                      </p:cBhvr>
                                      <p:tavLst>
                                        <p:tav tm="0">
                                          <p:val>
                                            <p:fltVal val="0"/>
                                          </p:val>
                                        </p:tav>
                                        <p:tav tm="100000">
                                          <p:val>
                                            <p:strVal val="#ppt_w"/>
                                          </p:val>
                                        </p:tav>
                                      </p:tavLst>
                                    </p:anim>
                                    <p:anim calcmode="lin" valueType="num">
                                      <p:cBhvr>
                                        <p:cTn id="53" dur="500" fill="hold"/>
                                        <p:tgtEl>
                                          <p:spTgt spid="59400"/>
                                        </p:tgtEl>
                                        <p:attrNameLst>
                                          <p:attrName>ppt_h</p:attrName>
                                        </p:attrNameLst>
                                      </p:cBhvr>
                                      <p:tavLst>
                                        <p:tav tm="0">
                                          <p:val>
                                            <p:fltVal val="0"/>
                                          </p:val>
                                        </p:tav>
                                        <p:tav tm="100000">
                                          <p:val>
                                            <p:strVal val="#ppt_h"/>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53" presetClass="entr" presetSubtype="0" fill="hold" nodeType="clickEffect">
                                  <p:stCondLst>
                                    <p:cond delay="0"/>
                                  </p:stCondLst>
                                  <p:childTnLst>
                                    <p:set>
                                      <p:cBhvr>
                                        <p:cTn id="57" dur="1" fill="hold">
                                          <p:stCondLst>
                                            <p:cond delay="0"/>
                                          </p:stCondLst>
                                        </p:cTn>
                                        <p:tgtEl>
                                          <p:spTgt spid="59401"/>
                                        </p:tgtEl>
                                        <p:attrNameLst>
                                          <p:attrName>style.visibility</p:attrName>
                                        </p:attrNameLst>
                                      </p:cBhvr>
                                      <p:to>
                                        <p:strVal val="visible"/>
                                      </p:to>
                                    </p:set>
                                    <p:anim calcmode="lin" valueType="num">
                                      <p:cBhvr>
                                        <p:cTn id="58" dur="500" fill="hold"/>
                                        <p:tgtEl>
                                          <p:spTgt spid="59401"/>
                                        </p:tgtEl>
                                        <p:attrNameLst>
                                          <p:attrName>ppt_w</p:attrName>
                                        </p:attrNameLst>
                                      </p:cBhvr>
                                      <p:tavLst>
                                        <p:tav tm="0">
                                          <p:val>
                                            <p:fltVal val="0"/>
                                          </p:val>
                                        </p:tav>
                                        <p:tav tm="100000">
                                          <p:val>
                                            <p:strVal val="#ppt_w"/>
                                          </p:val>
                                        </p:tav>
                                      </p:tavLst>
                                    </p:anim>
                                    <p:anim calcmode="lin" valueType="num">
                                      <p:cBhvr>
                                        <p:cTn id="59" dur="500" fill="hold"/>
                                        <p:tgtEl>
                                          <p:spTgt spid="59401"/>
                                        </p:tgtEl>
                                        <p:attrNameLst>
                                          <p:attrName>ppt_h</p:attrName>
                                        </p:attrNameLst>
                                      </p:cBhvr>
                                      <p:tavLst>
                                        <p:tav tm="0">
                                          <p:val>
                                            <p:fltVal val="0"/>
                                          </p:val>
                                        </p:tav>
                                        <p:tav tm="100000">
                                          <p:val>
                                            <p:strVal val="#ppt_h"/>
                                          </p:val>
                                        </p:tav>
                                      </p:tavLst>
                                    </p:anim>
                                    <p:animEffect transition="in" filter="fade">
                                      <p:cBhvr>
                                        <p:cTn id="60" dur="500"/>
                                        <p:tgtEl>
                                          <p:spTgt spid="59401"/>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8" presetClass="entr" presetSubtype="16" fill="hold" nodeType="clickEffect">
                                  <p:stCondLst>
                                    <p:cond delay="0"/>
                                  </p:stCondLst>
                                  <p:childTnLst>
                                    <p:set>
                                      <p:cBhvr>
                                        <p:cTn id="64" dur="1" fill="hold">
                                          <p:stCondLst>
                                            <p:cond delay="0"/>
                                          </p:stCondLst>
                                        </p:cTn>
                                        <p:tgtEl>
                                          <p:spTgt spid="59402"/>
                                        </p:tgtEl>
                                        <p:attrNameLst>
                                          <p:attrName>style.visibility</p:attrName>
                                        </p:attrNameLst>
                                      </p:cBhvr>
                                      <p:to>
                                        <p:strVal val="visible"/>
                                      </p:to>
                                    </p:set>
                                    <p:animEffect transition="in" filter="diamond(in)">
                                      <p:cBhvr>
                                        <p:cTn id="65" dur="2000"/>
                                        <p:tgtEl>
                                          <p:spTgt spid="59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1" name="Picture 5" descr="dong_lua_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29401" y="984250"/>
            <a:ext cx="3370263"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2" name="Picture 6" descr="anh45"/>
          <p:cNvPicPr>
            <a:picLocks noChangeAspect="1" noChangeArrowheads="1"/>
          </p:cNvPicPr>
          <p:nvPr/>
        </p:nvPicPr>
        <p:blipFill>
          <a:blip r:embed="rId3">
            <a:extLst>
              <a:ext uri="{28A0092B-C50C-407E-A947-70E740481C1C}">
                <a14:useLocalDpi xmlns:a14="http://schemas.microsoft.com/office/drawing/2010/main" val="0"/>
              </a:ext>
            </a:extLst>
          </a:blip>
          <a:srcRect b="3673"/>
          <a:stretch>
            <a:fillRect/>
          </a:stretch>
        </p:blipFill>
        <p:spPr bwMode="auto">
          <a:xfrm>
            <a:off x="2209800" y="4572001"/>
            <a:ext cx="2667000"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3" name="Picture 7" descr="anh47"/>
          <p:cNvPicPr>
            <a:picLocks noChangeAspect="1" noChangeArrowheads="1"/>
          </p:cNvPicPr>
          <p:nvPr/>
        </p:nvPicPr>
        <p:blipFill>
          <a:blip r:embed="rId4">
            <a:extLst>
              <a:ext uri="{28A0092B-C50C-407E-A947-70E740481C1C}">
                <a14:useLocalDpi xmlns:a14="http://schemas.microsoft.com/office/drawing/2010/main" val="0"/>
              </a:ext>
            </a:extLst>
          </a:blip>
          <a:srcRect b="5263"/>
          <a:stretch>
            <a:fillRect/>
          </a:stretch>
        </p:blipFill>
        <p:spPr bwMode="auto">
          <a:xfrm>
            <a:off x="2209800" y="984250"/>
            <a:ext cx="4102100"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5" name="Picture 9" descr="ch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09800" y="3005138"/>
            <a:ext cx="2655888" cy="1414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8" name="Picture 12" descr="t630476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005139"/>
            <a:ext cx="4933950" cy="3424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5425669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5" presetClass="entr" presetSubtype="0" fill="hold" nodeType="withEffect">
                                  <p:stCondLst>
                                    <p:cond delay="0"/>
                                  </p:stCondLst>
                                  <p:childTnLst>
                                    <p:set>
                                      <p:cBhvr>
                                        <p:cTn id="6" dur="1" fill="hold">
                                          <p:stCondLst>
                                            <p:cond delay="0"/>
                                          </p:stCondLst>
                                        </p:cTn>
                                        <p:tgtEl>
                                          <p:spTgt spid="60421"/>
                                        </p:tgtEl>
                                        <p:attrNameLst>
                                          <p:attrName>style.visibility</p:attrName>
                                        </p:attrNameLst>
                                      </p:cBhvr>
                                      <p:to>
                                        <p:strVal val="visible"/>
                                      </p:to>
                                    </p:set>
                                    <p:anim calcmode="lin" valueType="num">
                                      <p:cBhvr>
                                        <p:cTn id="7" dur="1000" decel="50000" fill="hold">
                                          <p:stCondLst>
                                            <p:cond delay="0"/>
                                          </p:stCondLst>
                                        </p:cTn>
                                        <p:tgtEl>
                                          <p:spTgt spid="60421"/>
                                        </p:tgtEl>
                                        <p:attrNameLst>
                                          <p:attrName>style.rotation</p:attrName>
                                        </p:attrNameLst>
                                      </p:cBhvr>
                                      <p:tavLst>
                                        <p:tav tm="0">
                                          <p:val>
                                            <p:fltVal val="-90"/>
                                          </p:val>
                                        </p:tav>
                                        <p:tav tm="100000">
                                          <p:val>
                                            <p:fltVal val="0"/>
                                          </p:val>
                                        </p:tav>
                                      </p:tavLst>
                                    </p:anim>
                                    <p:anim calcmode="lin" valueType="num">
                                      <p:cBhvr>
                                        <p:cTn id="8" dur="1000" decel="50000" fill="hold">
                                          <p:stCondLst>
                                            <p:cond delay="0"/>
                                          </p:stCondLst>
                                        </p:cTn>
                                        <p:tgtEl>
                                          <p:spTgt spid="60421"/>
                                        </p:tgtEl>
                                        <p:attrNameLst>
                                          <p:attrName>ppt_w</p:attrName>
                                        </p:attrNameLst>
                                      </p:cBhvr>
                                      <p:tavLst>
                                        <p:tav tm="0">
                                          <p:val>
                                            <p:strVal val="#ppt_w"/>
                                          </p:val>
                                        </p:tav>
                                        <p:tav tm="100000">
                                          <p:val>
                                            <p:strVal val="#ppt_w*.05"/>
                                          </p:val>
                                        </p:tav>
                                      </p:tavLst>
                                    </p:anim>
                                    <p:anim calcmode="lin" valueType="num">
                                      <p:cBhvr>
                                        <p:cTn id="9" dur="1000" accel="50000" fill="hold">
                                          <p:stCondLst>
                                            <p:cond delay="1000"/>
                                          </p:stCondLst>
                                        </p:cTn>
                                        <p:tgtEl>
                                          <p:spTgt spid="60421"/>
                                        </p:tgtEl>
                                        <p:attrNameLst>
                                          <p:attrName>ppt_w</p:attrName>
                                        </p:attrNameLst>
                                      </p:cBhvr>
                                      <p:tavLst>
                                        <p:tav tm="0">
                                          <p:val>
                                            <p:strVal val="#ppt_w*.05"/>
                                          </p:val>
                                        </p:tav>
                                        <p:tav tm="100000">
                                          <p:val>
                                            <p:strVal val="#ppt_w"/>
                                          </p:val>
                                        </p:tav>
                                      </p:tavLst>
                                    </p:anim>
                                    <p:anim calcmode="lin" valueType="num">
                                      <p:cBhvr>
                                        <p:cTn id="10" dur="2000" fill="hold"/>
                                        <p:tgtEl>
                                          <p:spTgt spid="60421"/>
                                        </p:tgtEl>
                                        <p:attrNameLst>
                                          <p:attrName>ppt_h</p:attrName>
                                        </p:attrNameLst>
                                      </p:cBhvr>
                                      <p:tavLst>
                                        <p:tav tm="0">
                                          <p:val>
                                            <p:strVal val="#ppt_h"/>
                                          </p:val>
                                        </p:tav>
                                        <p:tav tm="100000">
                                          <p:val>
                                            <p:strVal val="#ppt_h"/>
                                          </p:val>
                                        </p:tav>
                                      </p:tavLst>
                                    </p:anim>
                                    <p:anim calcmode="lin" valueType="num">
                                      <p:cBhvr>
                                        <p:cTn id="11" dur="1000" decel="50000" fill="hold">
                                          <p:stCondLst>
                                            <p:cond delay="0"/>
                                          </p:stCondLst>
                                        </p:cTn>
                                        <p:tgtEl>
                                          <p:spTgt spid="60421"/>
                                        </p:tgtEl>
                                        <p:attrNameLst>
                                          <p:attrName>ppt_x</p:attrName>
                                        </p:attrNameLst>
                                      </p:cBhvr>
                                      <p:tavLst>
                                        <p:tav tm="0">
                                          <p:val>
                                            <p:strVal val="#ppt_x+.4"/>
                                          </p:val>
                                        </p:tav>
                                        <p:tav tm="100000">
                                          <p:val>
                                            <p:strVal val="#ppt_x"/>
                                          </p:val>
                                        </p:tav>
                                      </p:tavLst>
                                    </p:anim>
                                    <p:anim calcmode="lin" valueType="num">
                                      <p:cBhvr>
                                        <p:cTn id="12" dur="1000" decel="50000" fill="hold">
                                          <p:stCondLst>
                                            <p:cond delay="0"/>
                                          </p:stCondLst>
                                        </p:cTn>
                                        <p:tgtEl>
                                          <p:spTgt spid="60421"/>
                                        </p:tgtEl>
                                        <p:attrNameLst>
                                          <p:attrName>ppt_y</p:attrName>
                                        </p:attrNameLst>
                                      </p:cBhvr>
                                      <p:tavLst>
                                        <p:tav tm="0">
                                          <p:val>
                                            <p:strVal val="#ppt_y-.2"/>
                                          </p:val>
                                        </p:tav>
                                        <p:tav tm="100000">
                                          <p:val>
                                            <p:strVal val="#ppt_y+.1"/>
                                          </p:val>
                                        </p:tav>
                                      </p:tavLst>
                                    </p:anim>
                                    <p:anim calcmode="lin" valueType="num">
                                      <p:cBhvr>
                                        <p:cTn id="13" dur="1000" accel="50000" fill="hold">
                                          <p:stCondLst>
                                            <p:cond delay="1000"/>
                                          </p:stCondLst>
                                        </p:cTn>
                                        <p:tgtEl>
                                          <p:spTgt spid="60421"/>
                                        </p:tgtEl>
                                        <p:attrNameLst>
                                          <p:attrName>ppt_y</p:attrName>
                                        </p:attrNameLst>
                                      </p:cBhvr>
                                      <p:tavLst>
                                        <p:tav tm="0">
                                          <p:val>
                                            <p:strVal val="#ppt_y+.1"/>
                                          </p:val>
                                        </p:tav>
                                        <p:tav tm="100000">
                                          <p:val>
                                            <p:strVal val="#ppt_y"/>
                                          </p:val>
                                        </p:tav>
                                      </p:tavLst>
                                    </p:anim>
                                    <p:animEffect transition="in" filter="fade">
                                      <p:cBhvr>
                                        <p:cTn id="14" dur="2000" decel="50000">
                                          <p:stCondLst>
                                            <p:cond delay="0"/>
                                          </p:stCondLst>
                                        </p:cTn>
                                        <p:tgtEl>
                                          <p:spTgt spid="60421"/>
                                        </p:tgtEl>
                                      </p:cBhvr>
                                    </p:animEffect>
                                  </p:childTnLst>
                                </p:cTn>
                              </p:par>
                              <p:par>
                                <p:cTn id="15" presetID="25" presetClass="entr" presetSubtype="0" fill="hold" nodeType="withEffect">
                                  <p:stCondLst>
                                    <p:cond delay="0"/>
                                  </p:stCondLst>
                                  <p:childTnLst>
                                    <p:set>
                                      <p:cBhvr>
                                        <p:cTn id="16" dur="1" fill="hold">
                                          <p:stCondLst>
                                            <p:cond delay="0"/>
                                          </p:stCondLst>
                                        </p:cTn>
                                        <p:tgtEl>
                                          <p:spTgt spid="60422"/>
                                        </p:tgtEl>
                                        <p:attrNameLst>
                                          <p:attrName>style.visibility</p:attrName>
                                        </p:attrNameLst>
                                      </p:cBhvr>
                                      <p:to>
                                        <p:strVal val="visible"/>
                                      </p:to>
                                    </p:set>
                                    <p:anim calcmode="lin" valueType="num">
                                      <p:cBhvr>
                                        <p:cTn id="17" dur="1000" decel="50000" fill="hold">
                                          <p:stCondLst>
                                            <p:cond delay="0"/>
                                          </p:stCondLst>
                                        </p:cTn>
                                        <p:tgtEl>
                                          <p:spTgt spid="60422"/>
                                        </p:tgtEl>
                                        <p:attrNameLst>
                                          <p:attrName>style.rotation</p:attrName>
                                        </p:attrNameLst>
                                      </p:cBhvr>
                                      <p:tavLst>
                                        <p:tav tm="0">
                                          <p:val>
                                            <p:fltVal val="-90"/>
                                          </p:val>
                                        </p:tav>
                                        <p:tav tm="100000">
                                          <p:val>
                                            <p:fltVal val="0"/>
                                          </p:val>
                                        </p:tav>
                                      </p:tavLst>
                                    </p:anim>
                                    <p:anim calcmode="lin" valueType="num">
                                      <p:cBhvr>
                                        <p:cTn id="18" dur="1000" decel="50000" fill="hold">
                                          <p:stCondLst>
                                            <p:cond delay="0"/>
                                          </p:stCondLst>
                                        </p:cTn>
                                        <p:tgtEl>
                                          <p:spTgt spid="60422"/>
                                        </p:tgtEl>
                                        <p:attrNameLst>
                                          <p:attrName>ppt_w</p:attrName>
                                        </p:attrNameLst>
                                      </p:cBhvr>
                                      <p:tavLst>
                                        <p:tav tm="0">
                                          <p:val>
                                            <p:strVal val="#ppt_w"/>
                                          </p:val>
                                        </p:tav>
                                        <p:tav tm="100000">
                                          <p:val>
                                            <p:strVal val="#ppt_w*.05"/>
                                          </p:val>
                                        </p:tav>
                                      </p:tavLst>
                                    </p:anim>
                                    <p:anim calcmode="lin" valueType="num">
                                      <p:cBhvr>
                                        <p:cTn id="19" dur="1000" accel="50000" fill="hold">
                                          <p:stCondLst>
                                            <p:cond delay="1000"/>
                                          </p:stCondLst>
                                        </p:cTn>
                                        <p:tgtEl>
                                          <p:spTgt spid="60422"/>
                                        </p:tgtEl>
                                        <p:attrNameLst>
                                          <p:attrName>ppt_w</p:attrName>
                                        </p:attrNameLst>
                                      </p:cBhvr>
                                      <p:tavLst>
                                        <p:tav tm="0">
                                          <p:val>
                                            <p:strVal val="#ppt_w*.05"/>
                                          </p:val>
                                        </p:tav>
                                        <p:tav tm="100000">
                                          <p:val>
                                            <p:strVal val="#ppt_w"/>
                                          </p:val>
                                        </p:tav>
                                      </p:tavLst>
                                    </p:anim>
                                    <p:anim calcmode="lin" valueType="num">
                                      <p:cBhvr>
                                        <p:cTn id="20" dur="2000" fill="hold"/>
                                        <p:tgtEl>
                                          <p:spTgt spid="60422"/>
                                        </p:tgtEl>
                                        <p:attrNameLst>
                                          <p:attrName>ppt_h</p:attrName>
                                        </p:attrNameLst>
                                      </p:cBhvr>
                                      <p:tavLst>
                                        <p:tav tm="0">
                                          <p:val>
                                            <p:strVal val="#ppt_h"/>
                                          </p:val>
                                        </p:tav>
                                        <p:tav tm="100000">
                                          <p:val>
                                            <p:strVal val="#ppt_h"/>
                                          </p:val>
                                        </p:tav>
                                      </p:tavLst>
                                    </p:anim>
                                    <p:anim calcmode="lin" valueType="num">
                                      <p:cBhvr>
                                        <p:cTn id="21" dur="1000" decel="50000" fill="hold">
                                          <p:stCondLst>
                                            <p:cond delay="0"/>
                                          </p:stCondLst>
                                        </p:cTn>
                                        <p:tgtEl>
                                          <p:spTgt spid="60422"/>
                                        </p:tgtEl>
                                        <p:attrNameLst>
                                          <p:attrName>ppt_x</p:attrName>
                                        </p:attrNameLst>
                                      </p:cBhvr>
                                      <p:tavLst>
                                        <p:tav tm="0">
                                          <p:val>
                                            <p:strVal val="#ppt_x+.4"/>
                                          </p:val>
                                        </p:tav>
                                        <p:tav tm="100000">
                                          <p:val>
                                            <p:strVal val="#ppt_x"/>
                                          </p:val>
                                        </p:tav>
                                      </p:tavLst>
                                    </p:anim>
                                    <p:anim calcmode="lin" valueType="num">
                                      <p:cBhvr>
                                        <p:cTn id="22" dur="1000" decel="50000" fill="hold">
                                          <p:stCondLst>
                                            <p:cond delay="0"/>
                                          </p:stCondLst>
                                        </p:cTn>
                                        <p:tgtEl>
                                          <p:spTgt spid="60422"/>
                                        </p:tgtEl>
                                        <p:attrNameLst>
                                          <p:attrName>ppt_y</p:attrName>
                                        </p:attrNameLst>
                                      </p:cBhvr>
                                      <p:tavLst>
                                        <p:tav tm="0">
                                          <p:val>
                                            <p:strVal val="#ppt_y-.2"/>
                                          </p:val>
                                        </p:tav>
                                        <p:tav tm="100000">
                                          <p:val>
                                            <p:strVal val="#ppt_y+.1"/>
                                          </p:val>
                                        </p:tav>
                                      </p:tavLst>
                                    </p:anim>
                                    <p:anim calcmode="lin" valueType="num">
                                      <p:cBhvr>
                                        <p:cTn id="23" dur="1000" accel="50000" fill="hold">
                                          <p:stCondLst>
                                            <p:cond delay="1000"/>
                                          </p:stCondLst>
                                        </p:cTn>
                                        <p:tgtEl>
                                          <p:spTgt spid="60422"/>
                                        </p:tgtEl>
                                        <p:attrNameLst>
                                          <p:attrName>ppt_y</p:attrName>
                                        </p:attrNameLst>
                                      </p:cBhvr>
                                      <p:tavLst>
                                        <p:tav tm="0">
                                          <p:val>
                                            <p:strVal val="#ppt_y+.1"/>
                                          </p:val>
                                        </p:tav>
                                        <p:tav tm="100000">
                                          <p:val>
                                            <p:strVal val="#ppt_y"/>
                                          </p:val>
                                        </p:tav>
                                      </p:tavLst>
                                    </p:anim>
                                    <p:animEffect transition="in" filter="fade">
                                      <p:cBhvr>
                                        <p:cTn id="24" dur="2000" decel="50000">
                                          <p:stCondLst>
                                            <p:cond delay="0"/>
                                          </p:stCondLst>
                                        </p:cTn>
                                        <p:tgtEl>
                                          <p:spTgt spid="60422"/>
                                        </p:tgtEl>
                                      </p:cBhvr>
                                    </p:animEffect>
                                  </p:childTnLst>
                                </p:cTn>
                              </p:par>
                              <p:par>
                                <p:cTn id="25" presetID="25" presetClass="entr" presetSubtype="0" fill="hold" nodeType="withEffect">
                                  <p:stCondLst>
                                    <p:cond delay="0"/>
                                  </p:stCondLst>
                                  <p:childTnLst>
                                    <p:set>
                                      <p:cBhvr>
                                        <p:cTn id="26" dur="1" fill="hold">
                                          <p:stCondLst>
                                            <p:cond delay="0"/>
                                          </p:stCondLst>
                                        </p:cTn>
                                        <p:tgtEl>
                                          <p:spTgt spid="60423"/>
                                        </p:tgtEl>
                                        <p:attrNameLst>
                                          <p:attrName>style.visibility</p:attrName>
                                        </p:attrNameLst>
                                      </p:cBhvr>
                                      <p:to>
                                        <p:strVal val="visible"/>
                                      </p:to>
                                    </p:set>
                                    <p:anim calcmode="lin" valueType="num">
                                      <p:cBhvr>
                                        <p:cTn id="27" dur="1000" decel="50000" fill="hold">
                                          <p:stCondLst>
                                            <p:cond delay="0"/>
                                          </p:stCondLst>
                                        </p:cTn>
                                        <p:tgtEl>
                                          <p:spTgt spid="60423"/>
                                        </p:tgtEl>
                                        <p:attrNameLst>
                                          <p:attrName>style.rotation</p:attrName>
                                        </p:attrNameLst>
                                      </p:cBhvr>
                                      <p:tavLst>
                                        <p:tav tm="0">
                                          <p:val>
                                            <p:fltVal val="-90"/>
                                          </p:val>
                                        </p:tav>
                                        <p:tav tm="100000">
                                          <p:val>
                                            <p:fltVal val="0"/>
                                          </p:val>
                                        </p:tav>
                                      </p:tavLst>
                                    </p:anim>
                                    <p:anim calcmode="lin" valueType="num">
                                      <p:cBhvr>
                                        <p:cTn id="28" dur="1000" decel="50000" fill="hold">
                                          <p:stCondLst>
                                            <p:cond delay="0"/>
                                          </p:stCondLst>
                                        </p:cTn>
                                        <p:tgtEl>
                                          <p:spTgt spid="60423"/>
                                        </p:tgtEl>
                                        <p:attrNameLst>
                                          <p:attrName>ppt_w</p:attrName>
                                        </p:attrNameLst>
                                      </p:cBhvr>
                                      <p:tavLst>
                                        <p:tav tm="0">
                                          <p:val>
                                            <p:strVal val="#ppt_w"/>
                                          </p:val>
                                        </p:tav>
                                        <p:tav tm="100000">
                                          <p:val>
                                            <p:strVal val="#ppt_w*.05"/>
                                          </p:val>
                                        </p:tav>
                                      </p:tavLst>
                                    </p:anim>
                                    <p:anim calcmode="lin" valueType="num">
                                      <p:cBhvr>
                                        <p:cTn id="29" dur="1000" accel="50000" fill="hold">
                                          <p:stCondLst>
                                            <p:cond delay="1000"/>
                                          </p:stCondLst>
                                        </p:cTn>
                                        <p:tgtEl>
                                          <p:spTgt spid="60423"/>
                                        </p:tgtEl>
                                        <p:attrNameLst>
                                          <p:attrName>ppt_w</p:attrName>
                                        </p:attrNameLst>
                                      </p:cBhvr>
                                      <p:tavLst>
                                        <p:tav tm="0">
                                          <p:val>
                                            <p:strVal val="#ppt_w*.05"/>
                                          </p:val>
                                        </p:tav>
                                        <p:tav tm="100000">
                                          <p:val>
                                            <p:strVal val="#ppt_w"/>
                                          </p:val>
                                        </p:tav>
                                      </p:tavLst>
                                    </p:anim>
                                    <p:anim calcmode="lin" valueType="num">
                                      <p:cBhvr>
                                        <p:cTn id="30" dur="2000" fill="hold"/>
                                        <p:tgtEl>
                                          <p:spTgt spid="60423"/>
                                        </p:tgtEl>
                                        <p:attrNameLst>
                                          <p:attrName>ppt_h</p:attrName>
                                        </p:attrNameLst>
                                      </p:cBhvr>
                                      <p:tavLst>
                                        <p:tav tm="0">
                                          <p:val>
                                            <p:strVal val="#ppt_h"/>
                                          </p:val>
                                        </p:tav>
                                        <p:tav tm="100000">
                                          <p:val>
                                            <p:strVal val="#ppt_h"/>
                                          </p:val>
                                        </p:tav>
                                      </p:tavLst>
                                    </p:anim>
                                    <p:anim calcmode="lin" valueType="num">
                                      <p:cBhvr>
                                        <p:cTn id="31" dur="1000" decel="50000" fill="hold">
                                          <p:stCondLst>
                                            <p:cond delay="0"/>
                                          </p:stCondLst>
                                        </p:cTn>
                                        <p:tgtEl>
                                          <p:spTgt spid="60423"/>
                                        </p:tgtEl>
                                        <p:attrNameLst>
                                          <p:attrName>ppt_x</p:attrName>
                                        </p:attrNameLst>
                                      </p:cBhvr>
                                      <p:tavLst>
                                        <p:tav tm="0">
                                          <p:val>
                                            <p:strVal val="#ppt_x+.4"/>
                                          </p:val>
                                        </p:tav>
                                        <p:tav tm="100000">
                                          <p:val>
                                            <p:strVal val="#ppt_x"/>
                                          </p:val>
                                        </p:tav>
                                      </p:tavLst>
                                    </p:anim>
                                    <p:anim calcmode="lin" valueType="num">
                                      <p:cBhvr>
                                        <p:cTn id="32" dur="1000" decel="50000" fill="hold">
                                          <p:stCondLst>
                                            <p:cond delay="0"/>
                                          </p:stCondLst>
                                        </p:cTn>
                                        <p:tgtEl>
                                          <p:spTgt spid="60423"/>
                                        </p:tgtEl>
                                        <p:attrNameLst>
                                          <p:attrName>ppt_y</p:attrName>
                                        </p:attrNameLst>
                                      </p:cBhvr>
                                      <p:tavLst>
                                        <p:tav tm="0">
                                          <p:val>
                                            <p:strVal val="#ppt_y-.2"/>
                                          </p:val>
                                        </p:tav>
                                        <p:tav tm="100000">
                                          <p:val>
                                            <p:strVal val="#ppt_y+.1"/>
                                          </p:val>
                                        </p:tav>
                                      </p:tavLst>
                                    </p:anim>
                                    <p:anim calcmode="lin" valueType="num">
                                      <p:cBhvr>
                                        <p:cTn id="33" dur="1000" accel="50000" fill="hold">
                                          <p:stCondLst>
                                            <p:cond delay="1000"/>
                                          </p:stCondLst>
                                        </p:cTn>
                                        <p:tgtEl>
                                          <p:spTgt spid="60423"/>
                                        </p:tgtEl>
                                        <p:attrNameLst>
                                          <p:attrName>ppt_y</p:attrName>
                                        </p:attrNameLst>
                                      </p:cBhvr>
                                      <p:tavLst>
                                        <p:tav tm="0">
                                          <p:val>
                                            <p:strVal val="#ppt_y+.1"/>
                                          </p:val>
                                        </p:tav>
                                        <p:tav tm="100000">
                                          <p:val>
                                            <p:strVal val="#ppt_y"/>
                                          </p:val>
                                        </p:tav>
                                      </p:tavLst>
                                    </p:anim>
                                    <p:animEffect transition="in" filter="fade">
                                      <p:cBhvr>
                                        <p:cTn id="34" dur="2000" decel="50000">
                                          <p:stCondLst>
                                            <p:cond delay="0"/>
                                          </p:stCondLst>
                                        </p:cTn>
                                        <p:tgtEl>
                                          <p:spTgt spid="60423"/>
                                        </p:tgtEl>
                                      </p:cBhvr>
                                    </p:animEffect>
                                  </p:childTnLst>
                                </p:cTn>
                              </p:par>
                              <p:par>
                                <p:cTn id="35" presetID="25" presetClass="entr" presetSubtype="0" fill="hold" nodeType="withEffect">
                                  <p:stCondLst>
                                    <p:cond delay="0"/>
                                  </p:stCondLst>
                                  <p:childTnLst>
                                    <p:set>
                                      <p:cBhvr>
                                        <p:cTn id="36" dur="1" fill="hold">
                                          <p:stCondLst>
                                            <p:cond delay="0"/>
                                          </p:stCondLst>
                                        </p:cTn>
                                        <p:tgtEl>
                                          <p:spTgt spid="60425"/>
                                        </p:tgtEl>
                                        <p:attrNameLst>
                                          <p:attrName>style.visibility</p:attrName>
                                        </p:attrNameLst>
                                      </p:cBhvr>
                                      <p:to>
                                        <p:strVal val="visible"/>
                                      </p:to>
                                    </p:set>
                                    <p:anim calcmode="lin" valueType="num">
                                      <p:cBhvr>
                                        <p:cTn id="37" dur="1000" decel="50000" fill="hold">
                                          <p:stCondLst>
                                            <p:cond delay="0"/>
                                          </p:stCondLst>
                                        </p:cTn>
                                        <p:tgtEl>
                                          <p:spTgt spid="60425"/>
                                        </p:tgtEl>
                                        <p:attrNameLst>
                                          <p:attrName>style.rotation</p:attrName>
                                        </p:attrNameLst>
                                      </p:cBhvr>
                                      <p:tavLst>
                                        <p:tav tm="0">
                                          <p:val>
                                            <p:fltVal val="-90"/>
                                          </p:val>
                                        </p:tav>
                                        <p:tav tm="100000">
                                          <p:val>
                                            <p:fltVal val="0"/>
                                          </p:val>
                                        </p:tav>
                                      </p:tavLst>
                                    </p:anim>
                                    <p:anim calcmode="lin" valueType="num">
                                      <p:cBhvr>
                                        <p:cTn id="38" dur="1000" decel="50000" fill="hold">
                                          <p:stCondLst>
                                            <p:cond delay="0"/>
                                          </p:stCondLst>
                                        </p:cTn>
                                        <p:tgtEl>
                                          <p:spTgt spid="60425"/>
                                        </p:tgtEl>
                                        <p:attrNameLst>
                                          <p:attrName>ppt_w</p:attrName>
                                        </p:attrNameLst>
                                      </p:cBhvr>
                                      <p:tavLst>
                                        <p:tav tm="0">
                                          <p:val>
                                            <p:strVal val="#ppt_w"/>
                                          </p:val>
                                        </p:tav>
                                        <p:tav tm="100000">
                                          <p:val>
                                            <p:strVal val="#ppt_w*.05"/>
                                          </p:val>
                                        </p:tav>
                                      </p:tavLst>
                                    </p:anim>
                                    <p:anim calcmode="lin" valueType="num">
                                      <p:cBhvr>
                                        <p:cTn id="39" dur="1000" accel="50000" fill="hold">
                                          <p:stCondLst>
                                            <p:cond delay="1000"/>
                                          </p:stCondLst>
                                        </p:cTn>
                                        <p:tgtEl>
                                          <p:spTgt spid="60425"/>
                                        </p:tgtEl>
                                        <p:attrNameLst>
                                          <p:attrName>ppt_w</p:attrName>
                                        </p:attrNameLst>
                                      </p:cBhvr>
                                      <p:tavLst>
                                        <p:tav tm="0">
                                          <p:val>
                                            <p:strVal val="#ppt_w*.05"/>
                                          </p:val>
                                        </p:tav>
                                        <p:tav tm="100000">
                                          <p:val>
                                            <p:strVal val="#ppt_w"/>
                                          </p:val>
                                        </p:tav>
                                      </p:tavLst>
                                    </p:anim>
                                    <p:anim calcmode="lin" valueType="num">
                                      <p:cBhvr>
                                        <p:cTn id="40" dur="2000" fill="hold"/>
                                        <p:tgtEl>
                                          <p:spTgt spid="60425"/>
                                        </p:tgtEl>
                                        <p:attrNameLst>
                                          <p:attrName>ppt_h</p:attrName>
                                        </p:attrNameLst>
                                      </p:cBhvr>
                                      <p:tavLst>
                                        <p:tav tm="0">
                                          <p:val>
                                            <p:strVal val="#ppt_h"/>
                                          </p:val>
                                        </p:tav>
                                        <p:tav tm="100000">
                                          <p:val>
                                            <p:strVal val="#ppt_h"/>
                                          </p:val>
                                        </p:tav>
                                      </p:tavLst>
                                    </p:anim>
                                    <p:anim calcmode="lin" valueType="num">
                                      <p:cBhvr>
                                        <p:cTn id="41" dur="1000" decel="50000" fill="hold">
                                          <p:stCondLst>
                                            <p:cond delay="0"/>
                                          </p:stCondLst>
                                        </p:cTn>
                                        <p:tgtEl>
                                          <p:spTgt spid="60425"/>
                                        </p:tgtEl>
                                        <p:attrNameLst>
                                          <p:attrName>ppt_x</p:attrName>
                                        </p:attrNameLst>
                                      </p:cBhvr>
                                      <p:tavLst>
                                        <p:tav tm="0">
                                          <p:val>
                                            <p:strVal val="#ppt_x+.4"/>
                                          </p:val>
                                        </p:tav>
                                        <p:tav tm="100000">
                                          <p:val>
                                            <p:strVal val="#ppt_x"/>
                                          </p:val>
                                        </p:tav>
                                      </p:tavLst>
                                    </p:anim>
                                    <p:anim calcmode="lin" valueType="num">
                                      <p:cBhvr>
                                        <p:cTn id="42" dur="1000" decel="50000" fill="hold">
                                          <p:stCondLst>
                                            <p:cond delay="0"/>
                                          </p:stCondLst>
                                        </p:cTn>
                                        <p:tgtEl>
                                          <p:spTgt spid="60425"/>
                                        </p:tgtEl>
                                        <p:attrNameLst>
                                          <p:attrName>ppt_y</p:attrName>
                                        </p:attrNameLst>
                                      </p:cBhvr>
                                      <p:tavLst>
                                        <p:tav tm="0">
                                          <p:val>
                                            <p:strVal val="#ppt_y-.2"/>
                                          </p:val>
                                        </p:tav>
                                        <p:tav tm="100000">
                                          <p:val>
                                            <p:strVal val="#ppt_y+.1"/>
                                          </p:val>
                                        </p:tav>
                                      </p:tavLst>
                                    </p:anim>
                                    <p:anim calcmode="lin" valueType="num">
                                      <p:cBhvr>
                                        <p:cTn id="43" dur="1000" accel="50000" fill="hold">
                                          <p:stCondLst>
                                            <p:cond delay="1000"/>
                                          </p:stCondLst>
                                        </p:cTn>
                                        <p:tgtEl>
                                          <p:spTgt spid="60425"/>
                                        </p:tgtEl>
                                        <p:attrNameLst>
                                          <p:attrName>ppt_y</p:attrName>
                                        </p:attrNameLst>
                                      </p:cBhvr>
                                      <p:tavLst>
                                        <p:tav tm="0">
                                          <p:val>
                                            <p:strVal val="#ppt_y+.1"/>
                                          </p:val>
                                        </p:tav>
                                        <p:tav tm="100000">
                                          <p:val>
                                            <p:strVal val="#ppt_y"/>
                                          </p:val>
                                        </p:tav>
                                      </p:tavLst>
                                    </p:anim>
                                    <p:animEffect transition="in" filter="fade">
                                      <p:cBhvr>
                                        <p:cTn id="44" dur="2000" decel="50000">
                                          <p:stCondLst>
                                            <p:cond delay="0"/>
                                          </p:stCondLst>
                                        </p:cTn>
                                        <p:tgtEl>
                                          <p:spTgt spid="60425"/>
                                        </p:tgtEl>
                                      </p:cBhvr>
                                    </p:animEffect>
                                  </p:childTnLst>
                                </p:cTn>
                              </p:par>
                              <p:par>
                                <p:cTn id="45" presetID="25" presetClass="entr" presetSubtype="0" fill="hold" nodeType="withEffect">
                                  <p:stCondLst>
                                    <p:cond delay="0"/>
                                  </p:stCondLst>
                                  <p:childTnLst>
                                    <p:set>
                                      <p:cBhvr>
                                        <p:cTn id="46" dur="1" fill="hold">
                                          <p:stCondLst>
                                            <p:cond delay="0"/>
                                          </p:stCondLst>
                                        </p:cTn>
                                        <p:tgtEl>
                                          <p:spTgt spid="60428"/>
                                        </p:tgtEl>
                                        <p:attrNameLst>
                                          <p:attrName>style.visibility</p:attrName>
                                        </p:attrNameLst>
                                      </p:cBhvr>
                                      <p:to>
                                        <p:strVal val="visible"/>
                                      </p:to>
                                    </p:set>
                                    <p:anim calcmode="lin" valueType="num">
                                      <p:cBhvr>
                                        <p:cTn id="47" dur="1000" decel="50000" fill="hold">
                                          <p:stCondLst>
                                            <p:cond delay="0"/>
                                          </p:stCondLst>
                                        </p:cTn>
                                        <p:tgtEl>
                                          <p:spTgt spid="60428"/>
                                        </p:tgtEl>
                                        <p:attrNameLst>
                                          <p:attrName>style.rotation</p:attrName>
                                        </p:attrNameLst>
                                      </p:cBhvr>
                                      <p:tavLst>
                                        <p:tav tm="0">
                                          <p:val>
                                            <p:fltVal val="-90"/>
                                          </p:val>
                                        </p:tav>
                                        <p:tav tm="100000">
                                          <p:val>
                                            <p:fltVal val="0"/>
                                          </p:val>
                                        </p:tav>
                                      </p:tavLst>
                                    </p:anim>
                                    <p:anim calcmode="lin" valueType="num">
                                      <p:cBhvr>
                                        <p:cTn id="48" dur="1000" decel="50000" fill="hold">
                                          <p:stCondLst>
                                            <p:cond delay="0"/>
                                          </p:stCondLst>
                                        </p:cTn>
                                        <p:tgtEl>
                                          <p:spTgt spid="60428"/>
                                        </p:tgtEl>
                                        <p:attrNameLst>
                                          <p:attrName>ppt_w</p:attrName>
                                        </p:attrNameLst>
                                      </p:cBhvr>
                                      <p:tavLst>
                                        <p:tav tm="0">
                                          <p:val>
                                            <p:strVal val="#ppt_w"/>
                                          </p:val>
                                        </p:tav>
                                        <p:tav tm="100000">
                                          <p:val>
                                            <p:strVal val="#ppt_w*.05"/>
                                          </p:val>
                                        </p:tav>
                                      </p:tavLst>
                                    </p:anim>
                                    <p:anim calcmode="lin" valueType="num">
                                      <p:cBhvr>
                                        <p:cTn id="49" dur="1000" accel="50000" fill="hold">
                                          <p:stCondLst>
                                            <p:cond delay="1000"/>
                                          </p:stCondLst>
                                        </p:cTn>
                                        <p:tgtEl>
                                          <p:spTgt spid="60428"/>
                                        </p:tgtEl>
                                        <p:attrNameLst>
                                          <p:attrName>ppt_w</p:attrName>
                                        </p:attrNameLst>
                                      </p:cBhvr>
                                      <p:tavLst>
                                        <p:tav tm="0">
                                          <p:val>
                                            <p:strVal val="#ppt_w*.05"/>
                                          </p:val>
                                        </p:tav>
                                        <p:tav tm="100000">
                                          <p:val>
                                            <p:strVal val="#ppt_w"/>
                                          </p:val>
                                        </p:tav>
                                      </p:tavLst>
                                    </p:anim>
                                    <p:anim calcmode="lin" valueType="num">
                                      <p:cBhvr>
                                        <p:cTn id="50" dur="2000" fill="hold"/>
                                        <p:tgtEl>
                                          <p:spTgt spid="60428"/>
                                        </p:tgtEl>
                                        <p:attrNameLst>
                                          <p:attrName>ppt_h</p:attrName>
                                        </p:attrNameLst>
                                      </p:cBhvr>
                                      <p:tavLst>
                                        <p:tav tm="0">
                                          <p:val>
                                            <p:strVal val="#ppt_h"/>
                                          </p:val>
                                        </p:tav>
                                        <p:tav tm="100000">
                                          <p:val>
                                            <p:strVal val="#ppt_h"/>
                                          </p:val>
                                        </p:tav>
                                      </p:tavLst>
                                    </p:anim>
                                    <p:anim calcmode="lin" valueType="num">
                                      <p:cBhvr>
                                        <p:cTn id="51" dur="1000" decel="50000" fill="hold">
                                          <p:stCondLst>
                                            <p:cond delay="0"/>
                                          </p:stCondLst>
                                        </p:cTn>
                                        <p:tgtEl>
                                          <p:spTgt spid="60428"/>
                                        </p:tgtEl>
                                        <p:attrNameLst>
                                          <p:attrName>ppt_x</p:attrName>
                                        </p:attrNameLst>
                                      </p:cBhvr>
                                      <p:tavLst>
                                        <p:tav tm="0">
                                          <p:val>
                                            <p:strVal val="#ppt_x+.4"/>
                                          </p:val>
                                        </p:tav>
                                        <p:tav tm="100000">
                                          <p:val>
                                            <p:strVal val="#ppt_x"/>
                                          </p:val>
                                        </p:tav>
                                      </p:tavLst>
                                    </p:anim>
                                    <p:anim calcmode="lin" valueType="num">
                                      <p:cBhvr>
                                        <p:cTn id="52" dur="1000" decel="50000" fill="hold">
                                          <p:stCondLst>
                                            <p:cond delay="0"/>
                                          </p:stCondLst>
                                        </p:cTn>
                                        <p:tgtEl>
                                          <p:spTgt spid="60428"/>
                                        </p:tgtEl>
                                        <p:attrNameLst>
                                          <p:attrName>ppt_y</p:attrName>
                                        </p:attrNameLst>
                                      </p:cBhvr>
                                      <p:tavLst>
                                        <p:tav tm="0">
                                          <p:val>
                                            <p:strVal val="#ppt_y-.2"/>
                                          </p:val>
                                        </p:tav>
                                        <p:tav tm="100000">
                                          <p:val>
                                            <p:strVal val="#ppt_y+.1"/>
                                          </p:val>
                                        </p:tav>
                                      </p:tavLst>
                                    </p:anim>
                                    <p:anim calcmode="lin" valueType="num">
                                      <p:cBhvr>
                                        <p:cTn id="53" dur="1000" accel="50000" fill="hold">
                                          <p:stCondLst>
                                            <p:cond delay="1000"/>
                                          </p:stCondLst>
                                        </p:cTn>
                                        <p:tgtEl>
                                          <p:spTgt spid="60428"/>
                                        </p:tgtEl>
                                        <p:attrNameLst>
                                          <p:attrName>ppt_y</p:attrName>
                                        </p:attrNameLst>
                                      </p:cBhvr>
                                      <p:tavLst>
                                        <p:tav tm="0">
                                          <p:val>
                                            <p:strVal val="#ppt_y+.1"/>
                                          </p:val>
                                        </p:tav>
                                        <p:tav tm="100000">
                                          <p:val>
                                            <p:strVal val="#ppt_y"/>
                                          </p:val>
                                        </p:tav>
                                      </p:tavLst>
                                    </p:anim>
                                    <p:animEffect transition="in" filter="fade">
                                      <p:cBhvr>
                                        <p:cTn id="54" dur="2000" decel="50000">
                                          <p:stCondLst>
                                            <p:cond delay="0"/>
                                          </p:stCondLst>
                                        </p:cTn>
                                        <p:tgtEl>
                                          <p:spTgt spid="60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Oval Callout 3"/>
          <p:cNvSpPr>
            <a:spLocks noChangeArrowheads="1"/>
          </p:cNvSpPr>
          <p:nvPr/>
        </p:nvSpPr>
        <p:spPr bwMode="auto">
          <a:xfrm>
            <a:off x="2627314" y="836614"/>
            <a:ext cx="7356475" cy="1152525"/>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chính trị – xã hội</a:t>
            </a:r>
            <a:endParaRPr lang="en-US" altLang="en-US"/>
          </a:p>
        </p:txBody>
      </p:sp>
      <p:sp>
        <p:nvSpPr>
          <p:cNvPr id="345091" name="Horizontal Scroll 5"/>
          <p:cNvSpPr>
            <a:spLocks noChangeArrowheads="1"/>
          </p:cNvSpPr>
          <p:nvPr/>
        </p:nvSpPr>
        <p:spPr bwMode="auto">
          <a:xfrm>
            <a:off x="2627314" y="2133600"/>
            <a:ext cx="7188200" cy="3313113"/>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lang="en-US" altLang="en-US" sz="1000" dirty="0" smtClean="0">
              <a:latin typeface="Arial" panose="020B0604020202020204" pitchFamily="34" charset="0"/>
            </a:endParaRPr>
          </a:p>
          <a:p>
            <a:pPr algn="just" eaLnBrk="1" hangingPunct="1">
              <a:spcBef>
                <a:spcPct val="0"/>
              </a:spcBef>
              <a:buFontTx/>
              <a:buNone/>
            </a:pPr>
            <a:r>
              <a:rPr lang="en-US" altLang="en-US" sz="2800" dirty="0" err="1" smtClean="0">
                <a:latin typeface="Arial" panose="020B0604020202020204" pitchFamily="34" charset="0"/>
              </a:rPr>
              <a:t>Là</a:t>
            </a:r>
            <a:r>
              <a:rPr lang="en-US" altLang="en-US" sz="2800" dirty="0" smtClean="0">
                <a:latin typeface="Arial" panose="020B0604020202020204" pitchFamily="34" charset="0"/>
              </a:rPr>
              <a:t> </a:t>
            </a:r>
            <a:r>
              <a:rPr lang="en-US" altLang="en-US" sz="2800" dirty="0" err="1">
                <a:solidFill>
                  <a:schemeClr val="accent2"/>
                </a:solidFill>
                <a:latin typeface="Arial" panose="020B0604020202020204" pitchFamily="34" charset="0"/>
              </a:rPr>
              <a:t>hoạt</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động</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của</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các</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tổ</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chức</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các</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cộng</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đồng</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người</a:t>
            </a:r>
            <a:r>
              <a:rPr lang="en-US" altLang="en-US" sz="2800" dirty="0">
                <a:solidFill>
                  <a:schemeClr val="accent2"/>
                </a:solidFill>
                <a:latin typeface="Arial" panose="020B0604020202020204" pitchFamily="34" charset="0"/>
              </a:rPr>
              <a:t> </a:t>
            </a:r>
            <a:r>
              <a:rPr lang="en-US" altLang="en-US" sz="2800" dirty="0" err="1">
                <a:latin typeface="Arial" panose="020B0604020202020204" pitchFamily="34" charset="0"/>
              </a:rPr>
              <a:t>khác</a:t>
            </a:r>
            <a:r>
              <a:rPr lang="en-US" altLang="en-US" sz="2800" dirty="0">
                <a:latin typeface="Arial" panose="020B0604020202020204" pitchFamily="34" charset="0"/>
              </a:rPr>
              <a:t> </a:t>
            </a:r>
            <a:r>
              <a:rPr lang="en-US" altLang="en-US" sz="2800" dirty="0" err="1">
                <a:latin typeface="Arial" panose="020B0604020202020204" pitchFamily="34" charset="0"/>
              </a:rPr>
              <a:t>nhau</a:t>
            </a:r>
            <a:r>
              <a:rPr lang="en-US" altLang="en-US" sz="2800" dirty="0">
                <a:latin typeface="Arial" panose="020B0604020202020204" pitchFamily="34" charset="0"/>
              </a:rPr>
              <a:t> </a:t>
            </a:r>
            <a:r>
              <a:rPr lang="en-US" altLang="en-US" sz="2800" dirty="0" err="1">
                <a:latin typeface="Arial" panose="020B0604020202020204" pitchFamily="34" charset="0"/>
              </a:rPr>
              <a:t>trong</a:t>
            </a:r>
            <a:r>
              <a:rPr lang="en-US" altLang="en-US" sz="2800" dirty="0">
                <a:latin typeface="Arial" panose="020B0604020202020204" pitchFamily="34" charset="0"/>
              </a:rPr>
              <a:t> </a:t>
            </a:r>
            <a:r>
              <a:rPr lang="en-US" altLang="en-US" sz="2800" dirty="0" err="1">
                <a:latin typeface="Arial" panose="020B0604020202020204" pitchFamily="34" charset="0"/>
              </a:rPr>
              <a:t>lịch</a:t>
            </a:r>
            <a:r>
              <a:rPr lang="en-US" altLang="en-US" sz="2800" dirty="0">
                <a:latin typeface="Arial" panose="020B0604020202020204" pitchFamily="34" charset="0"/>
              </a:rPr>
              <a:t> </a:t>
            </a:r>
            <a:r>
              <a:rPr lang="en-US" altLang="en-US" sz="2800" dirty="0" err="1">
                <a:latin typeface="Arial" panose="020B0604020202020204" pitchFamily="34" charset="0"/>
              </a:rPr>
              <a:t>sử</a:t>
            </a:r>
            <a:r>
              <a:rPr lang="en-US" altLang="en-US" sz="2800" dirty="0">
                <a:latin typeface="Arial" panose="020B0604020202020204" pitchFamily="34" charset="0"/>
              </a:rPr>
              <a:t> </a:t>
            </a:r>
            <a:r>
              <a:rPr lang="en-US" altLang="en-US" sz="2800" dirty="0" err="1">
                <a:latin typeface="Arial" panose="020B0604020202020204" pitchFamily="34" charset="0"/>
              </a:rPr>
              <a:t>nhằm</a:t>
            </a:r>
            <a:r>
              <a:rPr lang="en-US" altLang="en-US" sz="2800" dirty="0">
                <a:latin typeface="Arial" panose="020B0604020202020204" pitchFamily="34" charset="0"/>
              </a:rPr>
              <a:t> </a:t>
            </a:r>
            <a:r>
              <a:rPr lang="en-US" altLang="en-US" sz="2800" dirty="0" err="1">
                <a:solidFill>
                  <a:schemeClr val="accent2"/>
                </a:solidFill>
                <a:latin typeface="Arial" panose="020B0604020202020204" pitchFamily="34" charset="0"/>
              </a:rPr>
              <a:t>cải</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biến</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những</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quan</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hệ</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xã</a:t>
            </a:r>
            <a:r>
              <a:rPr lang="en-US" altLang="en-US" sz="2800" dirty="0">
                <a:solidFill>
                  <a:schemeClr val="accent2"/>
                </a:solidFill>
                <a:latin typeface="Arial" panose="020B0604020202020204" pitchFamily="34" charset="0"/>
              </a:rPr>
              <a:t> </a:t>
            </a:r>
            <a:r>
              <a:rPr lang="en-US" altLang="en-US" sz="2800" dirty="0" err="1">
                <a:solidFill>
                  <a:schemeClr val="accent2"/>
                </a:solidFill>
                <a:latin typeface="Arial" panose="020B0604020202020204" pitchFamily="34" charset="0"/>
              </a:rPr>
              <a:t>hội</a:t>
            </a:r>
            <a:r>
              <a:rPr lang="en-US" altLang="en-US" sz="2800" dirty="0">
                <a:solidFill>
                  <a:schemeClr val="accent2"/>
                </a:solidFill>
                <a:latin typeface="Arial" panose="020B0604020202020204" pitchFamily="34" charset="0"/>
              </a:rPr>
              <a:t> </a:t>
            </a:r>
            <a:r>
              <a:rPr lang="en-US" altLang="en-US" sz="2800" dirty="0" err="1">
                <a:latin typeface="Arial" panose="020B0604020202020204" pitchFamily="34" charset="0"/>
              </a:rPr>
              <a:t>để</a:t>
            </a:r>
            <a:r>
              <a:rPr lang="en-US" altLang="en-US" sz="2800" dirty="0">
                <a:latin typeface="Arial" panose="020B0604020202020204" pitchFamily="34" charset="0"/>
              </a:rPr>
              <a:t> </a:t>
            </a:r>
            <a:r>
              <a:rPr lang="en-US" altLang="en-US" sz="2800" dirty="0" err="1">
                <a:latin typeface="Arial" panose="020B0604020202020204" pitchFamily="34" charset="0"/>
              </a:rPr>
              <a:t>thúc</a:t>
            </a:r>
            <a:r>
              <a:rPr lang="en-US" altLang="en-US" sz="2800" dirty="0">
                <a:latin typeface="Arial" panose="020B0604020202020204" pitchFamily="34" charset="0"/>
              </a:rPr>
              <a:t> </a:t>
            </a:r>
            <a:r>
              <a:rPr lang="en-US" altLang="en-US" sz="2800" dirty="0" err="1">
                <a:latin typeface="Arial" panose="020B0604020202020204" pitchFamily="34" charset="0"/>
              </a:rPr>
              <a:t>đẩy</a:t>
            </a:r>
            <a:r>
              <a:rPr lang="en-US" altLang="en-US" sz="2800" dirty="0">
                <a:latin typeface="Arial" panose="020B0604020202020204" pitchFamily="34" charset="0"/>
              </a:rPr>
              <a:t> </a:t>
            </a:r>
            <a:r>
              <a:rPr lang="en-US" altLang="en-US" sz="2800" dirty="0" err="1">
                <a:latin typeface="Arial" panose="020B0604020202020204" pitchFamily="34" charset="0"/>
              </a:rPr>
              <a:t>sản</a:t>
            </a:r>
            <a:r>
              <a:rPr lang="en-US" altLang="en-US" sz="2800" dirty="0">
                <a:latin typeface="Arial" panose="020B0604020202020204" pitchFamily="34" charset="0"/>
              </a:rPr>
              <a:t> </a:t>
            </a:r>
            <a:r>
              <a:rPr lang="en-US" altLang="en-US" sz="2800" dirty="0" err="1">
                <a:latin typeface="Arial" panose="020B0604020202020204" pitchFamily="34" charset="0"/>
              </a:rPr>
              <a:t>xuất</a:t>
            </a:r>
            <a:r>
              <a:rPr lang="en-US" altLang="en-US" sz="2800" dirty="0">
                <a:latin typeface="Arial" panose="020B0604020202020204" pitchFamily="34" charset="0"/>
              </a:rPr>
              <a:t> </a:t>
            </a:r>
            <a:r>
              <a:rPr lang="en-US" altLang="en-US" sz="2800" dirty="0" err="1">
                <a:latin typeface="Arial" panose="020B0604020202020204" pitchFamily="34" charset="0"/>
              </a:rPr>
              <a:t>phát</a:t>
            </a:r>
            <a:r>
              <a:rPr lang="en-US" altLang="en-US" sz="2800" dirty="0">
                <a:latin typeface="Arial" panose="020B0604020202020204" pitchFamily="34" charset="0"/>
              </a:rPr>
              <a:t> </a:t>
            </a:r>
            <a:r>
              <a:rPr lang="en-US" altLang="en-US" sz="2800" dirty="0" err="1">
                <a:latin typeface="Arial" panose="020B0604020202020204" pitchFamily="34" charset="0"/>
              </a:rPr>
              <a:t>triển</a:t>
            </a:r>
            <a:endParaRPr lang="en-US" altLang="en-US" sz="2800" dirty="0">
              <a:latin typeface="Arial" panose="020B0604020202020204" pitchFamily="34" charset="0"/>
            </a:endParaRPr>
          </a:p>
        </p:txBody>
      </p:sp>
    </p:spTree>
    <p:extLst>
      <p:ext uri="{BB962C8B-B14F-4D97-AF65-F5344CB8AC3E}">
        <p14:creationId xmlns:p14="http://schemas.microsoft.com/office/powerpoint/2010/main" val="21635038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5090"/>
                                        </p:tgtEl>
                                        <p:attrNameLst>
                                          <p:attrName>style.visibility</p:attrName>
                                        </p:attrNameLst>
                                      </p:cBhvr>
                                      <p:to>
                                        <p:strVal val="visible"/>
                                      </p:to>
                                    </p:set>
                                    <p:anim calcmode="lin" valueType="num">
                                      <p:cBhvr>
                                        <p:cTn id="7" dur="1000" fill="hold"/>
                                        <p:tgtEl>
                                          <p:spTgt spid="345090"/>
                                        </p:tgtEl>
                                        <p:attrNameLst>
                                          <p:attrName>ppt_w</p:attrName>
                                        </p:attrNameLst>
                                      </p:cBhvr>
                                      <p:tavLst>
                                        <p:tav tm="0">
                                          <p:val>
                                            <p:fltVal val="0"/>
                                          </p:val>
                                        </p:tav>
                                        <p:tav tm="100000">
                                          <p:val>
                                            <p:strVal val="#ppt_w"/>
                                          </p:val>
                                        </p:tav>
                                      </p:tavLst>
                                    </p:anim>
                                    <p:anim calcmode="lin" valueType="num">
                                      <p:cBhvr>
                                        <p:cTn id="8" dur="1000" fill="hold"/>
                                        <p:tgtEl>
                                          <p:spTgt spid="345090"/>
                                        </p:tgtEl>
                                        <p:attrNameLst>
                                          <p:attrName>ppt_h</p:attrName>
                                        </p:attrNameLst>
                                      </p:cBhvr>
                                      <p:tavLst>
                                        <p:tav tm="0">
                                          <p:val>
                                            <p:fltVal val="0"/>
                                          </p:val>
                                        </p:tav>
                                        <p:tav tm="100000">
                                          <p:val>
                                            <p:strVal val="#ppt_h"/>
                                          </p:val>
                                        </p:tav>
                                      </p:tavLst>
                                    </p:anim>
                                    <p:anim calcmode="lin" valueType="num">
                                      <p:cBhvr>
                                        <p:cTn id="9" dur="1000" fill="hold"/>
                                        <p:tgtEl>
                                          <p:spTgt spid="345090"/>
                                        </p:tgtEl>
                                        <p:attrNameLst>
                                          <p:attrName>style.rotation</p:attrName>
                                        </p:attrNameLst>
                                      </p:cBhvr>
                                      <p:tavLst>
                                        <p:tav tm="0">
                                          <p:val>
                                            <p:fltVal val="90"/>
                                          </p:val>
                                        </p:tav>
                                        <p:tav tm="100000">
                                          <p:val>
                                            <p:fltVal val="0"/>
                                          </p:val>
                                        </p:tav>
                                      </p:tavLst>
                                    </p:anim>
                                    <p:animEffect transition="in" filter="fade">
                                      <p:cBhvr>
                                        <p:cTn id="10" dur="1000"/>
                                        <p:tgtEl>
                                          <p:spTgt spid="3450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5091"/>
                                        </p:tgtEl>
                                        <p:attrNameLst>
                                          <p:attrName>style.visibility</p:attrName>
                                        </p:attrNameLst>
                                      </p:cBhvr>
                                      <p:to>
                                        <p:strVal val="visible"/>
                                      </p:to>
                                    </p:set>
                                    <p:animEffect transition="in" filter="fade">
                                      <p:cBhvr>
                                        <p:cTn id="15" dur="1000"/>
                                        <p:tgtEl>
                                          <p:spTgt spid="345091"/>
                                        </p:tgtEl>
                                      </p:cBhvr>
                                    </p:animEffect>
                                    <p:anim calcmode="lin" valueType="num">
                                      <p:cBhvr>
                                        <p:cTn id="16" dur="1000" fill="hold"/>
                                        <p:tgtEl>
                                          <p:spTgt spid="345091"/>
                                        </p:tgtEl>
                                        <p:attrNameLst>
                                          <p:attrName>ppt_x</p:attrName>
                                        </p:attrNameLst>
                                      </p:cBhvr>
                                      <p:tavLst>
                                        <p:tav tm="0">
                                          <p:val>
                                            <p:strVal val="#ppt_x"/>
                                          </p:val>
                                        </p:tav>
                                        <p:tav tm="100000">
                                          <p:val>
                                            <p:strVal val="#ppt_x"/>
                                          </p:val>
                                        </p:tav>
                                      </p:tavLst>
                                    </p:anim>
                                    <p:anim calcmode="lin" valueType="num">
                                      <p:cBhvr>
                                        <p:cTn id="17" dur="1000" fill="hold"/>
                                        <p:tgtEl>
                                          <p:spTgt spid="34509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090" grpId="0" animBg="1"/>
      <p:bldP spid="345091"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71011" name="Rectangle 3"/>
          <p:cNvSpPr>
            <a:spLocks noChangeArrowheads="1"/>
          </p:cNvSpPr>
          <p:nvPr/>
        </p:nvSpPr>
        <p:spPr bwMode="auto">
          <a:xfrm>
            <a:off x="2379663" y="132715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44068"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CHÍNH TRỊ-XÃ HỘI</a:t>
            </a:r>
          </a:p>
        </p:txBody>
      </p:sp>
      <p:pic>
        <p:nvPicPr>
          <p:cNvPr id="344069" name="Picture 5" descr="JJ0995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3860800"/>
            <a:ext cx="3624262" cy="23939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344070" name="Picture 6" descr="〈自由引导人民〉"/>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3675" y="3860801"/>
            <a:ext cx="3297238" cy="23272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44071" name="Picture 8" descr="列宁给群众讲话"/>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66989" y="1844675"/>
            <a:ext cx="3455987"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344072" name="Text Box 9"/>
          <p:cNvSpPr txBox="1">
            <a:spLocks noChangeArrowheads="1"/>
          </p:cNvSpPr>
          <p:nvPr/>
        </p:nvSpPr>
        <p:spPr bwMode="auto">
          <a:xfrm>
            <a:off x="7083425" y="2225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sz="2400">
              <a:solidFill>
                <a:srgbClr val="000000"/>
              </a:solidFill>
            </a:endParaRPr>
          </a:p>
        </p:txBody>
      </p:sp>
      <p:pic>
        <p:nvPicPr>
          <p:cNvPr id="171018"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6543675" y="1803401"/>
            <a:ext cx="3297238"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74" name="Text Box 11"/>
          <p:cNvSpPr txBox="1">
            <a:spLocks noChangeArrowheads="1"/>
          </p:cNvSpPr>
          <p:nvPr/>
        </p:nvSpPr>
        <p:spPr bwMode="auto">
          <a:xfrm>
            <a:off x="6311901" y="3429000"/>
            <a:ext cx="23463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200">
                <a:solidFill>
                  <a:srgbClr val="000000"/>
                </a:solidFill>
                <a:hlinkClick r:id="rId7" action="ppaction://hlinkfile"/>
              </a:rPr>
              <a:t>..\N6-N4-PHIM\GP SAIGON.wmv</a:t>
            </a:r>
            <a:endParaRPr lang="vi-VN" altLang="en-US" sz="1200">
              <a:solidFill>
                <a:srgbClr val="000000"/>
              </a:solidFill>
            </a:endParaRPr>
          </a:p>
        </p:txBody>
      </p:sp>
    </p:spTree>
    <p:extLst>
      <p:ext uri="{BB962C8B-B14F-4D97-AF65-F5344CB8AC3E}">
        <p14:creationId xmlns:p14="http://schemas.microsoft.com/office/powerpoint/2010/main" val="1024446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71011"/>
                                        </p:tgtEl>
                                        <p:attrNameLst>
                                          <p:attrName>style.visibility</p:attrName>
                                        </p:attrNameLst>
                                      </p:cBhvr>
                                      <p:to>
                                        <p:strVal val="visible"/>
                                      </p:to>
                                    </p:set>
                                    <p:animEffect transition="in" filter="barn(outVertical)">
                                      <p:cBhvr>
                                        <p:cTn id="7" dur="500"/>
                                        <p:tgtEl>
                                          <p:spTgt spid="17101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 restart="whenNotActive" fill="hold" evtFilter="cancelBubble" nodeType="interactiveSeq">
                <p:stCondLst>
                  <p:cond evt="onClick" delay="0">
                    <p:tgtEl>
                      <p:spTgt spid="171018"/>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171018"/>
                                        </p:tgtEl>
                                      </p:cBhvr>
                                    </p:cmd>
                                  </p:childTnLst>
                                </p:cTn>
                              </p:par>
                            </p:childTnLst>
                          </p:cTn>
                        </p:par>
                      </p:childTnLst>
                    </p:cTn>
                  </p:par>
                </p:childTnLst>
              </p:cTn>
              <p:nextCondLst>
                <p:cond evt="onClick" delay="0">
                  <p:tgtEl>
                    <p:spTgt spid="171018"/>
                  </p:tgtEl>
                </p:cond>
              </p:nextCondLst>
            </p:seq>
            <p:video>
              <p:cMediaNode>
                <p:cTn id="13" fill="hold" display="0">
                  <p:stCondLst>
                    <p:cond delay="indefinite"/>
                  </p:stCondLst>
                  <p:endCondLst>
                    <p:cond evt="onNext" delay="0">
                      <p:tgtEl>
                        <p:sldTgt/>
                      </p:tgtEl>
                    </p:cond>
                    <p:cond evt="onPrev" delay="0">
                      <p:tgtEl>
                        <p:sldTgt/>
                      </p:tgtEl>
                    </p:cond>
                  </p:endCondLst>
                </p:cTn>
                <p:tgtEl>
                  <p:spTgt spid="171018"/>
                </p:tgtEl>
              </p:cMediaNode>
            </p:video>
          </p:childTnLst>
        </p:cTn>
      </p:par>
    </p:tnLst>
    <p:bldLst>
      <p:bldP spid="171011"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9" name="Picture 5"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 y="838200"/>
            <a:ext cx="3657600" cy="182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2" name="Picture 8" descr="t014948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6800" y="881063"/>
            <a:ext cx="2590800" cy="187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3" name="Picture 9" descr="t040656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2819401"/>
            <a:ext cx="3657600" cy="2036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4" name="Picture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40650" y="838200"/>
            <a:ext cx="2546350" cy="197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7" name="Picture 13" descr="images764184_V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6800" y="4908550"/>
            <a:ext cx="3657600" cy="184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9" name="Picture 15" descr="t059153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76800" y="3290888"/>
            <a:ext cx="5410200" cy="346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284353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57349"/>
                                        </p:tgtEl>
                                        <p:attrNameLst>
                                          <p:attrName>style.visibility</p:attrName>
                                        </p:attrNameLst>
                                      </p:cBhvr>
                                      <p:to>
                                        <p:strVal val="visible"/>
                                      </p:to>
                                    </p:set>
                                    <p:animEffect transition="in" filter="blinds(horizontal)">
                                      <p:cBhvr>
                                        <p:cTn id="7" dur="500"/>
                                        <p:tgtEl>
                                          <p:spTgt spid="5734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7" presetClass="entr" presetSubtype="0" fill="hold" nodeType="clickEffect">
                                  <p:stCondLst>
                                    <p:cond delay="0"/>
                                  </p:stCondLst>
                                  <p:childTnLst>
                                    <p:set>
                                      <p:cBhvr>
                                        <p:cTn id="11" dur="1" fill="hold">
                                          <p:stCondLst>
                                            <p:cond delay="0"/>
                                          </p:stCondLst>
                                        </p:cTn>
                                        <p:tgtEl>
                                          <p:spTgt spid="57352"/>
                                        </p:tgtEl>
                                        <p:attrNameLst>
                                          <p:attrName>style.visibility</p:attrName>
                                        </p:attrNameLst>
                                      </p:cBhvr>
                                      <p:to>
                                        <p:strVal val="visible"/>
                                      </p:to>
                                    </p:set>
                                    <p:animEffect transition="in" filter="fade">
                                      <p:cBhvr>
                                        <p:cTn id="12" dur="1000"/>
                                        <p:tgtEl>
                                          <p:spTgt spid="57352"/>
                                        </p:tgtEl>
                                      </p:cBhvr>
                                    </p:animEffect>
                                    <p:anim calcmode="lin" valueType="num">
                                      <p:cBhvr>
                                        <p:cTn id="13" dur="1000" fill="hold"/>
                                        <p:tgtEl>
                                          <p:spTgt spid="57352"/>
                                        </p:tgtEl>
                                        <p:attrNameLst>
                                          <p:attrName>ppt_x</p:attrName>
                                        </p:attrNameLst>
                                      </p:cBhvr>
                                      <p:tavLst>
                                        <p:tav tm="0">
                                          <p:val>
                                            <p:strVal val="#ppt_x"/>
                                          </p:val>
                                        </p:tav>
                                        <p:tav tm="100000">
                                          <p:val>
                                            <p:strVal val="#ppt_x"/>
                                          </p:val>
                                        </p:tav>
                                      </p:tavLst>
                                    </p:anim>
                                    <p:anim calcmode="lin" valueType="num">
                                      <p:cBhvr>
                                        <p:cTn id="14" dur="1000" fill="hold"/>
                                        <p:tgtEl>
                                          <p:spTgt spid="57352"/>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9" presetClass="entr" presetSubtype="0" fill="hold" nodeType="clickEffect">
                                  <p:stCondLst>
                                    <p:cond delay="0"/>
                                  </p:stCondLst>
                                  <p:childTnLst>
                                    <p:set>
                                      <p:cBhvr>
                                        <p:cTn id="18" dur="1" fill="hold">
                                          <p:stCondLst>
                                            <p:cond delay="0"/>
                                          </p:stCondLst>
                                        </p:cTn>
                                        <p:tgtEl>
                                          <p:spTgt spid="57353"/>
                                        </p:tgtEl>
                                        <p:attrNameLst>
                                          <p:attrName>style.visibility</p:attrName>
                                        </p:attrNameLst>
                                      </p:cBhvr>
                                      <p:to>
                                        <p:strVal val="visible"/>
                                      </p:to>
                                    </p:set>
                                    <p:anim calcmode="lin" valueType="num">
                                      <p:cBhvr>
                                        <p:cTn id="19" dur="1000" fill="hold"/>
                                        <p:tgtEl>
                                          <p:spTgt spid="57353"/>
                                        </p:tgtEl>
                                        <p:attrNameLst>
                                          <p:attrName>ppt_x</p:attrName>
                                        </p:attrNameLst>
                                      </p:cBhvr>
                                      <p:tavLst>
                                        <p:tav tm="0">
                                          <p:val>
                                            <p:strVal val="#ppt_x-.2"/>
                                          </p:val>
                                        </p:tav>
                                        <p:tav tm="100000">
                                          <p:val>
                                            <p:strVal val="#ppt_x"/>
                                          </p:val>
                                        </p:tav>
                                      </p:tavLst>
                                    </p:anim>
                                    <p:anim calcmode="lin" valueType="num">
                                      <p:cBhvr>
                                        <p:cTn id="20" dur="1000" fill="hold"/>
                                        <p:tgtEl>
                                          <p:spTgt spid="57353"/>
                                        </p:tgtEl>
                                        <p:attrNameLst>
                                          <p:attrName>ppt_y</p:attrName>
                                        </p:attrNameLst>
                                      </p:cBhvr>
                                      <p:tavLst>
                                        <p:tav tm="0">
                                          <p:val>
                                            <p:strVal val="#ppt_y"/>
                                          </p:val>
                                        </p:tav>
                                        <p:tav tm="100000">
                                          <p:val>
                                            <p:strVal val="#ppt_y"/>
                                          </p:val>
                                        </p:tav>
                                      </p:tavLst>
                                    </p:anim>
                                    <p:animEffect transition="in" filter="wipe(right)" prLst="gradientSize: 0.1">
                                      <p:cBhvr>
                                        <p:cTn id="21" dur="1000"/>
                                        <p:tgtEl>
                                          <p:spTgt spid="573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nodeType="clickEffect">
                                  <p:stCondLst>
                                    <p:cond delay="0"/>
                                  </p:stCondLst>
                                  <p:childTnLst>
                                    <p:set>
                                      <p:cBhvr>
                                        <p:cTn id="25" dur="1" fill="hold">
                                          <p:stCondLst>
                                            <p:cond delay="0"/>
                                          </p:stCondLst>
                                        </p:cTn>
                                        <p:tgtEl>
                                          <p:spTgt spid="57354"/>
                                        </p:tgtEl>
                                        <p:attrNameLst>
                                          <p:attrName>style.visibility</p:attrName>
                                        </p:attrNameLst>
                                      </p:cBhvr>
                                      <p:to>
                                        <p:strVal val="visible"/>
                                      </p:to>
                                    </p:set>
                                    <p:anim calcmode="lin" valueType="num">
                                      <p:cBhvr>
                                        <p:cTn id="26" dur="1000" fill="hold"/>
                                        <p:tgtEl>
                                          <p:spTgt spid="57354"/>
                                        </p:tgtEl>
                                        <p:attrNameLst>
                                          <p:attrName>ppt_x</p:attrName>
                                        </p:attrNameLst>
                                      </p:cBhvr>
                                      <p:tavLst>
                                        <p:tav tm="0">
                                          <p:val>
                                            <p:strVal val="#ppt_x-.2"/>
                                          </p:val>
                                        </p:tav>
                                        <p:tav tm="100000">
                                          <p:val>
                                            <p:strVal val="#ppt_x"/>
                                          </p:val>
                                        </p:tav>
                                      </p:tavLst>
                                    </p:anim>
                                    <p:anim calcmode="lin" valueType="num">
                                      <p:cBhvr>
                                        <p:cTn id="27" dur="1000" fill="hold"/>
                                        <p:tgtEl>
                                          <p:spTgt spid="57354"/>
                                        </p:tgtEl>
                                        <p:attrNameLst>
                                          <p:attrName>ppt_y</p:attrName>
                                        </p:attrNameLst>
                                      </p:cBhvr>
                                      <p:tavLst>
                                        <p:tav tm="0">
                                          <p:val>
                                            <p:strVal val="#ppt_y"/>
                                          </p:val>
                                        </p:tav>
                                        <p:tav tm="100000">
                                          <p:val>
                                            <p:strVal val="#ppt_y"/>
                                          </p:val>
                                        </p:tav>
                                      </p:tavLst>
                                    </p:anim>
                                    <p:animEffect transition="in" filter="wipe(right)" prLst="gradientSize: 0.1">
                                      <p:cBhvr>
                                        <p:cTn id="28" dur="1000"/>
                                        <p:tgtEl>
                                          <p:spTgt spid="5735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5" presetClass="entr" presetSubtype="0" fill="hold" nodeType="clickEffect">
                                  <p:stCondLst>
                                    <p:cond delay="0"/>
                                  </p:stCondLst>
                                  <p:childTnLst>
                                    <p:set>
                                      <p:cBhvr>
                                        <p:cTn id="32" dur="1" fill="hold">
                                          <p:stCondLst>
                                            <p:cond delay="0"/>
                                          </p:stCondLst>
                                        </p:cTn>
                                        <p:tgtEl>
                                          <p:spTgt spid="57359"/>
                                        </p:tgtEl>
                                        <p:attrNameLst>
                                          <p:attrName>style.visibility</p:attrName>
                                        </p:attrNameLst>
                                      </p:cBhvr>
                                      <p:to>
                                        <p:strVal val="visible"/>
                                      </p:to>
                                    </p:set>
                                    <p:anim calcmode="lin" valueType="num">
                                      <p:cBhvr>
                                        <p:cTn id="33" dur="1000" fill="hold"/>
                                        <p:tgtEl>
                                          <p:spTgt spid="57359"/>
                                        </p:tgtEl>
                                        <p:attrNameLst>
                                          <p:attrName>ppt_w</p:attrName>
                                        </p:attrNameLst>
                                      </p:cBhvr>
                                      <p:tavLst>
                                        <p:tav tm="0">
                                          <p:val>
                                            <p:fltVal val="0"/>
                                          </p:val>
                                        </p:tav>
                                        <p:tav tm="100000">
                                          <p:val>
                                            <p:strVal val="#ppt_w"/>
                                          </p:val>
                                        </p:tav>
                                      </p:tavLst>
                                    </p:anim>
                                    <p:anim calcmode="lin" valueType="num">
                                      <p:cBhvr>
                                        <p:cTn id="34" dur="1000" fill="hold"/>
                                        <p:tgtEl>
                                          <p:spTgt spid="57359"/>
                                        </p:tgtEl>
                                        <p:attrNameLst>
                                          <p:attrName>ppt_h</p:attrName>
                                        </p:attrNameLst>
                                      </p:cBhvr>
                                      <p:tavLst>
                                        <p:tav tm="0">
                                          <p:val>
                                            <p:fltVal val="0"/>
                                          </p:val>
                                        </p:tav>
                                        <p:tav tm="100000">
                                          <p:val>
                                            <p:strVal val="#ppt_h"/>
                                          </p:val>
                                        </p:tav>
                                      </p:tavLst>
                                    </p:anim>
                                    <p:anim calcmode="lin" valueType="num">
                                      <p:cBhvr>
                                        <p:cTn id="35" dur="1000" fill="hold"/>
                                        <p:tgtEl>
                                          <p:spTgt spid="57359"/>
                                        </p:tgtEl>
                                        <p:attrNameLst>
                                          <p:attrName>ppt_x</p:attrName>
                                        </p:attrNameLst>
                                      </p:cBhvr>
                                      <p:tavLst>
                                        <p:tav tm="0" fmla="#ppt_x+(cos(-2*pi*(1-$))*-#ppt_x-sin(-2*pi*(1-$))*(1-#ppt_y))*(1-$)">
                                          <p:val>
                                            <p:fltVal val="0"/>
                                          </p:val>
                                        </p:tav>
                                        <p:tav tm="100000">
                                          <p:val>
                                            <p:fltVal val="1"/>
                                          </p:val>
                                        </p:tav>
                                      </p:tavLst>
                                    </p:anim>
                                    <p:anim calcmode="lin" valueType="num">
                                      <p:cBhvr>
                                        <p:cTn id="36" dur="1000" fill="hold"/>
                                        <p:tgtEl>
                                          <p:spTgt spid="57359"/>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3" presetClass="entr" presetSubtype="0" fill="hold" nodeType="clickEffect">
                                  <p:stCondLst>
                                    <p:cond delay="0"/>
                                  </p:stCondLst>
                                  <p:childTnLst>
                                    <p:set>
                                      <p:cBhvr>
                                        <p:cTn id="40" dur="1" fill="hold">
                                          <p:stCondLst>
                                            <p:cond delay="0"/>
                                          </p:stCondLst>
                                        </p:cTn>
                                        <p:tgtEl>
                                          <p:spTgt spid="57357"/>
                                        </p:tgtEl>
                                        <p:attrNameLst>
                                          <p:attrName>style.visibility</p:attrName>
                                        </p:attrNameLst>
                                      </p:cBhvr>
                                      <p:to>
                                        <p:strVal val="visible"/>
                                      </p:to>
                                    </p:set>
                                    <p:anim calcmode="lin" valueType="num">
                                      <p:cBhvr>
                                        <p:cTn id="41" dur="500" fill="hold"/>
                                        <p:tgtEl>
                                          <p:spTgt spid="57357"/>
                                        </p:tgtEl>
                                        <p:attrNameLst>
                                          <p:attrName>ppt_w</p:attrName>
                                        </p:attrNameLst>
                                      </p:cBhvr>
                                      <p:tavLst>
                                        <p:tav tm="0">
                                          <p:val>
                                            <p:fltVal val="0"/>
                                          </p:val>
                                        </p:tav>
                                        <p:tav tm="100000">
                                          <p:val>
                                            <p:strVal val="#ppt_w"/>
                                          </p:val>
                                        </p:tav>
                                      </p:tavLst>
                                    </p:anim>
                                    <p:anim calcmode="lin" valueType="num">
                                      <p:cBhvr>
                                        <p:cTn id="42" dur="500" fill="hold"/>
                                        <p:tgtEl>
                                          <p:spTgt spid="57357"/>
                                        </p:tgtEl>
                                        <p:attrNameLst>
                                          <p:attrName>ppt_h</p:attrName>
                                        </p:attrNameLst>
                                      </p:cBhvr>
                                      <p:tavLst>
                                        <p:tav tm="0">
                                          <p:val>
                                            <p:fltVal val="0"/>
                                          </p:val>
                                        </p:tav>
                                        <p:tav tm="100000">
                                          <p:val>
                                            <p:strVal val="#ppt_h"/>
                                          </p:val>
                                        </p:tav>
                                      </p:tavLst>
                                    </p:anim>
                                    <p:animEffect transition="in" filter="fade">
                                      <p:cBhvr>
                                        <p:cTn id="43" dur="500"/>
                                        <p:tgtEl>
                                          <p:spTgt spid="57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87" name="Picture 11" descr="t052045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5189" y="3810000"/>
            <a:ext cx="4105275"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8" name="Picture 12" descr="000a4ff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27800" y="3810000"/>
            <a:ext cx="3600450"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9" name="Picture 13" descr="000a4ff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27800" y="836614"/>
            <a:ext cx="360045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92" name="Picture 16" descr="qh301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5189" y="836614"/>
            <a:ext cx="4105275"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0475983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nodeType="clickEffect">
                                  <p:stCondLst>
                                    <p:cond delay="0"/>
                                  </p:stCondLst>
                                  <p:childTnLst>
                                    <p:set>
                                      <p:cBhvr>
                                        <p:cTn id="6" dur="1" fill="hold">
                                          <p:stCondLst>
                                            <p:cond delay="0"/>
                                          </p:stCondLst>
                                        </p:cTn>
                                        <p:tgtEl>
                                          <p:spTgt spid="75792"/>
                                        </p:tgtEl>
                                        <p:attrNameLst>
                                          <p:attrName>style.visibility</p:attrName>
                                        </p:attrNameLst>
                                      </p:cBhvr>
                                      <p:to>
                                        <p:strVal val="visible"/>
                                      </p:to>
                                    </p:set>
                                    <p:animEffect transition="in" filter="fade">
                                      <p:cBhvr>
                                        <p:cTn id="7" dur="770" decel="100000"/>
                                        <p:tgtEl>
                                          <p:spTgt spid="75792"/>
                                        </p:tgtEl>
                                      </p:cBhvr>
                                    </p:animEffect>
                                    <p:animScale>
                                      <p:cBhvr>
                                        <p:cTn id="8" dur="770" decel="100000"/>
                                        <p:tgtEl>
                                          <p:spTgt spid="75792"/>
                                        </p:tgtEl>
                                      </p:cBhvr>
                                      <p:from x="10000" y="10000"/>
                                      <p:to x="200000" y="450000"/>
                                    </p:animScale>
                                    <p:animScale>
                                      <p:cBhvr>
                                        <p:cTn id="9" dur="1230" accel="100000" fill="hold">
                                          <p:stCondLst>
                                            <p:cond delay="770"/>
                                          </p:stCondLst>
                                        </p:cTn>
                                        <p:tgtEl>
                                          <p:spTgt spid="75792"/>
                                        </p:tgtEl>
                                      </p:cBhvr>
                                      <p:from x="200000" y="450000"/>
                                      <p:to x="100000" y="100000"/>
                                    </p:animScale>
                                    <p:set>
                                      <p:cBhvr>
                                        <p:cTn id="10" dur="770" fill="hold"/>
                                        <p:tgtEl>
                                          <p:spTgt spid="75792"/>
                                        </p:tgtEl>
                                        <p:attrNameLst>
                                          <p:attrName>ppt_x</p:attrName>
                                        </p:attrNameLst>
                                      </p:cBhvr>
                                      <p:to>
                                        <p:strVal val="(0.5)"/>
                                      </p:to>
                                    </p:set>
                                    <p:anim from="(0.5)" to="(#ppt_x)" calcmode="lin" valueType="num">
                                      <p:cBhvr>
                                        <p:cTn id="11" dur="1230" accel="100000" fill="hold">
                                          <p:stCondLst>
                                            <p:cond delay="770"/>
                                          </p:stCondLst>
                                        </p:cTn>
                                        <p:tgtEl>
                                          <p:spTgt spid="75792"/>
                                        </p:tgtEl>
                                        <p:attrNameLst>
                                          <p:attrName>ppt_x</p:attrName>
                                        </p:attrNameLst>
                                      </p:cBhvr>
                                    </p:anim>
                                    <p:set>
                                      <p:cBhvr>
                                        <p:cTn id="12" dur="770" fill="hold"/>
                                        <p:tgtEl>
                                          <p:spTgt spid="75792"/>
                                        </p:tgtEl>
                                        <p:attrNameLst>
                                          <p:attrName>ppt_y</p:attrName>
                                        </p:attrNameLst>
                                      </p:cBhvr>
                                      <p:to>
                                        <p:strVal val="(#ppt_y+0.4)"/>
                                      </p:to>
                                    </p:set>
                                    <p:anim from="(#ppt_y+0.4)" to="(#ppt_y)" calcmode="lin" valueType="num">
                                      <p:cBhvr>
                                        <p:cTn id="13" dur="1230" accel="100000" fill="hold">
                                          <p:stCondLst>
                                            <p:cond delay="770"/>
                                          </p:stCondLst>
                                        </p:cTn>
                                        <p:tgtEl>
                                          <p:spTgt spid="75792"/>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47" presetClass="entr" presetSubtype="0" fill="hold" nodeType="clickEffect">
                                  <p:stCondLst>
                                    <p:cond delay="0"/>
                                  </p:stCondLst>
                                  <p:childTnLst>
                                    <p:set>
                                      <p:cBhvr>
                                        <p:cTn id="17" dur="1" fill="hold">
                                          <p:stCondLst>
                                            <p:cond delay="0"/>
                                          </p:stCondLst>
                                        </p:cTn>
                                        <p:tgtEl>
                                          <p:spTgt spid="75787"/>
                                        </p:tgtEl>
                                        <p:attrNameLst>
                                          <p:attrName>style.visibility</p:attrName>
                                        </p:attrNameLst>
                                      </p:cBhvr>
                                      <p:to>
                                        <p:strVal val="visible"/>
                                      </p:to>
                                    </p:set>
                                    <p:animEffect transition="in" filter="fade">
                                      <p:cBhvr>
                                        <p:cTn id="18" dur="500"/>
                                        <p:tgtEl>
                                          <p:spTgt spid="75787"/>
                                        </p:tgtEl>
                                      </p:cBhvr>
                                    </p:animEffect>
                                    <p:anim calcmode="lin" valueType="num">
                                      <p:cBhvr>
                                        <p:cTn id="19" dur="500" fill="hold"/>
                                        <p:tgtEl>
                                          <p:spTgt spid="75787"/>
                                        </p:tgtEl>
                                        <p:attrNameLst>
                                          <p:attrName>ppt_x</p:attrName>
                                        </p:attrNameLst>
                                      </p:cBhvr>
                                      <p:tavLst>
                                        <p:tav tm="0">
                                          <p:val>
                                            <p:strVal val="#ppt_x"/>
                                          </p:val>
                                        </p:tav>
                                        <p:tav tm="100000">
                                          <p:val>
                                            <p:strVal val="#ppt_x"/>
                                          </p:val>
                                        </p:tav>
                                      </p:tavLst>
                                    </p:anim>
                                    <p:anim calcmode="lin" valueType="num">
                                      <p:cBhvr>
                                        <p:cTn id="20" dur="500" fill="hold"/>
                                        <p:tgtEl>
                                          <p:spTgt spid="75787"/>
                                        </p:tgtEl>
                                        <p:attrNameLst>
                                          <p:attrName>ppt_y</p:attrName>
                                        </p:attrNameLst>
                                      </p:cBhvr>
                                      <p:tavLst>
                                        <p:tav tm="0">
                                          <p:val>
                                            <p:strVal val="#ppt_y-.1"/>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5" presetClass="entr" presetSubtype="0" fill="hold" nodeType="clickEffect">
                                  <p:stCondLst>
                                    <p:cond delay="0"/>
                                  </p:stCondLst>
                                  <p:childTnLst>
                                    <p:set>
                                      <p:cBhvr>
                                        <p:cTn id="24" dur="1" fill="hold">
                                          <p:stCondLst>
                                            <p:cond delay="0"/>
                                          </p:stCondLst>
                                        </p:cTn>
                                        <p:tgtEl>
                                          <p:spTgt spid="75789"/>
                                        </p:tgtEl>
                                        <p:attrNameLst>
                                          <p:attrName>style.visibility</p:attrName>
                                        </p:attrNameLst>
                                      </p:cBhvr>
                                      <p:to>
                                        <p:strVal val="visible"/>
                                      </p:to>
                                    </p:set>
                                    <p:anim calcmode="lin" valueType="num">
                                      <p:cBhvr>
                                        <p:cTn id="25" dur="500" decel="50000" fill="hold">
                                          <p:stCondLst>
                                            <p:cond delay="0"/>
                                          </p:stCondLst>
                                        </p:cTn>
                                        <p:tgtEl>
                                          <p:spTgt spid="75789"/>
                                        </p:tgtEl>
                                        <p:attrNameLst>
                                          <p:attrName>style.rotation</p:attrName>
                                        </p:attrNameLst>
                                      </p:cBhvr>
                                      <p:tavLst>
                                        <p:tav tm="0">
                                          <p:val>
                                            <p:fltVal val="-90"/>
                                          </p:val>
                                        </p:tav>
                                        <p:tav tm="100000">
                                          <p:val>
                                            <p:fltVal val="0"/>
                                          </p:val>
                                        </p:tav>
                                      </p:tavLst>
                                    </p:anim>
                                    <p:anim calcmode="lin" valueType="num">
                                      <p:cBhvr>
                                        <p:cTn id="26" dur="500" decel="50000" fill="hold">
                                          <p:stCondLst>
                                            <p:cond delay="0"/>
                                          </p:stCondLst>
                                        </p:cTn>
                                        <p:tgtEl>
                                          <p:spTgt spid="75789"/>
                                        </p:tgtEl>
                                        <p:attrNameLst>
                                          <p:attrName>ppt_w</p:attrName>
                                        </p:attrNameLst>
                                      </p:cBhvr>
                                      <p:tavLst>
                                        <p:tav tm="0">
                                          <p:val>
                                            <p:strVal val="#ppt_w"/>
                                          </p:val>
                                        </p:tav>
                                        <p:tav tm="100000">
                                          <p:val>
                                            <p:strVal val="#ppt_w*.05"/>
                                          </p:val>
                                        </p:tav>
                                      </p:tavLst>
                                    </p:anim>
                                    <p:anim calcmode="lin" valueType="num">
                                      <p:cBhvr>
                                        <p:cTn id="27" dur="500" accel="50000" fill="hold">
                                          <p:stCondLst>
                                            <p:cond delay="500"/>
                                          </p:stCondLst>
                                        </p:cTn>
                                        <p:tgtEl>
                                          <p:spTgt spid="75789"/>
                                        </p:tgtEl>
                                        <p:attrNameLst>
                                          <p:attrName>ppt_w</p:attrName>
                                        </p:attrNameLst>
                                      </p:cBhvr>
                                      <p:tavLst>
                                        <p:tav tm="0">
                                          <p:val>
                                            <p:strVal val="#ppt_w*.05"/>
                                          </p:val>
                                        </p:tav>
                                        <p:tav tm="100000">
                                          <p:val>
                                            <p:strVal val="#ppt_w"/>
                                          </p:val>
                                        </p:tav>
                                      </p:tavLst>
                                    </p:anim>
                                    <p:anim calcmode="lin" valueType="num">
                                      <p:cBhvr>
                                        <p:cTn id="28" dur="1000" fill="hold"/>
                                        <p:tgtEl>
                                          <p:spTgt spid="75789"/>
                                        </p:tgtEl>
                                        <p:attrNameLst>
                                          <p:attrName>ppt_h</p:attrName>
                                        </p:attrNameLst>
                                      </p:cBhvr>
                                      <p:tavLst>
                                        <p:tav tm="0">
                                          <p:val>
                                            <p:strVal val="#ppt_h"/>
                                          </p:val>
                                        </p:tav>
                                        <p:tav tm="100000">
                                          <p:val>
                                            <p:strVal val="#ppt_h"/>
                                          </p:val>
                                        </p:tav>
                                      </p:tavLst>
                                    </p:anim>
                                    <p:anim calcmode="lin" valueType="num">
                                      <p:cBhvr>
                                        <p:cTn id="29" dur="500" decel="50000" fill="hold">
                                          <p:stCondLst>
                                            <p:cond delay="0"/>
                                          </p:stCondLst>
                                        </p:cTn>
                                        <p:tgtEl>
                                          <p:spTgt spid="75789"/>
                                        </p:tgtEl>
                                        <p:attrNameLst>
                                          <p:attrName>ppt_x</p:attrName>
                                        </p:attrNameLst>
                                      </p:cBhvr>
                                      <p:tavLst>
                                        <p:tav tm="0">
                                          <p:val>
                                            <p:strVal val="#ppt_x+.4"/>
                                          </p:val>
                                        </p:tav>
                                        <p:tav tm="100000">
                                          <p:val>
                                            <p:strVal val="#ppt_x"/>
                                          </p:val>
                                        </p:tav>
                                      </p:tavLst>
                                    </p:anim>
                                    <p:anim calcmode="lin" valueType="num">
                                      <p:cBhvr>
                                        <p:cTn id="30" dur="500" decel="50000" fill="hold">
                                          <p:stCondLst>
                                            <p:cond delay="0"/>
                                          </p:stCondLst>
                                        </p:cTn>
                                        <p:tgtEl>
                                          <p:spTgt spid="75789"/>
                                        </p:tgtEl>
                                        <p:attrNameLst>
                                          <p:attrName>ppt_y</p:attrName>
                                        </p:attrNameLst>
                                      </p:cBhvr>
                                      <p:tavLst>
                                        <p:tav tm="0">
                                          <p:val>
                                            <p:strVal val="#ppt_y-.2"/>
                                          </p:val>
                                        </p:tav>
                                        <p:tav tm="100000">
                                          <p:val>
                                            <p:strVal val="#ppt_y+.1"/>
                                          </p:val>
                                        </p:tav>
                                      </p:tavLst>
                                    </p:anim>
                                    <p:anim calcmode="lin" valueType="num">
                                      <p:cBhvr>
                                        <p:cTn id="31" dur="500" accel="50000" fill="hold">
                                          <p:stCondLst>
                                            <p:cond delay="500"/>
                                          </p:stCondLst>
                                        </p:cTn>
                                        <p:tgtEl>
                                          <p:spTgt spid="75789"/>
                                        </p:tgtEl>
                                        <p:attrNameLst>
                                          <p:attrName>ppt_y</p:attrName>
                                        </p:attrNameLst>
                                      </p:cBhvr>
                                      <p:tavLst>
                                        <p:tav tm="0">
                                          <p:val>
                                            <p:strVal val="#ppt_y+.1"/>
                                          </p:val>
                                        </p:tav>
                                        <p:tav tm="100000">
                                          <p:val>
                                            <p:strVal val="#ppt_y"/>
                                          </p:val>
                                        </p:tav>
                                      </p:tavLst>
                                    </p:anim>
                                    <p:animEffect transition="in" filter="fade">
                                      <p:cBhvr>
                                        <p:cTn id="32" dur="1000" decel="50000">
                                          <p:stCondLst>
                                            <p:cond delay="0"/>
                                          </p:stCondLst>
                                        </p:cTn>
                                        <p:tgtEl>
                                          <p:spTgt spid="7578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2" presetClass="entr" presetSubtype="0" fill="hold" nodeType="clickEffect">
                                  <p:stCondLst>
                                    <p:cond delay="0"/>
                                  </p:stCondLst>
                                  <p:childTnLst>
                                    <p:set>
                                      <p:cBhvr>
                                        <p:cTn id="36" dur="1" fill="hold">
                                          <p:stCondLst>
                                            <p:cond delay="0"/>
                                          </p:stCondLst>
                                        </p:cTn>
                                        <p:tgtEl>
                                          <p:spTgt spid="75788"/>
                                        </p:tgtEl>
                                        <p:attrNameLst>
                                          <p:attrName>style.visibility</p:attrName>
                                        </p:attrNameLst>
                                      </p:cBhvr>
                                      <p:to>
                                        <p:strVal val="visible"/>
                                      </p:to>
                                    </p:set>
                                    <p:animScale>
                                      <p:cBhvr>
                                        <p:cTn id="37" dur="1000" decel="50000" fill="hold">
                                          <p:stCondLst>
                                            <p:cond delay="0"/>
                                          </p:stCondLst>
                                        </p:cTn>
                                        <p:tgtEl>
                                          <p:spTgt spid="7578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8" dur="1000" decel="50000" fill="hold">
                                          <p:stCondLst>
                                            <p:cond delay="0"/>
                                          </p:stCondLst>
                                        </p:cTn>
                                        <p:tgtEl>
                                          <p:spTgt spid="75788"/>
                                        </p:tgtEl>
                                        <p:attrNameLst>
                                          <p:attrName>ppt_x</p:attrName>
                                          <p:attrName>ppt_y</p:attrName>
                                        </p:attrNameLst>
                                      </p:cBhvr>
                                    </p:animMotion>
                                    <p:animEffect transition="in" filter="fade">
                                      <p:cBhvr>
                                        <p:cTn id="39" dur="1000"/>
                                        <p:tgtEl>
                                          <p:spTgt spid="757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Oval Callout 3"/>
          <p:cNvSpPr>
            <a:spLocks noChangeArrowheads="1"/>
          </p:cNvSpPr>
          <p:nvPr/>
        </p:nvSpPr>
        <p:spPr bwMode="auto">
          <a:xfrm>
            <a:off x="2667000" y="304800"/>
            <a:ext cx="7188200" cy="1338263"/>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err="1">
                <a:cs typeface="Times New Roman" panose="02020603050405020304" pitchFamily="18" charset="0"/>
              </a:rPr>
              <a:t>Hoạt</a:t>
            </a:r>
            <a:r>
              <a:rPr lang="en-US" altLang="en-US" dirty="0">
                <a:cs typeface="Times New Roman" panose="02020603050405020304" pitchFamily="18" charset="0"/>
              </a:rPr>
              <a:t> </a:t>
            </a:r>
            <a:r>
              <a:rPr lang="en-US" altLang="en-US" dirty="0" err="1">
                <a:cs typeface="Times New Roman" panose="02020603050405020304" pitchFamily="18" charset="0"/>
              </a:rPr>
              <a:t>động</a:t>
            </a:r>
            <a:r>
              <a:rPr lang="en-US" altLang="en-US" dirty="0">
                <a:cs typeface="Times New Roman" panose="02020603050405020304" pitchFamily="18" charset="0"/>
              </a:rPr>
              <a:t> </a:t>
            </a:r>
            <a:r>
              <a:rPr lang="en-US" altLang="en-US" dirty="0" err="1">
                <a:cs typeface="Times New Roman" panose="02020603050405020304" pitchFamily="18" charset="0"/>
              </a:rPr>
              <a:t>thực</a:t>
            </a:r>
            <a:r>
              <a:rPr lang="en-US" altLang="en-US" dirty="0">
                <a:cs typeface="Times New Roman" panose="02020603050405020304" pitchFamily="18" charset="0"/>
              </a:rPr>
              <a:t> </a:t>
            </a:r>
            <a:r>
              <a:rPr lang="en-US" altLang="en-US" dirty="0" err="1">
                <a:cs typeface="Times New Roman" panose="02020603050405020304" pitchFamily="18" charset="0"/>
              </a:rPr>
              <a:t>nghiệm</a:t>
            </a:r>
            <a:endParaRPr lang="en-US" altLang="en-US" dirty="0">
              <a:cs typeface="Times New Roman" panose="02020603050405020304" pitchFamily="18" charset="0"/>
            </a:endParaRPr>
          </a:p>
          <a:p>
            <a:pPr algn="ctr" eaLnBrk="1" hangingPunct="1">
              <a:spcBef>
                <a:spcPct val="0"/>
              </a:spcBef>
              <a:buFontTx/>
              <a:buNone/>
            </a:pPr>
            <a:r>
              <a:rPr lang="en-US" altLang="en-US" dirty="0">
                <a:cs typeface="Times New Roman" panose="02020603050405020304" pitchFamily="18" charset="0"/>
              </a:rPr>
              <a:t> </a:t>
            </a:r>
            <a:r>
              <a:rPr lang="en-US" altLang="en-US" dirty="0" err="1">
                <a:cs typeface="Times New Roman" panose="02020603050405020304" pitchFamily="18" charset="0"/>
              </a:rPr>
              <a:t>khoa</a:t>
            </a:r>
            <a:r>
              <a:rPr lang="en-US" altLang="en-US" dirty="0">
                <a:cs typeface="Times New Roman" panose="02020603050405020304" pitchFamily="18" charset="0"/>
              </a:rPr>
              <a:t> </a:t>
            </a:r>
            <a:r>
              <a:rPr lang="en-US" altLang="en-US" dirty="0" err="1">
                <a:cs typeface="Times New Roman" panose="02020603050405020304" pitchFamily="18" charset="0"/>
              </a:rPr>
              <a:t>học</a:t>
            </a:r>
            <a:endParaRPr lang="en-US" altLang="en-US" dirty="0"/>
          </a:p>
        </p:txBody>
      </p:sp>
      <p:sp>
        <p:nvSpPr>
          <p:cNvPr id="6" name="Horizontal Scroll 5"/>
          <p:cNvSpPr/>
          <p:nvPr/>
        </p:nvSpPr>
        <p:spPr bwMode="auto">
          <a:xfrm>
            <a:off x="1066800" y="1905000"/>
            <a:ext cx="10134600" cy="3673475"/>
          </a:xfrm>
          <a:prstGeom prst="horizontalScroll">
            <a:avLst/>
          </a:prstGeom>
          <a:solidFill>
            <a:srgbClr val="CCFFFF"/>
          </a:solidFill>
          <a:ln w="9525" cap="flat" cmpd="sng" algn="ctr">
            <a:solidFill>
              <a:schemeClr val="tx1"/>
            </a:solidFill>
            <a:prstDash val="solid"/>
            <a:round/>
            <a:headEnd type="none" w="med" len="med"/>
            <a:tailEnd type="none" w="med" len="med"/>
          </a:ln>
          <a:effectLst/>
        </p:spPr>
        <p:txBody>
          <a:bodyPr/>
          <a:lstStyle/>
          <a:p>
            <a:pPr algn="just">
              <a:defRPr/>
            </a:pPr>
            <a:r>
              <a:rPr lang="en-US" sz="2800" dirty="0" err="1"/>
              <a:t>Là</a:t>
            </a:r>
            <a:r>
              <a:rPr lang="en-US" sz="2800" dirty="0"/>
              <a:t> </a:t>
            </a:r>
            <a:r>
              <a:rPr lang="en-US" sz="2800" dirty="0" err="1"/>
              <a:t>hoạt</a:t>
            </a:r>
            <a:r>
              <a:rPr lang="en-US" sz="2800" dirty="0"/>
              <a:t> </a:t>
            </a:r>
            <a:r>
              <a:rPr lang="en-US" sz="2800" dirty="0" err="1"/>
              <a:t>động</a:t>
            </a:r>
            <a:r>
              <a:rPr lang="en-US" sz="2800" dirty="0"/>
              <a:t> </a:t>
            </a:r>
            <a:r>
              <a:rPr lang="en-US" sz="2800" dirty="0" err="1"/>
              <a:t>được</a:t>
            </a:r>
            <a:r>
              <a:rPr lang="en-US" sz="2800" dirty="0"/>
              <a:t> </a:t>
            </a:r>
            <a:r>
              <a:rPr lang="en-US" sz="2800" dirty="0" err="1"/>
              <a:t>tiến</a:t>
            </a:r>
            <a:r>
              <a:rPr lang="en-US" sz="2800" dirty="0"/>
              <a:t> </a:t>
            </a:r>
            <a:r>
              <a:rPr lang="en-US" sz="2800" dirty="0" err="1"/>
              <a:t>hành</a:t>
            </a:r>
            <a:r>
              <a:rPr lang="en-US" sz="2800" dirty="0"/>
              <a:t> </a:t>
            </a:r>
            <a:r>
              <a:rPr lang="en-US" sz="2800" dirty="0" err="1"/>
              <a:t>trong</a:t>
            </a:r>
            <a:r>
              <a:rPr lang="en-US" sz="2800" dirty="0"/>
              <a:t> </a:t>
            </a:r>
            <a:r>
              <a:rPr lang="en-US" sz="2800" dirty="0" err="1"/>
              <a:t>những</a:t>
            </a:r>
            <a:r>
              <a:rPr lang="en-US" sz="2800" dirty="0"/>
              <a:t> </a:t>
            </a:r>
            <a:r>
              <a:rPr lang="en-US" sz="2800" dirty="0" err="1"/>
              <a:t>điều</a:t>
            </a:r>
            <a:r>
              <a:rPr lang="en-US" sz="2800" dirty="0"/>
              <a:t> </a:t>
            </a:r>
            <a:r>
              <a:rPr lang="en-US" sz="2800" dirty="0" err="1"/>
              <a:t>kiện</a:t>
            </a:r>
            <a:r>
              <a:rPr lang="en-US" sz="2800" dirty="0"/>
              <a:t> do con </a:t>
            </a:r>
            <a:r>
              <a:rPr lang="en-US" sz="2800" dirty="0" err="1"/>
              <a:t>người</a:t>
            </a:r>
            <a:r>
              <a:rPr lang="en-US" sz="2800" dirty="0"/>
              <a:t> </a:t>
            </a:r>
            <a:r>
              <a:rPr lang="en-US" sz="2800" dirty="0" err="1"/>
              <a:t>tạo</a:t>
            </a:r>
            <a:r>
              <a:rPr lang="en-US" sz="2800" dirty="0"/>
              <a:t> </a:t>
            </a:r>
            <a:r>
              <a:rPr lang="en-US" sz="2800" dirty="0" err="1"/>
              <a:t>ra</a:t>
            </a:r>
            <a:r>
              <a:rPr lang="en-US" sz="2800" dirty="0"/>
              <a:t> </a:t>
            </a:r>
            <a:r>
              <a:rPr lang="en-US" sz="2800" dirty="0" err="1"/>
              <a:t>để</a:t>
            </a:r>
            <a:r>
              <a:rPr lang="en-US" sz="2800" dirty="0"/>
              <a:t> </a:t>
            </a:r>
            <a:r>
              <a:rPr lang="en-US" sz="2800" dirty="0" err="1"/>
              <a:t>nó</a:t>
            </a:r>
            <a:r>
              <a:rPr lang="en-US" sz="2800" dirty="0"/>
              <a:t> </a:t>
            </a:r>
            <a:r>
              <a:rPr lang="en-US" sz="2800" dirty="0" err="1"/>
              <a:t>giống</a:t>
            </a:r>
            <a:r>
              <a:rPr lang="en-US" sz="2800" dirty="0"/>
              <a:t>, </a:t>
            </a:r>
            <a:r>
              <a:rPr lang="en-US" sz="2800" dirty="0" err="1"/>
              <a:t>gần</a:t>
            </a:r>
            <a:r>
              <a:rPr lang="en-US" sz="2800" dirty="0"/>
              <a:t> </a:t>
            </a:r>
            <a:r>
              <a:rPr lang="en-US" sz="2800" dirty="0" err="1"/>
              <a:t>giống</a:t>
            </a:r>
            <a:r>
              <a:rPr lang="en-US" sz="2800" dirty="0"/>
              <a:t> </a:t>
            </a:r>
            <a:r>
              <a:rPr lang="en-US" sz="2800" dirty="0" err="1"/>
              <a:t>hoặc</a:t>
            </a:r>
            <a:r>
              <a:rPr lang="en-US" sz="2800" dirty="0"/>
              <a:t> </a:t>
            </a:r>
            <a:r>
              <a:rPr lang="en-US" sz="2800" dirty="0" err="1"/>
              <a:t>lặp</a:t>
            </a:r>
            <a:r>
              <a:rPr lang="en-US" sz="2800" dirty="0"/>
              <a:t> </a:t>
            </a:r>
            <a:r>
              <a:rPr lang="en-US" sz="2800" dirty="0" err="1"/>
              <a:t>lại</a:t>
            </a:r>
            <a:r>
              <a:rPr lang="en-US" sz="2800" dirty="0"/>
              <a:t> </a:t>
            </a:r>
            <a:r>
              <a:rPr lang="en-US" sz="2800" dirty="0" err="1"/>
              <a:t>những</a:t>
            </a:r>
            <a:r>
              <a:rPr lang="en-US" sz="2800" dirty="0"/>
              <a:t> </a:t>
            </a:r>
            <a:r>
              <a:rPr lang="en-US" sz="2800" dirty="0" err="1"/>
              <a:t>trạng</a:t>
            </a:r>
            <a:r>
              <a:rPr lang="en-US" sz="2800" dirty="0"/>
              <a:t> </a:t>
            </a:r>
            <a:r>
              <a:rPr lang="en-US" sz="2800" dirty="0" err="1"/>
              <a:t>thái</a:t>
            </a:r>
            <a:r>
              <a:rPr lang="en-US" sz="2800" dirty="0"/>
              <a:t> </a:t>
            </a:r>
            <a:r>
              <a:rPr lang="en-US" sz="2800" dirty="0" err="1"/>
              <a:t>của</a:t>
            </a:r>
            <a:r>
              <a:rPr lang="en-US" sz="2800" dirty="0"/>
              <a:t> </a:t>
            </a:r>
            <a:r>
              <a:rPr lang="en-US" sz="2800" dirty="0" err="1"/>
              <a:t>tự</a:t>
            </a:r>
            <a:r>
              <a:rPr lang="en-US" sz="2800" dirty="0"/>
              <a:t> </a:t>
            </a:r>
            <a:r>
              <a:rPr lang="en-US" sz="2800" dirty="0" err="1"/>
              <a:t>nhiên</a:t>
            </a:r>
            <a:r>
              <a:rPr lang="en-US" sz="2800" dirty="0"/>
              <a:t> </a:t>
            </a:r>
            <a:r>
              <a:rPr lang="en-US" sz="2800" dirty="0" err="1"/>
              <a:t>và</a:t>
            </a:r>
            <a:r>
              <a:rPr lang="en-US" sz="2800" dirty="0"/>
              <a:t> </a:t>
            </a:r>
            <a:r>
              <a:rPr lang="en-US" sz="2800" dirty="0" err="1"/>
              <a:t>xã</a:t>
            </a:r>
            <a:r>
              <a:rPr lang="en-US" sz="2800" dirty="0"/>
              <a:t> </a:t>
            </a:r>
            <a:r>
              <a:rPr lang="en-US" sz="2800" dirty="0" err="1"/>
              <a:t>hội</a:t>
            </a:r>
            <a:r>
              <a:rPr lang="en-US" sz="2800" dirty="0"/>
              <a:t> </a:t>
            </a:r>
            <a:r>
              <a:rPr lang="en-US" sz="2800" dirty="0" err="1"/>
              <a:t>nhằm</a:t>
            </a:r>
            <a:r>
              <a:rPr lang="en-US" sz="2800" dirty="0"/>
              <a:t> </a:t>
            </a:r>
            <a:r>
              <a:rPr lang="en-US" sz="2800" dirty="0" err="1"/>
              <a:t>rút</a:t>
            </a:r>
            <a:r>
              <a:rPr lang="en-US" sz="2800" dirty="0"/>
              <a:t> </a:t>
            </a:r>
            <a:r>
              <a:rPr lang="en-US" sz="2800" dirty="0" err="1"/>
              <a:t>ngắn</a:t>
            </a:r>
            <a:r>
              <a:rPr lang="en-US" sz="2800" dirty="0"/>
              <a:t> </a:t>
            </a:r>
            <a:r>
              <a:rPr lang="en-US" sz="2800" dirty="0" err="1"/>
              <a:t>thời</a:t>
            </a:r>
            <a:r>
              <a:rPr lang="en-US" sz="2800" dirty="0"/>
              <a:t> </a:t>
            </a:r>
            <a:r>
              <a:rPr lang="en-US" sz="2800" dirty="0" err="1"/>
              <a:t>gian</a:t>
            </a:r>
            <a:r>
              <a:rPr lang="en-US" sz="2800" dirty="0"/>
              <a:t> </a:t>
            </a:r>
            <a:r>
              <a:rPr lang="en-US" sz="2800" dirty="0" err="1"/>
              <a:t>để</a:t>
            </a:r>
            <a:r>
              <a:rPr lang="en-US" sz="2800" dirty="0"/>
              <a:t> </a:t>
            </a:r>
            <a:r>
              <a:rPr lang="en-US" sz="2800" dirty="0" err="1"/>
              <a:t>xác</a:t>
            </a:r>
            <a:r>
              <a:rPr lang="en-US" sz="2800" dirty="0"/>
              <a:t> </a:t>
            </a:r>
            <a:r>
              <a:rPr lang="en-US" sz="2800" dirty="0" err="1"/>
              <a:t>định</a:t>
            </a:r>
            <a:r>
              <a:rPr lang="en-US" sz="2800" dirty="0"/>
              <a:t> </a:t>
            </a:r>
            <a:r>
              <a:rPr lang="en-US" sz="2800" dirty="0" err="1"/>
              <a:t>quy</a:t>
            </a:r>
            <a:r>
              <a:rPr lang="en-US" sz="2800" dirty="0"/>
              <a:t> </a:t>
            </a:r>
            <a:r>
              <a:rPr lang="en-US" sz="2800" dirty="0" err="1"/>
              <a:t>luật</a:t>
            </a:r>
            <a:r>
              <a:rPr lang="en-US" sz="2800" dirty="0"/>
              <a:t> </a:t>
            </a:r>
            <a:r>
              <a:rPr lang="en-US" sz="2800" dirty="0" err="1"/>
              <a:t>biến</a:t>
            </a:r>
            <a:r>
              <a:rPr lang="en-US" sz="2800" dirty="0"/>
              <a:t> </a:t>
            </a:r>
            <a:r>
              <a:rPr lang="en-US" sz="2800" dirty="0" err="1"/>
              <a:t>đổi</a:t>
            </a:r>
            <a:r>
              <a:rPr lang="en-US" sz="2800" dirty="0"/>
              <a:t> </a:t>
            </a:r>
            <a:r>
              <a:rPr lang="en-US" sz="2800" dirty="0" err="1"/>
              <a:t>của</a:t>
            </a:r>
            <a:r>
              <a:rPr lang="en-US" sz="2800" dirty="0"/>
              <a:t> </a:t>
            </a:r>
            <a:r>
              <a:rPr lang="en-US" sz="2800" dirty="0" err="1"/>
              <a:t>đối</a:t>
            </a:r>
            <a:r>
              <a:rPr lang="en-US" sz="2800" dirty="0"/>
              <a:t> </a:t>
            </a:r>
            <a:r>
              <a:rPr lang="en-US" sz="2800" dirty="0" err="1"/>
              <a:t>tượng</a:t>
            </a:r>
            <a:r>
              <a:rPr lang="en-US" sz="2800" dirty="0"/>
              <a:t> </a:t>
            </a:r>
            <a:r>
              <a:rPr lang="en-US" sz="2800" dirty="0" err="1"/>
              <a:t>nghiên</a:t>
            </a:r>
            <a:r>
              <a:rPr lang="en-US" sz="2800" dirty="0"/>
              <a:t> </a:t>
            </a:r>
            <a:r>
              <a:rPr lang="en-US" sz="2800" dirty="0" err="1"/>
              <a:t>cứu</a:t>
            </a:r>
            <a:endParaRPr lang="en-US" sz="2800" dirty="0"/>
          </a:p>
        </p:txBody>
      </p:sp>
    </p:spTree>
    <p:extLst>
      <p:ext uri="{BB962C8B-B14F-4D97-AF65-F5344CB8AC3E}">
        <p14:creationId xmlns:p14="http://schemas.microsoft.com/office/powerpoint/2010/main" val="9138767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7138"/>
                                        </p:tgtEl>
                                        <p:attrNameLst>
                                          <p:attrName>style.visibility</p:attrName>
                                        </p:attrNameLst>
                                      </p:cBhvr>
                                      <p:to>
                                        <p:strVal val="visible"/>
                                      </p:to>
                                    </p:set>
                                    <p:anim calcmode="lin" valueType="num">
                                      <p:cBhvr>
                                        <p:cTn id="7" dur="1000" fill="hold"/>
                                        <p:tgtEl>
                                          <p:spTgt spid="347138"/>
                                        </p:tgtEl>
                                        <p:attrNameLst>
                                          <p:attrName>ppt_w</p:attrName>
                                        </p:attrNameLst>
                                      </p:cBhvr>
                                      <p:tavLst>
                                        <p:tav tm="0">
                                          <p:val>
                                            <p:fltVal val="0"/>
                                          </p:val>
                                        </p:tav>
                                        <p:tav tm="100000">
                                          <p:val>
                                            <p:strVal val="#ppt_w"/>
                                          </p:val>
                                        </p:tav>
                                      </p:tavLst>
                                    </p:anim>
                                    <p:anim calcmode="lin" valueType="num">
                                      <p:cBhvr>
                                        <p:cTn id="8" dur="1000" fill="hold"/>
                                        <p:tgtEl>
                                          <p:spTgt spid="347138"/>
                                        </p:tgtEl>
                                        <p:attrNameLst>
                                          <p:attrName>ppt_h</p:attrName>
                                        </p:attrNameLst>
                                      </p:cBhvr>
                                      <p:tavLst>
                                        <p:tav tm="0">
                                          <p:val>
                                            <p:fltVal val="0"/>
                                          </p:val>
                                        </p:tav>
                                        <p:tav tm="100000">
                                          <p:val>
                                            <p:strVal val="#ppt_h"/>
                                          </p:val>
                                        </p:tav>
                                      </p:tavLst>
                                    </p:anim>
                                    <p:anim calcmode="lin" valueType="num">
                                      <p:cBhvr>
                                        <p:cTn id="9" dur="1000" fill="hold"/>
                                        <p:tgtEl>
                                          <p:spTgt spid="347138"/>
                                        </p:tgtEl>
                                        <p:attrNameLst>
                                          <p:attrName>style.rotation</p:attrName>
                                        </p:attrNameLst>
                                      </p:cBhvr>
                                      <p:tavLst>
                                        <p:tav tm="0">
                                          <p:val>
                                            <p:fltVal val="90"/>
                                          </p:val>
                                        </p:tav>
                                        <p:tav tm="100000">
                                          <p:val>
                                            <p:fltVal val="0"/>
                                          </p:val>
                                        </p:tav>
                                      </p:tavLst>
                                    </p:anim>
                                    <p:animEffect transition="in" filter="fade">
                                      <p:cBhvr>
                                        <p:cTn id="10" dur="1000"/>
                                        <p:tgtEl>
                                          <p:spTgt spid="34713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138" grpId="0" animBg="1"/>
      <p:bldP spid="6"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9" name="Picture 3" descr="tin_hoc1"/>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2208213" y="4005264"/>
            <a:ext cx="2519362" cy="2181225"/>
          </a:xfrm>
        </p:spPr>
      </p:pic>
      <p:pic>
        <p:nvPicPr>
          <p:cNvPr id="706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16500" y="4076700"/>
            <a:ext cx="2451100"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56526" y="1528764"/>
            <a:ext cx="2232025"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56526" y="4076700"/>
            <a:ext cx="2238375"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3" name="Picture 7" descr="t304869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16500" y="1524000"/>
            <a:ext cx="2451100" cy="194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9"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08213" y="1524001"/>
            <a:ext cx="2519362"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VÍ DỤ HOẠT ĐỘNG THỰC NGHIỆM KHOA HỌC</a:t>
            </a:r>
            <a:endParaRPr lang="vi-VN" altLang="en-US" sz="2400">
              <a:solidFill>
                <a:srgbClr val="000000"/>
              </a:solidFill>
            </a:endParaRPr>
          </a:p>
        </p:txBody>
      </p:sp>
      <p:sp>
        <p:nvSpPr>
          <p:cNvPr id="10" name="Rectangle 3"/>
          <p:cNvSpPr>
            <a:spLocks noChangeArrowheads="1"/>
          </p:cNvSpPr>
          <p:nvPr/>
        </p:nvSpPr>
        <p:spPr bwMode="auto">
          <a:xfrm>
            <a:off x="2309813" y="1133475"/>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52776164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1000" fill="hold"/>
                                        <p:tgtEl>
                                          <p:spTgt spid="10"/>
                                        </p:tgtEl>
                                        <p:attrNameLst>
                                          <p:attrName>ppt_w</p:attrName>
                                        </p:attrNameLst>
                                      </p:cBhvr>
                                      <p:tavLst>
                                        <p:tav tm="0">
                                          <p:val>
                                            <p:fltVal val="0"/>
                                          </p:val>
                                        </p:tav>
                                        <p:tav tm="100000">
                                          <p:val>
                                            <p:strVal val="#ppt_w"/>
                                          </p:val>
                                        </p:tav>
                                      </p:tavLst>
                                    </p:anim>
                                    <p:anim calcmode="lin" valueType="num">
                                      <p:cBhvr>
                                        <p:cTn id="14" dur="1000" fill="hold"/>
                                        <p:tgtEl>
                                          <p:spTgt spid="10"/>
                                        </p:tgtEl>
                                        <p:attrNameLst>
                                          <p:attrName>ppt_h</p:attrName>
                                        </p:attrNameLst>
                                      </p:cBhvr>
                                      <p:tavLst>
                                        <p:tav tm="0">
                                          <p:val>
                                            <p:fltVal val="0"/>
                                          </p:val>
                                        </p:tav>
                                        <p:tav tm="100000">
                                          <p:val>
                                            <p:strVal val="#ppt_h"/>
                                          </p:val>
                                        </p:tav>
                                      </p:tavLst>
                                    </p:anim>
                                    <p:anim calcmode="lin" valueType="num">
                                      <p:cBhvr>
                                        <p:cTn id="15" dur="1000" fill="hold"/>
                                        <p:tgtEl>
                                          <p:spTgt spid="10"/>
                                        </p:tgtEl>
                                        <p:attrNameLst>
                                          <p:attrName>style.rotation</p:attrName>
                                        </p:attrNameLst>
                                      </p:cBhvr>
                                      <p:tavLst>
                                        <p:tav tm="0">
                                          <p:val>
                                            <p:fltVal val="90"/>
                                          </p:val>
                                        </p:tav>
                                        <p:tav tm="100000">
                                          <p:val>
                                            <p:fltVal val="0"/>
                                          </p:val>
                                        </p:tav>
                                      </p:tavLst>
                                    </p:anim>
                                    <p:animEffect transition="in" filter="fade">
                                      <p:cBhvr>
                                        <p:cTn id="16" dur="1000"/>
                                        <p:tgtEl>
                                          <p:spTgt spid="1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70669"/>
                                        </p:tgtEl>
                                        <p:attrNameLst>
                                          <p:attrName>style.visibility</p:attrName>
                                        </p:attrNameLst>
                                      </p:cBhvr>
                                      <p:to>
                                        <p:strVal val="visible"/>
                                      </p:to>
                                    </p:set>
                                    <p:anim calcmode="lin" valueType="num">
                                      <p:cBhvr>
                                        <p:cTn id="21" dur="500" decel="50000" fill="hold">
                                          <p:stCondLst>
                                            <p:cond delay="0"/>
                                          </p:stCondLst>
                                        </p:cTn>
                                        <p:tgtEl>
                                          <p:spTgt spid="70669"/>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70669"/>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70669"/>
                                        </p:tgtEl>
                                        <p:attrNameLst>
                                          <p:attrName>ppt_w</p:attrName>
                                        </p:attrNameLst>
                                      </p:cBhvr>
                                      <p:tavLst>
                                        <p:tav tm="0">
                                          <p:val>
                                            <p:strVal val="#ppt_w*.05"/>
                                          </p:val>
                                        </p:tav>
                                        <p:tav tm="100000">
                                          <p:val>
                                            <p:strVal val="#ppt_w"/>
                                          </p:val>
                                        </p:tav>
                                      </p:tavLst>
                                    </p:anim>
                                    <p:anim calcmode="lin" valueType="num">
                                      <p:cBhvr>
                                        <p:cTn id="24" dur="1000" fill="hold"/>
                                        <p:tgtEl>
                                          <p:spTgt spid="70669"/>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70669"/>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70669"/>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70669"/>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7066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nodeType="clickEffect">
                                  <p:stCondLst>
                                    <p:cond delay="0"/>
                                  </p:stCondLst>
                                  <p:childTnLst>
                                    <p:set>
                                      <p:cBhvr>
                                        <p:cTn id="32" dur="1" fill="hold">
                                          <p:stCondLst>
                                            <p:cond delay="0"/>
                                          </p:stCondLst>
                                        </p:cTn>
                                        <p:tgtEl>
                                          <p:spTgt spid="70663"/>
                                        </p:tgtEl>
                                        <p:attrNameLst>
                                          <p:attrName>style.visibility</p:attrName>
                                        </p:attrNameLst>
                                      </p:cBhvr>
                                      <p:to>
                                        <p:strVal val="visible"/>
                                      </p:to>
                                    </p:set>
                                    <p:anim calcmode="lin" valueType="num">
                                      <p:cBhvr>
                                        <p:cTn id="33" dur="500" fill="hold"/>
                                        <p:tgtEl>
                                          <p:spTgt spid="70663"/>
                                        </p:tgtEl>
                                        <p:attrNameLst>
                                          <p:attrName>ppt_w</p:attrName>
                                        </p:attrNameLst>
                                      </p:cBhvr>
                                      <p:tavLst>
                                        <p:tav tm="0">
                                          <p:val>
                                            <p:fltVal val="0"/>
                                          </p:val>
                                        </p:tav>
                                        <p:tav tm="100000">
                                          <p:val>
                                            <p:strVal val="#ppt_w"/>
                                          </p:val>
                                        </p:tav>
                                      </p:tavLst>
                                    </p:anim>
                                    <p:anim calcmode="lin" valueType="num">
                                      <p:cBhvr>
                                        <p:cTn id="34" dur="500" fill="hold"/>
                                        <p:tgtEl>
                                          <p:spTgt spid="70663"/>
                                        </p:tgtEl>
                                        <p:attrNameLst>
                                          <p:attrName>ppt_h</p:attrName>
                                        </p:attrNameLst>
                                      </p:cBhvr>
                                      <p:tavLst>
                                        <p:tav tm="0">
                                          <p:val>
                                            <p:fltVal val="0"/>
                                          </p:val>
                                        </p:tav>
                                        <p:tav tm="100000">
                                          <p:val>
                                            <p:strVal val="#ppt_h"/>
                                          </p:val>
                                        </p:tav>
                                      </p:tavLst>
                                    </p:anim>
                                    <p:animEffect transition="in" filter="fade">
                                      <p:cBhvr>
                                        <p:cTn id="35" dur="500"/>
                                        <p:tgtEl>
                                          <p:spTgt spid="7066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nodeType="clickEffect">
                                  <p:stCondLst>
                                    <p:cond delay="0"/>
                                  </p:stCondLst>
                                  <p:childTnLst>
                                    <p:set>
                                      <p:cBhvr>
                                        <p:cTn id="39" dur="1" fill="hold">
                                          <p:stCondLst>
                                            <p:cond delay="0"/>
                                          </p:stCondLst>
                                        </p:cTn>
                                        <p:tgtEl>
                                          <p:spTgt spid="70659"/>
                                        </p:tgtEl>
                                        <p:attrNameLst>
                                          <p:attrName>style.visibility</p:attrName>
                                        </p:attrNameLst>
                                      </p:cBhvr>
                                      <p:to>
                                        <p:strVal val="visible"/>
                                      </p:to>
                                    </p:set>
                                    <p:animEffect transition="in" filter="dissolve">
                                      <p:cBhvr>
                                        <p:cTn id="40" dur="500"/>
                                        <p:tgtEl>
                                          <p:spTgt spid="7065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5" presetClass="entr" presetSubtype="0" fill="hold" nodeType="clickEffect">
                                  <p:stCondLst>
                                    <p:cond delay="0"/>
                                  </p:stCondLst>
                                  <p:childTnLst>
                                    <p:set>
                                      <p:cBhvr>
                                        <p:cTn id="44" dur="1" fill="hold">
                                          <p:stCondLst>
                                            <p:cond delay="0"/>
                                          </p:stCondLst>
                                        </p:cTn>
                                        <p:tgtEl>
                                          <p:spTgt spid="70660"/>
                                        </p:tgtEl>
                                        <p:attrNameLst>
                                          <p:attrName>style.visibility</p:attrName>
                                        </p:attrNameLst>
                                      </p:cBhvr>
                                      <p:to>
                                        <p:strVal val="visible"/>
                                      </p:to>
                                    </p:set>
                                    <p:anim calcmode="lin" valueType="num">
                                      <p:cBhvr>
                                        <p:cTn id="45" dur="1000" fill="hold"/>
                                        <p:tgtEl>
                                          <p:spTgt spid="70660"/>
                                        </p:tgtEl>
                                        <p:attrNameLst>
                                          <p:attrName>ppt_w</p:attrName>
                                        </p:attrNameLst>
                                      </p:cBhvr>
                                      <p:tavLst>
                                        <p:tav tm="0">
                                          <p:val>
                                            <p:fltVal val="0"/>
                                          </p:val>
                                        </p:tav>
                                        <p:tav tm="100000">
                                          <p:val>
                                            <p:strVal val="#ppt_w"/>
                                          </p:val>
                                        </p:tav>
                                      </p:tavLst>
                                    </p:anim>
                                    <p:anim calcmode="lin" valueType="num">
                                      <p:cBhvr>
                                        <p:cTn id="46" dur="1000" fill="hold"/>
                                        <p:tgtEl>
                                          <p:spTgt spid="70660"/>
                                        </p:tgtEl>
                                        <p:attrNameLst>
                                          <p:attrName>ppt_h</p:attrName>
                                        </p:attrNameLst>
                                      </p:cBhvr>
                                      <p:tavLst>
                                        <p:tav tm="0">
                                          <p:val>
                                            <p:fltVal val="0"/>
                                          </p:val>
                                        </p:tav>
                                        <p:tav tm="100000">
                                          <p:val>
                                            <p:strVal val="#ppt_h"/>
                                          </p:val>
                                        </p:tav>
                                      </p:tavLst>
                                    </p:anim>
                                    <p:anim calcmode="lin" valueType="num">
                                      <p:cBhvr>
                                        <p:cTn id="47" dur="1000" fill="hold"/>
                                        <p:tgtEl>
                                          <p:spTgt spid="70660"/>
                                        </p:tgtEl>
                                        <p:attrNameLst>
                                          <p:attrName>ppt_x</p:attrName>
                                        </p:attrNameLst>
                                      </p:cBhvr>
                                      <p:tavLst>
                                        <p:tav tm="0" fmla="#ppt_x+(cos(-2*pi*(1-$))*-#ppt_x-sin(-2*pi*(1-$))*(1-#ppt_y))*(1-$)">
                                          <p:val>
                                            <p:fltVal val="0"/>
                                          </p:val>
                                        </p:tav>
                                        <p:tav tm="100000">
                                          <p:val>
                                            <p:fltVal val="1"/>
                                          </p:val>
                                        </p:tav>
                                      </p:tavLst>
                                    </p:anim>
                                    <p:anim calcmode="lin" valueType="num">
                                      <p:cBhvr>
                                        <p:cTn id="48" dur="1000" fill="hold"/>
                                        <p:tgtEl>
                                          <p:spTgt spid="7066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4" fill="hold" nodeType="clickEffect">
                                  <p:stCondLst>
                                    <p:cond delay="0"/>
                                  </p:stCondLst>
                                  <p:childTnLst>
                                    <p:set>
                                      <p:cBhvr>
                                        <p:cTn id="52" dur="1" fill="hold">
                                          <p:stCondLst>
                                            <p:cond delay="0"/>
                                          </p:stCondLst>
                                        </p:cTn>
                                        <p:tgtEl>
                                          <p:spTgt spid="70661"/>
                                        </p:tgtEl>
                                        <p:attrNameLst>
                                          <p:attrName>style.visibility</p:attrName>
                                        </p:attrNameLst>
                                      </p:cBhvr>
                                      <p:to>
                                        <p:strVal val="visible"/>
                                      </p:to>
                                    </p:set>
                                    <p:animEffect transition="in" filter="slide(fromBottom)">
                                      <p:cBhvr>
                                        <p:cTn id="53" dur="500"/>
                                        <p:tgtEl>
                                          <p:spTgt spid="70661"/>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5" presetClass="entr" presetSubtype="0" fill="hold" nodeType="clickEffect">
                                  <p:stCondLst>
                                    <p:cond delay="0"/>
                                  </p:stCondLst>
                                  <p:childTnLst>
                                    <p:set>
                                      <p:cBhvr>
                                        <p:cTn id="57" dur="1" fill="hold">
                                          <p:stCondLst>
                                            <p:cond delay="0"/>
                                          </p:stCondLst>
                                        </p:cTn>
                                        <p:tgtEl>
                                          <p:spTgt spid="70662"/>
                                        </p:tgtEl>
                                        <p:attrNameLst>
                                          <p:attrName>style.visibility</p:attrName>
                                        </p:attrNameLst>
                                      </p:cBhvr>
                                      <p:to>
                                        <p:strVal val="visible"/>
                                      </p:to>
                                    </p:set>
                                    <p:anim calcmode="lin" valueType="num">
                                      <p:cBhvr>
                                        <p:cTn id="58" dur="500" fill="hold"/>
                                        <p:tgtEl>
                                          <p:spTgt spid="70662"/>
                                        </p:tgtEl>
                                        <p:attrNameLst>
                                          <p:attrName>ppt_w</p:attrName>
                                        </p:attrNameLst>
                                      </p:cBhvr>
                                      <p:tavLst>
                                        <p:tav tm="0">
                                          <p:val>
                                            <p:fltVal val="0"/>
                                          </p:val>
                                        </p:tav>
                                        <p:tav tm="100000">
                                          <p:val>
                                            <p:strVal val="#ppt_w"/>
                                          </p:val>
                                        </p:tav>
                                      </p:tavLst>
                                    </p:anim>
                                    <p:anim calcmode="lin" valueType="num">
                                      <p:cBhvr>
                                        <p:cTn id="59" dur="500" fill="hold"/>
                                        <p:tgtEl>
                                          <p:spTgt spid="70662"/>
                                        </p:tgtEl>
                                        <p:attrNameLst>
                                          <p:attrName>ppt_h</p:attrName>
                                        </p:attrNameLst>
                                      </p:cBhvr>
                                      <p:tavLst>
                                        <p:tav tm="0">
                                          <p:val>
                                            <p:fltVal val="0"/>
                                          </p:val>
                                        </p:tav>
                                        <p:tav tm="100000">
                                          <p:val>
                                            <p:strVal val="#ppt_h"/>
                                          </p:val>
                                        </p:tav>
                                      </p:tavLst>
                                    </p:anim>
                                    <p:anim calcmode="lin" valueType="num">
                                      <p:cBhvr>
                                        <p:cTn id="60" dur="500" fill="hold"/>
                                        <p:tgtEl>
                                          <p:spTgt spid="70662"/>
                                        </p:tgtEl>
                                        <p:attrNameLst>
                                          <p:attrName>ppt_x</p:attrName>
                                        </p:attrNameLst>
                                      </p:cBhvr>
                                      <p:tavLst>
                                        <p:tav tm="0" fmla="#ppt_x+(cos(-2*pi*(1-$))*-#ppt_x-sin(-2*pi*(1-$))*(1-#ppt_y))*(1-$)">
                                          <p:val>
                                            <p:fltVal val="0"/>
                                          </p:val>
                                        </p:tav>
                                        <p:tav tm="100000">
                                          <p:val>
                                            <p:fltVal val="1"/>
                                          </p:val>
                                        </p:tav>
                                      </p:tavLst>
                                    </p:anim>
                                    <p:anim calcmode="lin" valueType="num">
                                      <p:cBhvr>
                                        <p:cTn id="61" dur="500" fill="hold"/>
                                        <p:tgtEl>
                                          <p:spTgt spid="7066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283943" y="209550"/>
            <a:ext cx="73818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b="1" dirty="0">
                <a:solidFill>
                  <a:srgbClr val="FF0000"/>
                </a:solidFill>
                <a:cs typeface="Times New Roman" panose="02020603050405020304" pitchFamily="18" charset="0"/>
              </a:rPr>
              <a:t>1.2. </a:t>
            </a:r>
            <a:r>
              <a:rPr lang="en-US" altLang="en-US" b="1" dirty="0" err="1">
                <a:solidFill>
                  <a:srgbClr val="FF0000"/>
                </a:solidFill>
                <a:cs typeface="Times New Roman" panose="02020603050405020304" pitchFamily="18" charset="0"/>
              </a:rPr>
              <a:t>Nhận</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và</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các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trình</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độ</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nhận</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endParaRPr lang="en-US" altLang="en-US" sz="2800" b="1" dirty="0">
              <a:solidFill>
                <a:srgbClr val="FF0000"/>
              </a:solidFill>
              <a:cs typeface="Times New Roman" panose="02020603050405020304" pitchFamily="18" charset="0"/>
            </a:endParaRPr>
          </a:p>
        </p:txBody>
      </p:sp>
      <p:sp>
        <p:nvSpPr>
          <p:cNvPr id="3" name="Oval Callout 2"/>
          <p:cNvSpPr>
            <a:spLocks noChangeArrowheads="1"/>
          </p:cNvSpPr>
          <p:nvPr/>
        </p:nvSpPr>
        <p:spPr bwMode="auto">
          <a:xfrm>
            <a:off x="3994473" y="1143000"/>
            <a:ext cx="3960813" cy="1081087"/>
          </a:xfrm>
          <a:prstGeom prst="wedgeEllipseCallout">
            <a:avLst>
              <a:gd name="adj1" fmla="val -20833"/>
              <a:gd name="adj2" fmla="val 62500"/>
            </a:avLst>
          </a:prstGeom>
          <a:solidFill>
            <a:schemeClr val="bg1"/>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sz="2800" b="1" dirty="0" err="1">
                <a:solidFill>
                  <a:srgbClr val="CC0066"/>
                </a:solidFill>
                <a:cs typeface="Times New Roman" panose="02020603050405020304" pitchFamily="18" charset="0"/>
              </a:rPr>
              <a:t>Nhận</a:t>
            </a:r>
            <a:r>
              <a:rPr lang="en-US" altLang="en-US" sz="2800" b="1" dirty="0">
                <a:solidFill>
                  <a:srgbClr val="CC0066"/>
                </a:solidFill>
                <a:cs typeface="Times New Roman" panose="02020603050405020304" pitchFamily="18" charset="0"/>
              </a:rPr>
              <a:t> </a:t>
            </a:r>
            <a:r>
              <a:rPr lang="en-US" altLang="en-US" sz="2800" b="1" dirty="0" err="1">
                <a:solidFill>
                  <a:srgbClr val="CC0066"/>
                </a:solidFill>
                <a:cs typeface="Times New Roman" panose="02020603050405020304" pitchFamily="18" charset="0"/>
              </a:rPr>
              <a:t>thức</a:t>
            </a:r>
            <a:r>
              <a:rPr lang="en-US" altLang="en-US" sz="2800" b="1" dirty="0">
                <a:solidFill>
                  <a:srgbClr val="CC0066"/>
                </a:solidFill>
                <a:cs typeface="Times New Roman" panose="02020603050405020304" pitchFamily="18" charset="0"/>
              </a:rPr>
              <a:t> là </a:t>
            </a:r>
            <a:r>
              <a:rPr lang="en-US" altLang="en-US" sz="2800" b="1" dirty="0" err="1">
                <a:solidFill>
                  <a:srgbClr val="CC0066"/>
                </a:solidFill>
                <a:cs typeface="Times New Roman" panose="02020603050405020304" pitchFamily="18" charset="0"/>
              </a:rPr>
              <a:t>gi</a:t>
            </a:r>
            <a:r>
              <a:rPr lang="en-US" altLang="en-US" sz="2800" b="1" dirty="0">
                <a:solidFill>
                  <a:srgbClr val="CC0066"/>
                </a:solidFill>
                <a:cs typeface="Times New Roman" panose="02020603050405020304" pitchFamily="18" charset="0"/>
              </a:rPr>
              <a:t>̀?</a:t>
            </a:r>
          </a:p>
        </p:txBody>
      </p:sp>
      <p:sp>
        <p:nvSpPr>
          <p:cNvPr id="4" name="Horizontal Scroll 3"/>
          <p:cNvSpPr/>
          <p:nvPr/>
        </p:nvSpPr>
        <p:spPr bwMode="auto">
          <a:xfrm>
            <a:off x="1371600" y="2514601"/>
            <a:ext cx="9143999" cy="3290888"/>
          </a:xfrm>
          <a:prstGeom prst="horizontalScroll">
            <a:avLst/>
          </a:prstGeom>
          <a:solidFill>
            <a:schemeClr val="bg1"/>
          </a:solidFill>
          <a:ln w="9525" cap="flat" cmpd="sng" algn="ctr">
            <a:solidFill>
              <a:schemeClr val="tx1"/>
            </a:solidFill>
            <a:prstDash val="solid"/>
            <a:round/>
            <a:headEnd type="none" w="med" len="med"/>
            <a:tailEnd type="none" w="med" len="med"/>
          </a:ln>
          <a:effectLst/>
        </p:spPr>
        <p:txBody>
          <a:bodyPr/>
          <a:lstStyle/>
          <a:p>
            <a:pPr algn="just">
              <a:defRPr/>
            </a:pPr>
            <a:endParaRPr lang="en-US" sz="1000" dirty="0" smtClean="0">
              <a:solidFill>
                <a:srgbClr val="3333CC"/>
              </a:solidFill>
            </a:endParaRPr>
          </a:p>
          <a:p>
            <a:pPr algn="just">
              <a:defRPr/>
            </a:pPr>
            <a:r>
              <a:rPr lang="en-US" sz="2800" dirty="0" err="1" smtClean="0">
                <a:solidFill>
                  <a:srgbClr val="3333CC"/>
                </a:solidFill>
              </a:rPr>
              <a:t>Nhận</a:t>
            </a:r>
            <a:r>
              <a:rPr lang="en-US" sz="2800" dirty="0" smtClean="0">
                <a:solidFill>
                  <a:srgbClr val="3333CC"/>
                </a:solidFill>
              </a:rPr>
              <a:t> </a:t>
            </a:r>
            <a:r>
              <a:rPr lang="en-US" sz="2800" dirty="0" err="1">
                <a:solidFill>
                  <a:srgbClr val="3333CC"/>
                </a:solidFill>
              </a:rPr>
              <a:t>thức</a:t>
            </a:r>
            <a:r>
              <a:rPr lang="en-US" sz="2800" dirty="0">
                <a:solidFill>
                  <a:srgbClr val="3333CC"/>
                </a:solidFill>
              </a:rPr>
              <a:t> </a:t>
            </a:r>
            <a:r>
              <a:rPr lang="en-US" sz="2800" dirty="0" err="1">
                <a:solidFill>
                  <a:srgbClr val="3333CC"/>
                </a:solidFill>
              </a:rPr>
              <a:t>là</a:t>
            </a:r>
            <a:r>
              <a:rPr lang="en-US" sz="2800" dirty="0">
                <a:solidFill>
                  <a:srgbClr val="3333CC"/>
                </a:solidFill>
              </a:rPr>
              <a:t> </a:t>
            </a:r>
            <a:r>
              <a:rPr lang="en-US" sz="2800" dirty="0" err="1">
                <a:solidFill>
                  <a:srgbClr val="3333CC"/>
                </a:solidFill>
              </a:rPr>
              <a:t>một</a:t>
            </a:r>
            <a:r>
              <a:rPr lang="en-US" sz="2800" dirty="0">
                <a:solidFill>
                  <a:srgbClr val="3333CC"/>
                </a:solidFill>
              </a:rPr>
              <a:t> </a:t>
            </a:r>
            <a:r>
              <a:rPr lang="en-US" sz="2800" dirty="0" err="1">
                <a:solidFill>
                  <a:srgbClr val="3333CC"/>
                </a:solidFill>
              </a:rPr>
              <a:t>quá</a:t>
            </a:r>
            <a:r>
              <a:rPr lang="en-US" sz="2800" dirty="0">
                <a:solidFill>
                  <a:srgbClr val="3333CC"/>
                </a:solidFill>
              </a:rPr>
              <a:t> </a:t>
            </a:r>
            <a:r>
              <a:rPr lang="en-US" sz="2800" dirty="0" err="1">
                <a:solidFill>
                  <a:srgbClr val="3333CC"/>
                </a:solidFill>
              </a:rPr>
              <a:t>trình</a:t>
            </a:r>
            <a:r>
              <a:rPr lang="en-US" sz="2800" dirty="0">
                <a:solidFill>
                  <a:srgbClr val="3333CC"/>
                </a:solidFill>
              </a:rPr>
              <a:t> </a:t>
            </a:r>
            <a:r>
              <a:rPr lang="en-US" sz="2800" dirty="0" err="1">
                <a:solidFill>
                  <a:srgbClr val="3333CC"/>
                </a:solidFill>
              </a:rPr>
              <a:t>phản</a:t>
            </a:r>
            <a:r>
              <a:rPr lang="en-US" sz="2800" dirty="0">
                <a:solidFill>
                  <a:srgbClr val="3333CC"/>
                </a:solidFill>
              </a:rPr>
              <a:t> </a:t>
            </a:r>
            <a:r>
              <a:rPr lang="en-US" sz="2800" dirty="0" err="1">
                <a:solidFill>
                  <a:srgbClr val="3333CC"/>
                </a:solidFill>
              </a:rPr>
              <a:t>ánh</a:t>
            </a:r>
            <a:r>
              <a:rPr lang="en-US" sz="2800" dirty="0">
                <a:solidFill>
                  <a:srgbClr val="3333CC"/>
                </a:solidFill>
              </a:rPr>
              <a:t> </a:t>
            </a:r>
            <a:r>
              <a:rPr lang="en-US" sz="2800" dirty="0" err="1">
                <a:solidFill>
                  <a:srgbClr val="3333CC"/>
                </a:solidFill>
              </a:rPr>
              <a:t>tích</a:t>
            </a:r>
            <a:r>
              <a:rPr lang="en-US" sz="2800" dirty="0">
                <a:solidFill>
                  <a:srgbClr val="3333CC"/>
                </a:solidFill>
              </a:rPr>
              <a:t> </a:t>
            </a:r>
            <a:r>
              <a:rPr lang="en-US" sz="2800" dirty="0" err="1">
                <a:solidFill>
                  <a:srgbClr val="3333CC"/>
                </a:solidFill>
              </a:rPr>
              <a:t>cực</a:t>
            </a:r>
            <a:r>
              <a:rPr lang="en-US" sz="2800" dirty="0">
                <a:solidFill>
                  <a:srgbClr val="3333CC"/>
                </a:solidFill>
              </a:rPr>
              <a:t>, </a:t>
            </a:r>
            <a:r>
              <a:rPr lang="en-US" sz="2800" dirty="0" err="1">
                <a:solidFill>
                  <a:srgbClr val="3333CC"/>
                </a:solidFill>
              </a:rPr>
              <a:t>tự</a:t>
            </a:r>
            <a:r>
              <a:rPr lang="en-US" sz="2800" dirty="0">
                <a:solidFill>
                  <a:srgbClr val="3333CC"/>
                </a:solidFill>
              </a:rPr>
              <a:t> </a:t>
            </a:r>
            <a:r>
              <a:rPr lang="en-US" sz="2800" dirty="0" err="1">
                <a:solidFill>
                  <a:srgbClr val="3333CC"/>
                </a:solidFill>
              </a:rPr>
              <a:t>giác</a:t>
            </a:r>
            <a:r>
              <a:rPr lang="en-US" sz="2800" dirty="0">
                <a:solidFill>
                  <a:srgbClr val="3333CC"/>
                </a:solidFill>
              </a:rPr>
              <a:t> </a:t>
            </a:r>
            <a:r>
              <a:rPr lang="en-US" sz="2800" dirty="0" err="1">
                <a:solidFill>
                  <a:srgbClr val="3333CC"/>
                </a:solidFill>
              </a:rPr>
              <a:t>và</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vào</a:t>
            </a:r>
            <a:r>
              <a:rPr lang="en-US" sz="2800" dirty="0">
                <a:solidFill>
                  <a:srgbClr val="3333CC"/>
                </a:solidFill>
              </a:rPr>
              <a:t> </a:t>
            </a:r>
            <a:r>
              <a:rPr lang="en-US" sz="2800" dirty="0" err="1">
                <a:solidFill>
                  <a:srgbClr val="3333CC"/>
                </a:solidFill>
              </a:rPr>
              <a:t>bộ</a:t>
            </a:r>
            <a:r>
              <a:rPr lang="en-US" sz="2800" dirty="0">
                <a:solidFill>
                  <a:srgbClr val="3333CC"/>
                </a:solidFill>
              </a:rPr>
              <a:t> </a:t>
            </a:r>
            <a:r>
              <a:rPr lang="en-US" sz="2800" dirty="0" err="1">
                <a:solidFill>
                  <a:srgbClr val="3333CC"/>
                </a:solidFill>
              </a:rPr>
              <a:t>óc</a:t>
            </a:r>
            <a:r>
              <a:rPr lang="en-US" sz="2800" dirty="0">
                <a:solidFill>
                  <a:srgbClr val="3333CC"/>
                </a:solidFill>
              </a:rPr>
              <a:t> con </a:t>
            </a:r>
            <a:r>
              <a:rPr lang="en-US" sz="2800" dirty="0" err="1">
                <a:solidFill>
                  <a:srgbClr val="3333CC"/>
                </a:solidFill>
              </a:rPr>
              <a:t>người</a:t>
            </a:r>
            <a:r>
              <a:rPr lang="en-US" sz="2800" dirty="0">
                <a:solidFill>
                  <a:srgbClr val="3333CC"/>
                </a:solidFill>
              </a:rPr>
              <a:t> </a:t>
            </a:r>
            <a:r>
              <a:rPr lang="en-US" sz="2800" dirty="0" err="1">
                <a:solidFill>
                  <a:srgbClr val="3333CC"/>
                </a:solidFill>
              </a:rPr>
              <a:t>trên</a:t>
            </a:r>
            <a:r>
              <a:rPr lang="en-US" sz="2800" dirty="0">
                <a:solidFill>
                  <a:srgbClr val="3333CC"/>
                </a:solidFill>
              </a:rPr>
              <a:t> </a:t>
            </a:r>
            <a:r>
              <a:rPr lang="en-US" sz="2800" dirty="0" err="1">
                <a:solidFill>
                  <a:srgbClr val="3333CC"/>
                </a:solidFill>
              </a:rPr>
              <a:t>cơ</a:t>
            </a:r>
            <a:r>
              <a:rPr lang="en-US" sz="2800" dirty="0">
                <a:solidFill>
                  <a:srgbClr val="3333CC"/>
                </a:solidFill>
              </a:rPr>
              <a:t> </a:t>
            </a:r>
            <a:r>
              <a:rPr lang="en-US" sz="2800" dirty="0" err="1">
                <a:solidFill>
                  <a:srgbClr val="3333CC"/>
                </a:solidFill>
              </a:rPr>
              <a:t>sở</a:t>
            </a:r>
            <a:r>
              <a:rPr lang="en-US" sz="2800" dirty="0">
                <a:solidFill>
                  <a:srgbClr val="3333CC"/>
                </a:solidFill>
              </a:rPr>
              <a:t> </a:t>
            </a:r>
            <a:r>
              <a:rPr lang="en-US" sz="2800" dirty="0" err="1">
                <a:solidFill>
                  <a:srgbClr val="3333CC"/>
                </a:solidFill>
              </a:rPr>
              <a:t>thực</a:t>
            </a:r>
            <a:r>
              <a:rPr lang="en-US" sz="2800" dirty="0">
                <a:solidFill>
                  <a:srgbClr val="3333CC"/>
                </a:solidFill>
              </a:rPr>
              <a:t> </a:t>
            </a:r>
            <a:r>
              <a:rPr lang="en-US" sz="2800" dirty="0" err="1">
                <a:solidFill>
                  <a:srgbClr val="3333CC"/>
                </a:solidFill>
              </a:rPr>
              <a:t>tiễn</a:t>
            </a:r>
            <a:r>
              <a:rPr lang="en-US" sz="2800" dirty="0">
                <a:solidFill>
                  <a:srgbClr val="3333CC"/>
                </a:solidFill>
              </a:rPr>
              <a:t>, </a:t>
            </a:r>
            <a:r>
              <a:rPr lang="en-US" sz="2800" dirty="0" err="1">
                <a:solidFill>
                  <a:srgbClr val="3333CC"/>
                </a:solidFill>
              </a:rPr>
              <a:t>nhằm</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ra</a:t>
            </a:r>
            <a:r>
              <a:rPr lang="en-US" sz="2800" dirty="0">
                <a:solidFill>
                  <a:srgbClr val="3333CC"/>
                </a:solidFill>
              </a:rPr>
              <a:t> </a:t>
            </a:r>
            <a:r>
              <a:rPr lang="en-US" sz="2800" dirty="0" err="1">
                <a:solidFill>
                  <a:srgbClr val="3333CC"/>
                </a:solidFill>
              </a:rPr>
              <a:t>những</a:t>
            </a:r>
            <a:r>
              <a:rPr lang="en-US" sz="2800" dirty="0">
                <a:solidFill>
                  <a:srgbClr val="3333CC"/>
                </a:solidFill>
              </a:rPr>
              <a:t> tri </a:t>
            </a:r>
            <a:r>
              <a:rPr lang="en-US" sz="2800" dirty="0" err="1">
                <a:solidFill>
                  <a:srgbClr val="3333CC"/>
                </a:solidFill>
              </a:rPr>
              <a:t>thức</a:t>
            </a:r>
            <a:r>
              <a:rPr lang="en-US" sz="2800" dirty="0">
                <a:solidFill>
                  <a:srgbClr val="3333CC"/>
                </a:solidFill>
              </a:rPr>
              <a:t> </a:t>
            </a:r>
            <a:r>
              <a:rPr lang="en-US" sz="2800" dirty="0" err="1">
                <a:solidFill>
                  <a:srgbClr val="3333CC"/>
                </a:solidFill>
              </a:rPr>
              <a:t>về</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đó</a:t>
            </a:r>
            <a:r>
              <a:rPr lang="en-US" sz="2800" dirty="0"/>
              <a:t>.</a:t>
            </a:r>
          </a:p>
        </p:txBody>
      </p:sp>
      <p:sp>
        <p:nvSpPr>
          <p:cNvPr id="5" name="Rectangle 3"/>
          <p:cNvSpPr>
            <a:spLocks noChangeArrowheads="1"/>
          </p:cNvSpPr>
          <p:nvPr/>
        </p:nvSpPr>
        <p:spPr bwMode="auto">
          <a:xfrm>
            <a:off x="2313994" y="795337"/>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50694104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ertical Scroll 1"/>
          <p:cNvSpPr/>
          <p:nvPr/>
        </p:nvSpPr>
        <p:spPr bwMode="auto">
          <a:xfrm>
            <a:off x="1992314" y="1268414"/>
            <a:ext cx="1800225" cy="3673475"/>
          </a:xfrm>
          <a:prstGeom prst="verticalScroll">
            <a:avLst/>
          </a:prstGeom>
          <a:solidFill>
            <a:srgbClr val="FF00FF"/>
          </a:solidFill>
          <a:ln w="9525" cap="flat" cmpd="sng" algn="ctr">
            <a:solidFill>
              <a:schemeClr val="tx1"/>
            </a:solidFill>
            <a:prstDash val="solid"/>
            <a:round/>
            <a:headEnd type="none" w="med" len="med"/>
            <a:tailEnd type="none" w="med" len="med"/>
          </a:ln>
          <a:effectLst/>
        </p:spPr>
        <p:txBody>
          <a:bodyPr/>
          <a:lstStyle/>
          <a:p>
            <a:pPr algn="ctr">
              <a:defRPr/>
            </a:pPr>
            <a:r>
              <a:rPr lang="en-US" sz="2400" b="1" dirty="0" err="1">
                <a:solidFill>
                  <a:schemeClr val="bg1"/>
                </a:solidFill>
              </a:rPr>
              <a:t>Quan</a:t>
            </a:r>
            <a:r>
              <a:rPr lang="en-US" sz="2400" b="1" dirty="0">
                <a:solidFill>
                  <a:schemeClr val="bg1"/>
                </a:solidFill>
              </a:rPr>
              <a:t> </a:t>
            </a:r>
            <a:r>
              <a:rPr lang="en-US" sz="2400" b="1" dirty="0" err="1">
                <a:solidFill>
                  <a:schemeClr val="bg1"/>
                </a:solidFill>
              </a:rPr>
              <a:t>điểm</a:t>
            </a:r>
            <a:r>
              <a:rPr lang="en-US" sz="2400" b="1" dirty="0">
                <a:solidFill>
                  <a:schemeClr val="bg1"/>
                </a:solidFill>
              </a:rPr>
              <a:t> </a:t>
            </a:r>
            <a:r>
              <a:rPr lang="en-US" sz="2400" b="1" dirty="0" err="1">
                <a:solidFill>
                  <a:schemeClr val="bg1"/>
                </a:solidFill>
              </a:rPr>
              <a:t>trên</a:t>
            </a:r>
            <a:r>
              <a:rPr lang="en-US" sz="2400" b="1" dirty="0">
                <a:solidFill>
                  <a:schemeClr val="bg1"/>
                </a:solidFill>
              </a:rPr>
              <a:t> </a:t>
            </a:r>
            <a:r>
              <a:rPr lang="en-US" sz="2400" b="1" dirty="0" err="1">
                <a:solidFill>
                  <a:schemeClr val="bg1"/>
                </a:solidFill>
              </a:rPr>
              <a:t>xuất</a:t>
            </a:r>
            <a:r>
              <a:rPr lang="en-US" sz="2400" b="1" dirty="0">
                <a:solidFill>
                  <a:schemeClr val="bg1"/>
                </a:solidFill>
              </a:rPr>
              <a:t> </a:t>
            </a:r>
            <a:r>
              <a:rPr lang="en-US" sz="2400" b="1" dirty="0" err="1">
                <a:solidFill>
                  <a:schemeClr val="bg1"/>
                </a:solidFill>
              </a:rPr>
              <a:t>phát</a:t>
            </a:r>
            <a:r>
              <a:rPr lang="en-US" sz="2400" b="1" dirty="0">
                <a:solidFill>
                  <a:schemeClr val="bg1"/>
                </a:solidFill>
              </a:rPr>
              <a:t> </a:t>
            </a:r>
            <a:r>
              <a:rPr lang="en-US" sz="2400" b="1" dirty="0" err="1">
                <a:solidFill>
                  <a:schemeClr val="bg1"/>
                </a:solidFill>
              </a:rPr>
              <a:t>từ</a:t>
            </a:r>
            <a:r>
              <a:rPr lang="en-US" sz="2400" b="1" dirty="0">
                <a:solidFill>
                  <a:schemeClr val="bg1"/>
                </a:solidFill>
              </a:rPr>
              <a:t> </a:t>
            </a:r>
            <a:r>
              <a:rPr lang="en-US" sz="2400" b="1" dirty="0" err="1">
                <a:solidFill>
                  <a:schemeClr val="bg1"/>
                </a:solidFill>
              </a:rPr>
              <a:t>các</a:t>
            </a:r>
            <a:r>
              <a:rPr lang="en-US" sz="2400" b="1" dirty="0">
                <a:solidFill>
                  <a:schemeClr val="bg1"/>
                </a:solidFill>
              </a:rPr>
              <a:t> </a:t>
            </a:r>
            <a:r>
              <a:rPr lang="en-US" sz="2400" b="1" dirty="0" err="1">
                <a:solidFill>
                  <a:schemeClr val="bg1"/>
                </a:solidFill>
              </a:rPr>
              <a:t>nguyên</a:t>
            </a:r>
            <a:r>
              <a:rPr lang="en-US" sz="2400" b="1" dirty="0">
                <a:solidFill>
                  <a:schemeClr val="bg1"/>
                </a:solidFill>
              </a:rPr>
              <a:t> </a:t>
            </a:r>
            <a:r>
              <a:rPr lang="en-US" sz="2400" b="1" dirty="0" err="1">
                <a:solidFill>
                  <a:schemeClr val="bg1"/>
                </a:solidFill>
              </a:rPr>
              <a:t>nhân</a:t>
            </a:r>
            <a:endParaRPr lang="en-US" sz="2400" b="1" dirty="0">
              <a:solidFill>
                <a:schemeClr val="bg1"/>
              </a:solidFill>
            </a:endParaRPr>
          </a:p>
          <a:p>
            <a:pPr>
              <a:defRPr/>
            </a:pPr>
            <a:endParaRPr lang="en-US" sz="2400" dirty="0"/>
          </a:p>
        </p:txBody>
      </p:sp>
      <p:sp>
        <p:nvSpPr>
          <p:cNvPr id="3" name="Rounded Rectangle 2"/>
          <p:cNvSpPr/>
          <p:nvPr/>
        </p:nvSpPr>
        <p:spPr bwMode="auto">
          <a:xfrm>
            <a:off x="4700589" y="152400"/>
            <a:ext cx="6424611" cy="1328738"/>
          </a:xfrm>
          <a:prstGeom prst="roundRect">
            <a:avLst/>
          </a:prstGeom>
          <a:solidFill>
            <a:srgbClr val="FFCCFF"/>
          </a:solidFill>
          <a:ln w="9525" cap="flat" cmpd="sng" algn="ctr">
            <a:solidFill>
              <a:schemeClr val="tx1"/>
            </a:solidFill>
            <a:prstDash val="solid"/>
            <a:round/>
            <a:headEnd type="none" w="med" len="med"/>
            <a:tailEnd type="none" w="med" len="med"/>
          </a:ln>
          <a:effectLst/>
        </p:spPr>
        <p:txBody>
          <a:bodyPr/>
          <a:lstStyle/>
          <a:p>
            <a:pPr algn="ctr">
              <a:defRPr/>
            </a:pPr>
            <a:r>
              <a:rPr lang="en-US" sz="2400" dirty="0" err="1"/>
              <a:t>Thừa</a:t>
            </a:r>
            <a:r>
              <a:rPr lang="en-US" sz="2400" dirty="0"/>
              <a:t> </a:t>
            </a:r>
            <a:r>
              <a:rPr lang="en-US" sz="2400" dirty="0" err="1"/>
              <a:t>nhận</a:t>
            </a:r>
            <a:r>
              <a:rPr lang="en-US" sz="2400" dirty="0"/>
              <a:t> </a:t>
            </a:r>
            <a:r>
              <a:rPr lang="en-US" sz="2400" dirty="0" err="1"/>
              <a:t>thế</a:t>
            </a:r>
            <a:r>
              <a:rPr lang="en-US" sz="2400" dirty="0"/>
              <a:t> </a:t>
            </a:r>
            <a:r>
              <a:rPr lang="en-US" sz="2400" dirty="0" err="1"/>
              <a:t>giới</a:t>
            </a:r>
            <a:r>
              <a:rPr lang="en-US" sz="2400" dirty="0"/>
              <a:t> </a:t>
            </a:r>
            <a:r>
              <a:rPr lang="en-US" sz="2400" dirty="0" err="1"/>
              <a:t>vật</a:t>
            </a:r>
            <a:r>
              <a:rPr lang="en-US" sz="2400" dirty="0"/>
              <a:t> </a:t>
            </a:r>
            <a:r>
              <a:rPr lang="en-US" sz="2400" dirty="0" err="1"/>
              <a:t>chất</a:t>
            </a:r>
            <a:r>
              <a:rPr lang="en-US" sz="2400" dirty="0"/>
              <a:t> </a:t>
            </a:r>
            <a:r>
              <a:rPr lang="en-US" sz="2400" dirty="0" err="1"/>
              <a:t>tồn</a:t>
            </a:r>
            <a:r>
              <a:rPr lang="en-US" sz="2400" dirty="0"/>
              <a:t> </a:t>
            </a:r>
            <a:r>
              <a:rPr lang="en-US" sz="2400" dirty="0" err="1"/>
              <a:t>tại</a:t>
            </a:r>
            <a:r>
              <a:rPr lang="en-US" sz="2400" dirty="0"/>
              <a:t> </a:t>
            </a:r>
            <a:r>
              <a:rPr lang="en-US" sz="2400" dirty="0" err="1"/>
              <a:t>khách</a:t>
            </a:r>
            <a:r>
              <a:rPr lang="en-US" sz="2400" dirty="0"/>
              <a:t> </a:t>
            </a:r>
            <a:r>
              <a:rPr lang="en-US" sz="2400" dirty="0" err="1"/>
              <a:t>quan</a:t>
            </a:r>
            <a:r>
              <a:rPr lang="en-US" sz="2400" dirty="0"/>
              <a:t> </a:t>
            </a:r>
            <a:r>
              <a:rPr lang="en-US" sz="2400" dirty="0" err="1"/>
              <a:t>độc</a:t>
            </a:r>
            <a:r>
              <a:rPr lang="en-US" sz="2400" dirty="0"/>
              <a:t> </a:t>
            </a:r>
            <a:r>
              <a:rPr lang="en-US" sz="2400" dirty="0" err="1"/>
              <a:t>lập</a:t>
            </a:r>
            <a:r>
              <a:rPr lang="en-US" sz="2400" dirty="0"/>
              <a:t> </a:t>
            </a:r>
            <a:r>
              <a:rPr lang="en-US" sz="2400" dirty="0" err="1"/>
              <a:t>với</a:t>
            </a:r>
            <a:r>
              <a:rPr lang="en-US" sz="2400" dirty="0"/>
              <a:t> ý </a:t>
            </a:r>
            <a:r>
              <a:rPr lang="en-US" sz="2400" dirty="0" err="1"/>
              <a:t>thức</a:t>
            </a:r>
            <a:r>
              <a:rPr lang="en-US" sz="2400" dirty="0"/>
              <a:t> </a:t>
            </a:r>
            <a:r>
              <a:rPr lang="en-US" sz="2400" dirty="0" err="1"/>
              <a:t>của</a:t>
            </a:r>
            <a:r>
              <a:rPr lang="en-US" sz="2400" dirty="0"/>
              <a:t> con </a:t>
            </a:r>
            <a:r>
              <a:rPr lang="en-US" sz="2400" dirty="0" err="1"/>
              <a:t>người</a:t>
            </a:r>
            <a:r>
              <a:rPr lang="en-US" sz="2400" dirty="0"/>
              <a:t>.</a:t>
            </a:r>
          </a:p>
        </p:txBody>
      </p:sp>
      <p:sp>
        <p:nvSpPr>
          <p:cNvPr id="4" name="Rounded Rectangle 3"/>
          <p:cNvSpPr/>
          <p:nvPr/>
        </p:nvSpPr>
        <p:spPr bwMode="auto">
          <a:xfrm>
            <a:off x="4700588" y="1795463"/>
            <a:ext cx="6424611" cy="792162"/>
          </a:xfrm>
          <a:prstGeom prst="roundRect">
            <a:avLst/>
          </a:prstGeom>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a:defRPr/>
            </a:pPr>
            <a:r>
              <a:rPr lang="en-US" sz="2400" dirty="0" err="1"/>
              <a:t>Thừa</a:t>
            </a:r>
            <a:r>
              <a:rPr lang="en-US" sz="2400" dirty="0"/>
              <a:t> </a:t>
            </a:r>
            <a:r>
              <a:rPr lang="en-US" sz="2400" dirty="0" err="1"/>
              <a:t>nhận</a:t>
            </a:r>
            <a:r>
              <a:rPr lang="en-US" sz="2400" dirty="0"/>
              <a:t> con </a:t>
            </a:r>
            <a:r>
              <a:rPr lang="en-US" sz="2400" dirty="0" err="1"/>
              <a:t>người</a:t>
            </a:r>
            <a:r>
              <a:rPr lang="en-US" sz="2400" dirty="0"/>
              <a:t> </a:t>
            </a:r>
            <a:r>
              <a:rPr lang="en-US" sz="2400" dirty="0" err="1"/>
              <a:t>có</a:t>
            </a:r>
            <a:r>
              <a:rPr lang="en-US" sz="2400" dirty="0"/>
              <a:t> </a:t>
            </a:r>
            <a:r>
              <a:rPr lang="en-US" sz="2400" dirty="0" err="1"/>
              <a:t>khả</a:t>
            </a:r>
            <a:r>
              <a:rPr lang="en-US" sz="2400" dirty="0"/>
              <a:t> </a:t>
            </a:r>
            <a:r>
              <a:rPr lang="en-US" sz="2400" dirty="0" err="1"/>
              <a:t>năng</a:t>
            </a:r>
            <a:r>
              <a:rPr lang="en-US" sz="2400" dirty="0"/>
              <a:t> </a:t>
            </a:r>
            <a:r>
              <a:rPr lang="en-US" sz="2400" dirty="0" err="1"/>
              <a:t>nhận</a:t>
            </a:r>
            <a:r>
              <a:rPr lang="en-US" sz="2400" dirty="0"/>
              <a:t> </a:t>
            </a:r>
            <a:r>
              <a:rPr lang="en-US" sz="2400" dirty="0" err="1"/>
              <a:t>thức</a:t>
            </a:r>
            <a:r>
              <a:rPr lang="en-US" sz="2400" dirty="0"/>
              <a:t> </a:t>
            </a:r>
            <a:r>
              <a:rPr lang="en-US" sz="2400" dirty="0" err="1"/>
              <a:t>thế</a:t>
            </a:r>
            <a:r>
              <a:rPr lang="en-US" sz="2400" dirty="0"/>
              <a:t> </a:t>
            </a:r>
            <a:r>
              <a:rPr lang="en-US" sz="2400" dirty="0" err="1"/>
              <a:t>giới</a:t>
            </a:r>
            <a:r>
              <a:rPr lang="en-US" sz="2400" dirty="0"/>
              <a:t> </a:t>
            </a:r>
            <a:r>
              <a:rPr lang="en-US" sz="2400" dirty="0" err="1"/>
              <a:t>khách</a:t>
            </a:r>
            <a:r>
              <a:rPr lang="en-US" sz="2400" dirty="0"/>
              <a:t> </a:t>
            </a:r>
            <a:r>
              <a:rPr lang="en-US" sz="2400" dirty="0" err="1"/>
              <a:t>quan</a:t>
            </a:r>
            <a:endParaRPr lang="en-US" sz="2400" dirty="0"/>
          </a:p>
        </p:txBody>
      </p:sp>
      <p:sp>
        <p:nvSpPr>
          <p:cNvPr id="5" name="Rounded Rectangle 4"/>
          <p:cNvSpPr/>
          <p:nvPr/>
        </p:nvSpPr>
        <p:spPr bwMode="auto">
          <a:xfrm>
            <a:off x="4700588" y="3003550"/>
            <a:ext cx="6424611" cy="1289050"/>
          </a:xfrm>
          <a:prstGeom prst="roundRect">
            <a:avLst/>
          </a:prstGeom>
          <a:solidFill>
            <a:srgbClr val="FFFF66"/>
          </a:solidFill>
          <a:ln>
            <a:headEnd type="none" w="med" len="med"/>
            <a:tailEnd type="none" w="med" len="med"/>
          </a:ln>
        </p:spPr>
        <p:style>
          <a:lnRef idx="1">
            <a:schemeClr val="accent4"/>
          </a:lnRef>
          <a:fillRef idx="2">
            <a:schemeClr val="accent4"/>
          </a:fillRef>
          <a:effectRef idx="1">
            <a:schemeClr val="accent4"/>
          </a:effectRef>
          <a:fontRef idx="minor">
            <a:schemeClr val="dk1"/>
          </a:fontRef>
        </p:style>
        <p:txBody>
          <a:bodyPr/>
          <a:lstStyle/>
          <a:p>
            <a:pPr algn="just">
              <a:defRPr/>
            </a:pPr>
            <a:r>
              <a:rPr lang="en-US" sz="2400" dirty="0" err="1"/>
              <a:t>Khẳng</a:t>
            </a:r>
            <a:r>
              <a:rPr lang="en-US" sz="2400" dirty="0"/>
              <a:t> </a:t>
            </a:r>
            <a:r>
              <a:rPr lang="en-US" sz="2400" dirty="0" err="1"/>
              <a:t>định</a:t>
            </a:r>
            <a:r>
              <a:rPr lang="en-US" sz="2400" dirty="0"/>
              <a:t> </a:t>
            </a:r>
            <a:r>
              <a:rPr lang="en-US" sz="2400" dirty="0" err="1"/>
              <a:t>sự</a:t>
            </a:r>
            <a:r>
              <a:rPr lang="en-US" sz="2400" dirty="0"/>
              <a:t> </a:t>
            </a:r>
            <a:r>
              <a:rPr lang="en-US" sz="2400" dirty="0" err="1"/>
              <a:t>phản</a:t>
            </a:r>
            <a:r>
              <a:rPr lang="en-US" sz="2400" dirty="0"/>
              <a:t> </a:t>
            </a:r>
            <a:r>
              <a:rPr lang="en-US" sz="2400" dirty="0" err="1"/>
              <a:t>ánh</a:t>
            </a:r>
            <a:r>
              <a:rPr lang="en-US" sz="2400" dirty="0"/>
              <a:t> </a:t>
            </a:r>
            <a:r>
              <a:rPr lang="en-US" sz="2400" dirty="0" err="1"/>
              <a:t>đó</a:t>
            </a:r>
            <a:r>
              <a:rPr lang="en-US" sz="2400" dirty="0"/>
              <a:t> </a:t>
            </a:r>
            <a:r>
              <a:rPr lang="en-US" sz="2400" dirty="0" err="1"/>
              <a:t>là</a:t>
            </a:r>
            <a:r>
              <a:rPr lang="en-US" sz="2400" dirty="0"/>
              <a:t> </a:t>
            </a:r>
            <a:r>
              <a:rPr lang="en-US" sz="2400" dirty="0" err="1"/>
              <a:t>một</a:t>
            </a:r>
            <a:r>
              <a:rPr lang="en-US" sz="2400" dirty="0"/>
              <a:t> </a:t>
            </a:r>
            <a:r>
              <a:rPr lang="en-US" sz="2400" dirty="0" err="1"/>
              <a:t>quá</a:t>
            </a:r>
            <a:r>
              <a:rPr lang="en-US" sz="2400" dirty="0"/>
              <a:t> </a:t>
            </a:r>
            <a:r>
              <a:rPr lang="en-US" sz="2400" dirty="0" err="1"/>
              <a:t>trình</a:t>
            </a:r>
            <a:r>
              <a:rPr lang="en-US" sz="2400" dirty="0"/>
              <a:t> </a:t>
            </a:r>
            <a:r>
              <a:rPr lang="en-US" sz="2400" dirty="0" err="1"/>
              <a:t>biện</a:t>
            </a:r>
            <a:r>
              <a:rPr lang="en-US" sz="2400" dirty="0"/>
              <a:t> </a:t>
            </a:r>
            <a:r>
              <a:rPr lang="en-US" sz="2400" dirty="0" err="1"/>
              <a:t>chứng</a:t>
            </a:r>
            <a:r>
              <a:rPr lang="en-US" sz="2400" dirty="0"/>
              <a:t>, </a:t>
            </a:r>
            <a:r>
              <a:rPr lang="en-US" sz="2400" dirty="0" err="1"/>
              <a:t>tích</a:t>
            </a:r>
            <a:r>
              <a:rPr lang="en-US" sz="2400" dirty="0"/>
              <a:t> </a:t>
            </a:r>
            <a:r>
              <a:rPr lang="en-US" sz="2400" dirty="0" err="1"/>
              <a:t>cực</a:t>
            </a:r>
            <a:r>
              <a:rPr lang="en-US" sz="2400" dirty="0"/>
              <a:t>, </a:t>
            </a:r>
            <a:r>
              <a:rPr lang="en-US" sz="2400" dirty="0" err="1"/>
              <a:t>tự</a:t>
            </a:r>
            <a:r>
              <a:rPr lang="en-US" sz="2400" dirty="0"/>
              <a:t> </a:t>
            </a:r>
            <a:r>
              <a:rPr lang="en-US" sz="2400" dirty="0" err="1"/>
              <a:t>giác</a:t>
            </a:r>
            <a:r>
              <a:rPr lang="en-US" sz="2400" dirty="0"/>
              <a:t> </a:t>
            </a:r>
            <a:r>
              <a:rPr lang="en-US" sz="2400" dirty="0" err="1"/>
              <a:t>và</a:t>
            </a:r>
            <a:r>
              <a:rPr lang="en-US" sz="2400" dirty="0"/>
              <a:t> </a:t>
            </a:r>
            <a:r>
              <a:rPr lang="en-US" sz="2400" dirty="0" err="1"/>
              <a:t>sáng</a:t>
            </a:r>
            <a:r>
              <a:rPr lang="en-US" sz="2400" dirty="0"/>
              <a:t> </a:t>
            </a:r>
            <a:r>
              <a:rPr lang="en-US" sz="2400" dirty="0" err="1"/>
              <a:t>tạo</a:t>
            </a:r>
            <a:endParaRPr lang="en-US" sz="2400" dirty="0"/>
          </a:p>
        </p:txBody>
      </p:sp>
      <p:sp>
        <p:nvSpPr>
          <p:cNvPr id="6" name="Rounded Rectangle 5"/>
          <p:cNvSpPr/>
          <p:nvPr/>
        </p:nvSpPr>
        <p:spPr bwMode="auto">
          <a:xfrm>
            <a:off x="4700589" y="4606925"/>
            <a:ext cx="6424610" cy="1619250"/>
          </a:xfrm>
          <a:prstGeom prst="roundRect">
            <a:avLst/>
          </a:prstGeom>
          <a:solidFill>
            <a:srgbClr val="66FFFF"/>
          </a:solidFill>
          <a:ln w="9525" cap="flat" cmpd="sng" algn="ctr">
            <a:solidFill>
              <a:schemeClr val="tx1"/>
            </a:solidFill>
            <a:prstDash val="solid"/>
            <a:round/>
            <a:headEnd type="none" w="med" len="med"/>
            <a:tailEnd type="none" w="med" len="med"/>
          </a:ln>
          <a:effectLst/>
        </p:spPr>
        <p:txBody>
          <a:bodyPr/>
          <a:lstStyle/>
          <a:p>
            <a:pPr algn="just">
              <a:defRPr/>
            </a:pPr>
            <a:r>
              <a:rPr lang="en-US" sz="2400" dirty="0" err="1"/>
              <a:t>Coi</a:t>
            </a:r>
            <a:r>
              <a:rPr lang="en-US" sz="2400" dirty="0"/>
              <a:t> </a:t>
            </a:r>
            <a:r>
              <a:rPr lang="en-US" sz="2400" dirty="0" err="1"/>
              <a:t>thực</a:t>
            </a:r>
            <a:r>
              <a:rPr lang="en-US" sz="2400" dirty="0"/>
              <a:t> </a:t>
            </a:r>
            <a:r>
              <a:rPr lang="en-US" sz="2400" dirty="0" err="1"/>
              <a:t>tiễn</a:t>
            </a:r>
            <a:r>
              <a:rPr lang="en-US" sz="2400" dirty="0"/>
              <a:t> </a:t>
            </a:r>
            <a:r>
              <a:rPr lang="en-US" sz="2400" dirty="0" err="1"/>
              <a:t>là</a:t>
            </a:r>
            <a:r>
              <a:rPr lang="en-US" sz="2400" dirty="0"/>
              <a:t> </a:t>
            </a:r>
            <a:r>
              <a:rPr lang="en-US" sz="2400" dirty="0" err="1"/>
              <a:t>cơ</a:t>
            </a:r>
            <a:r>
              <a:rPr lang="en-US" sz="2400" dirty="0"/>
              <a:t> </a:t>
            </a:r>
            <a:r>
              <a:rPr lang="en-US" sz="2400" dirty="0" err="1"/>
              <a:t>sở</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trực</a:t>
            </a:r>
            <a:r>
              <a:rPr lang="en-US" sz="2400" dirty="0"/>
              <a:t> </a:t>
            </a:r>
            <a:r>
              <a:rPr lang="en-US" sz="2400" dirty="0" err="1"/>
              <a:t>tiếp</a:t>
            </a:r>
            <a:r>
              <a:rPr lang="en-US" sz="2400" dirty="0"/>
              <a:t> </a:t>
            </a:r>
            <a:r>
              <a:rPr lang="en-US" sz="2400" dirty="0" err="1"/>
              <a:t>nhất</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là</a:t>
            </a:r>
            <a:r>
              <a:rPr lang="en-US" sz="2400" dirty="0"/>
              <a:t> </a:t>
            </a:r>
            <a:r>
              <a:rPr lang="en-US" sz="2400" dirty="0" err="1"/>
              <a:t>động</a:t>
            </a:r>
            <a:r>
              <a:rPr lang="en-US" sz="2400" dirty="0"/>
              <a:t> </a:t>
            </a:r>
            <a:r>
              <a:rPr lang="en-US" sz="2400" dirty="0" err="1"/>
              <a:t>lực</a:t>
            </a:r>
            <a:r>
              <a:rPr lang="en-US" sz="2400" dirty="0"/>
              <a:t> </a:t>
            </a:r>
            <a:r>
              <a:rPr lang="en-US" sz="2400" dirty="0" err="1"/>
              <a:t>mục</a:t>
            </a:r>
            <a:r>
              <a:rPr lang="en-US" sz="2400" dirty="0"/>
              <a:t> </a:t>
            </a:r>
            <a:r>
              <a:rPr lang="en-US" sz="2400" dirty="0" err="1"/>
              <a:t>đích</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và</a:t>
            </a:r>
            <a:r>
              <a:rPr lang="en-US" sz="2400" dirty="0"/>
              <a:t> </a:t>
            </a:r>
            <a:r>
              <a:rPr lang="en-US" sz="2400" dirty="0" err="1"/>
              <a:t>là</a:t>
            </a:r>
            <a:r>
              <a:rPr lang="en-US" sz="2400" dirty="0"/>
              <a:t> </a:t>
            </a:r>
            <a:r>
              <a:rPr lang="en-US" sz="2400" dirty="0" err="1"/>
              <a:t>tiêu</a:t>
            </a:r>
            <a:r>
              <a:rPr lang="en-US" sz="2400" dirty="0"/>
              <a:t> </a:t>
            </a:r>
            <a:r>
              <a:rPr lang="en-US" sz="2400" dirty="0" err="1"/>
              <a:t>chuẩn</a:t>
            </a:r>
            <a:r>
              <a:rPr lang="en-US" sz="2400" dirty="0"/>
              <a:t> </a:t>
            </a:r>
            <a:r>
              <a:rPr lang="en-US" sz="2400" dirty="0" err="1"/>
              <a:t>để</a:t>
            </a:r>
            <a:r>
              <a:rPr lang="en-US" sz="2400" dirty="0"/>
              <a:t> </a:t>
            </a:r>
            <a:r>
              <a:rPr lang="en-US" sz="2400" dirty="0" err="1"/>
              <a:t>kiểm</a:t>
            </a:r>
            <a:r>
              <a:rPr lang="en-US" sz="2400" dirty="0"/>
              <a:t> </a:t>
            </a:r>
            <a:r>
              <a:rPr lang="en-US" sz="2400" dirty="0" err="1"/>
              <a:t>tra</a:t>
            </a:r>
            <a:r>
              <a:rPr lang="en-US" sz="2400" dirty="0"/>
              <a:t> </a:t>
            </a:r>
            <a:r>
              <a:rPr lang="en-US" sz="2400" dirty="0" err="1"/>
              <a:t>chân</a:t>
            </a:r>
            <a:r>
              <a:rPr lang="en-US" sz="2400" dirty="0"/>
              <a:t> </a:t>
            </a:r>
            <a:r>
              <a:rPr lang="en-US" sz="2400" dirty="0" err="1"/>
              <a:t>lý</a:t>
            </a:r>
            <a:r>
              <a:rPr lang="en-US" sz="2400" dirty="0"/>
              <a:t>.</a:t>
            </a:r>
          </a:p>
        </p:txBody>
      </p:sp>
      <p:cxnSp>
        <p:nvCxnSpPr>
          <p:cNvPr id="8" name="Straight Arrow Connector 7"/>
          <p:cNvCxnSpPr>
            <a:cxnSpLocks noChangeShapeType="1"/>
            <a:stCxn id="2" idx="3"/>
            <a:endCxn id="3" idx="1"/>
          </p:cNvCxnSpPr>
          <p:nvPr/>
        </p:nvCxnSpPr>
        <p:spPr bwMode="auto">
          <a:xfrm flipV="1">
            <a:off x="3567511" y="816769"/>
            <a:ext cx="1133078" cy="228838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2" idx="3"/>
            <a:endCxn id="4" idx="1"/>
          </p:cNvCxnSpPr>
          <p:nvPr/>
        </p:nvCxnSpPr>
        <p:spPr bwMode="auto">
          <a:xfrm flipV="1">
            <a:off x="3567511" y="2191544"/>
            <a:ext cx="1133077" cy="91360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Straight Arrow Connector 11"/>
          <p:cNvCxnSpPr>
            <a:cxnSpLocks noChangeShapeType="1"/>
            <a:stCxn id="2" idx="3"/>
            <a:endCxn id="6" idx="1"/>
          </p:cNvCxnSpPr>
          <p:nvPr/>
        </p:nvCxnSpPr>
        <p:spPr bwMode="auto">
          <a:xfrm>
            <a:off x="3567511" y="3105152"/>
            <a:ext cx="1133078" cy="231139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Arrow Connector 13"/>
          <p:cNvCxnSpPr>
            <a:cxnSpLocks noChangeShapeType="1"/>
            <a:stCxn id="2" idx="3"/>
            <a:endCxn id="5" idx="1"/>
          </p:cNvCxnSpPr>
          <p:nvPr/>
        </p:nvCxnSpPr>
        <p:spPr bwMode="auto">
          <a:xfrm>
            <a:off x="3567511" y="3105152"/>
            <a:ext cx="1133077" cy="54292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210479825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1000"/>
                                        <p:tgtEl>
                                          <p:spTgt spid="10"/>
                                        </p:tgtEl>
                                      </p:cBhvr>
                                    </p:animEffect>
                                    <p:anim calcmode="lin" valueType="num">
                                      <p:cBhvr>
                                        <p:cTn id="28" dur="1000" fill="hold"/>
                                        <p:tgtEl>
                                          <p:spTgt spid="10"/>
                                        </p:tgtEl>
                                        <p:attrNameLst>
                                          <p:attrName>ppt_x</p:attrName>
                                        </p:attrNameLst>
                                      </p:cBhvr>
                                      <p:tavLst>
                                        <p:tav tm="0">
                                          <p:val>
                                            <p:strVal val="#ppt_x"/>
                                          </p:val>
                                        </p:tav>
                                        <p:tav tm="100000">
                                          <p:val>
                                            <p:strVal val="#ppt_x"/>
                                          </p:val>
                                        </p:tav>
                                      </p:tavLst>
                                    </p:anim>
                                    <p:anim calcmode="lin" valueType="num">
                                      <p:cBhvr>
                                        <p:cTn id="2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1000"/>
                                        <p:tgtEl>
                                          <p:spTgt spid="4"/>
                                        </p:tgtEl>
                                      </p:cBhvr>
                                    </p:animEffect>
                                    <p:anim calcmode="lin" valueType="num">
                                      <p:cBhvr>
                                        <p:cTn id="35" dur="1000" fill="hold"/>
                                        <p:tgtEl>
                                          <p:spTgt spid="4"/>
                                        </p:tgtEl>
                                        <p:attrNameLst>
                                          <p:attrName>ppt_x</p:attrName>
                                        </p:attrNameLst>
                                      </p:cBhvr>
                                      <p:tavLst>
                                        <p:tav tm="0">
                                          <p:val>
                                            <p:strVal val="#ppt_x"/>
                                          </p:val>
                                        </p:tav>
                                        <p:tav tm="100000">
                                          <p:val>
                                            <p:strVal val="#ppt_x"/>
                                          </p:val>
                                        </p:tav>
                                      </p:tavLst>
                                    </p:anim>
                                    <p:anim calcmode="lin" valueType="num">
                                      <p:cBhvr>
                                        <p:cTn id="3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1000"/>
                                        <p:tgtEl>
                                          <p:spTgt spid="14"/>
                                        </p:tgtEl>
                                      </p:cBhvr>
                                    </p:animEffect>
                                    <p:anim calcmode="lin" valueType="num">
                                      <p:cBhvr>
                                        <p:cTn id="42" dur="1000" fill="hold"/>
                                        <p:tgtEl>
                                          <p:spTgt spid="14"/>
                                        </p:tgtEl>
                                        <p:attrNameLst>
                                          <p:attrName>ppt_x</p:attrName>
                                        </p:attrNameLst>
                                      </p:cBhvr>
                                      <p:tavLst>
                                        <p:tav tm="0">
                                          <p:val>
                                            <p:strVal val="#ppt_x"/>
                                          </p:val>
                                        </p:tav>
                                        <p:tav tm="100000">
                                          <p:val>
                                            <p:strVal val="#ppt_x"/>
                                          </p:val>
                                        </p:tav>
                                      </p:tavLst>
                                    </p:anim>
                                    <p:anim calcmode="lin" valueType="num">
                                      <p:cBhvr>
                                        <p:cTn id="4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1000"/>
                                        <p:tgtEl>
                                          <p:spTgt spid="5"/>
                                        </p:tgtEl>
                                      </p:cBhvr>
                                    </p:animEffect>
                                    <p:anim calcmode="lin" valueType="num">
                                      <p:cBhvr>
                                        <p:cTn id="49" dur="1000" fill="hold"/>
                                        <p:tgtEl>
                                          <p:spTgt spid="5"/>
                                        </p:tgtEl>
                                        <p:attrNameLst>
                                          <p:attrName>ppt_x</p:attrName>
                                        </p:attrNameLst>
                                      </p:cBhvr>
                                      <p:tavLst>
                                        <p:tav tm="0">
                                          <p:val>
                                            <p:strVal val="#ppt_x"/>
                                          </p:val>
                                        </p:tav>
                                        <p:tav tm="100000">
                                          <p:val>
                                            <p:strVal val="#ppt_x"/>
                                          </p:val>
                                        </p:tav>
                                      </p:tavLst>
                                    </p:anim>
                                    <p:anim calcmode="lin" valueType="num">
                                      <p:cBhvr>
                                        <p:cTn id="5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nodeType="click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1000"/>
                                        <p:tgtEl>
                                          <p:spTgt spid="12"/>
                                        </p:tgtEl>
                                      </p:cBhvr>
                                    </p:animEffect>
                                    <p:anim calcmode="lin" valueType="num">
                                      <p:cBhvr>
                                        <p:cTn id="56" dur="1000" fill="hold"/>
                                        <p:tgtEl>
                                          <p:spTgt spid="12"/>
                                        </p:tgtEl>
                                        <p:attrNameLst>
                                          <p:attrName>ppt_x</p:attrName>
                                        </p:attrNameLst>
                                      </p:cBhvr>
                                      <p:tavLst>
                                        <p:tav tm="0">
                                          <p:val>
                                            <p:strVal val="#ppt_x"/>
                                          </p:val>
                                        </p:tav>
                                        <p:tav tm="100000">
                                          <p:val>
                                            <p:strVal val="#ppt_x"/>
                                          </p:val>
                                        </p:tav>
                                      </p:tavLst>
                                    </p:anim>
                                    <p:anim calcmode="lin" valueType="num">
                                      <p:cBhvr>
                                        <p:cTn id="57"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1000"/>
                                        <p:tgtEl>
                                          <p:spTgt spid="6"/>
                                        </p:tgtEl>
                                      </p:cBhvr>
                                    </p:animEffect>
                                    <p:anim calcmode="lin" valueType="num">
                                      <p:cBhvr>
                                        <p:cTn id="63" dur="1000" fill="hold"/>
                                        <p:tgtEl>
                                          <p:spTgt spid="6"/>
                                        </p:tgtEl>
                                        <p:attrNameLst>
                                          <p:attrName>ppt_x</p:attrName>
                                        </p:attrNameLst>
                                      </p:cBhvr>
                                      <p:tavLst>
                                        <p:tav tm="0">
                                          <p:val>
                                            <p:strVal val="#ppt_x"/>
                                          </p:val>
                                        </p:tav>
                                        <p:tav tm="100000">
                                          <p:val>
                                            <p:strVal val="#ppt_x"/>
                                          </p:val>
                                        </p:tav>
                                      </p:tavLst>
                                    </p:anim>
                                    <p:anim calcmode="lin" valueType="num">
                                      <p:cBhvr>
                                        <p:cTn id="6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Up Ribbon 1"/>
          <p:cNvSpPr/>
          <p:nvPr/>
        </p:nvSpPr>
        <p:spPr bwMode="auto">
          <a:xfrm>
            <a:off x="2855914" y="765175"/>
            <a:ext cx="6696075" cy="1168400"/>
          </a:xfrm>
          <a:prstGeom prst="ribbon2">
            <a:avLst/>
          </a:prstGeom>
          <a:solidFill>
            <a:srgbClr val="00B0F0"/>
          </a:solidFill>
          <a:ln w="9525" cap="flat" cmpd="sng" algn="ctr">
            <a:solidFill>
              <a:schemeClr val="tx1"/>
            </a:solidFill>
            <a:prstDash val="solid"/>
            <a:round/>
            <a:headEnd type="none" w="med" len="med"/>
            <a:tailEnd type="none" w="med" len="med"/>
          </a:ln>
          <a:effectLst/>
          <a:extLst/>
        </p:spPr>
        <p:txBody>
          <a:bodyPr/>
          <a:lstStyle/>
          <a:p>
            <a:pPr algn="ctr">
              <a:defRPr/>
            </a:pPr>
            <a:r>
              <a:rPr lang="en-US" sz="2800" dirty="0" err="1">
                <a:solidFill>
                  <a:schemeClr val="bg1"/>
                </a:solidFill>
              </a:rPr>
              <a:t>Các</a:t>
            </a:r>
            <a:r>
              <a:rPr lang="en-US" sz="2800" dirty="0">
                <a:solidFill>
                  <a:schemeClr val="bg1"/>
                </a:solidFill>
              </a:rPr>
              <a:t> </a:t>
            </a:r>
            <a:r>
              <a:rPr lang="en-US" sz="2800" dirty="0" err="1">
                <a:solidFill>
                  <a:schemeClr val="bg1"/>
                </a:solidFill>
              </a:rPr>
              <a:t>trình</a:t>
            </a:r>
            <a:r>
              <a:rPr lang="en-US" sz="2800" dirty="0">
                <a:solidFill>
                  <a:schemeClr val="bg1"/>
                </a:solidFill>
              </a:rPr>
              <a:t> </a:t>
            </a:r>
            <a:r>
              <a:rPr lang="en-US" sz="2800" dirty="0" err="1">
                <a:solidFill>
                  <a:schemeClr val="bg1"/>
                </a:solidFill>
              </a:rPr>
              <a:t>độ</a:t>
            </a:r>
            <a:r>
              <a:rPr lang="en-US" sz="2800" dirty="0">
                <a:solidFill>
                  <a:schemeClr val="bg1"/>
                </a:solidFill>
              </a:rPr>
              <a:t> </a:t>
            </a:r>
          </a:p>
          <a:p>
            <a:pPr algn="ctr">
              <a:defRPr/>
            </a:pPr>
            <a:r>
              <a:rPr lang="en-US" sz="2800" dirty="0" err="1">
                <a:solidFill>
                  <a:schemeClr val="bg1"/>
                </a:solidFill>
              </a:rPr>
              <a:t>nhận</a:t>
            </a:r>
            <a:r>
              <a:rPr lang="en-US" sz="2800" dirty="0">
                <a:solidFill>
                  <a:schemeClr val="bg1"/>
                </a:solidFill>
              </a:rPr>
              <a:t> </a:t>
            </a:r>
            <a:r>
              <a:rPr lang="en-US" sz="2800" dirty="0" err="1">
                <a:solidFill>
                  <a:schemeClr val="bg1"/>
                </a:solidFill>
              </a:rPr>
              <a:t>thức</a:t>
            </a:r>
            <a:endParaRPr lang="en-US" sz="2800" dirty="0">
              <a:solidFill>
                <a:schemeClr val="bg1"/>
              </a:solidFill>
            </a:endParaRPr>
          </a:p>
        </p:txBody>
      </p:sp>
      <p:sp>
        <p:nvSpPr>
          <p:cNvPr id="4" name="Vertical Scroll 3"/>
          <p:cNvSpPr>
            <a:spLocks noChangeArrowheads="1"/>
          </p:cNvSpPr>
          <p:nvPr/>
        </p:nvSpPr>
        <p:spPr bwMode="auto">
          <a:xfrm>
            <a:off x="2279651" y="3270251"/>
            <a:ext cx="2022475" cy="2690813"/>
          </a:xfrm>
          <a:prstGeom prst="verticalScroll">
            <a:avLst>
              <a:gd name="adj" fmla="val 12500"/>
            </a:avLst>
          </a:prstGeom>
          <a:solidFill>
            <a:srgbClr val="66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kinh nghiệm </a:t>
            </a:r>
            <a:endParaRPr lang="en-US" altLang="en-US" sz="2400"/>
          </a:p>
        </p:txBody>
      </p:sp>
      <p:sp>
        <p:nvSpPr>
          <p:cNvPr id="5" name="Vertical Scroll 4"/>
          <p:cNvSpPr>
            <a:spLocks noChangeArrowheads="1"/>
          </p:cNvSpPr>
          <p:nvPr/>
        </p:nvSpPr>
        <p:spPr bwMode="auto">
          <a:xfrm>
            <a:off x="4541838" y="3305176"/>
            <a:ext cx="1993900" cy="2708275"/>
          </a:xfrm>
          <a:prstGeom prst="verticalScroll">
            <a:avLst>
              <a:gd name="adj" fmla="val 12500"/>
            </a:avLst>
          </a:prstGeom>
          <a:solidFill>
            <a:srgbClr val="FF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lý luận </a:t>
            </a:r>
            <a:endParaRPr lang="en-US" altLang="en-US" sz="2400"/>
          </a:p>
        </p:txBody>
      </p:sp>
      <p:sp>
        <p:nvSpPr>
          <p:cNvPr id="6" name="Vertical Scroll 5"/>
          <p:cNvSpPr>
            <a:spLocks noChangeArrowheads="1"/>
          </p:cNvSpPr>
          <p:nvPr/>
        </p:nvSpPr>
        <p:spPr bwMode="auto">
          <a:xfrm>
            <a:off x="8434388" y="3270251"/>
            <a:ext cx="1706562" cy="2690813"/>
          </a:xfrm>
          <a:prstGeom prst="verticalScroll">
            <a:avLst>
              <a:gd name="adj" fmla="val 12500"/>
            </a:avLst>
          </a:prstGeom>
          <a:solidFill>
            <a:srgbClr val="00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khoa học </a:t>
            </a:r>
            <a:endParaRPr lang="en-US" altLang="en-US" sz="2400"/>
          </a:p>
        </p:txBody>
      </p:sp>
      <p:sp>
        <p:nvSpPr>
          <p:cNvPr id="7" name="Vertical Scroll 6"/>
          <p:cNvSpPr>
            <a:spLocks noChangeArrowheads="1"/>
          </p:cNvSpPr>
          <p:nvPr/>
        </p:nvSpPr>
        <p:spPr bwMode="auto">
          <a:xfrm>
            <a:off x="6635750" y="3305175"/>
            <a:ext cx="1798638" cy="2655888"/>
          </a:xfrm>
          <a:prstGeom prst="verticalScroll">
            <a:avLst>
              <a:gd name="adj" fmla="val 1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thông thường </a:t>
            </a:r>
            <a:endParaRPr lang="en-US" altLang="en-US" sz="2400"/>
          </a:p>
        </p:txBody>
      </p:sp>
      <p:cxnSp>
        <p:nvCxnSpPr>
          <p:cNvPr id="9" name="Straight Arrow Connector 8"/>
          <p:cNvCxnSpPr>
            <a:cxnSpLocks noChangeShapeType="1"/>
            <a:stCxn id="2" idx="2"/>
            <a:endCxn id="4" idx="0"/>
          </p:cNvCxnSpPr>
          <p:nvPr/>
        </p:nvCxnSpPr>
        <p:spPr bwMode="auto">
          <a:xfrm flipH="1">
            <a:off x="3290888" y="1739900"/>
            <a:ext cx="2913062"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Straight Arrow Connector 10"/>
          <p:cNvCxnSpPr>
            <a:cxnSpLocks noChangeShapeType="1"/>
            <a:stCxn id="2" idx="2"/>
            <a:endCxn id="5" idx="0"/>
          </p:cNvCxnSpPr>
          <p:nvPr/>
        </p:nvCxnSpPr>
        <p:spPr bwMode="auto">
          <a:xfrm flipH="1">
            <a:off x="5538788" y="1739901"/>
            <a:ext cx="665162" cy="156527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12"/>
          <p:cNvCxnSpPr>
            <a:cxnSpLocks noChangeShapeType="1"/>
            <a:stCxn id="2" idx="2"/>
          </p:cNvCxnSpPr>
          <p:nvPr/>
        </p:nvCxnSpPr>
        <p:spPr bwMode="auto">
          <a:xfrm>
            <a:off x="6203951" y="1739900"/>
            <a:ext cx="147637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Arrow Connector 14"/>
          <p:cNvCxnSpPr>
            <a:cxnSpLocks noChangeShapeType="1"/>
            <a:stCxn id="2" idx="2"/>
            <a:endCxn id="6" idx="0"/>
          </p:cNvCxnSpPr>
          <p:nvPr/>
        </p:nvCxnSpPr>
        <p:spPr bwMode="auto">
          <a:xfrm>
            <a:off x="6203951" y="1739900"/>
            <a:ext cx="308292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14113127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1000"/>
                                        <p:tgtEl>
                                          <p:spTgt spid="9"/>
                                        </p:tgtEl>
                                      </p:cBhvr>
                                    </p:animEffect>
                                    <p:anim calcmode="lin" valueType="num">
                                      <p:cBhvr>
                                        <p:cTn id="16" dur="1000" fill="hold"/>
                                        <p:tgtEl>
                                          <p:spTgt spid="9"/>
                                        </p:tgtEl>
                                        <p:attrNameLst>
                                          <p:attrName>ppt_x</p:attrName>
                                        </p:attrNameLst>
                                      </p:cBhvr>
                                      <p:tavLst>
                                        <p:tav tm="0">
                                          <p:val>
                                            <p:strVal val="#ppt_x"/>
                                          </p:val>
                                        </p:tav>
                                        <p:tav tm="100000">
                                          <p:val>
                                            <p:strVal val="#ppt_x"/>
                                          </p:val>
                                        </p:tav>
                                      </p:tavLst>
                                    </p:anim>
                                    <p:anim calcmode="lin" valueType="num">
                                      <p:cBhvr>
                                        <p:cTn id="1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1000"/>
                                        <p:tgtEl>
                                          <p:spTgt spid="4"/>
                                        </p:tgtEl>
                                      </p:cBhvr>
                                    </p:animEffect>
                                    <p:anim calcmode="lin" valueType="num">
                                      <p:cBhvr>
                                        <p:cTn id="23" dur="1000" fill="hold"/>
                                        <p:tgtEl>
                                          <p:spTgt spid="4"/>
                                        </p:tgtEl>
                                        <p:attrNameLst>
                                          <p:attrName>ppt_x</p:attrName>
                                        </p:attrNameLst>
                                      </p:cBhvr>
                                      <p:tavLst>
                                        <p:tav tm="0">
                                          <p:val>
                                            <p:strVal val="#ppt_x"/>
                                          </p:val>
                                        </p:tav>
                                        <p:tav tm="100000">
                                          <p:val>
                                            <p:strVal val="#ppt_x"/>
                                          </p:val>
                                        </p:tav>
                                      </p:tavLst>
                                    </p:anim>
                                    <p:anim calcmode="lin" valueType="num">
                                      <p:cBhvr>
                                        <p:cTn id="2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1000"/>
                                        <p:tgtEl>
                                          <p:spTgt spid="11"/>
                                        </p:tgtEl>
                                      </p:cBhvr>
                                    </p:animEffect>
                                    <p:anim calcmode="lin" valueType="num">
                                      <p:cBhvr>
                                        <p:cTn id="30" dur="1000" fill="hold"/>
                                        <p:tgtEl>
                                          <p:spTgt spid="11"/>
                                        </p:tgtEl>
                                        <p:attrNameLst>
                                          <p:attrName>ppt_x</p:attrName>
                                        </p:attrNameLst>
                                      </p:cBhvr>
                                      <p:tavLst>
                                        <p:tav tm="0">
                                          <p:val>
                                            <p:strVal val="#ppt_x"/>
                                          </p:val>
                                        </p:tav>
                                        <p:tav tm="100000">
                                          <p:val>
                                            <p:strVal val="#ppt_x"/>
                                          </p:val>
                                        </p:tav>
                                      </p:tavLst>
                                    </p:anim>
                                    <p:anim calcmode="lin" valueType="num">
                                      <p:cBhvr>
                                        <p:cTn id="3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1000"/>
                                        <p:tgtEl>
                                          <p:spTgt spid="13"/>
                                        </p:tgtEl>
                                      </p:cBhvr>
                                    </p:animEffect>
                                    <p:anim calcmode="lin" valueType="num">
                                      <p:cBhvr>
                                        <p:cTn id="44" dur="1000" fill="hold"/>
                                        <p:tgtEl>
                                          <p:spTgt spid="13"/>
                                        </p:tgtEl>
                                        <p:attrNameLst>
                                          <p:attrName>ppt_x</p:attrName>
                                        </p:attrNameLst>
                                      </p:cBhvr>
                                      <p:tavLst>
                                        <p:tav tm="0">
                                          <p:val>
                                            <p:strVal val="#ppt_x"/>
                                          </p:val>
                                        </p:tav>
                                        <p:tav tm="100000">
                                          <p:val>
                                            <p:strVal val="#ppt_x"/>
                                          </p:val>
                                        </p:tav>
                                      </p:tavLst>
                                    </p:anim>
                                    <p:anim calcmode="lin" valueType="num">
                                      <p:cBhvr>
                                        <p:cTn id="4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fade">
                                      <p:cBhvr>
                                        <p:cTn id="50" dur="1000"/>
                                        <p:tgtEl>
                                          <p:spTgt spid="7"/>
                                        </p:tgtEl>
                                      </p:cBhvr>
                                    </p:animEffect>
                                    <p:anim calcmode="lin" valueType="num">
                                      <p:cBhvr>
                                        <p:cTn id="51" dur="1000" fill="hold"/>
                                        <p:tgtEl>
                                          <p:spTgt spid="7"/>
                                        </p:tgtEl>
                                        <p:attrNameLst>
                                          <p:attrName>ppt_x</p:attrName>
                                        </p:attrNameLst>
                                      </p:cBhvr>
                                      <p:tavLst>
                                        <p:tav tm="0">
                                          <p:val>
                                            <p:strVal val="#ppt_x"/>
                                          </p:val>
                                        </p:tav>
                                        <p:tav tm="100000">
                                          <p:val>
                                            <p:strVal val="#ppt_x"/>
                                          </p:val>
                                        </p:tav>
                                      </p:tavLst>
                                    </p:anim>
                                    <p:anim calcmode="lin" valueType="num">
                                      <p:cBhvr>
                                        <p:cTn id="5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1000"/>
                                        <p:tgtEl>
                                          <p:spTgt spid="15"/>
                                        </p:tgtEl>
                                      </p:cBhvr>
                                    </p:animEffect>
                                    <p:anim calcmode="lin" valueType="num">
                                      <p:cBhvr>
                                        <p:cTn id="58" dur="1000" fill="hold"/>
                                        <p:tgtEl>
                                          <p:spTgt spid="15"/>
                                        </p:tgtEl>
                                        <p:attrNameLst>
                                          <p:attrName>ppt_x</p:attrName>
                                        </p:attrNameLst>
                                      </p:cBhvr>
                                      <p:tavLst>
                                        <p:tav tm="0">
                                          <p:val>
                                            <p:strVal val="#ppt_x"/>
                                          </p:val>
                                        </p:tav>
                                        <p:tav tm="100000">
                                          <p:val>
                                            <p:strVal val="#ppt_x"/>
                                          </p:val>
                                        </p:tav>
                                      </p:tavLst>
                                    </p:anim>
                                    <p:anim calcmode="lin" valueType="num">
                                      <p:cBhvr>
                                        <p:cTn id="5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6"/>
                                        </p:tgtEl>
                                        <p:attrNameLst>
                                          <p:attrName>style.visibility</p:attrName>
                                        </p:attrNameLst>
                                      </p:cBhvr>
                                      <p:to>
                                        <p:strVal val="visible"/>
                                      </p:to>
                                    </p:set>
                                    <p:animEffect transition="in" filter="fade">
                                      <p:cBhvr>
                                        <p:cTn id="64" dur="1000"/>
                                        <p:tgtEl>
                                          <p:spTgt spid="6"/>
                                        </p:tgtEl>
                                      </p:cBhvr>
                                    </p:animEffect>
                                    <p:anim calcmode="lin" valueType="num">
                                      <p:cBhvr>
                                        <p:cTn id="65" dur="1000" fill="hold"/>
                                        <p:tgtEl>
                                          <p:spTgt spid="6"/>
                                        </p:tgtEl>
                                        <p:attrNameLst>
                                          <p:attrName>ppt_x</p:attrName>
                                        </p:attrNameLst>
                                      </p:cBhvr>
                                      <p:tavLst>
                                        <p:tav tm="0">
                                          <p:val>
                                            <p:strVal val="#ppt_x"/>
                                          </p:val>
                                        </p:tav>
                                        <p:tav tm="100000">
                                          <p:val>
                                            <p:strVal val="#ppt_x"/>
                                          </p:val>
                                        </p:tav>
                                      </p:tavLst>
                                    </p:anim>
                                    <p:anim calcmode="lin" valueType="num">
                                      <p:cBhvr>
                                        <p:cTn id="6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5" grpId="0" animBg="1"/>
      <p:bldP spid="6" grpId="0" animBg="1"/>
      <p:bldP spid="7"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Diagram 7"/>
          <p:cNvGraphicFramePr/>
          <p:nvPr>
            <p:extLst/>
          </p:nvPr>
        </p:nvGraphicFramePr>
        <p:xfrm>
          <a:off x="1513490" y="1087820"/>
          <a:ext cx="8418786" cy="41778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Rectangle 8"/>
          <p:cNvSpPr/>
          <p:nvPr/>
        </p:nvSpPr>
        <p:spPr>
          <a:xfrm>
            <a:off x="304800" y="5257800"/>
            <a:ext cx="11410122" cy="830997"/>
          </a:xfrm>
          <a:prstGeom prst="rect">
            <a:avLst/>
          </a:prstGeom>
        </p:spPr>
        <p:txBody>
          <a:bodyPr wrap="square">
            <a:spAutoFit/>
          </a:bodyPr>
          <a:lstStyle/>
          <a:p>
            <a:pPr algn="ctr" fontAlgn="base">
              <a:spcBef>
                <a:spcPct val="0"/>
              </a:spcBef>
              <a:spcAft>
                <a:spcPct val="0"/>
              </a:spcAft>
              <a:defRPr/>
            </a:pPr>
            <a:r>
              <a:rPr lang="en-US" sz="2400" i="1" dirty="0">
                <a:solidFill>
                  <a:schemeClr val="accent6"/>
                </a:solidFill>
                <a:latin typeface="Times New Roman" pitchFamily="18" charset="0"/>
                <a:cs typeface="Times New Roman" pitchFamily="18" charset="0"/>
              </a:rPr>
              <a:t>TT </a:t>
            </a:r>
            <a:r>
              <a:rPr lang="en-US" sz="2400" i="1" dirty="0" err="1">
                <a:solidFill>
                  <a:schemeClr val="accent6"/>
                </a:solidFill>
                <a:latin typeface="Times New Roman" pitchFamily="18" charset="0"/>
                <a:cs typeface="Times New Roman" pitchFamily="18" charset="0"/>
              </a:rPr>
              <a:t>là</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thước</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đo</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giá</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trị</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những</a:t>
            </a:r>
            <a:r>
              <a:rPr lang="en-US" sz="2400" i="1" dirty="0">
                <a:solidFill>
                  <a:schemeClr val="accent6"/>
                </a:solidFill>
                <a:latin typeface="Times New Roman" pitchFamily="18" charset="0"/>
                <a:cs typeface="Times New Roman" pitchFamily="18" charset="0"/>
              </a:rPr>
              <a:t> tri </a:t>
            </a:r>
            <a:r>
              <a:rPr lang="en-US" sz="2400" i="1" dirty="0" err="1">
                <a:solidFill>
                  <a:schemeClr val="accent6"/>
                </a:solidFill>
                <a:latin typeface="Times New Roman" pitchFamily="18" charset="0"/>
                <a:cs typeface="Times New Roman" pitchFamily="18" charset="0"/>
              </a:rPr>
              <a:t>thức</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đạt</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được</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Vì</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vậy</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vai</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trò</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của</a:t>
            </a:r>
            <a:r>
              <a:rPr lang="en-US" sz="2400" i="1" dirty="0">
                <a:solidFill>
                  <a:schemeClr val="accent6"/>
                </a:solidFill>
                <a:latin typeface="Times New Roman" pitchFamily="18" charset="0"/>
                <a:cs typeface="Times New Roman" pitchFamily="18" charset="0"/>
              </a:rPr>
              <a:t> </a:t>
            </a:r>
            <a:r>
              <a:rPr lang="en-US" sz="2400" i="1" dirty="0" err="1" smtClean="0">
                <a:solidFill>
                  <a:schemeClr val="accent6"/>
                </a:solidFill>
                <a:latin typeface="Times New Roman" pitchFamily="18" charset="0"/>
                <a:cs typeface="Times New Roman" pitchFamily="18" charset="0"/>
              </a:rPr>
              <a:t>thực</a:t>
            </a:r>
            <a:r>
              <a:rPr lang="en-US" sz="2400" i="1" dirty="0" smtClean="0">
                <a:solidFill>
                  <a:schemeClr val="accent6"/>
                </a:solidFill>
                <a:latin typeface="Times New Roman" pitchFamily="18" charset="0"/>
                <a:cs typeface="Times New Roman" pitchFamily="18" charset="0"/>
              </a:rPr>
              <a:t> </a:t>
            </a:r>
            <a:r>
              <a:rPr lang="en-US" sz="2400" i="1" dirty="0" err="1" smtClean="0">
                <a:solidFill>
                  <a:schemeClr val="accent6"/>
                </a:solidFill>
                <a:latin typeface="Times New Roman" pitchFamily="18" charset="0"/>
                <a:cs typeface="Times New Roman" pitchFamily="18" charset="0"/>
              </a:rPr>
              <a:t>tiễn</a:t>
            </a:r>
            <a:r>
              <a:rPr lang="en-US" sz="2400" i="1" dirty="0" smtClean="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đối</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với</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nhận</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thức</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đòi</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hỏi</a:t>
            </a:r>
            <a:r>
              <a:rPr lang="en-US" sz="2400" i="1" dirty="0">
                <a:solidFill>
                  <a:schemeClr val="accent6"/>
                </a:solidFill>
                <a:latin typeface="Times New Roman" pitchFamily="18" charset="0"/>
                <a:cs typeface="Times New Roman" pitchFamily="18" charset="0"/>
              </a:rPr>
              <a:t> </a:t>
            </a:r>
            <a:r>
              <a:rPr lang="en-US" sz="2400" i="1" dirty="0" err="1">
                <a:solidFill>
                  <a:schemeClr val="accent6"/>
                </a:solidFill>
                <a:latin typeface="Times New Roman" pitchFamily="18" charset="0"/>
                <a:cs typeface="Times New Roman" pitchFamily="18" charset="0"/>
              </a:rPr>
              <a:t>chúng</a:t>
            </a:r>
            <a:r>
              <a:rPr lang="en-US" sz="2400" i="1" dirty="0">
                <a:solidFill>
                  <a:schemeClr val="accent6"/>
                </a:solidFill>
                <a:latin typeface="Times New Roman" pitchFamily="18" charset="0"/>
                <a:cs typeface="Times New Roman" pitchFamily="18" charset="0"/>
              </a:rPr>
              <a:t> ta </a:t>
            </a:r>
            <a:r>
              <a:rPr lang="en-US" sz="2400" i="1" dirty="0" err="1">
                <a:solidFill>
                  <a:schemeClr val="accent6"/>
                </a:solidFill>
                <a:latin typeface="Times New Roman" pitchFamily="18" charset="0"/>
                <a:cs typeface="Times New Roman" pitchFamily="18" charset="0"/>
              </a:rPr>
              <a:t>phải</a:t>
            </a:r>
            <a:r>
              <a:rPr lang="en-US" sz="2400" i="1" dirty="0">
                <a:solidFill>
                  <a:schemeClr val="accent6"/>
                </a:solidFill>
                <a:latin typeface="Times New Roman" pitchFamily="18" charset="0"/>
                <a:cs typeface="Times New Roman" pitchFamily="18" charset="0"/>
              </a:rPr>
              <a:t> </a:t>
            </a:r>
            <a:r>
              <a:rPr lang="en-US" sz="2400" i="1" u="sng" dirty="0" err="1">
                <a:solidFill>
                  <a:schemeClr val="accent6"/>
                </a:solidFill>
                <a:latin typeface="Times New Roman" pitchFamily="18" charset="0"/>
                <a:cs typeface="Times New Roman" pitchFamily="18" charset="0"/>
              </a:rPr>
              <a:t>quán</a:t>
            </a:r>
            <a:r>
              <a:rPr lang="en-US" sz="2400" i="1" u="sng" dirty="0">
                <a:solidFill>
                  <a:schemeClr val="accent6"/>
                </a:solidFill>
                <a:latin typeface="Times New Roman" pitchFamily="18" charset="0"/>
                <a:cs typeface="Times New Roman" pitchFamily="18" charset="0"/>
              </a:rPr>
              <a:t> </a:t>
            </a:r>
            <a:r>
              <a:rPr lang="en-US" sz="2400" i="1" u="sng" dirty="0" err="1">
                <a:solidFill>
                  <a:schemeClr val="accent6"/>
                </a:solidFill>
                <a:latin typeface="Times New Roman" pitchFamily="18" charset="0"/>
                <a:cs typeface="Times New Roman" pitchFamily="18" charset="0"/>
              </a:rPr>
              <a:t>triệt</a:t>
            </a:r>
            <a:r>
              <a:rPr lang="en-US" sz="2400" i="1" u="sng" dirty="0">
                <a:solidFill>
                  <a:schemeClr val="accent6"/>
                </a:solidFill>
                <a:latin typeface="Times New Roman" pitchFamily="18" charset="0"/>
                <a:cs typeface="Times New Roman" pitchFamily="18" charset="0"/>
              </a:rPr>
              <a:t> </a:t>
            </a:r>
            <a:r>
              <a:rPr lang="en-US" sz="2400" i="1" u="sng" dirty="0" err="1">
                <a:solidFill>
                  <a:schemeClr val="accent6"/>
                </a:solidFill>
                <a:latin typeface="Times New Roman" pitchFamily="18" charset="0"/>
                <a:cs typeface="Times New Roman" pitchFamily="18" charset="0"/>
              </a:rPr>
              <a:t>quan</a:t>
            </a:r>
            <a:r>
              <a:rPr lang="en-US" sz="2400" i="1" u="sng" dirty="0">
                <a:solidFill>
                  <a:schemeClr val="accent6"/>
                </a:solidFill>
                <a:latin typeface="Times New Roman" pitchFamily="18" charset="0"/>
                <a:cs typeface="Times New Roman" pitchFamily="18" charset="0"/>
              </a:rPr>
              <a:t> </a:t>
            </a:r>
            <a:r>
              <a:rPr lang="en-US" sz="2400" i="1" u="sng" dirty="0" err="1">
                <a:solidFill>
                  <a:schemeClr val="accent6"/>
                </a:solidFill>
                <a:latin typeface="Times New Roman" pitchFamily="18" charset="0"/>
                <a:cs typeface="Times New Roman" pitchFamily="18" charset="0"/>
              </a:rPr>
              <a:t>điểm</a:t>
            </a:r>
            <a:r>
              <a:rPr lang="en-US" sz="2400" i="1" u="sng" dirty="0">
                <a:solidFill>
                  <a:schemeClr val="accent6"/>
                </a:solidFill>
                <a:latin typeface="Times New Roman" pitchFamily="18" charset="0"/>
                <a:cs typeface="Times New Roman" pitchFamily="18" charset="0"/>
              </a:rPr>
              <a:t> </a:t>
            </a:r>
            <a:r>
              <a:rPr lang="en-US" sz="2400" i="1" u="sng" dirty="0" err="1" smtClean="0">
                <a:solidFill>
                  <a:schemeClr val="accent6"/>
                </a:solidFill>
                <a:latin typeface="Times New Roman" pitchFamily="18" charset="0"/>
                <a:cs typeface="Times New Roman" pitchFamily="18" charset="0"/>
              </a:rPr>
              <a:t>thực</a:t>
            </a:r>
            <a:r>
              <a:rPr lang="en-US" sz="2400" i="1" u="sng" dirty="0" smtClean="0">
                <a:solidFill>
                  <a:schemeClr val="accent6"/>
                </a:solidFill>
                <a:latin typeface="Times New Roman" pitchFamily="18" charset="0"/>
                <a:cs typeface="Times New Roman" pitchFamily="18" charset="0"/>
              </a:rPr>
              <a:t> </a:t>
            </a:r>
            <a:r>
              <a:rPr lang="en-US" sz="2400" i="1" u="sng" dirty="0" err="1" smtClean="0">
                <a:solidFill>
                  <a:schemeClr val="accent6"/>
                </a:solidFill>
                <a:latin typeface="Times New Roman" pitchFamily="18" charset="0"/>
                <a:cs typeface="Times New Roman" pitchFamily="18" charset="0"/>
              </a:rPr>
              <a:t>tiễn</a:t>
            </a:r>
            <a:r>
              <a:rPr lang="en-US" sz="2400" i="1" u="sng" dirty="0" smtClean="0">
                <a:solidFill>
                  <a:schemeClr val="accent6"/>
                </a:solidFill>
                <a:latin typeface="Times New Roman" pitchFamily="18" charset="0"/>
                <a:cs typeface="Times New Roman" pitchFamily="18" charset="0"/>
              </a:rPr>
              <a:t>.</a:t>
            </a:r>
            <a:endParaRPr lang="en-US" sz="2400" i="1" u="sng" dirty="0">
              <a:solidFill>
                <a:schemeClr val="accent6"/>
              </a:solidFill>
              <a:latin typeface="Times New Roman" pitchFamily="18" charset="0"/>
              <a:cs typeface="Times New Roman" pitchFamily="18" charset="0"/>
            </a:endParaRPr>
          </a:p>
        </p:txBody>
      </p:sp>
      <p:sp>
        <p:nvSpPr>
          <p:cNvPr id="10" name="Rectangle 9"/>
          <p:cNvSpPr>
            <a:spLocks noChangeArrowheads="1"/>
          </p:cNvSpPr>
          <p:nvPr/>
        </p:nvSpPr>
        <p:spPr bwMode="auto">
          <a:xfrm>
            <a:off x="2362200" y="152400"/>
            <a:ext cx="79390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a:solidFill>
                  <a:srgbClr val="FF0000"/>
                </a:solidFill>
                <a:latin typeface="Arial" panose="020B0604020202020204" pitchFamily="34" charset="0"/>
              </a:rPr>
              <a:t>1.3. </a:t>
            </a:r>
            <a:r>
              <a:rPr lang="en-US" altLang="en-US" dirty="0" err="1">
                <a:solidFill>
                  <a:srgbClr val="FF0000"/>
                </a:solidFill>
                <a:latin typeface="Arial" panose="020B0604020202020204" pitchFamily="34" charset="0"/>
              </a:rPr>
              <a:t>Vai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trò</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của</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thực</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tiễn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đối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với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nhận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thức</a:t>
            </a:r>
            <a:endParaRPr lang="en-US" altLang="en-US" dirty="0">
              <a:solidFill>
                <a:srgbClr val="FF0000"/>
              </a:solidFill>
              <a:latin typeface="Arial" panose="020B0604020202020204" pitchFamily="34" charset="0"/>
            </a:endParaRPr>
          </a:p>
        </p:txBody>
      </p:sp>
      <p:sp>
        <p:nvSpPr>
          <p:cNvPr id="11" name="Rectangle 3"/>
          <p:cNvSpPr>
            <a:spLocks noChangeArrowheads="1"/>
          </p:cNvSpPr>
          <p:nvPr/>
        </p:nvSpPr>
        <p:spPr bwMode="auto">
          <a:xfrm>
            <a:off x="2362200" y="808496"/>
            <a:ext cx="7620000" cy="90487"/>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498850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8" grpId="0">
        <p:bldAsOne/>
      </p:bldGraphic>
      <p:bldP spid="9" grpId="0"/>
      <p:bldP spid="10" grpId="0"/>
      <p:bldP spid="11"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2"/>
          <p:cNvSpPr txBox="1">
            <a:spLocks noChangeArrowheads="1"/>
          </p:cNvSpPr>
          <p:nvPr/>
        </p:nvSpPr>
        <p:spPr bwMode="auto">
          <a:xfrm>
            <a:off x="749300" y="1260028"/>
            <a:ext cx="10819847"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dirty="0">
                <a:solidFill>
                  <a:srgbClr val="990000"/>
                </a:solidFill>
                <a:ea typeface="方正大黑简体" pitchFamily="2" charset="-122"/>
              </a:rPr>
              <a:t>NGU</a:t>
            </a:r>
            <a:r>
              <a:rPr lang="en-US" altLang="zh-CN" sz="2400" b="1" dirty="0">
                <a:solidFill>
                  <a:srgbClr val="990000"/>
                </a:solidFill>
              </a:rPr>
              <a:t>ỒN GỐC  RA ĐỜI VÀ PHÁT TRIỂN CỦA HÌNH HỌC ƠCLIT </a:t>
            </a:r>
            <a:r>
              <a:rPr lang="en-US" altLang="zh-CN" sz="2400" b="1" dirty="0" smtClean="0">
                <a:solidFill>
                  <a:srgbClr val="990000"/>
                </a:solidFill>
              </a:rPr>
              <a:t>VÀ HÌNH </a:t>
            </a:r>
            <a:r>
              <a:rPr lang="en-US" altLang="zh-CN" sz="2400" b="1" dirty="0">
                <a:solidFill>
                  <a:srgbClr val="990000"/>
                </a:solidFill>
              </a:rPr>
              <a:t>HỌC KHÔNG GIAN CONG</a:t>
            </a:r>
          </a:p>
        </p:txBody>
      </p:sp>
      <p:grpSp>
        <p:nvGrpSpPr>
          <p:cNvPr id="355332" name="Group 8"/>
          <p:cNvGrpSpPr>
            <a:grpSpLocks/>
          </p:cNvGrpSpPr>
          <p:nvPr/>
        </p:nvGrpSpPr>
        <p:grpSpPr bwMode="auto">
          <a:xfrm>
            <a:off x="6671733" y="2385391"/>
            <a:ext cx="4605867" cy="2429498"/>
            <a:chOff x="1882" y="2341"/>
            <a:chExt cx="3537" cy="1598"/>
          </a:xfrm>
        </p:grpSpPr>
        <p:pic>
          <p:nvPicPr>
            <p:cNvPr id="355354" name="Picture 6" descr="地球小"/>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2" y="2341"/>
              <a:ext cx="2256" cy="1588"/>
            </a:xfrm>
            <a:prstGeom prst="rect">
              <a:avLst/>
            </a:pr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55355" name="Kham pha vu tru.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4059" y="2341"/>
              <a:ext cx="1360" cy="1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55333" name="Text Box 11"/>
          <p:cNvSpPr txBox="1">
            <a:spLocks noChangeArrowheads="1"/>
          </p:cNvSpPr>
          <p:nvPr/>
        </p:nvSpPr>
        <p:spPr bwMode="auto">
          <a:xfrm>
            <a:off x="7714238" y="4982714"/>
            <a:ext cx="2497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FF0066"/>
                </a:solidFill>
                <a:latin typeface="+mn-lt"/>
              </a:rPr>
              <a:t>Không gian cong</a:t>
            </a:r>
          </a:p>
        </p:txBody>
      </p:sp>
      <p:sp>
        <p:nvSpPr>
          <p:cNvPr id="355334" name="Text Box 12"/>
          <p:cNvSpPr txBox="1">
            <a:spLocks noChangeArrowheads="1"/>
          </p:cNvSpPr>
          <p:nvPr/>
        </p:nvSpPr>
        <p:spPr bwMode="auto">
          <a:xfrm>
            <a:off x="7535334" y="5719723"/>
            <a:ext cx="32848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006600"/>
                </a:solidFill>
                <a:latin typeface="+mn-lt"/>
              </a:rPr>
              <a:t>Không gian mặt phẳng</a:t>
            </a:r>
          </a:p>
        </p:txBody>
      </p:sp>
      <p:sp>
        <p:nvSpPr>
          <p:cNvPr id="355335" name="Rectangle 13"/>
          <p:cNvSpPr>
            <a:spLocks noGrp="1" noChangeArrowheads="1"/>
          </p:cNvSpPr>
          <p:nvPr>
            <p:ph type="title"/>
          </p:nvPr>
        </p:nvSpPr>
        <p:spPr>
          <a:xfrm>
            <a:off x="1742017" y="87550"/>
            <a:ext cx="9328800" cy="954400"/>
          </a:xfrm>
        </p:spPr>
        <p:txBody>
          <a:bodyPr/>
          <a:lstStyle/>
          <a:p>
            <a:pPr algn="ctr" eaLnBrk="1" hangingPunct="1"/>
            <a:r>
              <a:rPr lang="en-US" altLang="en-US" sz="2400" i="0" dirty="0" smtClean="0">
                <a:solidFill>
                  <a:srgbClr val="0000CC"/>
                </a:solidFill>
                <a:latin typeface="+mn-lt"/>
              </a:rPr>
              <a:t>TH</a:t>
            </a:r>
            <a:r>
              <a:rPr lang="vi-VN" altLang="en-US" sz="2400" i="0" dirty="0" smtClean="0">
                <a:solidFill>
                  <a:srgbClr val="0000CC"/>
                </a:solidFill>
                <a:latin typeface="+mn-lt"/>
              </a:rPr>
              <a:t>ỰC</a:t>
            </a:r>
            <a:r>
              <a:rPr lang="en-US" altLang="en-US" sz="2400" i="0" dirty="0" smtClean="0">
                <a:solidFill>
                  <a:srgbClr val="0000CC"/>
                </a:solidFill>
                <a:latin typeface="+mn-lt"/>
              </a:rPr>
              <a:t> TI</a:t>
            </a:r>
            <a:r>
              <a:rPr lang="vi-VN" altLang="en-US" sz="2400" i="0" dirty="0" smtClean="0">
                <a:solidFill>
                  <a:srgbClr val="0000CC"/>
                </a:solidFill>
                <a:latin typeface="+mn-lt"/>
              </a:rPr>
              <a:t>Ễ</a:t>
            </a:r>
            <a:r>
              <a:rPr lang="en-US" altLang="en-US" sz="2400" i="0" dirty="0" smtClean="0">
                <a:solidFill>
                  <a:srgbClr val="0000CC"/>
                </a:solidFill>
                <a:latin typeface="+mn-lt"/>
              </a:rPr>
              <a:t>N L</a:t>
            </a:r>
            <a:r>
              <a:rPr lang="vi-VN" altLang="en-US" sz="2400" i="0" dirty="0" smtClean="0">
                <a:solidFill>
                  <a:srgbClr val="0000CC"/>
                </a:solidFill>
                <a:latin typeface="+mn-lt"/>
              </a:rPr>
              <a:t>À</a:t>
            </a:r>
            <a:r>
              <a:rPr lang="en-US" altLang="en-US" sz="2400" i="0" dirty="0" smtClean="0">
                <a:solidFill>
                  <a:srgbClr val="0000CC"/>
                </a:solidFill>
                <a:latin typeface="+mn-lt"/>
              </a:rPr>
              <a:t> NGU</a:t>
            </a:r>
            <a:r>
              <a:rPr lang="vi-VN" altLang="en-US" sz="2400" i="0" dirty="0" smtClean="0">
                <a:solidFill>
                  <a:srgbClr val="0000CC"/>
                </a:solidFill>
                <a:latin typeface="+mn-lt"/>
              </a:rPr>
              <a:t>ỒN</a:t>
            </a:r>
            <a:r>
              <a:rPr lang="en-US" altLang="en-US" sz="2400" i="0" dirty="0" smtClean="0">
                <a:solidFill>
                  <a:srgbClr val="0000CC"/>
                </a:solidFill>
                <a:latin typeface="+mn-lt"/>
              </a:rPr>
              <a:t> G</a:t>
            </a:r>
            <a:r>
              <a:rPr lang="vi-VN" altLang="en-US" sz="2400" i="0" dirty="0" smtClean="0">
                <a:solidFill>
                  <a:srgbClr val="0000CC"/>
                </a:solidFill>
                <a:latin typeface="+mn-lt"/>
              </a:rPr>
              <a:t>ỐC</a:t>
            </a:r>
            <a:r>
              <a:rPr lang="en-US" altLang="en-US" sz="2400" i="0" dirty="0" smtClean="0">
                <a:solidFill>
                  <a:srgbClr val="0000CC"/>
                </a:solidFill>
                <a:latin typeface="+mn-lt"/>
              </a:rPr>
              <a:t> C</a:t>
            </a:r>
            <a:r>
              <a:rPr lang="vi-VN" altLang="en-US" sz="2400" i="0" dirty="0" smtClean="0">
                <a:solidFill>
                  <a:srgbClr val="0000CC"/>
                </a:solidFill>
                <a:latin typeface="+mn-lt"/>
              </a:rPr>
              <a:t>ỦA</a:t>
            </a:r>
            <a:r>
              <a:rPr lang="en-US" altLang="en-US" sz="2400" i="0" dirty="0" smtClean="0">
                <a:solidFill>
                  <a:srgbClr val="0000CC"/>
                </a:solidFill>
                <a:latin typeface="+mn-lt"/>
              </a:rPr>
              <a:t> NH</a:t>
            </a:r>
            <a:r>
              <a:rPr lang="vi-VN" altLang="en-US" sz="2400" i="0" dirty="0" smtClean="0">
                <a:solidFill>
                  <a:srgbClr val="0000CC"/>
                </a:solidFill>
                <a:latin typeface="+mn-lt"/>
              </a:rPr>
              <a:t>ẬN</a:t>
            </a:r>
            <a:r>
              <a:rPr lang="en-US" altLang="en-US" sz="2400" i="0" dirty="0" smtClean="0">
                <a:solidFill>
                  <a:srgbClr val="0000CC"/>
                </a:solidFill>
                <a:latin typeface="+mn-lt"/>
              </a:rPr>
              <a:t> TH</a:t>
            </a:r>
            <a:r>
              <a:rPr lang="vi-VN" altLang="en-US" sz="2400" i="0" dirty="0" smtClean="0">
                <a:solidFill>
                  <a:srgbClr val="0000CC"/>
                </a:solidFill>
                <a:latin typeface="+mn-lt"/>
              </a:rPr>
              <a:t>ỨC</a:t>
            </a:r>
            <a:r>
              <a:rPr lang="en-US" altLang="en-US" sz="2400" i="0" dirty="0" smtClean="0">
                <a:solidFill>
                  <a:srgbClr val="0000CC"/>
                </a:solidFill>
                <a:latin typeface="+mn-lt"/>
              </a:rPr>
              <a:t/>
            </a:r>
            <a:br>
              <a:rPr lang="en-US" altLang="en-US" sz="2400" i="0" dirty="0" smtClean="0">
                <a:solidFill>
                  <a:srgbClr val="0000CC"/>
                </a:solidFill>
                <a:latin typeface="+mn-lt"/>
              </a:rPr>
            </a:br>
            <a:endParaRPr lang="vi-VN" altLang="en-US" sz="2400" i="0" dirty="0" smtClean="0">
              <a:solidFill>
                <a:srgbClr val="0000CC"/>
              </a:solidFill>
              <a:latin typeface="+mn-lt"/>
            </a:endParaRPr>
          </a:p>
        </p:txBody>
      </p:sp>
      <p:grpSp>
        <p:nvGrpSpPr>
          <p:cNvPr id="355336" name="Group 14"/>
          <p:cNvGrpSpPr>
            <a:grpSpLocks/>
          </p:cNvGrpSpPr>
          <p:nvPr/>
        </p:nvGrpSpPr>
        <p:grpSpPr bwMode="auto">
          <a:xfrm>
            <a:off x="2927351" y="3045032"/>
            <a:ext cx="3071283" cy="2633456"/>
            <a:chOff x="2699" y="1207"/>
            <a:chExt cx="2016" cy="2175"/>
          </a:xfrm>
        </p:grpSpPr>
        <p:sp>
          <p:nvSpPr>
            <p:cNvPr id="355342" name="Text Box 15"/>
            <p:cNvSpPr txBox="1">
              <a:spLocks noChangeArrowheads="1"/>
            </p:cNvSpPr>
            <p:nvPr/>
          </p:nvSpPr>
          <p:spPr bwMode="auto">
            <a:xfrm>
              <a:off x="2699" y="2614"/>
              <a:ext cx="2016" cy="768"/>
            </a:xfrm>
            <a:prstGeom prst="rect">
              <a:avLst/>
            </a:prstGeom>
            <a:noFill/>
            <a:ln>
              <a:noFill/>
            </a:ln>
            <a:effectLst/>
            <a:extLst>
              <a:ext uri="{909E8E84-426E-40DD-AFC4-6F175D3DCCD1}">
                <a14:hiddenFill xmlns:a14="http://schemas.microsoft.com/office/drawing/2010/main">
                  <a:gradFill rotWithShape="0">
                    <a:gsLst>
                      <a:gs pos="0">
                        <a:srgbClr val="FF3399"/>
                      </a:gs>
                      <a:gs pos="50000">
                        <a:srgbClr val="FFFFFF"/>
                      </a:gs>
                      <a:gs pos="100000">
                        <a:srgbClr val="FF3399"/>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3600" b="0">
                  <a:solidFill>
                    <a:srgbClr val="000099"/>
                  </a:solidFill>
                  <a:latin typeface="方正大黑简体" pitchFamily="2" charset="-122"/>
                  <a:ea typeface="方正大黑简体" pitchFamily="2" charset="-122"/>
                </a:rPr>
                <a:t>a</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+b</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=c</a:t>
              </a:r>
              <a:r>
                <a:rPr lang="en-US" altLang="zh-CN" sz="3600" b="0" baseline="30000">
                  <a:solidFill>
                    <a:srgbClr val="000099"/>
                  </a:solidFill>
                  <a:latin typeface="方正大黑简体" pitchFamily="2" charset="-122"/>
                  <a:ea typeface="方正大黑简体" pitchFamily="2" charset="-122"/>
                </a:rPr>
                <a:t>2</a:t>
              </a:r>
            </a:p>
          </p:txBody>
        </p:sp>
        <p:grpSp>
          <p:nvGrpSpPr>
            <p:cNvPr id="355343" name="Group 16"/>
            <p:cNvGrpSpPr>
              <a:grpSpLocks/>
            </p:cNvGrpSpPr>
            <p:nvPr/>
          </p:nvGrpSpPr>
          <p:grpSpPr bwMode="auto">
            <a:xfrm>
              <a:off x="2699" y="1207"/>
              <a:ext cx="1920" cy="1563"/>
              <a:chOff x="384" y="1880"/>
              <a:chExt cx="1920" cy="1563"/>
            </a:xfrm>
          </p:grpSpPr>
          <p:sp>
            <p:nvSpPr>
              <p:cNvPr id="355344" name="Text Box 17"/>
              <p:cNvSpPr txBox="1">
                <a:spLocks noChangeArrowheads="1"/>
              </p:cNvSpPr>
              <p:nvPr/>
            </p:nvSpPr>
            <p:spPr bwMode="auto">
              <a:xfrm>
                <a:off x="1872" y="2888"/>
                <a:ext cx="244"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A</a:t>
                </a:r>
              </a:p>
            </p:txBody>
          </p:sp>
          <p:sp>
            <p:nvSpPr>
              <p:cNvPr id="355345" name="Text Box 18"/>
              <p:cNvSpPr txBox="1">
                <a:spLocks noChangeArrowheads="1"/>
              </p:cNvSpPr>
              <p:nvPr/>
            </p:nvSpPr>
            <p:spPr bwMode="auto">
              <a:xfrm>
                <a:off x="433" y="3040"/>
                <a:ext cx="244"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600">
                    <a:solidFill>
                      <a:srgbClr val="3333CC"/>
                    </a:solidFill>
                  </a:rPr>
                  <a:t>C</a:t>
                </a:r>
              </a:p>
            </p:txBody>
          </p:sp>
          <p:sp>
            <p:nvSpPr>
              <p:cNvPr id="355346" name="Text Box 19"/>
              <p:cNvSpPr txBox="1">
                <a:spLocks noChangeArrowheads="1"/>
              </p:cNvSpPr>
              <p:nvPr/>
            </p:nvSpPr>
            <p:spPr bwMode="auto">
              <a:xfrm>
                <a:off x="672" y="1977"/>
                <a:ext cx="244" cy="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B</a:t>
                </a:r>
              </a:p>
            </p:txBody>
          </p:sp>
          <p:grpSp>
            <p:nvGrpSpPr>
              <p:cNvPr id="355347" name="Group 20"/>
              <p:cNvGrpSpPr>
                <a:grpSpLocks/>
              </p:cNvGrpSpPr>
              <p:nvPr/>
            </p:nvGrpSpPr>
            <p:grpSpPr bwMode="auto">
              <a:xfrm>
                <a:off x="672" y="1880"/>
                <a:ext cx="1632" cy="1301"/>
                <a:chOff x="864" y="2539"/>
                <a:chExt cx="1632" cy="1301"/>
              </a:xfrm>
            </p:grpSpPr>
            <p:sp>
              <p:nvSpPr>
                <p:cNvPr id="355351" name="AutoShape 21"/>
                <p:cNvSpPr>
                  <a:spLocks noChangeArrowheads="1"/>
                </p:cNvSpPr>
                <p:nvPr/>
              </p:nvSpPr>
              <p:spPr bwMode="auto">
                <a:xfrm>
                  <a:off x="864" y="2539"/>
                  <a:ext cx="1632" cy="1301"/>
                </a:xfrm>
                <a:prstGeom prst="triangle">
                  <a:avLst>
                    <a:gd name="adj" fmla="val 0"/>
                  </a:avLst>
                </a:prstGeom>
                <a:noFill/>
                <a:ln w="9525">
                  <a:solidFill>
                    <a:srgbClr val="FF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55352" name="Line 22"/>
                <p:cNvSpPr>
                  <a:spLocks noChangeShapeType="1"/>
                </p:cNvSpPr>
                <p:nvPr/>
              </p:nvSpPr>
              <p:spPr bwMode="auto">
                <a:xfrm>
                  <a:off x="864" y="3600"/>
                  <a:ext cx="192" cy="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5353" name="Line 23"/>
                <p:cNvSpPr>
                  <a:spLocks noChangeShapeType="1"/>
                </p:cNvSpPr>
                <p:nvPr/>
              </p:nvSpPr>
              <p:spPr bwMode="auto">
                <a:xfrm>
                  <a:off x="1056" y="3600"/>
                  <a:ext cx="0" cy="24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55348" name="Text Box 24"/>
              <p:cNvSpPr txBox="1">
                <a:spLocks noChangeArrowheads="1"/>
              </p:cNvSpPr>
              <p:nvPr/>
            </p:nvSpPr>
            <p:spPr bwMode="auto">
              <a:xfrm>
                <a:off x="1344" y="2169"/>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c</a:t>
                </a:r>
              </a:p>
            </p:txBody>
          </p:sp>
          <p:sp>
            <p:nvSpPr>
              <p:cNvPr id="355349" name="Text Box 25"/>
              <p:cNvSpPr txBox="1">
                <a:spLocks noChangeArrowheads="1"/>
              </p:cNvSpPr>
              <p:nvPr/>
            </p:nvSpPr>
            <p:spPr bwMode="auto">
              <a:xfrm>
                <a:off x="384" y="2456"/>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a</a:t>
                </a:r>
              </a:p>
            </p:txBody>
          </p:sp>
          <p:sp>
            <p:nvSpPr>
              <p:cNvPr id="355350" name="Text Box 26"/>
              <p:cNvSpPr txBox="1">
                <a:spLocks noChangeArrowheads="1"/>
              </p:cNvSpPr>
              <p:nvPr/>
            </p:nvSpPr>
            <p:spPr bwMode="auto">
              <a:xfrm>
                <a:off x="1152" y="2887"/>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b</a:t>
                </a:r>
              </a:p>
            </p:txBody>
          </p:sp>
        </p:grpSp>
      </p:grpSp>
      <p:grpSp>
        <p:nvGrpSpPr>
          <p:cNvPr id="355337" name="Group 27"/>
          <p:cNvGrpSpPr>
            <a:grpSpLocks/>
          </p:cNvGrpSpPr>
          <p:nvPr/>
        </p:nvGrpSpPr>
        <p:grpSpPr bwMode="auto">
          <a:xfrm>
            <a:off x="624417" y="2703443"/>
            <a:ext cx="5306483" cy="3517657"/>
            <a:chOff x="1008" y="2205"/>
            <a:chExt cx="2507" cy="1683"/>
          </a:xfrm>
        </p:grpSpPr>
        <p:sp>
          <p:nvSpPr>
            <p:cNvPr id="23580" name="Rectangle 28"/>
            <p:cNvSpPr>
              <a:spLocks noChangeArrowheads="1"/>
            </p:cNvSpPr>
            <p:nvPr/>
          </p:nvSpPr>
          <p:spPr bwMode="auto">
            <a:xfrm>
              <a:off x="1536" y="2205"/>
              <a:ext cx="255" cy="1539"/>
            </a:xfrm>
            <a:prstGeom prst="rect">
              <a:avLst/>
            </a:prstGeom>
            <a:gradFill rotWithShape="0">
              <a:gsLst>
                <a:gs pos="0">
                  <a:schemeClr val="bg1"/>
                </a:gs>
                <a:gs pos="50000">
                  <a:srgbClr val="FF3300"/>
                </a:gs>
                <a:gs pos="100000">
                  <a:schemeClr val="bg1"/>
                </a:gs>
              </a:gsLst>
              <a:lin ang="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23581" name="Rectangle 29"/>
            <p:cNvSpPr>
              <a:spLocks noChangeArrowheads="1"/>
            </p:cNvSpPr>
            <p:nvPr/>
          </p:nvSpPr>
          <p:spPr bwMode="auto">
            <a:xfrm>
              <a:off x="1008" y="3696"/>
              <a:ext cx="2507" cy="192"/>
            </a:xfrm>
            <a:prstGeom prst="rect">
              <a:avLst/>
            </a:prstGeom>
            <a:gradFill rotWithShape="0">
              <a:gsLst>
                <a:gs pos="0">
                  <a:schemeClr val="bg1"/>
                </a:gs>
                <a:gs pos="50000">
                  <a:srgbClr val="FF3300"/>
                </a:gs>
                <a:gs pos="100000">
                  <a:schemeClr val="bg1"/>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pic>
          <p:nvPicPr>
            <p:cNvPr id="355340" name="Picture 30" descr="毕达哥拉斯 副本"/>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79" y="2432"/>
              <a:ext cx="889" cy="106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355341" name="Text Box 31"/>
            <p:cNvSpPr txBox="1">
              <a:spLocks noChangeArrowheads="1"/>
            </p:cNvSpPr>
            <p:nvPr/>
          </p:nvSpPr>
          <p:spPr bwMode="auto">
            <a:xfrm>
              <a:off x="1248" y="3648"/>
              <a:ext cx="1248" cy="22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0">
                  <a:solidFill>
                    <a:srgbClr val="000000"/>
                  </a:solidFill>
                  <a:ea typeface="方正大黑简体" pitchFamily="2" charset="-122"/>
                </a:rPr>
                <a:t>PITAG</a:t>
              </a:r>
              <a:r>
                <a:rPr lang="en-US" altLang="zh-CN" sz="2400" b="0">
                  <a:solidFill>
                    <a:srgbClr val="000000"/>
                  </a:solidFill>
                </a:rPr>
                <a:t>OR</a:t>
              </a:r>
            </a:p>
          </p:txBody>
        </p:sp>
      </p:grpSp>
    </p:spTree>
    <p:extLst>
      <p:ext uri="{BB962C8B-B14F-4D97-AF65-F5344CB8AC3E}">
        <p14:creationId xmlns:p14="http://schemas.microsoft.com/office/powerpoint/2010/main" val="2684122669"/>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23554"/>
                                        </p:tgtEl>
                                        <p:attrNameLst>
                                          <p:attrName>style.visibility</p:attrName>
                                        </p:attrNameLst>
                                      </p:cBhvr>
                                      <p:to>
                                        <p:strVal val="visible"/>
                                      </p:to>
                                    </p:set>
                                    <p:anim calcmode="lin" valueType="num">
                                      <p:cBhvr>
                                        <p:cTn id="7" dur="500" fill="hold"/>
                                        <p:tgtEl>
                                          <p:spTgt spid="23554"/>
                                        </p:tgtEl>
                                        <p:attrNameLst>
                                          <p:attrName>ppt_w</p:attrName>
                                        </p:attrNameLst>
                                      </p:cBhvr>
                                      <p:tavLst>
                                        <p:tav tm="0">
                                          <p:val>
                                            <p:fltVal val="0"/>
                                          </p:val>
                                        </p:tav>
                                        <p:tav tm="100000">
                                          <p:val>
                                            <p:strVal val="#ppt_w"/>
                                          </p:val>
                                        </p:tav>
                                      </p:tavLst>
                                    </p:anim>
                                    <p:anim calcmode="lin" valueType="num">
                                      <p:cBhvr>
                                        <p:cTn id="8" dur="500" fill="hold"/>
                                        <p:tgtEl>
                                          <p:spTgt spid="2355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4" grpId="0" autoUpdateAnimBg="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生产实践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6835" y="2967334"/>
            <a:ext cx="3896139" cy="243810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7" name="Picture 3" descr="生产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2974" y="2967334"/>
            <a:ext cx="3737113"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8" name="Picture 4" descr="生产实践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50087" y="2967334"/>
            <a:ext cx="3440780"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57381" name="Text Box 5"/>
          <p:cNvSpPr txBox="1">
            <a:spLocks noChangeArrowheads="1"/>
          </p:cNvSpPr>
          <p:nvPr/>
        </p:nvSpPr>
        <p:spPr bwMode="auto">
          <a:xfrm>
            <a:off x="516835" y="2340447"/>
            <a:ext cx="10847916"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990000"/>
                </a:solidFill>
                <a:latin typeface="+mn-lt"/>
                <a:ea typeface="方正大黑简体" pitchFamily="2" charset="-122"/>
              </a:rPr>
              <a:t>TH</a:t>
            </a:r>
            <a:r>
              <a:rPr lang="en-US" altLang="zh-CN" sz="2400" b="1">
                <a:solidFill>
                  <a:srgbClr val="990000"/>
                </a:solidFill>
                <a:latin typeface="+mn-lt"/>
              </a:rPr>
              <a:t>ỰC TIỄN ĐẶT RA NHU CẦU CHO PHÁT TRIỂN NHẬN THỨC</a:t>
            </a:r>
          </a:p>
        </p:txBody>
      </p:sp>
      <p:sp>
        <p:nvSpPr>
          <p:cNvPr id="357383" name="AutoShape 9"/>
          <p:cNvSpPr>
            <a:spLocks noChangeArrowheads="1"/>
          </p:cNvSpPr>
          <p:nvPr/>
        </p:nvSpPr>
        <p:spPr bwMode="auto">
          <a:xfrm>
            <a:off x="516835" y="5405438"/>
            <a:ext cx="11046516" cy="1134510"/>
          </a:xfrm>
          <a:prstGeom prst="rightArrow">
            <a:avLst>
              <a:gd name="adj1" fmla="val 50000"/>
              <a:gd name="adj2" fmla="val 243136"/>
            </a:avLst>
          </a:prstGeom>
          <a:solidFill>
            <a:srgbClr val="006600"/>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b="1">
                <a:solidFill>
                  <a:schemeClr val="bg1"/>
                </a:solidFill>
                <a:latin typeface="+mn-lt"/>
              </a:rPr>
              <a:t>Qu</a:t>
            </a:r>
            <a:r>
              <a:rPr lang="vi-VN" altLang="en-US" sz="2400" b="1">
                <a:solidFill>
                  <a:schemeClr val="bg1"/>
                </a:solidFill>
                <a:latin typeface="+mn-lt"/>
              </a:rPr>
              <a:t>á</a:t>
            </a:r>
            <a:r>
              <a:rPr lang="en-US" altLang="en-US" sz="2400" b="1">
                <a:solidFill>
                  <a:schemeClr val="bg1"/>
                </a:solidFill>
                <a:latin typeface="+mn-lt"/>
              </a:rPr>
              <a:t> tr</a:t>
            </a:r>
            <a:r>
              <a:rPr lang="vi-VN" altLang="en-US" sz="2400" b="1">
                <a:solidFill>
                  <a:schemeClr val="bg1"/>
                </a:solidFill>
                <a:latin typeface="+mn-lt"/>
              </a:rPr>
              <a:t>ình</a:t>
            </a:r>
            <a:r>
              <a:rPr lang="en-US" altLang="en-US" sz="2400" b="1">
                <a:solidFill>
                  <a:schemeClr val="bg1"/>
                </a:solidFill>
                <a:latin typeface="+mn-lt"/>
              </a:rPr>
              <a:t> c</a:t>
            </a:r>
            <a:r>
              <a:rPr lang="vi-VN" altLang="en-US" sz="2400" b="1">
                <a:solidFill>
                  <a:schemeClr val="bg1"/>
                </a:solidFill>
                <a:latin typeface="+mn-lt"/>
              </a:rPr>
              <a:t>ải</a:t>
            </a:r>
            <a:r>
              <a:rPr lang="en-US" altLang="en-US" sz="2400" b="1">
                <a:solidFill>
                  <a:schemeClr val="bg1"/>
                </a:solidFill>
                <a:latin typeface="+mn-lt"/>
              </a:rPr>
              <a:t> ti</a:t>
            </a:r>
            <a:r>
              <a:rPr lang="vi-VN" altLang="en-US" sz="2400" b="1">
                <a:solidFill>
                  <a:schemeClr val="bg1"/>
                </a:solidFill>
                <a:latin typeface="+mn-lt"/>
              </a:rPr>
              <a:t>ế</a:t>
            </a:r>
            <a:r>
              <a:rPr lang="en-US" altLang="en-US" sz="2400" b="1">
                <a:solidFill>
                  <a:schemeClr val="bg1"/>
                </a:solidFill>
                <a:latin typeface="+mn-lt"/>
              </a:rPr>
              <a:t>n n</a:t>
            </a:r>
            <a:r>
              <a:rPr lang="vi-VN" altLang="en-US" sz="2400" b="1">
                <a:solidFill>
                  <a:schemeClr val="bg1"/>
                </a:solidFill>
                <a:latin typeface="+mn-lt"/>
              </a:rPr>
              <a:t>ô</a:t>
            </a:r>
            <a:r>
              <a:rPr lang="en-US" altLang="en-US" sz="2400" b="1">
                <a:solidFill>
                  <a:schemeClr val="bg1"/>
                </a:solidFill>
                <a:latin typeface="+mn-lt"/>
              </a:rPr>
              <a:t>ng c</a:t>
            </a:r>
            <a:r>
              <a:rPr lang="vi-VN" altLang="en-US" sz="2400" b="1">
                <a:solidFill>
                  <a:schemeClr val="bg1"/>
                </a:solidFill>
                <a:latin typeface="+mn-lt"/>
              </a:rPr>
              <a:t>ụ</a:t>
            </a:r>
            <a:r>
              <a:rPr lang="en-US" altLang="en-US" sz="2400" b="1">
                <a:solidFill>
                  <a:schemeClr val="bg1"/>
                </a:solidFill>
                <a:latin typeface="+mn-lt"/>
              </a:rPr>
              <a:t> v</a:t>
            </a:r>
            <a:r>
              <a:rPr lang="vi-VN" altLang="en-US" sz="2400" b="1">
                <a:solidFill>
                  <a:schemeClr val="bg1"/>
                </a:solidFill>
                <a:latin typeface="+mn-lt"/>
              </a:rPr>
              <a:t>à</a:t>
            </a:r>
            <a:r>
              <a:rPr lang="en-US" altLang="en-US" sz="2400" b="1">
                <a:solidFill>
                  <a:schemeClr val="bg1"/>
                </a:solidFill>
                <a:latin typeface="+mn-lt"/>
              </a:rPr>
              <a:t> ph</a:t>
            </a:r>
            <a:r>
              <a:rPr lang="vi-VN" altLang="en-US" sz="2400" b="1">
                <a:solidFill>
                  <a:schemeClr val="bg1"/>
                </a:solidFill>
                <a:latin typeface="+mn-lt"/>
              </a:rPr>
              <a:t>ương thức canh tác nông nghiệp</a:t>
            </a:r>
          </a:p>
        </p:txBody>
      </p:sp>
      <p:sp>
        <p:nvSpPr>
          <p:cNvPr id="2" name="Rectangle 1"/>
          <p:cNvSpPr/>
          <p:nvPr/>
        </p:nvSpPr>
        <p:spPr>
          <a:xfrm>
            <a:off x="516835" y="263891"/>
            <a:ext cx="11074032" cy="830997"/>
          </a:xfrm>
          <a:prstGeom prst="rect">
            <a:avLst/>
          </a:prstGeom>
        </p:spPr>
        <p:txBody>
          <a:bodyPr wrap="square">
            <a:spAutoFit/>
          </a:bodyPr>
          <a:lstStyle/>
          <a:p>
            <a:pPr algn="ctr">
              <a:spcBef>
                <a:spcPts val="0"/>
              </a:spcBef>
              <a:buFontTx/>
              <a:buNone/>
            </a:pPr>
            <a:r>
              <a:rPr lang="vi-VN" altLang="zh-CN" sz="2400" b="1">
                <a:solidFill>
                  <a:srgbClr val="000099"/>
                </a:solidFill>
                <a:ea typeface="方正大黑简体" pitchFamily="2" charset="-122"/>
              </a:rPr>
              <a:t>TH</a:t>
            </a:r>
            <a:r>
              <a:rPr lang="en-US" altLang="zh-CN" sz="2400" b="1">
                <a:solidFill>
                  <a:srgbClr val="000099"/>
                </a:solidFill>
              </a:rPr>
              <a:t>ỰC</a:t>
            </a:r>
            <a:r>
              <a:rPr lang="vi-VN" altLang="zh-CN" sz="2400" b="1">
                <a:solidFill>
                  <a:srgbClr val="000099"/>
                </a:solidFill>
              </a:rPr>
              <a:t> TI</a:t>
            </a:r>
            <a:r>
              <a:rPr lang="en-US" altLang="zh-CN" sz="2400" b="1">
                <a:solidFill>
                  <a:srgbClr val="000099"/>
                </a:solidFill>
              </a:rPr>
              <a:t>Ễ</a:t>
            </a:r>
            <a:r>
              <a:rPr lang="vi-VN" altLang="zh-CN" sz="2400" b="1">
                <a:solidFill>
                  <a:srgbClr val="000099"/>
                </a:solidFill>
              </a:rPr>
              <a:t>N L</a:t>
            </a:r>
            <a:r>
              <a:rPr lang="en-US" altLang="zh-CN" sz="2400" b="1">
                <a:solidFill>
                  <a:srgbClr val="000099"/>
                </a:solidFill>
              </a:rPr>
              <a:t>À</a:t>
            </a:r>
            <a:r>
              <a:rPr lang="vi-VN" altLang="zh-CN" sz="2400" b="1">
                <a:solidFill>
                  <a:srgbClr val="000099"/>
                </a:solidFill>
              </a:rPr>
              <a:t> </a:t>
            </a:r>
            <a:r>
              <a:rPr lang="en-US" altLang="zh-CN" sz="2400" b="1">
                <a:solidFill>
                  <a:srgbClr val="000099"/>
                </a:solidFill>
              </a:rPr>
              <a:t>ĐỘNG LỰC CỦA QUÁ TRÌNH PHÁT TRIỂN </a:t>
            </a:r>
          </a:p>
          <a:p>
            <a:pPr algn="ctr">
              <a:spcBef>
                <a:spcPts val="0"/>
              </a:spcBef>
              <a:buFontTx/>
              <a:buNone/>
            </a:pPr>
            <a:r>
              <a:rPr lang="en-US" altLang="zh-CN" sz="2400" b="1">
                <a:solidFill>
                  <a:srgbClr val="000099"/>
                </a:solidFill>
              </a:rPr>
              <a:t>CỦA NHẬN THỨC</a:t>
            </a:r>
          </a:p>
        </p:txBody>
      </p:sp>
      <p:sp>
        <p:nvSpPr>
          <p:cNvPr id="3" name="Rectangle 2"/>
          <p:cNvSpPr/>
          <p:nvPr/>
        </p:nvSpPr>
        <p:spPr>
          <a:xfrm>
            <a:off x="613419" y="1140118"/>
            <a:ext cx="10977448" cy="1200329"/>
          </a:xfrm>
          <a:prstGeom prst="rect">
            <a:avLst/>
          </a:prstGeom>
        </p:spPr>
        <p:txBody>
          <a:bodyPr wrap="square">
            <a:spAutoFit/>
          </a:bodyPr>
          <a:lstStyle/>
          <a:p>
            <a:pPr algn="ctr">
              <a:spcBef>
                <a:spcPct val="50000"/>
              </a:spcBef>
              <a:buFontTx/>
              <a:buNone/>
            </a:pPr>
            <a:r>
              <a:rPr lang="en-US" altLang="zh-CN" sz="2400">
                <a:solidFill>
                  <a:srgbClr val="FF0066"/>
                </a:solidFill>
                <a:ea typeface="方正大黑简体" pitchFamily="2" charset="-122"/>
              </a:rPr>
              <a:t>M</a:t>
            </a:r>
            <a:r>
              <a:rPr lang="en-US" altLang="zh-CN" sz="2400">
                <a:solidFill>
                  <a:srgbClr val="FF0066"/>
                </a:solidFill>
              </a:rPr>
              <a:t>ọi quá trình phát triển của nhận thức suy đến cùng đều có nguyên nhân thúc đẩy từ nhu cầu giải quyết các vấn đề trong thực tiễn, nhằm thúc đẩy thực tiễn phát triển.</a:t>
            </a:r>
          </a:p>
        </p:txBody>
      </p:sp>
    </p:spTree>
    <p:extLst>
      <p:ext uri="{BB962C8B-B14F-4D97-AF65-F5344CB8AC3E}">
        <p14:creationId xmlns:p14="http://schemas.microsoft.com/office/powerpoint/2010/main" val="1082403114"/>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26626"/>
                                        </p:tgtEl>
                                        <p:attrNameLst>
                                          <p:attrName>style.visibility</p:attrName>
                                        </p:attrNameLst>
                                      </p:cBhvr>
                                      <p:to>
                                        <p:strVal val="visible"/>
                                      </p:to>
                                    </p:set>
                                    <p:animEffect transition="in" filter="wipe(left)">
                                      <p:cBhvr>
                                        <p:cTn id="7" dur="500"/>
                                        <p:tgtEl>
                                          <p:spTgt spid="26626"/>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26627"/>
                                        </p:tgtEl>
                                        <p:attrNameLst>
                                          <p:attrName>style.visibility</p:attrName>
                                        </p:attrNameLst>
                                      </p:cBhvr>
                                      <p:to>
                                        <p:strVal val="visible"/>
                                      </p:to>
                                    </p:set>
                                    <p:animEffect transition="in" filter="barn(outHorizontal)">
                                      <p:cBhvr>
                                        <p:cTn id="11" dur="500"/>
                                        <p:tgtEl>
                                          <p:spTgt spid="26627"/>
                                        </p:tgtEl>
                                      </p:cBhvr>
                                    </p:animEffect>
                                  </p:childTnLst>
                                </p:cTn>
                              </p:par>
                            </p:childTnLst>
                          </p:cTn>
                        </p:par>
                        <p:par>
                          <p:cTn id="12" fill="hold" nodeType="afterGroup">
                            <p:stCondLst>
                              <p:cond delay="1000"/>
                            </p:stCondLst>
                            <p:childTnLst>
                              <p:par>
                                <p:cTn id="13" presetID="22" presetClass="entr" presetSubtype="2" fill="hold" nodeType="afterEffect">
                                  <p:stCondLst>
                                    <p:cond delay="0"/>
                                  </p:stCondLst>
                                  <p:childTnLst>
                                    <p:set>
                                      <p:cBhvr>
                                        <p:cTn id="14" dur="1" fill="hold">
                                          <p:stCondLst>
                                            <p:cond delay="0"/>
                                          </p:stCondLst>
                                        </p:cTn>
                                        <p:tgtEl>
                                          <p:spTgt spid="26628"/>
                                        </p:tgtEl>
                                        <p:attrNameLst>
                                          <p:attrName>style.visibility</p:attrName>
                                        </p:attrNameLst>
                                      </p:cBhvr>
                                      <p:to>
                                        <p:strVal val="visible"/>
                                      </p:to>
                                    </p:set>
                                    <p:animEffect transition="in" filter="wipe(right)">
                                      <p:cBhvr>
                                        <p:cTn id="15" dur="500"/>
                                        <p:tgtEl>
                                          <p:spTgt spid="266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电脑秘书"/>
          <p:cNvPicPr>
            <a:picLocks noChangeAspect="1" noChangeArrowheads="1"/>
          </p:cNvPicPr>
          <p:nvPr/>
        </p:nvPicPr>
        <p:blipFill>
          <a:blip r:embed="rId3">
            <a:extLst>
              <a:ext uri="{28A0092B-C50C-407E-A947-70E740481C1C}">
                <a14:useLocalDpi xmlns:a14="http://schemas.microsoft.com/office/drawing/2010/main" val="0"/>
              </a:ext>
            </a:extLst>
          </a:blip>
          <a:srcRect t="7143"/>
          <a:stretch>
            <a:fillRect/>
          </a:stretch>
        </p:blipFill>
        <p:spPr bwMode="auto">
          <a:xfrm>
            <a:off x="3695701" y="1019704"/>
            <a:ext cx="2976033" cy="2001792"/>
          </a:xfrm>
          <a:prstGeom prst="rect">
            <a:avLst/>
          </a:prstGeom>
          <a:noFill/>
          <a:ln w="9525">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27651" name="Picture 3" descr="算盘"/>
          <p:cNvPicPr>
            <a:picLocks noChangeAspect="1" noChangeArrowheads="1"/>
          </p:cNvPicPr>
          <p:nvPr/>
        </p:nvPicPr>
        <p:blipFill>
          <a:blip r:embed="rId4">
            <a:extLst>
              <a:ext uri="{28A0092B-C50C-407E-A947-70E740481C1C}">
                <a14:useLocalDpi xmlns:a14="http://schemas.microsoft.com/office/drawing/2010/main" val="0"/>
              </a:ext>
            </a:extLst>
          </a:blip>
          <a:srcRect l="6500" t="16418" r="5000" b="7463"/>
          <a:stretch>
            <a:fillRect/>
          </a:stretch>
        </p:blipFill>
        <p:spPr bwMode="auto">
          <a:xfrm>
            <a:off x="2256367" y="2830216"/>
            <a:ext cx="3071284" cy="203864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7652" name="Picture 4" descr="最早的计数工具"/>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2284" y="4418807"/>
            <a:ext cx="2783416" cy="191531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58406" name="Text Box 9"/>
          <p:cNvSpPr txBox="1">
            <a:spLocks noChangeArrowheads="1"/>
          </p:cNvSpPr>
          <p:nvPr/>
        </p:nvSpPr>
        <p:spPr bwMode="auto">
          <a:xfrm>
            <a:off x="662518" y="188707"/>
            <a:ext cx="10966265"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00FF"/>
              </a:buClr>
              <a:buFont typeface="Wingdings" pitchFamily="2" charset="2"/>
              <a:buNone/>
            </a:pPr>
            <a:r>
              <a:rPr lang="vi-VN" altLang="zh-CN" sz="2400" b="1">
                <a:solidFill>
                  <a:srgbClr val="660066"/>
                </a:solidFill>
                <a:latin typeface="Arial" pitchFamily="34" charset="0"/>
                <a:ea typeface="方正大黑简体" pitchFamily="2" charset="-122"/>
              </a:rPr>
              <a:t>Qu</a:t>
            </a:r>
            <a:r>
              <a:rPr lang="en-US" altLang="zh-CN" sz="2400" b="1">
                <a:solidFill>
                  <a:srgbClr val="660066"/>
                </a:solidFill>
                <a:latin typeface="Arial" pitchFamily="34" charset="0"/>
              </a:rPr>
              <a:t>á</a:t>
            </a:r>
            <a:r>
              <a:rPr lang="vi-VN" altLang="zh-CN" sz="2400" b="1">
                <a:solidFill>
                  <a:srgbClr val="660066"/>
                </a:solidFill>
                <a:latin typeface="Arial" pitchFamily="34" charset="0"/>
              </a:rPr>
              <a:t> tr</a:t>
            </a:r>
            <a:r>
              <a:rPr lang="en-US" altLang="zh-CN" sz="2400" b="1">
                <a:solidFill>
                  <a:srgbClr val="660066"/>
                </a:solidFill>
                <a:latin typeface="Arial" pitchFamily="34" charset="0"/>
              </a:rPr>
              <a:t>ình</a:t>
            </a:r>
            <a:r>
              <a:rPr lang="vi-VN" altLang="zh-CN" sz="2400" b="1">
                <a:solidFill>
                  <a:srgbClr val="660066"/>
                </a:solidFill>
                <a:latin typeface="Arial" pitchFamily="34" charset="0"/>
              </a:rPr>
              <a:t> ph</a:t>
            </a:r>
            <a:r>
              <a:rPr lang="en-US" altLang="zh-CN" sz="2400" b="1">
                <a:solidFill>
                  <a:srgbClr val="660066"/>
                </a:solidFill>
                <a:latin typeface="Arial" pitchFamily="34" charset="0"/>
              </a:rPr>
              <a:t>át</a:t>
            </a:r>
            <a:r>
              <a:rPr lang="vi-VN" altLang="zh-CN" sz="2400" b="1">
                <a:solidFill>
                  <a:srgbClr val="660066"/>
                </a:solidFill>
                <a:latin typeface="Arial" pitchFamily="34" charset="0"/>
              </a:rPr>
              <a:t> tri</a:t>
            </a:r>
            <a:r>
              <a:rPr lang="en-US" altLang="zh-CN" sz="2400" b="1">
                <a:solidFill>
                  <a:srgbClr val="660066"/>
                </a:solidFill>
                <a:latin typeface="Arial" pitchFamily="34" charset="0"/>
              </a:rPr>
              <a:t>ể</a:t>
            </a:r>
            <a:r>
              <a:rPr lang="vi-VN" altLang="zh-CN" sz="2400" b="1">
                <a:solidFill>
                  <a:srgbClr val="660066"/>
                </a:solidFill>
                <a:latin typeface="Arial" pitchFamily="34" charset="0"/>
              </a:rPr>
              <a:t>n v</a:t>
            </a:r>
            <a:r>
              <a:rPr lang="en-US" altLang="zh-CN" sz="2400" b="1">
                <a:solidFill>
                  <a:srgbClr val="660066"/>
                </a:solidFill>
                <a:latin typeface="Arial" pitchFamily="34" charset="0"/>
              </a:rPr>
              <a:t>à</a:t>
            </a:r>
            <a:r>
              <a:rPr lang="vi-VN" altLang="zh-CN" sz="2400" b="1">
                <a:solidFill>
                  <a:srgbClr val="660066"/>
                </a:solidFill>
                <a:latin typeface="Arial" pitchFamily="34" charset="0"/>
              </a:rPr>
              <a:t> ch</a:t>
            </a:r>
            <a:r>
              <a:rPr lang="en-US" altLang="zh-CN" sz="2400" b="1">
                <a:solidFill>
                  <a:srgbClr val="660066"/>
                </a:solidFill>
                <a:latin typeface="Arial" pitchFamily="34" charset="0"/>
              </a:rPr>
              <a:t>ế</a:t>
            </a:r>
            <a:r>
              <a:rPr lang="vi-VN" altLang="zh-CN" sz="2400" b="1">
                <a:solidFill>
                  <a:srgbClr val="660066"/>
                </a:solidFill>
                <a:latin typeface="Arial" pitchFamily="34" charset="0"/>
              </a:rPr>
              <a:t> t</a:t>
            </a:r>
            <a:r>
              <a:rPr lang="en-US" altLang="zh-CN" sz="2400" b="1">
                <a:solidFill>
                  <a:srgbClr val="660066"/>
                </a:solidFill>
                <a:latin typeface="Arial" pitchFamily="34" charset="0"/>
              </a:rPr>
              <a:t>ác</a:t>
            </a:r>
            <a:r>
              <a:rPr lang="vi-VN" altLang="zh-CN" sz="2400" b="1">
                <a:solidFill>
                  <a:srgbClr val="660066"/>
                </a:solidFill>
                <a:latin typeface="Arial" pitchFamily="34" charset="0"/>
              </a:rPr>
              <a:t> c</a:t>
            </a:r>
            <a:r>
              <a:rPr lang="en-US" altLang="zh-CN" sz="2400" b="1">
                <a:solidFill>
                  <a:srgbClr val="660066"/>
                </a:solidFill>
                <a:latin typeface="Arial" pitchFamily="34" charset="0"/>
              </a:rPr>
              <a:t>ô</a:t>
            </a:r>
            <a:r>
              <a:rPr lang="vi-VN" altLang="zh-CN" sz="2400" b="1">
                <a:solidFill>
                  <a:srgbClr val="660066"/>
                </a:solidFill>
                <a:latin typeface="Arial" pitchFamily="34" charset="0"/>
              </a:rPr>
              <a:t>ng c</a:t>
            </a:r>
            <a:r>
              <a:rPr lang="en-US" altLang="zh-CN" sz="2400" b="1">
                <a:solidFill>
                  <a:srgbClr val="660066"/>
                </a:solidFill>
                <a:latin typeface="Arial" pitchFamily="34" charset="0"/>
              </a:rPr>
              <a:t>ụ</a:t>
            </a:r>
            <a:r>
              <a:rPr lang="vi-VN" altLang="zh-CN" sz="2400" b="1">
                <a:solidFill>
                  <a:srgbClr val="660066"/>
                </a:solidFill>
                <a:latin typeface="Arial" pitchFamily="34" charset="0"/>
              </a:rPr>
              <a:t> k</a:t>
            </a:r>
            <a:r>
              <a:rPr lang="en-US" altLang="zh-CN" sz="2400" b="1">
                <a:solidFill>
                  <a:srgbClr val="660066"/>
                </a:solidFill>
                <a:latin typeface="Arial" pitchFamily="34" charset="0"/>
              </a:rPr>
              <a:t>ỹ</a:t>
            </a:r>
            <a:r>
              <a:rPr lang="vi-VN" altLang="zh-CN" sz="2400" b="1">
                <a:solidFill>
                  <a:srgbClr val="660066"/>
                </a:solidFill>
                <a:latin typeface="Arial" pitchFamily="34" charset="0"/>
              </a:rPr>
              <a:t> thu</a:t>
            </a:r>
            <a:r>
              <a:rPr lang="en-US" altLang="zh-CN" sz="2400" b="1">
                <a:solidFill>
                  <a:srgbClr val="660066"/>
                </a:solidFill>
                <a:latin typeface="Arial" pitchFamily="34" charset="0"/>
              </a:rPr>
              <a:t>ật</a:t>
            </a:r>
            <a:r>
              <a:rPr lang="vi-VN" altLang="zh-CN" sz="2400" b="1">
                <a:solidFill>
                  <a:srgbClr val="660066"/>
                </a:solidFill>
                <a:latin typeface="Arial" pitchFamily="34" charset="0"/>
              </a:rPr>
              <a:t> t</a:t>
            </a:r>
            <a:r>
              <a:rPr lang="en-US" altLang="zh-CN" sz="2400" b="1">
                <a:solidFill>
                  <a:srgbClr val="660066"/>
                </a:solidFill>
                <a:latin typeface="Arial" pitchFamily="34" charset="0"/>
              </a:rPr>
              <a:t>ính toán từ nhu cầu phát triển của thực tiễn</a:t>
            </a:r>
          </a:p>
        </p:txBody>
      </p:sp>
      <p:sp>
        <p:nvSpPr>
          <p:cNvPr id="358407" name="AutoShape 10"/>
          <p:cNvSpPr>
            <a:spLocks noChangeArrowheads="1"/>
          </p:cNvSpPr>
          <p:nvPr/>
        </p:nvSpPr>
        <p:spPr bwMode="auto">
          <a:xfrm rot="-2885334">
            <a:off x="307287" y="2862826"/>
            <a:ext cx="2744740" cy="647700"/>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pic>
        <p:nvPicPr>
          <p:cNvPr id="27660" name="Ban tinh co.WMV">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7056968" y="2206487"/>
            <a:ext cx="4571815" cy="412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09" name="Text Box 13"/>
          <p:cNvSpPr txBox="1">
            <a:spLocks noChangeArrowheads="1"/>
          </p:cNvSpPr>
          <p:nvPr/>
        </p:nvSpPr>
        <p:spPr bwMode="auto">
          <a:xfrm>
            <a:off x="8949267" y="2368550"/>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vi-VN" altLang="en-US" sz="2400" b="0">
              <a:solidFill>
                <a:srgbClr val="000000"/>
              </a:solidFill>
            </a:endParaRPr>
          </a:p>
        </p:txBody>
      </p:sp>
    </p:spTree>
    <p:extLst>
      <p:ext uri="{BB962C8B-B14F-4D97-AF65-F5344CB8AC3E}">
        <p14:creationId xmlns:p14="http://schemas.microsoft.com/office/powerpoint/2010/main" val="1186648894"/>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additive="base">
                                        <p:cTn id="7" dur="500" fill="hold"/>
                                        <p:tgtEl>
                                          <p:spTgt spid="27652"/>
                                        </p:tgtEl>
                                        <p:attrNameLst>
                                          <p:attrName>ppt_x</p:attrName>
                                        </p:attrNameLst>
                                      </p:cBhvr>
                                      <p:tavLst>
                                        <p:tav tm="0">
                                          <p:val>
                                            <p:strVal val="0-#ppt_w/2"/>
                                          </p:val>
                                        </p:tav>
                                        <p:tav tm="100000">
                                          <p:val>
                                            <p:strVal val="#ppt_x"/>
                                          </p:val>
                                        </p:tav>
                                      </p:tavLst>
                                    </p:anim>
                                    <p:anim calcmode="lin" valueType="num">
                                      <p:cBhvr additive="base">
                                        <p:cTn id="8" dur="500" fill="hold"/>
                                        <p:tgtEl>
                                          <p:spTgt spid="276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6" presetClass="entr" presetSubtype="37" fill="hold" nodeType="afterEffect">
                                  <p:stCondLst>
                                    <p:cond delay="0"/>
                                  </p:stCondLst>
                                  <p:childTnLst>
                                    <p:set>
                                      <p:cBhvr>
                                        <p:cTn id="11" dur="1" fill="hold">
                                          <p:stCondLst>
                                            <p:cond delay="0"/>
                                          </p:stCondLst>
                                        </p:cTn>
                                        <p:tgtEl>
                                          <p:spTgt spid="27651"/>
                                        </p:tgtEl>
                                        <p:attrNameLst>
                                          <p:attrName>style.visibility</p:attrName>
                                        </p:attrNameLst>
                                      </p:cBhvr>
                                      <p:to>
                                        <p:strVal val="visible"/>
                                      </p:to>
                                    </p:set>
                                    <p:animEffect transition="in" filter="barn(outVertical)">
                                      <p:cBhvr>
                                        <p:cTn id="12" dur="500"/>
                                        <p:tgtEl>
                                          <p:spTgt spid="27651"/>
                                        </p:tgtEl>
                                      </p:cBhvr>
                                    </p:animEffect>
                                  </p:childTnLst>
                                </p:cTn>
                              </p:par>
                            </p:childTnLst>
                          </p:cTn>
                        </p:par>
                        <p:par>
                          <p:cTn id="13" fill="hold" nodeType="afterGroup">
                            <p:stCondLst>
                              <p:cond delay="1000"/>
                            </p:stCondLst>
                            <p:childTnLst>
                              <p:par>
                                <p:cTn id="14" presetID="2" presetClass="entr" presetSubtype="2" fill="hold" nodeType="afterEffect">
                                  <p:stCondLst>
                                    <p:cond delay="0"/>
                                  </p:stCondLst>
                                  <p:childTnLst>
                                    <p:set>
                                      <p:cBhvr>
                                        <p:cTn id="15" dur="1" fill="hold">
                                          <p:stCondLst>
                                            <p:cond delay="0"/>
                                          </p:stCondLst>
                                        </p:cTn>
                                        <p:tgtEl>
                                          <p:spTgt spid="27650"/>
                                        </p:tgtEl>
                                        <p:attrNameLst>
                                          <p:attrName>style.visibility</p:attrName>
                                        </p:attrNameLst>
                                      </p:cBhvr>
                                      <p:to>
                                        <p:strVal val="visible"/>
                                      </p:to>
                                    </p:set>
                                    <p:anim calcmode="lin" valueType="num">
                                      <p:cBhvr additive="base">
                                        <p:cTn id="16" dur="500" fill="hold"/>
                                        <p:tgtEl>
                                          <p:spTgt spid="27650"/>
                                        </p:tgtEl>
                                        <p:attrNameLst>
                                          <p:attrName>ppt_x</p:attrName>
                                        </p:attrNameLst>
                                      </p:cBhvr>
                                      <p:tavLst>
                                        <p:tav tm="0">
                                          <p:val>
                                            <p:strVal val="1+#ppt_w/2"/>
                                          </p:val>
                                        </p:tav>
                                        <p:tav tm="100000">
                                          <p:val>
                                            <p:strVal val="#ppt_x"/>
                                          </p:val>
                                        </p:tav>
                                      </p:tavLst>
                                    </p:anim>
                                    <p:anim calcmode="lin" valueType="num">
                                      <p:cBhvr additive="base">
                                        <p:cTn id="17" dur="500" fill="hold"/>
                                        <p:tgtEl>
                                          <p:spTgt spid="276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8" restart="whenNotActive" fill="hold" evtFilter="cancelBubble" nodeType="interactiveSeq">
                <p:stCondLst>
                  <p:cond evt="onClick" delay="0">
                    <p:tgtEl>
                      <p:spTgt spid="27660"/>
                    </p:tgtEl>
                  </p:cond>
                </p:stCondLst>
                <p:endSync evt="end" delay="0">
                  <p:rtn val="all"/>
                </p:endSync>
                <p:childTnLst>
                  <p:par>
                    <p:cTn id="19" fill="hold" nodeType="clickPar">
                      <p:stCondLst>
                        <p:cond delay="0"/>
                      </p:stCondLst>
                      <p:childTnLst>
                        <p:par>
                          <p:cTn id="20" fill="hold" nodeType="withGroup">
                            <p:stCondLst>
                              <p:cond delay="0"/>
                            </p:stCondLst>
                            <p:childTnLst>
                              <p:par>
                                <p:cTn id="21" presetID="2" presetClass="mediacall" presetSubtype="0" fill="hold" nodeType="clickEffect">
                                  <p:stCondLst>
                                    <p:cond delay="0"/>
                                  </p:stCondLst>
                                  <p:childTnLst>
                                    <p:cmd type="call" cmd="togglePause">
                                      <p:cBhvr>
                                        <p:cTn id="22" dur="1" fill="hold"/>
                                        <p:tgtEl>
                                          <p:spTgt spid="27660"/>
                                        </p:tgtEl>
                                      </p:cBhvr>
                                    </p:cmd>
                                  </p:childTnLst>
                                </p:cTn>
                              </p:par>
                            </p:childTnLst>
                          </p:cTn>
                        </p:par>
                      </p:childTnLst>
                    </p:cTn>
                  </p:par>
                </p:childTnLst>
              </p:cTn>
              <p:nextCondLst>
                <p:cond evt="onClick" delay="0">
                  <p:tgtEl>
                    <p:spTgt spid="27660"/>
                  </p:tgtEl>
                </p:cond>
              </p:nextCondLst>
            </p:seq>
            <p:video>
              <p:cMediaNode>
                <p:cTn id="23" fill="hold" display="0">
                  <p:stCondLst>
                    <p:cond delay="indefinite"/>
                  </p:stCondLst>
                  <p:endCondLst>
                    <p:cond evt="onNext" delay="0">
                      <p:tgtEl>
                        <p:sldTgt/>
                      </p:tgtEl>
                    </p:cond>
                    <p:cond evt="onPrev" delay="0">
                      <p:tgtEl>
                        <p:sldTgt/>
                      </p:tgtEl>
                    </p:cond>
                  </p:endCondLst>
                </p:cTn>
                <p:tgtEl>
                  <p:spTgt spid="27660"/>
                </p:tgtEl>
              </p:cMediaNode>
            </p:video>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Text Box 2"/>
          <p:cNvSpPr txBox="1">
            <a:spLocks noChangeArrowheads="1"/>
          </p:cNvSpPr>
          <p:nvPr/>
        </p:nvSpPr>
        <p:spPr bwMode="auto">
          <a:xfrm>
            <a:off x="594232" y="257343"/>
            <a:ext cx="11114064"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ts val="0"/>
              </a:spcBef>
              <a:buFontTx/>
              <a:buNone/>
            </a:pPr>
            <a:r>
              <a:rPr lang="en-US" altLang="zh-CN" sz="2400" b="1">
                <a:solidFill>
                  <a:srgbClr val="990000"/>
                </a:solidFill>
                <a:ea typeface="方正大黑简体" pitchFamily="2" charset="-122"/>
              </a:rPr>
              <a:t>S</a:t>
            </a:r>
            <a:r>
              <a:rPr lang="en-US" altLang="zh-CN" sz="2400" b="1">
                <a:solidFill>
                  <a:srgbClr val="990000"/>
                </a:solidFill>
              </a:rPr>
              <a:t>Ự PHÁT TRIỂN CỦA KHOA HỌC CÔNG NGHỆ HIỆN ĐẠI XUẤT PHÁT TỪ NHU CẦU SỬ DỤNG VÀ CHINH PHỤC MÔI TRƯỜNG VŨ TRỤ</a:t>
            </a:r>
          </a:p>
        </p:txBody>
      </p:sp>
      <p:pic>
        <p:nvPicPr>
          <p:cNvPr id="28677" name="Picture 5" descr="雷达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0400" y="1848679"/>
            <a:ext cx="3639930"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8" name="Picture 6" descr="人造卫星"/>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0330" y="1848679"/>
            <a:ext cx="3597966"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9" name="Picture 7" descr="显微镜"/>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4232" y="1848678"/>
            <a:ext cx="3897335" cy="4234069"/>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34625683"/>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8679"/>
                                        </p:tgtEl>
                                        <p:attrNameLst>
                                          <p:attrName>style.visibility</p:attrName>
                                        </p:attrNameLst>
                                      </p:cBhvr>
                                      <p:to>
                                        <p:strVal val="visible"/>
                                      </p:to>
                                    </p:set>
                                    <p:anim calcmode="lin" valueType="num">
                                      <p:cBhvr additive="base">
                                        <p:cTn id="7" dur="500" fill="hold"/>
                                        <p:tgtEl>
                                          <p:spTgt spid="28679"/>
                                        </p:tgtEl>
                                        <p:attrNameLst>
                                          <p:attrName>ppt_x</p:attrName>
                                        </p:attrNameLst>
                                      </p:cBhvr>
                                      <p:tavLst>
                                        <p:tav tm="0">
                                          <p:val>
                                            <p:strVal val="0-#ppt_w/2"/>
                                          </p:val>
                                        </p:tav>
                                        <p:tav tm="100000">
                                          <p:val>
                                            <p:strVal val="#ppt_x"/>
                                          </p:val>
                                        </p:tav>
                                      </p:tavLst>
                                    </p:anim>
                                    <p:anim calcmode="lin" valueType="num">
                                      <p:cBhvr additive="base">
                                        <p:cTn id="8" dur="500" fill="hold"/>
                                        <p:tgtEl>
                                          <p:spTgt spid="2867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28677"/>
                                        </p:tgtEl>
                                        <p:attrNameLst>
                                          <p:attrName>style.visibility</p:attrName>
                                        </p:attrNameLst>
                                      </p:cBhvr>
                                      <p:to>
                                        <p:strVal val="visible"/>
                                      </p:to>
                                    </p:set>
                                    <p:anim calcmode="lin" valueType="num">
                                      <p:cBhvr additive="base">
                                        <p:cTn id="12" dur="500" fill="hold"/>
                                        <p:tgtEl>
                                          <p:spTgt spid="28677"/>
                                        </p:tgtEl>
                                        <p:attrNameLst>
                                          <p:attrName>ppt_x</p:attrName>
                                        </p:attrNameLst>
                                      </p:cBhvr>
                                      <p:tavLst>
                                        <p:tav tm="0">
                                          <p:val>
                                            <p:strVal val="#ppt_x"/>
                                          </p:val>
                                        </p:tav>
                                        <p:tav tm="100000">
                                          <p:val>
                                            <p:strVal val="#ppt_x"/>
                                          </p:val>
                                        </p:tav>
                                      </p:tavLst>
                                    </p:anim>
                                    <p:anim calcmode="lin" valueType="num">
                                      <p:cBhvr additive="base">
                                        <p:cTn id="13" dur="500" fill="hold"/>
                                        <p:tgtEl>
                                          <p:spTgt spid="28677"/>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2" presetClass="entr" presetSubtype="2" fill="hold" nodeType="afterEffect">
                                  <p:stCondLst>
                                    <p:cond delay="0"/>
                                  </p:stCondLst>
                                  <p:childTnLst>
                                    <p:set>
                                      <p:cBhvr>
                                        <p:cTn id="16" dur="1" fill="hold">
                                          <p:stCondLst>
                                            <p:cond delay="0"/>
                                          </p:stCondLst>
                                        </p:cTn>
                                        <p:tgtEl>
                                          <p:spTgt spid="28678"/>
                                        </p:tgtEl>
                                        <p:attrNameLst>
                                          <p:attrName>style.visibility</p:attrName>
                                        </p:attrNameLst>
                                      </p:cBhvr>
                                      <p:to>
                                        <p:strVal val="visible"/>
                                      </p:to>
                                    </p:set>
                                    <p:anim calcmode="lin" valueType="num">
                                      <p:cBhvr additive="base">
                                        <p:cTn id="17" dur="500" fill="hold"/>
                                        <p:tgtEl>
                                          <p:spTgt spid="28678"/>
                                        </p:tgtEl>
                                        <p:attrNameLst>
                                          <p:attrName>ppt_x</p:attrName>
                                        </p:attrNameLst>
                                      </p:cBhvr>
                                      <p:tavLst>
                                        <p:tav tm="0">
                                          <p:val>
                                            <p:strVal val="1+#ppt_w/2"/>
                                          </p:val>
                                        </p:tav>
                                        <p:tav tm="100000">
                                          <p:val>
                                            <p:strVal val="#ppt_x"/>
                                          </p:val>
                                        </p:tav>
                                      </p:tavLst>
                                    </p:anim>
                                    <p:anim calcmode="lin" valueType="num">
                                      <p:cBhvr additive="base">
                                        <p:cTn id="18" dur="500" fill="hold"/>
                                        <p:tgtEl>
                                          <p:spTgt spid="2867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6" name="Text Box 4"/>
          <p:cNvSpPr txBox="1">
            <a:spLocks noChangeArrowheads="1"/>
          </p:cNvSpPr>
          <p:nvPr/>
        </p:nvSpPr>
        <p:spPr bwMode="auto">
          <a:xfrm>
            <a:off x="431802" y="1196976"/>
            <a:ext cx="112963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Từ lý luận của Mác đến Lênin và đến thực tiễn cách mạng  Nga và Việt Nam</a:t>
            </a:r>
          </a:p>
        </p:txBody>
      </p:sp>
      <p:pic>
        <p:nvPicPr>
          <p:cNvPr id="238598" name="Picture 6" descr="马克思和恩格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2" y="1724025"/>
            <a:ext cx="3106528"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38600" name="Picture 8" descr="列宁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2365" y="1724025"/>
            <a:ext cx="2654669"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238601" name="AutoShape 9"/>
          <p:cNvSpPr>
            <a:spLocks noChangeArrowheads="1"/>
          </p:cNvSpPr>
          <p:nvPr/>
        </p:nvSpPr>
        <p:spPr bwMode="auto">
          <a:xfrm>
            <a:off x="3615450" y="2371725"/>
            <a:ext cx="711200" cy="9144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8602" name="AutoShape 10"/>
          <p:cNvSpPr>
            <a:spLocks noChangeArrowheads="1"/>
          </p:cNvSpPr>
          <p:nvPr/>
        </p:nvSpPr>
        <p:spPr bwMode="auto">
          <a:xfrm>
            <a:off x="7344833" y="2181225"/>
            <a:ext cx="736600" cy="9906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nvGrpSpPr>
          <p:cNvPr id="360455" name="Group 17"/>
          <p:cNvGrpSpPr>
            <a:grpSpLocks/>
          </p:cNvGrpSpPr>
          <p:nvPr/>
        </p:nvGrpSpPr>
        <p:grpSpPr bwMode="auto">
          <a:xfrm>
            <a:off x="9840384" y="4149725"/>
            <a:ext cx="1699802" cy="2092048"/>
            <a:chOff x="4649" y="2387"/>
            <a:chExt cx="576" cy="931"/>
          </a:xfrm>
        </p:grpSpPr>
        <p:sp>
          <p:nvSpPr>
            <p:cNvPr id="360464" name="AutoShape 11"/>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5" name="Rectangle 12"/>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360456" name="Text Box 13"/>
          <p:cNvSpPr txBox="1">
            <a:spLocks noChangeArrowheads="1"/>
          </p:cNvSpPr>
          <p:nvPr/>
        </p:nvSpPr>
        <p:spPr bwMode="auto">
          <a:xfrm>
            <a:off x="431801" y="311128"/>
            <a:ext cx="11156951"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0000FF"/>
                </a:solidFill>
                <a:latin typeface="+mn-lt"/>
                <a:ea typeface="方正大黑简体" pitchFamily="2" charset="-122"/>
              </a:rPr>
              <a:t>MỤC ĐÍCH CỦA NHẬN THỨC LÀ PHỤC VỤ HOẠT ĐỘNG THỰC TIỄN</a:t>
            </a:r>
          </a:p>
        </p:txBody>
      </p:sp>
      <p:pic>
        <p:nvPicPr>
          <p:cNvPr id="360458" name="Picture 15" descr="Bh tai hang Pacb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6925" y="1773238"/>
            <a:ext cx="3311248" cy="193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459" name="Picture 16" descr="BH doc TND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20678" y="4149725"/>
            <a:ext cx="3068339" cy="2092047"/>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38610" name="Chien thang phat xit.WMV">
            <a:hlinkClick r:id="" action="ppaction://media"/>
          </p:cNvPr>
          <p:cNvPicPr>
            <a:picLocks noRot="1" noChangeAspect="1" noChangeArrowheads="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431801" y="4149725"/>
            <a:ext cx="3894849" cy="2231197"/>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360461" name="Group 19"/>
          <p:cNvGrpSpPr>
            <a:grpSpLocks/>
          </p:cNvGrpSpPr>
          <p:nvPr/>
        </p:nvGrpSpPr>
        <p:grpSpPr bwMode="auto">
          <a:xfrm>
            <a:off x="4556493" y="4149725"/>
            <a:ext cx="1610876" cy="2236511"/>
            <a:chOff x="4649" y="2387"/>
            <a:chExt cx="576" cy="931"/>
          </a:xfrm>
        </p:grpSpPr>
        <p:sp>
          <p:nvSpPr>
            <p:cNvPr id="360462" name="AutoShape 20"/>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3" name="Rectangle 21"/>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Tree>
    <p:extLst>
      <p:ext uri="{BB962C8B-B14F-4D97-AF65-F5344CB8AC3E}">
        <p14:creationId xmlns:p14="http://schemas.microsoft.com/office/powerpoint/2010/main" val="1158128273"/>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8596"/>
                                        </p:tgtEl>
                                        <p:attrNameLst>
                                          <p:attrName>style.visibility</p:attrName>
                                        </p:attrNameLst>
                                      </p:cBhvr>
                                      <p:to>
                                        <p:strVal val="visible"/>
                                      </p:to>
                                    </p:set>
                                    <p:anim calcmode="lin" valueType="num">
                                      <p:cBhvr additive="base">
                                        <p:cTn id="7" dur="500" fill="hold"/>
                                        <p:tgtEl>
                                          <p:spTgt spid="238596"/>
                                        </p:tgtEl>
                                        <p:attrNameLst>
                                          <p:attrName>ppt_x</p:attrName>
                                        </p:attrNameLst>
                                      </p:cBhvr>
                                      <p:tavLst>
                                        <p:tav tm="0">
                                          <p:val>
                                            <p:strVal val="0-#ppt_w/2"/>
                                          </p:val>
                                        </p:tav>
                                        <p:tav tm="100000">
                                          <p:val>
                                            <p:strVal val="#ppt_x"/>
                                          </p:val>
                                        </p:tav>
                                      </p:tavLst>
                                    </p:anim>
                                    <p:anim calcmode="lin" valueType="num">
                                      <p:cBhvr additive="base">
                                        <p:cTn id="8" dur="500" fill="hold"/>
                                        <p:tgtEl>
                                          <p:spTgt spid="2385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8" fill="hold" nodeType="afterEffect">
                                  <p:stCondLst>
                                    <p:cond delay="0"/>
                                  </p:stCondLst>
                                  <p:childTnLst>
                                    <p:set>
                                      <p:cBhvr>
                                        <p:cTn id="11" dur="1" fill="hold">
                                          <p:stCondLst>
                                            <p:cond delay="0"/>
                                          </p:stCondLst>
                                        </p:cTn>
                                        <p:tgtEl>
                                          <p:spTgt spid="238598"/>
                                        </p:tgtEl>
                                        <p:attrNameLst>
                                          <p:attrName>style.visibility</p:attrName>
                                        </p:attrNameLst>
                                      </p:cBhvr>
                                      <p:to>
                                        <p:strVal val="visible"/>
                                      </p:to>
                                    </p:set>
                                    <p:animEffect transition="in" filter="slide(fromLeft)">
                                      <p:cBhvr>
                                        <p:cTn id="12" dur="500"/>
                                        <p:tgtEl>
                                          <p:spTgt spid="238598"/>
                                        </p:tgtEl>
                                      </p:cBhvr>
                                    </p:animEffect>
                                  </p:childTnLst>
                                </p:cTn>
                              </p:par>
                            </p:childTnLst>
                          </p:cTn>
                        </p:par>
                        <p:par>
                          <p:cTn id="13" fill="hold" nodeType="afterGroup">
                            <p:stCondLst>
                              <p:cond delay="1000"/>
                            </p:stCondLst>
                            <p:childTnLst>
                              <p:par>
                                <p:cTn id="14" presetID="17" presetClass="entr" presetSubtype="8" fill="hold" grpId="0" nodeType="afterEffect">
                                  <p:stCondLst>
                                    <p:cond delay="0"/>
                                  </p:stCondLst>
                                  <p:childTnLst>
                                    <p:set>
                                      <p:cBhvr>
                                        <p:cTn id="15" dur="1" fill="hold">
                                          <p:stCondLst>
                                            <p:cond delay="0"/>
                                          </p:stCondLst>
                                        </p:cTn>
                                        <p:tgtEl>
                                          <p:spTgt spid="238601"/>
                                        </p:tgtEl>
                                        <p:attrNameLst>
                                          <p:attrName>style.visibility</p:attrName>
                                        </p:attrNameLst>
                                      </p:cBhvr>
                                      <p:to>
                                        <p:strVal val="visible"/>
                                      </p:to>
                                    </p:set>
                                    <p:anim calcmode="lin" valueType="num">
                                      <p:cBhvr>
                                        <p:cTn id="16" dur="500" fill="hold"/>
                                        <p:tgtEl>
                                          <p:spTgt spid="238601"/>
                                        </p:tgtEl>
                                        <p:attrNameLst>
                                          <p:attrName>ppt_x</p:attrName>
                                        </p:attrNameLst>
                                      </p:cBhvr>
                                      <p:tavLst>
                                        <p:tav tm="0">
                                          <p:val>
                                            <p:strVal val="#ppt_x-#ppt_w/2"/>
                                          </p:val>
                                        </p:tav>
                                        <p:tav tm="100000">
                                          <p:val>
                                            <p:strVal val="#ppt_x"/>
                                          </p:val>
                                        </p:tav>
                                      </p:tavLst>
                                    </p:anim>
                                    <p:anim calcmode="lin" valueType="num">
                                      <p:cBhvr>
                                        <p:cTn id="17" dur="500" fill="hold"/>
                                        <p:tgtEl>
                                          <p:spTgt spid="238601"/>
                                        </p:tgtEl>
                                        <p:attrNameLst>
                                          <p:attrName>ppt_y</p:attrName>
                                        </p:attrNameLst>
                                      </p:cBhvr>
                                      <p:tavLst>
                                        <p:tav tm="0">
                                          <p:val>
                                            <p:strVal val="#ppt_y"/>
                                          </p:val>
                                        </p:tav>
                                        <p:tav tm="100000">
                                          <p:val>
                                            <p:strVal val="#ppt_y"/>
                                          </p:val>
                                        </p:tav>
                                      </p:tavLst>
                                    </p:anim>
                                    <p:anim calcmode="lin" valueType="num">
                                      <p:cBhvr>
                                        <p:cTn id="18" dur="500" fill="hold"/>
                                        <p:tgtEl>
                                          <p:spTgt spid="238601"/>
                                        </p:tgtEl>
                                        <p:attrNameLst>
                                          <p:attrName>ppt_w</p:attrName>
                                        </p:attrNameLst>
                                      </p:cBhvr>
                                      <p:tavLst>
                                        <p:tav tm="0">
                                          <p:val>
                                            <p:fltVal val="0"/>
                                          </p:val>
                                        </p:tav>
                                        <p:tav tm="100000">
                                          <p:val>
                                            <p:strVal val="#ppt_w"/>
                                          </p:val>
                                        </p:tav>
                                      </p:tavLst>
                                    </p:anim>
                                    <p:anim calcmode="lin" valueType="num">
                                      <p:cBhvr>
                                        <p:cTn id="19" dur="500" fill="hold"/>
                                        <p:tgtEl>
                                          <p:spTgt spid="238601"/>
                                        </p:tgtEl>
                                        <p:attrNameLst>
                                          <p:attrName>ppt_h</p:attrName>
                                        </p:attrNameLst>
                                      </p:cBhvr>
                                      <p:tavLst>
                                        <p:tav tm="0">
                                          <p:val>
                                            <p:strVal val="#ppt_h"/>
                                          </p:val>
                                        </p:tav>
                                        <p:tav tm="100000">
                                          <p:val>
                                            <p:strVal val="#ppt_h"/>
                                          </p:val>
                                        </p:tav>
                                      </p:tavLst>
                                    </p:anim>
                                  </p:childTnLst>
                                </p:cTn>
                              </p:par>
                            </p:childTnLst>
                          </p:cTn>
                        </p:par>
                        <p:par>
                          <p:cTn id="20" fill="hold" nodeType="afterGroup">
                            <p:stCondLst>
                              <p:cond delay="1500"/>
                            </p:stCondLst>
                            <p:childTnLst>
                              <p:par>
                                <p:cTn id="21" presetID="12" presetClass="entr" presetSubtype="8" fill="hold" nodeType="afterEffect">
                                  <p:stCondLst>
                                    <p:cond delay="0"/>
                                  </p:stCondLst>
                                  <p:childTnLst>
                                    <p:set>
                                      <p:cBhvr>
                                        <p:cTn id="22" dur="1" fill="hold">
                                          <p:stCondLst>
                                            <p:cond delay="0"/>
                                          </p:stCondLst>
                                        </p:cTn>
                                        <p:tgtEl>
                                          <p:spTgt spid="238600"/>
                                        </p:tgtEl>
                                        <p:attrNameLst>
                                          <p:attrName>style.visibility</p:attrName>
                                        </p:attrNameLst>
                                      </p:cBhvr>
                                      <p:to>
                                        <p:strVal val="visible"/>
                                      </p:to>
                                    </p:set>
                                    <p:animEffect transition="in" filter="slide(fromLeft)">
                                      <p:cBhvr>
                                        <p:cTn id="23" dur="500"/>
                                        <p:tgtEl>
                                          <p:spTgt spid="238600"/>
                                        </p:tgtEl>
                                      </p:cBhvr>
                                    </p:animEffect>
                                  </p:childTnLst>
                                </p:cTn>
                              </p:par>
                            </p:childTnLst>
                          </p:cTn>
                        </p:par>
                        <p:par>
                          <p:cTn id="24" fill="hold" nodeType="afterGroup">
                            <p:stCondLst>
                              <p:cond delay="2000"/>
                            </p:stCondLst>
                            <p:childTnLst>
                              <p:par>
                                <p:cTn id="25" presetID="17" presetClass="entr" presetSubtype="8" fill="hold" grpId="0" nodeType="afterEffect">
                                  <p:stCondLst>
                                    <p:cond delay="0"/>
                                  </p:stCondLst>
                                  <p:childTnLst>
                                    <p:set>
                                      <p:cBhvr>
                                        <p:cTn id="26" dur="1" fill="hold">
                                          <p:stCondLst>
                                            <p:cond delay="0"/>
                                          </p:stCondLst>
                                        </p:cTn>
                                        <p:tgtEl>
                                          <p:spTgt spid="238602"/>
                                        </p:tgtEl>
                                        <p:attrNameLst>
                                          <p:attrName>style.visibility</p:attrName>
                                        </p:attrNameLst>
                                      </p:cBhvr>
                                      <p:to>
                                        <p:strVal val="visible"/>
                                      </p:to>
                                    </p:set>
                                    <p:anim calcmode="lin" valueType="num">
                                      <p:cBhvr>
                                        <p:cTn id="27" dur="500" fill="hold"/>
                                        <p:tgtEl>
                                          <p:spTgt spid="238602"/>
                                        </p:tgtEl>
                                        <p:attrNameLst>
                                          <p:attrName>ppt_x</p:attrName>
                                        </p:attrNameLst>
                                      </p:cBhvr>
                                      <p:tavLst>
                                        <p:tav tm="0">
                                          <p:val>
                                            <p:strVal val="#ppt_x-#ppt_w/2"/>
                                          </p:val>
                                        </p:tav>
                                        <p:tav tm="100000">
                                          <p:val>
                                            <p:strVal val="#ppt_x"/>
                                          </p:val>
                                        </p:tav>
                                      </p:tavLst>
                                    </p:anim>
                                    <p:anim calcmode="lin" valueType="num">
                                      <p:cBhvr>
                                        <p:cTn id="28" dur="500" fill="hold"/>
                                        <p:tgtEl>
                                          <p:spTgt spid="238602"/>
                                        </p:tgtEl>
                                        <p:attrNameLst>
                                          <p:attrName>ppt_y</p:attrName>
                                        </p:attrNameLst>
                                      </p:cBhvr>
                                      <p:tavLst>
                                        <p:tav tm="0">
                                          <p:val>
                                            <p:strVal val="#ppt_y"/>
                                          </p:val>
                                        </p:tav>
                                        <p:tav tm="100000">
                                          <p:val>
                                            <p:strVal val="#ppt_y"/>
                                          </p:val>
                                        </p:tav>
                                      </p:tavLst>
                                    </p:anim>
                                    <p:anim calcmode="lin" valueType="num">
                                      <p:cBhvr>
                                        <p:cTn id="29" dur="500" fill="hold"/>
                                        <p:tgtEl>
                                          <p:spTgt spid="238602"/>
                                        </p:tgtEl>
                                        <p:attrNameLst>
                                          <p:attrName>ppt_w</p:attrName>
                                        </p:attrNameLst>
                                      </p:cBhvr>
                                      <p:tavLst>
                                        <p:tav tm="0">
                                          <p:val>
                                            <p:fltVal val="0"/>
                                          </p:val>
                                        </p:tav>
                                        <p:tav tm="100000">
                                          <p:val>
                                            <p:strVal val="#ppt_w"/>
                                          </p:val>
                                        </p:tav>
                                      </p:tavLst>
                                    </p:anim>
                                    <p:anim calcmode="lin" valueType="num">
                                      <p:cBhvr>
                                        <p:cTn id="30" dur="500" fill="hold"/>
                                        <p:tgtEl>
                                          <p:spTgt spid="23860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1" restart="whenNotActive" fill="hold" evtFilter="cancelBubble" nodeType="interactiveSeq">
                <p:stCondLst>
                  <p:cond evt="onClick" delay="0">
                    <p:tgtEl>
                      <p:spTgt spid="238610"/>
                    </p:tgtEl>
                  </p:cond>
                </p:stCondLst>
                <p:endSync evt="end" delay="0">
                  <p:rtn val="all"/>
                </p:endSync>
                <p:childTnLst>
                  <p:par>
                    <p:cTn id="32" fill="hold" nodeType="clickPar">
                      <p:stCondLst>
                        <p:cond delay="0"/>
                      </p:stCondLst>
                      <p:childTnLst>
                        <p:par>
                          <p:cTn id="33" fill="hold" nodeType="withGroup">
                            <p:stCondLst>
                              <p:cond delay="0"/>
                            </p:stCondLst>
                            <p:childTnLst>
                              <p:par>
                                <p:cTn id="34" presetID="2" presetClass="mediacall" presetSubtype="0" fill="hold" nodeType="clickEffect">
                                  <p:stCondLst>
                                    <p:cond delay="0"/>
                                  </p:stCondLst>
                                  <p:childTnLst>
                                    <p:cmd type="call" cmd="togglePause">
                                      <p:cBhvr>
                                        <p:cTn id="35" dur="1" fill="hold"/>
                                        <p:tgtEl>
                                          <p:spTgt spid="238610"/>
                                        </p:tgtEl>
                                      </p:cBhvr>
                                    </p:cmd>
                                  </p:childTnLst>
                                </p:cTn>
                              </p:par>
                            </p:childTnLst>
                          </p:cTn>
                        </p:par>
                      </p:childTnLst>
                    </p:cTn>
                  </p:par>
                </p:childTnLst>
              </p:cTn>
              <p:nextCondLst>
                <p:cond evt="onClick" delay="0">
                  <p:tgtEl>
                    <p:spTgt spid="238610"/>
                  </p:tgtEl>
                </p:cond>
              </p:nextCondLst>
            </p:seq>
            <p:video>
              <p:cMediaNode>
                <p:cTn id="36" fill="hold" display="0">
                  <p:stCondLst>
                    <p:cond delay="indefinite"/>
                  </p:stCondLst>
                  <p:endCondLst>
                    <p:cond evt="onNext" delay="0">
                      <p:tgtEl>
                        <p:sldTgt/>
                      </p:tgtEl>
                    </p:cond>
                    <p:cond evt="onPrev" delay="0">
                      <p:tgtEl>
                        <p:sldTgt/>
                      </p:tgtEl>
                    </p:cond>
                  </p:endCondLst>
                </p:cTn>
                <p:tgtEl>
                  <p:spTgt spid="238610"/>
                </p:tgtEl>
              </p:cMediaNode>
            </p:video>
          </p:childTnLst>
        </p:cTn>
      </p:par>
    </p:tnLst>
    <p:bldLst>
      <p:bldP spid="238596" grpId="0" autoUpdateAnimBg="0"/>
      <p:bldP spid="238601" grpId="0" animBg="1"/>
      <p:bldP spid="238602"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7572" name="Group 4"/>
          <p:cNvGrpSpPr>
            <a:grpSpLocks/>
          </p:cNvGrpSpPr>
          <p:nvPr/>
        </p:nvGrpSpPr>
        <p:grpSpPr bwMode="auto">
          <a:xfrm>
            <a:off x="7247467" y="1773238"/>
            <a:ext cx="4165600" cy="4419600"/>
            <a:chOff x="3504" y="0"/>
            <a:chExt cx="2256" cy="4320"/>
          </a:xfrm>
        </p:grpSpPr>
        <p:pic>
          <p:nvPicPr>
            <p:cNvPr id="361486" name="Picture 5" descr="比萨斜塔实验 副本"/>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04" y="0"/>
              <a:ext cx="1872"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FF66"/>
                  </a:solidFill>
                  <a:miter lim="800000"/>
                  <a:headEnd/>
                  <a:tailEnd/>
                </a14:hiddenLine>
              </a:ext>
            </a:extLst>
          </p:spPr>
        </p:pic>
        <p:sp>
          <p:nvSpPr>
            <p:cNvPr id="361487" name="Rectangle 6"/>
            <p:cNvSpPr>
              <a:spLocks noChangeArrowheads="1"/>
            </p:cNvSpPr>
            <p:nvPr/>
          </p:nvSpPr>
          <p:spPr bwMode="auto">
            <a:xfrm>
              <a:off x="5376" y="0"/>
              <a:ext cx="384" cy="4320"/>
            </a:xfrm>
            <a:prstGeom prst="rect">
              <a:avLst/>
            </a:prstGeom>
            <a:solidFill>
              <a:schemeClr val="bg1"/>
            </a:solidFill>
            <a:ln>
              <a:noFill/>
            </a:ln>
            <a:effectLst/>
            <a:extLst>
              <a:ext uri="{91240B29-F687-4F45-9708-019B960494DF}">
                <a14:hiddenLine xmlns:a14="http://schemas.microsoft.com/office/drawing/2010/main" w="9525">
                  <a:solidFill>
                    <a:srgbClr val="FFFF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pic>
        <p:nvPicPr>
          <p:cNvPr id="237575" name="Picture 7" descr="伽里略彩"/>
          <p:cNvPicPr>
            <a:picLocks noChangeAspect="1" noChangeArrowheads="1"/>
          </p:cNvPicPr>
          <p:nvPr/>
        </p:nvPicPr>
        <p:blipFill>
          <a:blip r:embed="rId3">
            <a:extLst>
              <a:ext uri="{28A0092B-C50C-407E-A947-70E740481C1C}">
                <a14:useLocalDpi xmlns:a14="http://schemas.microsoft.com/office/drawing/2010/main" val="0"/>
              </a:ext>
            </a:extLst>
          </a:blip>
          <a:srcRect t="10896"/>
          <a:stretch>
            <a:fillRect/>
          </a:stretch>
        </p:blipFill>
        <p:spPr bwMode="auto">
          <a:xfrm>
            <a:off x="1007534" y="4437064"/>
            <a:ext cx="1996017" cy="188277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6" name="Text Box 8"/>
          <p:cNvSpPr txBox="1">
            <a:spLocks noChangeArrowheads="1"/>
          </p:cNvSpPr>
          <p:nvPr/>
        </p:nvSpPr>
        <p:spPr bwMode="auto">
          <a:xfrm>
            <a:off x="643467" y="1341439"/>
            <a:ext cx="6015566"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Chỉ có qua thực nghiệm mới có thể xác định tính đúng đắn của một tri thức</a:t>
            </a:r>
          </a:p>
        </p:txBody>
      </p:sp>
      <p:pic>
        <p:nvPicPr>
          <p:cNvPr id="237577" name="Picture 9" descr="亚里士多德（彩色头像）"/>
          <p:cNvPicPr>
            <a:picLocks noChangeAspect="1" noChangeArrowheads="1"/>
          </p:cNvPicPr>
          <p:nvPr/>
        </p:nvPicPr>
        <p:blipFill>
          <a:blip r:embed="rId4">
            <a:extLst>
              <a:ext uri="{28A0092B-C50C-407E-A947-70E740481C1C}">
                <a14:useLocalDpi xmlns:a14="http://schemas.microsoft.com/office/drawing/2010/main" val="0"/>
              </a:ext>
            </a:extLst>
          </a:blip>
          <a:srcRect t="10727"/>
          <a:stretch>
            <a:fillRect/>
          </a:stretch>
        </p:blipFill>
        <p:spPr bwMode="auto">
          <a:xfrm>
            <a:off x="1007533" y="2492376"/>
            <a:ext cx="2032000" cy="19272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8" name="AutoShape 10"/>
          <p:cNvSpPr>
            <a:spLocks noChangeArrowheads="1"/>
          </p:cNvSpPr>
          <p:nvPr/>
        </p:nvSpPr>
        <p:spPr bwMode="auto">
          <a:xfrm>
            <a:off x="3310467" y="2492376"/>
            <a:ext cx="3348566" cy="1324250"/>
          </a:xfrm>
          <a:prstGeom prst="wedgeRectCallout">
            <a:avLst>
              <a:gd name="adj1" fmla="val -59208"/>
              <a:gd name="adj2" fmla="val 67449"/>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006600"/>
                </a:solidFill>
                <a:ea typeface="方正大黑简体" pitchFamily="2" charset="-122"/>
              </a:rPr>
              <a:t>Aistot</a:t>
            </a:r>
            <a:r>
              <a:rPr lang="zh-CN" altLang="en-US" sz="2000" b="1">
                <a:solidFill>
                  <a:srgbClr val="006600"/>
                </a:solidFill>
                <a:ea typeface="方正大黑简体" pitchFamily="2" charset="-122"/>
              </a:rPr>
              <a:t>：</a:t>
            </a:r>
            <a:r>
              <a:rPr lang="en-US" altLang="zh-CN" sz="2000" b="1">
                <a:solidFill>
                  <a:srgbClr val="006600"/>
                </a:solidFill>
                <a:ea typeface="方正大黑简体" pitchFamily="2" charset="-122"/>
              </a:rPr>
              <a:t>Vật thể khác nhau về trọng lượng thì sẽ khác nhau về tốc độ rơi</a:t>
            </a:r>
            <a:r>
              <a:rPr lang="en-US" altLang="zh-CN" sz="2000" b="0">
                <a:solidFill>
                  <a:srgbClr val="000000"/>
                </a:solidFill>
                <a:ea typeface="方正大黑简体" pitchFamily="2" charset="-122"/>
              </a:rPr>
              <a:t>.</a:t>
            </a:r>
            <a:endParaRPr lang="zh-CN" altLang="en-US" sz="2000" b="0">
              <a:solidFill>
                <a:srgbClr val="000000"/>
              </a:solidFill>
              <a:ea typeface="方正大黑简体" pitchFamily="2" charset="-122"/>
            </a:endParaRPr>
          </a:p>
        </p:txBody>
      </p:sp>
      <p:sp>
        <p:nvSpPr>
          <p:cNvPr id="237579" name="AutoShape 11"/>
          <p:cNvSpPr>
            <a:spLocks noChangeArrowheads="1"/>
          </p:cNvSpPr>
          <p:nvPr/>
        </p:nvSpPr>
        <p:spPr bwMode="auto">
          <a:xfrm>
            <a:off x="3407833" y="4652962"/>
            <a:ext cx="3251200" cy="1266693"/>
          </a:xfrm>
          <a:prstGeom prst="wedgeRectCallout">
            <a:avLst>
              <a:gd name="adj1" fmla="val -68032"/>
              <a:gd name="adj2" fmla="val 37778"/>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CC3300"/>
                </a:solidFill>
                <a:ea typeface="方正大黑简体" pitchFamily="2" charset="-122"/>
              </a:rPr>
              <a:t>Galilê</a:t>
            </a:r>
            <a:r>
              <a:rPr lang="zh-CN" altLang="en-US" sz="2000" b="1">
                <a:solidFill>
                  <a:srgbClr val="CC3300"/>
                </a:solidFill>
                <a:ea typeface="方正大黑简体" pitchFamily="2" charset="-122"/>
              </a:rPr>
              <a:t>：</a:t>
            </a:r>
            <a:r>
              <a:rPr lang="en-US" altLang="zh-CN" sz="2000" b="1">
                <a:solidFill>
                  <a:srgbClr val="CC3300"/>
                </a:solidFill>
                <a:ea typeface="方正大黑简体" pitchFamily="2" charset="-122"/>
              </a:rPr>
              <a:t>Vật thể khác nhau về trọng lượng nhưng cùng tốc độ khi rơi xuống</a:t>
            </a:r>
            <a:r>
              <a:rPr lang="en-US" altLang="zh-CN" sz="1800" b="1">
                <a:solidFill>
                  <a:srgbClr val="CC3300"/>
                </a:solidFill>
                <a:ea typeface="方正大黑简体" pitchFamily="2" charset="-122"/>
              </a:rPr>
              <a:t>.</a:t>
            </a:r>
            <a:endParaRPr lang="zh-CN" altLang="en-US" sz="1800" b="1">
              <a:solidFill>
                <a:srgbClr val="CC3300"/>
              </a:solidFill>
              <a:ea typeface="方正大黑简体" pitchFamily="2" charset="-122"/>
            </a:endParaRPr>
          </a:p>
        </p:txBody>
      </p:sp>
      <p:grpSp>
        <p:nvGrpSpPr>
          <p:cNvPr id="237580" name="Group 12"/>
          <p:cNvGrpSpPr>
            <a:grpSpLocks/>
          </p:cNvGrpSpPr>
          <p:nvPr/>
        </p:nvGrpSpPr>
        <p:grpSpPr bwMode="auto">
          <a:xfrm>
            <a:off x="10151533" y="2624138"/>
            <a:ext cx="609600" cy="3581400"/>
            <a:chOff x="5088" y="960"/>
            <a:chExt cx="288" cy="3182"/>
          </a:xfrm>
        </p:grpSpPr>
        <p:pic>
          <p:nvPicPr>
            <p:cNvPr id="361484" name="Picture 13" descr="铁球"/>
            <p:cNvPicPr>
              <a:picLocks noChangeAspect="1" noChangeArrowheads="1"/>
            </p:cNvPicPr>
            <p:nvPr/>
          </p:nvPicPr>
          <p:blipFill>
            <a:blip r:embed="rId5">
              <a:extLst>
                <a:ext uri="{28A0092B-C50C-407E-A947-70E740481C1C}">
                  <a14:useLocalDpi xmlns:a14="http://schemas.microsoft.com/office/drawing/2010/main" val="0"/>
                </a:ext>
              </a:extLst>
            </a:blip>
            <a:srcRect l="28889" t="39999" r="39999" b="42223"/>
            <a:stretch>
              <a:fillRect/>
            </a:stretch>
          </p:blipFill>
          <p:spPr bwMode="auto">
            <a:xfrm>
              <a:off x="5088" y="3936"/>
              <a:ext cx="288"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485" name="Line 14"/>
            <p:cNvSpPr>
              <a:spLocks noChangeShapeType="1"/>
            </p:cNvSpPr>
            <p:nvPr/>
          </p:nvSpPr>
          <p:spPr bwMode="auto">
            <a:xfrm>
              <a:off x="5232" y="960"/>
              <a:ext cx="0" cy="2928"/>
            </a:xfrm>
            <a:prstGeom prst="line">
              <a:avLst/>
            </a:prstGeom>
            <a:noFill/>
            <a:ln w="38100">
              <a:solidFill>
                <a:srgbClr val="FF33CC"/>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61481" name="Text Box 15"/>
          <p:cNvSpPr txBox="1">
            <a:spLocks noChangeArrowheads="1"/>
          </p:cNvSpPr>
          <p:nvPr/>
        </p:nvSpPr>
        <p:spPr bwMode="auto">
          <a:xfrm>
            <a:off x="643467" y="432145"/>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
        <p:nvSpPr>
          <p:cNvPr id="237584" name="Rectangle 16"/>
          <p:cNvSpPr>
            <a:spLocks noChangeArrowheads="1"/>
          </p:cNvSpPr>
          <p:nvPr/>
        </p:nvSpPr>
        <p:spPr bwMode="auto">
          <a:xfrm>
            <a:off x="1007534" y="1196975"/>
            <a:ext cx="10299700" cy="76200"/>
          </a:xfrm>
          <a:prstGeom prst="rect">
            <a:avLst/>
          </a:prstGeom>
          <a:gradFill rotWithShape="0">
            <a:gsLst>
              <a:gs pos="0">
                <a:schemeClr val="bg1"/>
              </a:gs>
              <a:gs pos="50000">
                <a:srgbClr val="FF3300"/>
              </a:gs>
              <a:gs pos="100000">
                <a:schemeClr val="bg1"/>
              </a:gs>
            </a:gsLst>
            <a:lin ang="5400000" scaled="1"/>
          </a:gra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361483" name="Text Box 17"/>
          <p:cNvSpPr txBox="1">
            <a:spLocks noChangeArrowheads="1"/>
          </p:cNvSpPr>
          <p:nvPr/>
        </p:nvSpPr>
        <p:spPr bwMode="auto">
          <a:xfrm>
            <a:off x="8124049" y="1336676"/>
            <a:ext cx="22748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1600" b="0">
                <a:solidFill>
                  <a:srgbClr val="000000"/>
                </a:solidFill>
              </a:rPr>
              <a:t>THỰC NGHIỆM</a:t>
            </a:r>
          </a:p>
          <a:p>
            <a:pPr algn="ctr" eaLnBrk="1" hangingPunct="1">
              <a:spcBef>
                <a:spcPct val="0"/>
              </a:spcBef>
              <a:buFontTx/>
              <a:buNone/>
            </a:pPr>
            <a:r>
              <a:rPr lang="en-US" altLang="en-US" sz="1600" b="0">
                <a:solidFill>
                  <a:srgbClr val="000000"/>
                </a:solidFill>
              </a:rPr>
              <a:t>TRÊN THÁP NGHIÊNG</a:t>
            </a:r>
            <a:endParaRPr lang="vi-VN" altLang="en-US" sz="1600" b="0">
              <a:solidFill>
                <a:srgbClr val="000000"/>
              </a:solidFill>
            </a:endParaRPr>
          </a:p>
        </p:txBody>
      </p:sp>
    </p:spTree>
    <p:extLst>
      <p:ext uri="{BB962C8B-B14F-4D97-AF65-F5344CB8AC3E}">
        <p14:creationId xmlns:p14="http://schemas.microsoft.com/office/powerpoint/2010/main" val="180580652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7576"/>
                                        </p:tgtEl>
                                        <p:attrNameLst>
                                          <p:attrName>style.visibility</p:attrName>
                                        </p:attrNameLst>
                                      </p:cBhvr>
                                      <p:to>
                                        <p:strVal val="visible"/>
                                      </p:to>
                                    </p:set>
                                    <p:anim calcmode="lin" valueType="num">
                                      <p:cBhvr additive="base">
                                        <p:cTn id="7" dur="500" fill="hold"/>
                                        <p:tgtEl>
                                          <p:spTgt spid="237576"/>
                                        </p:tgtEl>
                                        <p:attrNameLst>
                                          <p:attrName>ppt_x</p:attrName>
                                        </p:attrNameLst>
                                      </p:cBhvr>
                                      <p:tavLst>
                                        <p:tav tm="0">
                                          <p:val>
                                            <p:strVal val="0-#ppt_w/2"/>
                                          </p:val>
                                        </p:tav>
                                        <p:tav tm="100000">
                                          <p:val>
                                            <p:strVal val="#ppt_x"/>
                                          </p:val>
                                        </p:tav>
                                      </p:tavLst>
                                    </p:anim>
                                    <p:anim calcmode="lin" valueType="num">
                                      <p:cBhvr additive="base">
                                        <p:cTn id="8" dur="500" fill="hold"/>
                                        <p:tgtEl>
                                          <p:spTgt spid="23757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2" fill="hold" nodeType="afterEffect">
                                  <p:stCondLst>
                                    <p:cond delay="0"/>
                                  </p:stCondLst>
                                  <p:childTnLst>
                                    <p:set>
                                      <p:cBhvr>
                                        <p:cTn id="11" dur="1" fill="hold">
                                          <p:stCondLst>
                                            <p:cond delay="0"/>
                                          </p:stCondLst>
                                        </p:cTn>
                                        <p:tgtEl>
                                          <p:spTgt spid="237577"/>
                                        </p:tgtEl>
                                        <p:attrNameLst>
                                          <p:attrName>style.visibility</p:attrName>
                                        </p:attrNameLst>
                                      </p:cBhvr>
                                      <p:to>
                                        <p:strVal val="visible"/>
                                      </p:to>
                                    </p:set>
                                    <p:animEffect transition="in" filter="slide(fromRight)">
                                      <p:cBhvr>
                                        <p:cTn id="12" dur="500"/>
                                        <p:tgtEl>
                                          <p:spTgt spid="237577"/>
                                        </p:tgtEl>
                                      </p:cBhvr>
                                    </p:animEffect>
                                  </p:childTnLst>
                                </p:cTn>
                              </p:par>
                            </p:childTnLst>
                          </p:cTn>
                        </p:par>
                        <p:par>
                          <p:cTn id="13" fill="hold" nodeType="afterGroup">
                            <p:stCondLst>
                              <p:cond delay="1000"/>
                            </p:stCondLst>
                            <p:childTnLst>
                              <p:par>
                                <p:cTn id="14" presetID="9" presetClass="entr" presetSubtype="0" fill="hold" grpId="0" nodeType="afterEffect">
                                  <p:stCondLst>
                                    <p:cond delay="0"/>
                                  </p:stCondLst>
                                  <p:childTnLst>
                                    <p:set>
                                      <p:cBhvr>
                                        <p:cTn id="15" dur="1" fill="hold">
                                          <p:stCondLst>
                                            <p:cond delay="0"/>
                                          </p:stCondLst>
                                        </p:cTn>
                                        <p:tgtEl>
                                          <p:spTgt spid="237578"/>
                                        </p:tgtEl>
                                        <p:attrNameLst>
                                          <p:attrName>style.visibility</p:attrName>
                                        </p:attrNameLst>
                                      </p:cBhvr>
                                      <p:to>
                                        <p:strVal val="visible"/>
                                      </p:to>
                                    </p:set>
                                    <p:animEffect transition="in" filter="dissolve">
                                      <p:cBhvr>
                                        <p:cTn id="16" dur="500"/>
                                        <p:tgtEl>
                                          <p:spTgt spid="237578"/>
                                        </p:tgtEl>
                                      </p:cBhvr>
                                    </p:animEffect>
                                  </p:childTnLst>
                                </p:cTn>
                              </p:par>
                            </p:childTnLst>
                          </p:cTn>
                        </p:par>
                        <p:par>
                          <p:cTn id="17" fill="hold" nodeType="afterGroup">
                            <p:stCondLst>
                              <p:cond delay="1500"/>
                            </p:stCondLst>
                            <p:childTnLst>
                              <p:par>
                                <p:cTn id="18" presetID="12" presetClass="entr" presetSubtype="2" fill="hold" nodeType="afterEffect">
                                  <p:stCondLst>
                                    <p:cond delay="0"/>
                                  </p:stCondLst>
                                  <p:childTnLst>
                                    <p:set>
                                      <p:cBhvr>
                                        <p:cTn id="19" dur="1" fill="hold">
                                          <p:stCondLst>
                                            <p:cond delay="0"/>
                                          </p:stCondLst>
                                        </p:cTn>
                                        <p:tgtEl>
                                          <p:spTgt spid="237575"/>
                                        </p:tgtEl>
                                        <p:attrNameLst>
                                          <p:attrName>style.visibility</p:attrName>
                                        </p:attrNameLst>
                                      </p:cBhvr>
                                      <p:to>
                                        <p:strVal val="visible"/>
                                      </p:to>
                                    </p:set>
                                    <p:animEffect transition="in" filter="slide(fromRight)">
                                      <p:cBhvr>
                                        <p:cTn id="20" dur="500"/>
                                        <p:tgtEl>
                                          <p:spTgt spid="237575"/>
                                        </p:tgtEl>
                                      </p:cBhvr>
                                    </p:animEffect>
                                  </p:childTnLst>
                                </p:cTn>
                              </p:par>
                            </p:childTnLst>
                          </p:cTn>
                        </p:par>
                        <p:par>
                          <p:cTn id="21" fill="hold" nodeType="afterGroup">
                            <p:stCondLst>
                              <p:cond delay="2000"/>
                            </p:stCondLst>
                            <p:childTnLst>
                              <p:par>
                                <p:cTn id="22" presetID="9" presetClass="entr" presetSubtype="0" fill="hold" grpId="0" nodeType="afterEffect">
                                  <p:stCondLst>
                                    <p:cond delay="0"/>
                                  </p:stCondLst>
                                  <p:childTnLst>
                                    <p:set>
                                      <p:cBhvr>
                                        <p:cTn id="23" dur="1" fill="hold">
                                          <p:stCondLst>
                                            <p:cond delay="0"/>
                                          </p:stCondLst>
                                        </p:cTn>
                                        <p:tgtEl>
                                          <p:spTgt spid="237579"/>
                                        </p:tgtEl>
                                        <p:attrNameLst>
                                          <p:attrName>style.visibility</p:attrName>
                                        </p:attrNameLst>
                                      </p:cBhvr>
                                      <p:to>
                                        <p:strVal val="visible"/>
                                      </p:to>
                                    </p:set>
                                    <p:animEffect transition="in" filter="dissolve">
                                      <p:cBhvr>
                                        <p:cTn id="24" dur="500"/>
                                        <p:tgtEl>
                                          <p:spTgt spid="237579"/>
                                        </p:tgtEl>
                                      </p:cBhvr>
                                    </p:animEffect>
                                  </p:childTnLst>
                                </p:cTn>
                              </p:par>
                            </p:childTnLst>
                          </p:cTn>
                        </p:par>
                        <p:par>
                          <p:cTn id="25" fill="hold" nodeType="afterGroup">
                            <p:stCondLst>
                              <p:cond delay="2500"/>
                            </p:stCondLst>
                            <p:childTnLst>
                              <p:par>
                                <p:cTn id="26" presetID="17" presetClass="entr" presetSubtype="4" fill="hold" nodeType="afterEffect">
                                  <p:stCondLst>
                                    <p:cond delay="0"/>
                                  </p:stCondLst>
                                  <p:childTnLst>
                                    <p:set>
                                      <p:cBhvr>
                                        <p:cTn id="27" dur="1" fill="hold">
                                          <p:stCondLst>
                                            <p:cond delay="0"/>
                                          </p:stCondLst>
                                        </p:cTn>
                                        <p:tgtEl>
                                          <p:spTgt spid="237572"/>
                                        </p:tgtEl>
                                        <p:attrNameLst>
                                          <p:attrName>style.visibility</p:attrName>
                                        </p:attrNameLst>
                                      </p:cBhvr>
                                      <p:to>
                                        <p:strVal val="visible"/>
                                      </p:to>
                                    </p:set>
                                    <p:anim calcmode="lin" valueType="num">
                                      <p:cBhvr>
                                        <p:cTn id="28" dur="500" fill="hold"/>
                                        <p:tgtEl>
                                          <p:spTgt spid="237572"/>
                                        </p:tgtEl>
                                        <p:attrNameLst>
                                          <p:attrName>ppt_x</p:attrName>
                                        </p:attrNameLst>
                                      </p:cBhvr>
                                      <p:tavLst>
                                        <p:tav tm="0">
                                          <p:val>
                                            <p:strVal val="#ppt_x"/>
                                          </p:val>
                                        </p:tav>
                                        <p:tav tm="100000">
                                          <p:val>
                                            <p:strVal val="#ppt_x"/>
                                          </p:val>
                                        </p:tav>
                                      </p:tavLst>
                                    </p:anim>
                                    <p:anim calcmode="lin" valueType="num">
                                      <p:cBhvr>
                                        <p:cTn id="29" dur="500" fill="hold"/>
                                        <p:tgtEl>
                                          <p:spTgt spid="237572"/>
                                        </p:tgtEl>
                                        <p:attrNameLst>
                                          <p:attrName>ppt_y</p:attrName>
                                        </p:attrNameLst>
                                      </p:cBhvr>
                                      <p:tavLst>
                                        <p:tav tm="0">
                                          <p:val>
                                            <p:strVal val="#ppt_y+#ppt_h/2"/>
                                          </p:val>
                                        </p:tav>
                                        <p:tav tm="100000">
                                          <p:val>
                                            <p:strVal val="#ppt_y"/>
                                          </p:val>
                                        </p:tav>
                                      </p:tavLst>
                                    </p:anim>
                                    <p:anim calcmode="lin" valueType="num">
                                      <p:cBhvr>
                                        <p:cTn id="30" dur="500" fill="hold"/>
                                        <p:tgtEl>
                                          <p:spTgt spid="237572"/>
                                        </p:tgtEl>
                                        <p:attrNameLst>
                                          <p:attrName>ppt_w</p:attrName>
                                        </p:attrNameLst>
                                      </p:cBhvr>
                                      <p:tavLst>
                                        <p:tav tm="0">
                                          <p:val>
                                            <p:strVal val="#ppt_w"/>
                                          </p:val>
                                        </p:tav>
                                        <p:tav tm="100000">
                                          <p:val>
                                            <p:strVal val="#ppt_w"/>
                                          </p:val>
                                        </p:tav>
                                      </p:tavLst>
                                    </p:anim>
                                    <p:anim calcmode="lin" valueType="num">
                                      <p:cBhvr>
                                        <p:cTn id="31" dur="500" fill="hold"/>
                                        <p:tgtEl>
                                          <p:spTgt spid="237572"/>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17" presetClass="entr" presetSubtype="1" fill="hold" nodeType="afterEffect">
                                  <p:stCondLst>
                                    <p:cond delay="0"/>
                                  </p:stCondLst>
                                  <p:childTnLst>
                                    <p:set>
                                      <p:cBhvr>
                                        <p:cTn id="34" dur="1" fill="hold">
                                          <p:stCondLst>
                                            <p:cond delay="0"/>
                                          </p:stCondLst>
                                        </p:cTn>
                                        <p:tgtEl>
                                          <p:spTgt spid="237580"/>
                                        </p:tgtEl>
                                        <p:attrNameLst>
                                          <p:attrName>style.visibility</p:attrName>
                                        </p:attrNameLst>
                                      </p:cBhvr>
                                      <p:to>
                                        <p:strVal val="visible"/>
                                      </p:to>
                                    </p:set>
                                    <p:anim calcmode="lin" valueType="num">
                                      <p:cBhvr>
                                        <p:cTn id="35" dur="500" fill="hold"/>
                                        <p:tgtEl>
                                          <p:spTgt spid="237580"/>
                                        </p:tgtEl>
                                        <p:attrNameLst>
                                          <p:attrName>ppt_x</p:attrName>
                                        </p:attrNameLst>
                                      </p:cBhvr>
                                      <p:tavLst>
                                        <p:tav tm="0">
                                          <p:val>
                                            <p:strVal val="#ppt_x"/>
                                          </p:val>
                                        </p:tav>
                                        <p:tav tm="100000">
                                          <p:val>
                                            <p:strVal val="#ppt_x"/>
                                          </p:val>
                                        </p:tav>
                                      </p:tavLst>
                                    </p:anim>
                                    <p:anim calcmode="lin" valueType="num">
                                      <p:cBhvr>
                                        <p:cTn id="36" dur="500" fill="hold"/>
                                        <p:tgtEl>
                                          <p:spTgt spid="237580"/>
                                        </p:tgtEl>
                                        <p:attrNameLst>
                                          <p:attrName>ppt_y</p:attrName>
                                        </p:attrNameLst>
                                      </p:cBhvr>
                                      <p:tavLst>
                                        <p:tav tm="0">
                                          <p:val>
                                            <p:strVal val="#ppt_y-#ppt_h/2"/>
                                          </p:val>
                                        </p:tav>
                                        <p:tav tm="100000">
                                          <p:val>
                                            <p:strVal val="#ppt_y"/>
                                          </p:val>
                                        </p:tav>
                                      </p:tavLst>
                                    </p:anim>
                                    <p:anim calcmode="lin" valueType="num">
                                      <p:cBhvr>
                                        <p:cTn id="37" dur="500" fill="hold"/>
                                        <p:tgtEl>
                                          <p:spTgt spid="237580"/>
                                        </p:tgtEl>
                                        <p:attrNameLst>
                                          <p:attrName>ppt_w</p:attrName>
                                        </p:attrNameLst>
                                      </p:cBhvr>
                                      <p:tavLst>
                                        <p:tav tm="0">
                                          <p:val>
                                            <p:strVal val="#ppt_w"/>
                                          </p:val>
                                        </p:tav>
                                        <p:tav tm="100000">
                                          <p:val>
                                            <p:strVal val="#ppt_w"/>
                                          </p:val>
                                        </p:tav>
                                      </p:tavLst>
                                    </p:anim>
                                    <p:anim calcmode="lin" valueType="num">
                                      <p:cBhvr>
                                        <p:cTn id="38" dur="500" fill="hold"/>
                                        <p:tgtEl>
                                          <p:spTgt spid="23758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6" grpId="0" autoUpdateAnimBg="0"/>
      <p:bldP spid="237578" grpId="0" animBg="1" autoUpdateAnimBg="0"/>
      <p:bldP spid="237579" grpId="0" animBg="1" autoUpdateAnimBg="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20" name="Oval 4"/>
          <p:cNvSpPr>
            <a:spLocks noChangeArrowheads="1"/>
          </p:cNvSpPr>
          <p:nvPr/>
        </p:nvSpPr>
        <p:spPr bwMode="auto">
          <a:xfrm>
            <a:off x="1117600" y="2590801"/>
            <a:ext cx="5080000" cy="3419475"/>
          </a:xfrm>
          <a:prstGeom prst="ellipse">
            <a:avLst/>
          </a:prstGeom>
          <a:solidFill>
            <a:schemeClr val="tx1"/>
          </a:solidFill>
          <a:ln w="57150">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9622" name="Line 6"/>
          <p:cNvSpPr>
            <a:spLocks noChangeShapeType="1"/>
          </p:cNvSpPr>
          <p:nvPr/>
        </p:nvSpPr>
        <p:spPr bwMode="auto">
          <a:xfrm>
            <a:off x="2360084" y="3592513"/>
            <a:ext cx="2235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3" name="Group 7"/>
          <p:cNvGrpSpPr>
            <a:grpSpLocks/>
          </p:cNvGrpSpPr>
          <p:nvPr/>
        </p:nvGrpSpPr>
        <p:grpSpPr bwMode="auto">
          <a:xfrm>
            <a:off x="2055284" y="4419600"/>
            <a:ext cx="508000" cy="533400"/>
            <a:chOff x="2592" y="2496"/>
            <a:chExt cx="240" cy="336"/>
          </a:xfrm>
        </p:grpSpPr>
        <p:sp>
          <p:nvSpPr>
            <p:cNvPr id="362521" name="Rectangle 8"/>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2" name="Rectangle 9"/>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26" name="Line 10"/>
          <p:cNvSpPr>
            <a:spLocks noChangeShapeType="1"/>
          </p:cNvSpPr>
          <p:nvPr/>
        </p:nvSpPr>
        <p:spPr bwMode="auto">
          <a:xfrm>
            <a:off x="2290233" y="49530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9627" name="Line 11"/>
          <p:cNvSpPr>
            <a:spLocks noChangeShapeType="1"/>
          </p:cNvSpPr>
          <p:nvPr/>
        </p:nvSpPr>
        <p:spPr bwMode="auto">
          <a:xfrm>
            <a:off x="2266951" y="5257800"/>
            <a:ext cx="36576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9" name="Group 13"/>
          <p:cNvGrpSpPr>
            <a:grpSpLocks/>
          </p:cNvGrpSpPr>
          <p:nvPr/>
        </p:nvGrpSpPr>
        <p:grpSpPr bwMode="auto">
          <a:xfrm>
            <a:off x="2063751" y="3886200"/>
            <a:ext cx="508000" cy="533400"/>
            <a:chOff x="2592" y="2496"/>
            <a:chExt cx="240" cy="336"/>
          </a:xfrm>
        </p:grpSpPr>
        <p:sp>
          <p:nvSpPr>
            <p:cNvPr id="362519" name="Rectangle 14"/>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0" name="Rectangle 15"/>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32" name="Line 16"/>
          <p:cNvSpPr>
            <a:spLocks noChangeShapeType="1"/>
          </p:cNvSpPr>
          <p:nvPr/>
        </p:nvSpPr>
        <p:spPr bwMode="auto">
          <a:xfrm flipH="1">
            <a:off x="4673600" y="3816350"/>
            <a:ext cx="1219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62505" name="Group 31"/>
          <p:cNvGrpSpPr>
            <a:grpSpLocks/>
          </p:cNvGrpSpPr>
          <p:nvPr/>
        </p:nvGrpSpPr>
        <p:grpSpPr bwMode="auto">
          <a:xfrm>
            <a:off x="5892801" y="2514601"/>
            <a:ext cx="4838700" cy="3495675"/>
            <a:chOff x="2784" y="1434"/>
            <a:chExt cx="2286" cy="2352"/>
          </a:xfrm>
        </p:grpSpPr>
        <p:pic>
          <p:nvPicPr>
            <p:cNvPr id="362516" name="Picture 5" descr="爱迪生（彩色头像）"/>
            <p:cNvPicPr>
              <a:picLocks noChangeAspect="1" noChangeArrowheads="1"/>
            </p:cNvPicPr>
            <p:nvPr/>
          </p:nvPicPr>
          <p:blipFill>
            <a:blip r:embed="rId2">
              <a:extLst>
                <a:ext uri="{28A0092B-C50C-407E-A947-70E740481C1C}">
                  <a14:useLocalDpi xmlns:a14="http://schemas.microsoft.com/office/drawing/2010/main" val="0"/>
                </a:ext>
              </a:extLst>
            </a:blip>
            <a:srcRect t="10580"/>
            <a:stretch>
              <a:fillRect/>
            </a:stretch>
          </p:blipFill>
          <p:spPr bwMode="auto">
            <a:xfrm>
              <a:off x="3198" y="1434"/>
              <a:ext cx="1872" cy="235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62517" name="Line 12"/>
            <p:cNvSpPr>
              <a:spLocks noChangeShapeType="1"/>
            </p:cNvSpPr>
            <p:nvPr/>
          </p:nvSpPr>
          <p:spPr bwMode="auto">
            <a:xfrm flipV="1">
              <a:off x="2784" y="2400"/>
              <a:ext cx="0" cy="912"/>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2518" name="Rectangle 17"/>
            <p:cNvSpPr>
              <a:spLocks noChangeArrowheads="1"/>
            </p:cNvSpPr>
            <p:nvPr/>
          </p:nvSpPr>
          <p:spPr bwMode="auto">
            <a:xfrm>
              <a:off x="3198" y="3475"/>
              <a:ext cx="1861" cy="288"/>
            </a:xfrm>
            <a:prstGeom prst="rect">
              <a:avLst/>
            </a:prstGeom>
            <a:gradFill rotWithShape="0">
              <a:gsLst>
                <a:gs pos="0">
                  <a:srgbClr val="FF33CC"/>
                </a:gs>
                <a:gs pos="50000">
                  <a:srgbClr val="FFFFFF"/>
                </a:gs>
                <a:gs pos="100000">
                  <a:srgbClr val="FF33CC"/>
                </a:gs>
              </a:gsLst>
              <a:lin ang="0" scaled="1"/>
            </a:gradFill>
            <a:ln w="57150">
              <a:solidFill>
                <a:srgbClr val="FF33C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vi-VN" altLang="zh-CN" sz="2400" b="0">
                  <a:solidFill>
                    <a:srgbClr val="0000FF"/>
                  </a:solidFill>
                  <a:ea typeface="方正大黑简体" pitchFamily="2" charset="-122"/>
                </a:rPr>
                <a:t>EDINSON</a:t>
              </a:r>
              <a:endParaRPr lang="en-US" altLang="zh-CN" sz="2400" b="0">
                <a:solidFill>
                  <a:srgbClr val="0000FF"/>
                </a:solidFill>
                <a:ea typeface="方正大黑简体" pitchFamily="2" charset="-122"/>
              </a:endParaRPr>
            </a:p>
          </p:txBody>
        </p:sp>
      </p:grpSp>
      <p:pic>
        <p:nvPicPr>
          <p:cNvPr id="239634" name="Picture 18"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844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5" name="Picture 19"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7" y="2590801"/>
            <a:ext cx="1049867" cy="1216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39636" name="Picture 20" descr="电灯2"/>
          <p:cNvPicPr>
            <a:picLocks noChangeAspect="1" noChangeArrowheads="1"/>
          </p:cNvPicPr>
          <p:nvPr/>
        </p:nvPicPr>
        <p:blipFill>
          <a:blip r:embed="rId4">
            <a:extLst>
              <a:ext uri="{28A0092B-C50C-407E-A947-70E740481C1C}">
                <a14:useLocalDpi xmlns:a14="http://schemas.microsoft.com/office/drawing/2010/main" val="0"/>
              </a:ext>
            </a:extLst>
          </a:blip>
          <a:srcRect l="17671" t="23927" r="34406" b="16476"/>
          <a:stretch>
            <a:fillRect/>
          </a:stretch>
        </p:blipFill>
        <p:spPr bwMode="auto">
          <a:xfrm>
            <a:off x="4165600" y="2514600"/>
            <a:ext cx="12192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637" name="Line 21"/>
          <p:cNvSpPr>
            <a:spLocks noChangeShapeType="1"/>
          </p:cNvSpPr>
          <p:nvPr/>
        </p:nvSpPr>
        <p:spPr bwMode="auto">
          <a:xfrm flipV="1">
            <a:off x="2336800" y="35814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pic>
        <p:nvPicPr>
          <p:cNvPr id="239638" name="Picture 22"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71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9" name="Picture 23"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080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40" name="Picture 24"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79688"/>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513" name="Text Box 28"/>
          <p:cNvSpPr txBox="1">
            <a:spLocks noChangeArrowheads="1"/>
          </p:cNvSpPr>
          <p:nvPr/>
        </p:nvSpPr>
        <p:spPr bwMode="auto">
          <a:xfrm>
            <a:off x="617009" y="1412876"/>
            <a:ext cx="1103165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a:solidFill>
                  <a:srgbClr val="C00000"/>
                </a:solidFill>
                <a:latin typeface="+mn-lt"/>
              </a:rPr>
              <a:t> </a:t>
            </a:r>
            <a:r>
              <a:rPr lang="en-US" altLang="en-US" sz="2400" b="0">
                <a:solidFill>
                  <a:srgbClr val="C00000"/>
                </a:solidFill>
                <a:latin typeface="+mn-lt"/>
              </a:rPr>
              <a:t>Eđinson đã tiến hành thí nghiệm hơn 1600 loại vật liệu để sáng chế đèn điện.  Ông đã tiến hành thí nghiệm hơn 8000 lần và rốt cuộc đã thành công trong việc sáng chế ra bóng đèn điện.</a:t>
            </a:r>
            <a:endParaRPr lang="vi-VN" altLang="en-US" sz="2400" b="0">
              <a:solidFill>
                <a:srgbClr val="C00000"/>
              </a:solidFill>
              <a:latin typeface="+mn-lt"/>
            </a:endParaRPr>
          </a:p>
        </p:txBody>
      </p:sp>
      <p:sp>
        <p:nvSpPr>
          <p:cNvPr id="362514" name="Text Box 29"/>
          <p:cNvSpPr txBox="1">
            <a:spLocks noChangeArrowheads="1"/>
          </p:cNvSpPr>
          <p:nvPr/>
        </p:nvSpPr>
        <p:spPr bwMode="auto">
          <a:xfrm>
            <a:off x="617009" y="471901"/>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Tree>
    <p:extLst>
      <p:ext uri="{BB962C8B-B14F-4D97-AF65-F5344CB8AC3E}">
        <p14:creationId xmlns:p14="http://schemas.microsoft.com/office/powerpoint/2010/main" val="3728597523"/>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39620"/>
                                        </p:tgtEl>
                                        <p:attrNameLst>
                                          <p:attrName>style.visibility</p:attrName>
                                        </p:attrNameLst>
                                      </p:cBhvr>
                                      <p:to>
                                        <p:strVal val="visible"/>
                                      </p:to>
                                    </p:set>
                                    <p:animEffect transition="in" filter="dissolve">
                                      <p:cBhvr>
                                        <p:cTn id="7" dur="500"/>
                                        <p:tgtEl>
                                          <p:spTgt spid="239620"/>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39623"/>
                                        </p:tgtEl>
                                        <p:attrNameLst>
                                          <p:attrName>style.visibility</p:attrName>
                                        </p:attrNameLst>
                                      </p:cBhvr>
                                      <p:to>
                                        <p:strVal val="visible"/>
                                      </p:to>
                                    </p:set>
                                    <p:animEffect transition="in" filter="dissolve">
                                      <p:cBhvr>
                                        <p:cTn id="11" dur="500"/>
                                        <p:tgtEl>
                                          <p:spTgt spid="239623"/>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239629"/>
                                        </p:tgtEl>
                                        <p:attrNameLst>
                                          <p:attrName>style.visibility</p:attrName>
                                        </p:attrNameLst>
                                      </p:cBhvr>
                                      <p:to>
                                        <p:strVal val="visible"/>
                                      </p:to>
                                    </p:set>
                                    <p:animEffect transition="in" filter="dissolve">
                                      <p:cBhvr>
                                        <p:cTn id="15" dur="500"/>
                                        <p:tgtEl>
                                          <p:spTgt spid="239629"/>
                                        </p:tgtEl>
                                      </p:cBhvr>
                                    </p:animEffect>
                                  </p:childTnLst>
                                </p:cTn>
                              </p:par>
                            </p:childTnLst>
                          </p:cTn>
                        </p:par>
                        <p:par>
                          <p:cTn id="16" fill="hold" nodeType="afterGroup">
                            <p:stCondLst>
                              <p:cond delay="1500"/>
                            </p:stCondLst>
                            <p:childTnLst>
                              <p:par>
                                <p:cTn id="17" presetID="17" presetClass="entr" presetSubtype="4" fill="hold" grpId="0" nodeType="afterEffect">
                                  <p:stCondLst>
                                    <p:cond delay="0"/>
                                  </p:stCondLst>
                                  <p:childTnLst>
                                    <p:set>
                                      <p:cBhvr>
                                        <p:cTn id="18" dur="1" fill="hold">
                                          <p:stCondLst>
                                            <p:cond delay="0"/>
                                          </p:stCondLst>
                                        </p:cTn>
                                        <p:tgtEl>
                                          <p:spTgt spid="239637"/>
                                        </p:tgtEl>
                                        <p:attrNameLst>
                                          <p:attrName>style.visibility</p:attrName>
                                        </p:attrNameLst>
                                      </p:cBhvr>
                                      <p:to>
                                        <p:strVal val="visible"/>
                                      </p:to>
                                    </p:set>
                                    <p:anim calcmode="lin" valueType="num">
                                      <p:cBhvr>
                                        <p:cTn id="19" dur="500" fill="hold"/>
                                        <p:tgtEl>
                                          <p:spTgt spid="239637"/>
                                        </p:tgtEl>
                                        <p:attrNameLst>
                                          <p:attrName>ppt_x</p:attrName>
                                        </p:attrNameLst>
                                      </p:cBhvr>
                                      <p:tavLst>
                                        <p:tav tm="0">
                                          <p:val>
                                            <p:strVal val="#ppt_x"/>
                                          </p:val>
                                        </p:tav>
                                        <p:tav tm="100000">
                                          <p:val>
                                            <p:strVal val="#ppt_x"/>
                                          </p:val>
                                        </p:tav>
                                      </p:tavLst>
                                    </p:anim>
                                    <p:anim calcmode="lin" valueType="num">
                                      <p:cBhvr>
                                        <p:cTn id="20" dur="500" fill="hold"/>
                                        <p:tgtEl>
                                          <p:spTgt spid="239637"/>
                                        </p:tgtEl>
                                        <p:attrNameLst>
                                          <p:attrName>ppt_y</p:attrName>
                                        </p:attrNameLst>
                                      </p:cBhvr>
                                      <p:tavLst>
                                        <p:tav tm="0">
                                          <p:val>
                                            <p:strVal val="#ppt_y+#ppt_h/2"/>
                                          </p:val>
                                        </p:tav>
                                        <p:tav tm="100000">
                                          <p:val>
                                            <p:strVal val="#ppt_y"/>
                                          </p:val>
                                        </p:tav>
                                      </p:tavLst>
                                    </p:anim>
                                    <p:anim calcmode="lin" valueType="num">
                                      <p:cBhvr>
                                        <p:cTn id="21" dur="500" fill="hold"/>
                                        <p:tgtEl>
                                          <p:spTgt spid="239637"/>
                                        </p:tgtEl>
                                        <p:attrNameLst>
                                          <p:attrName>ppt_w</p:attrName>
                                        </p:attrNameLst>
                                      </p:cBhvr>
                                      <p:tavLst>
                                        <p:tav tm="0">
                                          <p:val>
                                            <p:strVal val="#ppt_w"/>
                                          </p:val>
                                        </p:tav>
                                        <p:tav tm="100000">
                                          <p:val>
                                            <p:strVal val="#ppt_w"/>
                                          </p:val>
                                        </p:tav>
                                      </p:tavLst>
                                    </p:anim>
                                    <p:anim calcmode="lin" valueType="num">
                                      <p:cBhvr>
                                        <p:cTn id="22" dur="500" fill="hold"/>
                                        <p:tgtEl>
                                          <p:spTgt spid="239637"/>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7" presetClass="entr" presetSubtype="8" fill="hold" grpId="0" nodeType="afterEffect">
                                  <p:stCondLst>
                                    <p:cond delay="0"/>
                                  </p:stCondLst>
                                  <p:childTnLst>
                                    <p:set>
                                      <p:cBhvr>
                                        <p:cTn id="25" dur="1" fill="hold">
                                          <p:stCondLst>
                                            <p:cond delay="0"/>
                                          </p:stCondLst>
                                        </p:cTn>
                                        <p:tgtEl>
                                          <p:spTgt spid="239622"/>
                                        </p:tgtEl>
                                        <p:attrNameLst>
                                          <p:attrName>style.visibility</p:attrName>
                                        </p:attrNameLst>
                                      </p:cBhvr>
                                      <p:to>
                                        <p:strVal val="visible"/>
                                      </p:to>
                                    </p:set>
                                    <p:anim calcmode="lin" valueType="num">
                                      <p:cBhvr>
                                        <p:cTn id="26" dur="500" fill="hold"/>
                                        <p:tgtEl>
                                          <p:spTgt spid="239622"/>
                                        </p:tgtEl>
                                        <p:attrNameLst>
                                          <p:attrName>ppt_x</p:attrName>
                                        </p:attrNameLst>
                                      </p:cBhvr>
                                      <p:tavLst>
                                        <p:tav tm="0">
                                          <p:val>
                                            <p:strVal val="#ppt_x-#ppt_w/2"/>
                                          </p:val>
                                        </p:tav>
                                        <p:tav tm="100000">
                                          <p:val>
                                            <p:strVal val="#ppt_x"/>
                                          </p:val>
                                        </p:tav>
                                      </p:tavLst>
                                    </p:anim>
                                    <p:anim calcmode="lin" valueType="num">
                                      <p:cBhvr>
                                        <p:cTn id="27" dur="500" fill="hold"/>
                                        <p:tgtEl>
                                          <p:spTgt spid="239622"/>
                                        </p:tgtEl>
                                        <p:attrNameLst>
                                          <p:attrName>ppt_y</p:attrName>
                                        </p:attrNameLst>
                                      </p:cBhvr>
                                      <p:tavLst>
                                        <p:tav tm="0">
                                          <p:val>
                                            <p:strVal val="#ppt_y"/>
                                          </p:val>
                                        </p:tav>
                                        <p:tav tm="100000">
                                          <p:val>
                                            <p:strVal val="#ppt_y"/>
                                          </p:val>
                                        </p:tav>
                                      </p:tavLst>
                                    </p:anim>
                                    <p:anim calcmode="lin" valueType="num">
                                      <p:cBhvr>
                                        <p:cTn id="28" dur="500" fill="hold"/>
                                        <p:tgtEl>
                                          <p:spTgt spid="239622"/>
                                        </p:tgtEl>
                                        <p:attrNameLst>
                                          <p:attrName>ppt_w</p:attrName>
                                        </p:attrNameLst>
                                      </p:cBhvr>
                                      <p:tavLst>
                                        <p:tav tm="0">
                                          <p:val>
                                            <p:fltVal val="0"/>
                                          </p:val>
                                        </p:tav>
                                        <p:tav tm="100000">
                                          <p:val>
                                            <p:strVal val="#ppt_w"/>
                                          </p:val>
                                        </p:tav>
                                      </p:tavLst>
                                    </p:anim>
                                    <p:anim calcmode="lin" valueType="num">
                                      <p:cBhvr>
                                        <p:cTn id="29" dur="500" fill="hold"/>
                                        <p:tgtEl>
                                          <p:spTgt spid="239622"/>
                                        </p:tgtEl>
                                        <p:attrNameLst>
                                          <p:attrName>ppt_h</p:attrName>
                                        </p:attrNameLst>
                                      </p:cBhvr>
                                      <p:tavLst>
                                        <p:tav tm="0">
                                          <p:val>
                                            <p:strVal val="#ppt_h"/>
                                          </p:val>
                                        </p:tav>
                                        <p:tav tm="100000">
                                          <p:val>
                                            <p:strVal val="#ppt_h"/>
                                          </p:val>
                                        </p:tav>
                                      </p:tavLst>
                                    </p:anim>
                                  </p:childTnLst>
                                </p:cTn>
                              </p:par>
                            </p:childTnLst>
                          </p:cTn>
                        </p:par>
                        <p:par>
                          <p:cTn id="30" fill="hold" nodeType="afterGroup">
                            <p:stCondLst>
                              <p:cond delay="2500"/>
                            </p:stCondLst>
                            <p:childTnLst>
                              <p:par>
                                <p:cTn id="31" presetID="1" presetClass="entr" presetSubtype="0" fill="hold" nodeType="afterEffect">
                                  <p:stCondLst>
                                    <p:cond delay="0"/>
                                  </p:stCondLst>
                                  <p:childTnLst>
                                    <p:set>
                                      <p:cBhvr>
                                        <p:cTn id="32" dur="1" fill="hold">
                                          <p:stCondLst>
                                            <p:cond delay="499"/>
                                          </p:stCondLst>
                                        </p:cTn>
                                        <p:tgtEl>
                                          <p:spTgt spid="239636"/>
                                        </p:tgtEl>
                                        <p:attrNameLst>
                                          <p:attrName>style.visibility</p:attrName>
                                        </p:attrNameLst>
                                      </p:cBhvr>
                                      <p:to>
                                        <p:strVal val="visible"/>
                                      </p:to>
                                    </p:set>
                                  </p:childTnLst>
                                </p:cTn>
                              </p:par>
                            </p:childTnLst>
                          </p:cTn>
                        </p:par>
                        <p:par>
                          <p:cTn id="33" fill="hold" nodeType="afterGroup">
                            <p:stCondLst>
                              <p:cond delay="3000"/>
                            </p:stCondLst>
                            <p:childTnLst>
                              <p:par>
                                <p:cTn id="34" presetID="17" presetClass="entr" presetSubtype="1" fill="hold" grpId="0" nodeType="afterEffect">
                                  <p:stCondLst>
                                    <p:cond delay="0"/>
                                  </p:stCondLst>
                                  <p:childTnLst>
                                    <p:set>
                                      <p:cBhvr>
                                        <p:cTn id="35" dur="1" fill="hold">
                                          <p:stCondLst>
                                            <p:cond delay="0"/>
                                          </p:stCondLst>
                                        </p:cTn>
                                        <p:tgtEl>
                                          <p:spTgt spid="239626"/>
                                        </p:tgtEl>
                                        <p:attrNameLst>
                                          <p:attrName>style.visibility</p:attrName>
                                        </p:attrNameLst>
                                      </p:cBhvr>
                                      <p:to>
                                        <p:strVal val="visible"/>
                                      </p:to>
                                    </p:set>
                                    <p:anim calcmode="lin" valueType="num">
                                      <p:cBhvr>
                                        <p:cTn id="36" dur="500" fill="hold"/>
                                        <p:tgtEl>
                                          <p:spTgt spid="239626"/>
                                        </p:tgtEl>
                                        <p:attrNameLst>
                                          <p:attrName>ppt_x</p:attrName>
                                        </p:attrNameLst>
                                      </p:cBhvr>
                                      <p:tavLst>
                                        <p:tav tm="0">
                                          <p:val>
                                            <p:strVal val="#ppt_x"/>
                                          </p:val>
                                        </p:tav>
                                        <p:tav tm="100000">
                                          <p:val>
                                            <p:strVal val="#ppt_x"/>
                                          </p:val>
                                        </p:tav>
                                      </p:tavLst>
                                    </p:anim>
                                    <p:anim calcmode="lin" valueType="num">
                                      <p:cBhvr>
                                        <p:cTn id="37" dur="500" fill="hold"/>
                                        <p:tgtEl>
                                          <p:spTgt spid="239626"/>
                                        </p:tgtEl>
                                        <p:attrNameLst>
                                          <p:attrName>ppt_y</p:attrName>
                                        </p:attrNameLst>
                                      </p:cBhvr>
                                      <p:tavLst>
                                        <p:tav tm="0">
                                          <p:val>
                                            <p:strVal val="#ppt_y-#ppt_h/2"/>
                                          </p:val>
                                        </p:tav>
                                        <p:tav tm="100000">
                                          <p:val>
                                            <p:strVal val="#ppt_y"/>
                                          </p:val>
                                        </p:tav>
                                      </p:tavLst>
                                    </p:anim>
                                    <p:anim calcmode="lin" valueType="num">
                                      <p:cBhvr>
                                        <p:cTn id="38" dur="500" fill="hold"/>
                                        <p:tgtEl>
                                          <p:spTgt spid="239626"/>
                                        </p:tgtEl>
                                        <p:attrNameLst>
                                          <p:attrName>ppt_w</p:attrName>
                                        </p:attrNameLst>
                                      </p:cBhvr>
                                      <p:tavLst>
                                        <p:tav tm="0">
                                          <p:val>
                                            <p:strVal val="#ppt_w"/>
                                          </p:val>
                                        </p:tav>
                                        <p:tav tm="100000">
                                          <p:val>
                                            <p:strVal val="#ppt_w"/>
                                          </p:val>
                                        </p:tav>
                                      </p:tavLst>
                                    </p:anim>
                                    <p:anim calcmode="lin" valueType="num">
                                      <p:cBhvr>
                                        <p:cTn id="39" dur="500" fill="hold"/>
                                        <p:tgtEl>
                                          <p:spTgt spid="239626"/>
                                        </p:tgtEl>
                                        <p:attrNameLst>
                                          <p:attrName>ppt_h</p:attrName>
                                        </p:attrNameLst>
                                      </p:cBhvr>
                                      <p:tavLst>
                                        <p:tav tm="0">
                                          <p:val>
                                            <p:fltVal val="0"/>
                                          </p:val>
                                        </p:tav>
                                        <p:tav tm="100000">
                                          <p:val>
                                            <p:strVal val="#ppt_h"/>
                                          </p:val>
                                        </p:tav>
                                      </p:tavLst>
                                    </p:anim>
                                  </p:childTnLst>
                                </p:cTn>
                              </p:par>
                            </p:childTnLst>
                          </p:cTn>
                        </p:par>
                        <p:par>
                          <p:cTn id="40" fill="hold" nodeType="afterGroup">
                            <p:stCondLst>
                              <p:cond delay="3500"/>
                            </p:stCondLst>
                            <p:childTnLst>
                              <p:par>
                                <p:cTn id="41" presetID="17" presetClass="entr" presetSubtype="8" fill="hold" grpId="0" nodeType="afterEffect">
                                  <p:stCondLst>
                                    <p:cond delay="0"/>
                                  </p:stCondLst>
                                  <p:childTnLst>
                                    <p:set>
                                      <p:cBhvr>
                                        <p:cTn id="42" dur="1" fill="hold">
                                          <p:stCondLst>
                                            <p:cond delay="0"/>
                                          </p:stCondLst>
                                        </p:cTn>
                                        <p:tgtEl>
                                          <p:spTgt spid="239627"/>
                                        </p:tgtEl>
                                        <p:attrNameLst>
                                          <p:attrName>style.visibility</p:attrName>
                                        </p:attrNameLst>
                                      </p:cBhvr>
                                      <p:to>
                                        <p:strVal val="visible"/>
                                      </p:to>
                                    </p:set>
                                    <p:anim calcmode="lin" valueType="num">
                                      <p:cBhvr>
                                        <p:cTn id="43" dur="500" fill="hold"/>
                                        <p:tgtEl>
                                          <p:spTgt spid="239627"/>
                                        </p:tgtEl>
                                        <p:attrNameLst>
                                          <p:attrName>ppt_x</p:attrName>
                                        </p:attrNameLst>
                                      </p:cBhvr>
                                      <p:tavLst>
                                        <p:tav tm="0">
                                          <p:val>
                                            <p:strVal val="#ppt_x-#ppt_w/2"/>
                                          </p:val>
                                        </p:tav>
                                        <p:tav tm="100000">
                                          <p:val>
                                            <p:strVal val="#ppt_x"/>
                                          </p:val>
                                        </p:tav>
                                      </p:tavLst>
                                    </p:anim>
                                    <p:anim calcmode="lin" valueType="num">
                                      <p:cBhvr>
                                        <p:cTn id="44" dur="500" fill="hold"/>
                                        <p:tgtEl>
                                          <p:spTgt spid="239627"/>
                                        </p:tgtEl>
                                        <p:attrNameLst>
                                          <p:attrName>ppt_y</p:attrName>
                                        </p:attrNameLst>
                                      </p:cBhvr>
                                      <p:tavLst>
                                        <p:tav tm="0">
                                          <p:val>
                                            <p:strVal val="#ppt_y"/>
                                          </p:val>
                                        </p:tav>
                                        <p:tav tm="100000">
                                          <p:val>
                                            <p:strVal val="#ppt_y"/>
                                          </p:val>
                                        </p:tav>
                                      </p:tavLst>
                                    </p:anim>
                                    <p:anim calcmode="lin" valueType="num">
                                      <p:cBhvr>
                                        <p:cTn id="45" dur="500" fill="hold"/>
                                        <p:tgtEl>
                                          <p:spTgt spid="239627"/>
                                        </p:tgtEl>
                                        <p:attrNameLst>
                                          <p:attrName>ppt_w</p:attrName>
                                        </p:attrNameLst>
                                      </p:cBhvr>
                                      <p:tavLst>
                                        <p:tav tm="0">
                                          <p:val>
                                            <p:fltVal val="0"/>
                                          </p:val>
                                        </p:tav>
                                        <p:tav tm="100000">
                                          <p:val>
                                            <p:strVal val="#ppt_w"/>
                                          </p:val>
                                        </p:tav>
                                      </p:tavLst>
                                    </p:anim>
                                    <p:anim calcmode="lin" valueType="num">
                                      <p:cBhvr>
                                        <p:cTn id="46" dur="500" fill="hold"/>
                                        <p:tgtEl>
                                          <p:spTgt spid="239627"/>
                                        </p:tgtEl>
                                        <p:attrNameLst>
                                          <p:attrName>ppt_h</p:attrName>
                                        </p:attrNameLst>
                                      </p:cBhvr>
                                      <p:tavLst>
                                        <p:tav tm="0">
                                          <p:val>
                                            <p:strVal val="#ppt_h"/>
                                          </p:val>
                                        </p:tav>
                                        <p:tav tm="100000">
                                          <p:val>
                                            <p:strVal val="#ppt_h"/>
                                          </p:val>
                                        </p:tav>
                                      </p:tavLst>
                                    </p:anim>
                                  </p:childTnLst>
                                </p:cTn>
                              </p:par>
                            </p:childTnLst>
                          </p:cTn>
                        </p:par>
                        <p:par>
                          <p:cTn id="47" fill="hold" nodeType="afterGroup">
                            <p:stCondLst>
                              <p:cond delay="4000"/>
                            </p:stCondLst>
                            <p:childTnLst>
                              <p:par>
                                <p:cTn id="48" presetID="17" presetClass="entr" presetSubtype="2" fill="hold" grpId="0" nodeType="afterEffect">
                                  <p:stCondLst>
                                    <p:cond delay="0"/>
                                  </p:stCondLst>
                                  <p:childTnLst>
                                    <p:set>
                                      <p:cBhvr>
                                        <p:cTn id="49" dur="1" fill="hold">
                                          <p:stCondLst>
                                            <p:cond delay="0"/>
                                          </p:stCondLst>
                                        </p:cTn>
                                        <p:tgtEl>
                                          <p:spTgt spid="239632"/>
                                        </p:tgtEl>
                                        <p:attrNameLst>
                                          <p:attrName>style.visibility</p:attrName>
                                        </p:attrNameLst>
                                      </p:cBhvr>
                                      <p:to>
                                        <p:strVal val="visible"/>
                                      </p:to>
                                    </p:set>
                                    <p:anim calcmode="lin" valueType="num">
                                      <p:cBhvr>
                                        <p:cTn id="50" dur="500" fill="hold"/>
                                        <p:tgtEl>
                                          <p:spTgt spid="239632"/>
                                        </p:tgtEl>
                                        <p:attrNameLst>
                                          <p:attrName>ppt_x</p:attrName>
                                        </p:attrNameLst>
                                      </p:cBhvr>
                                      <p:tavLst>
                                        <p:tav tm="0">
                                          <p:val>
                                            <p:strVal val="#ppt_x+#ppt_w/2"/>
                                          </p:val>
                                        </p:tav>
                                        <p:tav tm="100000">
                                          <p:val>
                                            <p:strVal val="#ppt_x"/>
                                          </p:val>
                                        </p:tav>
                                      </p:tavLst>
                                    </p:anim>
                                    <p:anim calcmode="lin" valueType="num">
                                      <p:cBhvr>
                                        <p:cTn id="51" dur="500" fill="hold"/>
                                        <p:tgtEl>
                                          <p:spTgt spid="239632"/>
                                        </p:tgtEl>
                                        <p:attrNameLst>
                                          <p:attrName>ppt_y</p:attrName>
                                        </p:attrNameLst>
                                      </p:cBhvr>
                                      <p:tavLst>
                                        <p:tav tm="0">
                                          <p:val>
                                            <p:strVal val="#ppt_y"/>
                                          </p:val>
                                        </p:tav>
                                        <p:tav tm="100000">
                                          <p:val>
                                            <p:strVal val="#ppt_y"/>
                                          </p:val>
                                        </p:tav>
                                      </p:tavLst>
                                    </p:anim>
                                    <p:anim calcmode="lin" valueType="num">
                                      <p:cBhvr>
                                        <p:cTn id="52" dur="500" fill="hold"/>
                                        <p:tgtEl>
                                          <p:spTgt spid="239632"/>
                                        </p:tgtEl>
                                        <p:attrNameLst>
                                          <p:attrName>ppt_w</p:attrName>
                                        </p:attrNameLst>
                                      </p:cBhvr>
                                      <p:tavLst>
                                        <p:tav tm="0">
                                          <p:val>
                                            <p:fltVal val="0"/>
                                          </p:val>
                                        </p:tav>
                                        <p:tav tm="100000">
                                          <p:val>
                                            <p:strVal val="#ppt_w"/>
                                          </p:val>
                                        </p:tav>
                                      </p:tavLst>
                                    </p:anim>
                                    <p:anim calcmode="lin" valueType="num">
                                      <p:cBhvr>
                                        <p:cTn id="53" dur="500" fill="hold"/>
                                        <p:tgtEl>
                                          <p:spTgt spid="239632"/>
                                        </p:tgtEl>
                                        <p:attrNameLst>
                                          <p:attrName>ppt_h</p:attrName>
                                        </p:attrNameLst>
                                      </p:cBhvr>
                                      <p:tavLst>
                                        <p:tav tm="0">
                                          <p:val>
                                            <p:strVal val="#ppt_h"/>
                                          </p:val>
                                        </p:tav>
                                        <p:tav tm="100000">
                                          <p:val>
                                            <p:strVal val="#ppt_h"/>
                                          </p:val>
                                        </p:tav>
                                      </p:tavLst>
                                    </p:anim>
                                  </p:childTnLst>
                                </p:cTn>
                              </p:par>
                            </p:childTnLst>
                          </p:cTn>
                        </p:par>
                        <p:par>
                          <p:cTn id="54" fill="hold" nodeType="afterGroup">
                            <p:stCondLst>
                              <p:cond delay="4500"/>
                            </p:stCondLst>
                            <p:childTnLst>
                              <p:par>
                                <p:cTn id="55" presetID="1" presetClass="entr" presetSubtype="0" fill="hold" nodeType="afterEffect">
                                  <p:stCondLst>
                                    <p:cond delay="0"/>
                                  </p:stCondLst>
                                  <p:childTnLst>
                                    <p:set>
                                      <p:cBhvr>
                                        <p:cTn id="56" dur="1" fill="hold">
                                          <p:stCondLst>
                                            <p:cond delay="499"/>
                                          </p:stCondLst>
                                        </p:cTn>
                                        <p:tgtEl>
                                          <p:spTgt spid="239634"/>
                                        </p:tgtEl>
                                        <p:attrNameLst>
                                          <p:attrName>style.visibility</p:attrName>
                                        </p:attrNameLst>
                                      </p:cBhvr>
                                      <p:to>
                                        <p:strVal val="visible"/>
                                      </p:to>
                                    </p:set>
                                  </p:childTnLst>
                                  <p:subTnLst>
                                    <p:set>
                                      <p:cBhvr override="childStyle">
                                        <p:cTn dur="1" fill="hold" display="0" masterRel="sameClick" afterEffect="1">
                                          <p:stCondLst>
                                            <p:cond evt="end" delay="0">
                                              <p:tn val="55"/>
                                            </p:cond>
                                          </p:stCondLst>
                                        </p:cTn>
                                        <p:tgtEl>
                                          <p:spTgt spid="239634"/>
                                        </p:tgtEl>
                                        <p:attrNameLst>
                                          <p:attrName>style.visibility</p:attrName>
                                        </p:attrNameLst>
                                      </p:cBhvr>
                                      <p:to>
                                        <p:strVal val="hidden"/>
                                      </p:to>
                                    </p:set>
                                  </p:subTnLst>
                                </p:cTn>
                              </p:par>
                            </p:childTnLst>
                          </p:cTn>
                        </p:par>
                        <p:par>
                          <p:cTn id="57" fill="hold" nodeType="afterGroup">
                            <p:stCondLst>
                              <p:cond delay="5000"/>
                            </p:stCondLst>
                            <p:childTnLst>
                              <p:par>
                                <p:cTn id="58" presetID="1" presetClass="entr" presetSubtype="0" fill="hold" nodeType="afterEffect">
                                  <p:stCondLst>
                                    <p:cond delay="0"/>
                                  </p:stCondLst>
                                  <p:childTnLst>
                                    <p:set>
                                      <p:cBhvr>
                                        <p:cTn id="59" dur="1" fill="hold">
                                          <p:stCondLst>
                                            <p:cond delay="499"/>
                                          </p:stCondLst>
                                        </p:cTn>
                                        <p:tgtEl>
                                          <p:spTgt spid="239638"/>
                                        </p:tgtEl>
                                        <p:attrNameLst>
                                          <p:attrName>style.visibility</p:attrName>
                                        </p:attrNameLst>
                                      </p:cBhvr>
                                      <p:to>
                                        <p:strVal val="visible"/>
                                      </p:to>
                                    </p:set>
                                  </p:childTnLst>
                                  <p:subTnLst>
                                    <p:set>
                                      <p:cBhvr override="childStyle">
                                        <p:cTn dur="1" fill="hold" display="0" masterRel="sameClick" afterEffect="1">
                                          <p:stCondLst>
                                            <p:cond evt="end" delay="0">
                                              <p:tn val="58"/>
                                            </p:cond>
                                          </p:stCondLst>
                                        </p:cTn>
                                        <p:tgtEl>
                                          <p:spTgt spid="239638"/>
                                        </p:tgtEl>
                                        <p:attrNameLst>
                                          <p:attrName>style.visibility</p:attrName>
                                        </p:attrNameLst>
                                      </p:cBhvr>
                                      <p:to>
                                        <p:strVal val="hidden"/>
                                      </p:to>
                                    </p:set>
                                  </p:subTnLst>
                                </p:cTn>
                              </p:par>
                            </p:childTnLst>
                          </p:cTn>
                        </p:par>
                        <p:par>
                          <p:cTn id="60" fill="hold" nodeType="afterGroup">
                            <p:stCondLst>
                              <p:cond delay="5500"/>
                            </p:stCondLst>
                            <p:childTnLst>
                              <p:par>
                                <p:cTn id="61" presetID="1" presetClass="entr" presetSubtype="0" fill="hold" nodeType="afterEffect">
                                  <p:stCondLst>
                                    <p:cond delay="0"/>
                                  </p:stCondLst>
                                  <p:childTnLst>
                                    <p:set>
                                      <p:cBhvr>
                                        <p:cTn id="62" dur="1" fill="hold">
                                          <p:stCondLst>
                                            <p:cond delay="499"/>
                                          </p:stCondLst>
                                        </p:cTn>
                                        <p:tgtEl>
                                          <p:spTgt spid="239639"/>
                                        </p:tgtEl>
                                        <p:attrNameLst>
                                          <p:attrName>style.visibility</p:attrName>
                                        </p:attrNameLst>
                                      </p:cBhvr>
                                      <p:to>
                                        <p:strVal val="visible"/>
                                      </p:to>
                                    </p:set>
                                  </p:childTnLst>
                                  <p:subTnLst>
                                    <p:set>
                                      <p:cBhvr override="childStyle">
                                        <p:cTn dur="1" fill="hold" display="0" masterRel="sameClick" afterEffect="1">
                                          <p:stCondLst>
                                            <p:cond evt="end" delay="0">
                                              <p:tn val="61"/>
                                            </p:cond>
                                          </p:stCondLst>
                                        </p:cTn>
                                        <p:tgtEl>
                                          <p:spTgt spid="239639"/>
                                        </p:tgtEl>
                                        <p:attrNameLst>
                                          <p:attrName>style.visibility</p:attrName>
                                        </p:attrNameLst>
                                      </p:cBhvr>
                                      <p:to>
                                        <p:strVal val="hidden"/>
                                      </p:to>
                                    </p:set>
                                  </p:subTnLst>
                                </p:cTn>
                              </p:par>
                            </p:childTnLst>
                          </p:cTn>
                        </p:par>
                        <p:par>
                          <p:cTn id="63" fill="hold" nodeType="afterGroup">
                            <p:stCondLst>
                              <p:cond delay="6000"/>
                            </p:stCondLst>
                            <p:childTnLst>
                              <p:par>
                                <p:cTn id="64" presetID="1" presetClass="entr" presetSubtype="0" fill="hold" nodeType="afterEffect">
                                  <p:stCondLst>
                                    <p:cond delay="0"/>
                                  </p:stCondLst>
                                  <p:childTnLst>
                                    <p:set>
                                      <p:cBhvr>
                                        <p:cTn id="65" dur="1" fill="hold">
                                          <p:stCondLst>
                                            <p:cond delay="499"/>
                                          </p:stCondLst>
                                        </p:cTn>
                                        <p:tgtEl>
                                          <p:spTgt spid="239640"/>
                                        </p:tgtEl>
                                        <p:attrNameLst>
                                          <p:attrName>style.visibility</p:attrName>
                                        </p:attrNameLst>
                                      </p:cBhvr>
                                      <p:to>
                                        <p:strVal val="visible"/>
                                      </p:to>
                                    </p:set>
                                  </p:childTnLst>
                                  <p:subTnLst>
                                    <p:set>
                                      <p:cBhvr override="childStyle">
                                        <p:cTn dur="1" fill="hold" display="0" masterRel="sameClick" afterEffect="1">
                                          <p:stCondLst>
                                            <p:cond evt="end" delay="0">
                                              <p:tn val="64"/>
                                            </p:cond>
                                          </p:stCondLst>
                                        </p:cTn>
                                        <p:tgtEl>
                                          <p:spTgt spid="239640"/>
                                        </p:tgtEl>
                                        <p:attrNameLst>
                                          <p:attrName>style.visibility</p:attrName>
                                        </p:attrNameLst>
                                      </p:cBhvr>
                                      <p:to>
                                        <p:strVal val="hidden"/>
                                      </p:to>
                                    </p:set>
                                  </p:subTnLst>
                                </p:cTn>
                              </p:par>
                            </p:childTnLst>
                          </p:cTn>
                        </p:par>
                        <p:par>
                          <p:cTn id="66" fill="hold" nodeType="afterGroup">
                            <p:stCondLst>
                              <p:cond delay="6500"/>
                            </p:stCondLst>
                            <p:childTnLst>
                              <p:par>
                                <p:cTn id="67" presetID="1" presetClass="entr" presetSubtype="0" fill="hold" nodeType="afterEffect">
                                  <p:stCondLst>
                                    <p:cond delay="0"/>
                                  </p:stCondLst>
                                  <p:childTnLst>
                                    <p:set>
                                      <p:cBhvr>
                                        <p:cTn id="68" dur="1" fill="hold">
                                          <p:stCondLst>
                                            <p:cond delay="499"/>
                                          </p:stCondLst>
                                        </p:cTn>
                                        <p:tgtEl>
                                          <p:spTgt spid="2396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620" grpId="0" animBg="1"/>
      <p:bldP spid="239622" grpId="0" animBg="1"/>
      <p:bldP spid="239626" grpId="0" animBg="1"/>
      <p:bldP spid="239627" grpId="0" animBg="1"/>
      <p:bldP spid="239632" grpId="0" animBg="1"/>
      <p:bldP spid="239637"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noChangeArrowheads="1"/>
          </p:cNvSpPr>
          <p:nvPr>
            <p:ph type="title"/>
          </p:nvPr>
        </p:nvSpPr>
        <p:spPr>
          <a:xfrm>
            <a:off x="1981201" y="260351"/>
            <a:ext cx="8435975" cy="563563"/>
          </a:xfrm>
        </p:spPr>
        <p:txBody>
          <a:bodyPr/>
          <a:lstStyle/>
          <a:p>
            <a:r>
              <a:rPr lang="en-US" altLang="en-US" sz="3200" i="0" dirty="0" smtClean="0">
                <a:solidFill>
                  <a:srgbClr val="FF0000"/>
                </a:solidFill>
                <a:latin typeface="+mn-lt"/>
                <a:cs typeface="Times New Roman" panose="02020603050405020304" pitchFamily="18" charset="0"/>
              </a:rPr>
              <a:t/>
            </a:r>
            <a:br>
              <a:rPr lang="en-US" altLang="en-US" sz="3200" i="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endParaRPr lang="en-US" altLang="en-US" sz="3200" i="0" dirty="0">
              <a:solidFill>
                <a:srgbClr val="FF0000"/>
              </a:solidFill>
              <a:latin typeface="+mn-lt"/>
              <a:cs typeface="Times New Roman" panose="02020603050405020304" pitchFamily="18" charset="0"/>
            </a:endParaRPr>
          </a:p>
        </p:txBody>
      </p:sp>
      <p:grpSp>
        <p:nvGrpSpPr>
          <p:cNvPr id="6" name="Rectangle 24"/>
          <p:cNvGrpSpPr>
            <a:grpSpLocks/>
          </p:cNvGrpSpPr>
          <p:nvPr/>
        </p:nvGrpSpPr>
        <p:grpSpPr bwMode="auto">
          <a:xfrm>
            <a:off x="1630017" y="2296517"/>
            <a:ext cx="3897658" cy="1223963"/>
            <a:chOff x="442" y="1225"/>
            <a:chExt cx="1082" cy="1029"/>
          </a:xfrm>
          <a:solidFill>
            <a:srgbClr val="006600"/>
          </a:solidFill>
        </p:grpSpPr>
        <p:pic>
          <p:nvPicPr>
            <p:cNvPr id="7"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8" name="Text Box 16">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TRỰC QUAN</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SINH ĐỘNG</a:t>
              </a:r>
            </a:p>
          </p:txBody>
        </p:sp>
      </p:grpSp>
      <p:grpSp>
        <p:nvGrpSpPr>
          <p:cNvPr id="9" name="Rectangle 24"/>
          <p:cNvGrpSpPr>
            <a:grpSpLocks/>
          </p:cNvGrpSpPr>
          <p:nvPr/>
        </p:nvGrpSpPr>
        <p:grpSpPr bwMode="auto">
          <a:xfrm>
            <a:off x="7647801" y="2296517"/>
            <a:ext cx="3782199" cy="1223963"/>
            <a:chOff x="442" y="1225"/>
            <a:chExt cx="1082" cy="1029"/>
          </a:xfrm>
          <a:solidFill>
            <a:srgbClr val="006600"/>
          </a:solidFill>
        </p:grpSpPr>
        <p:pic>
          <p:nvPicPr>
            <p:cNvPr id="10"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 name="Text Box 19">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TƯ DUY </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TRỪU TƯỢNG</a:t>
              </a:r>
            </a:p>
          </p:txBody>
        </p:sp>
      </p:grpSp>
      <p:sp>
        <p:nvSpPr>
          <p:cNvPr id="12" name="AutoShape 20"/>
          <p:cNvSpPr>
            <a:spLocks noChangeArrowheads="1"/>
          </p:cNvSpPr>
          <p:nvPr/>
        </p:nvSpPr>
        <p:spPr bwMode="auto">
          <a:xfrm>
            <a:off x="6211614" y="2584648"/>
            <a:ext cx="1249117"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grpSp>
        <p:nvGrpSpPr>
          <p:cNvPr id="13" name="Rectangle 24"/>
          <p:cNvGrpSpPr>
            <a:grpSpLocks/>
          </p:cNvGrpSpPr>
          <p:nvPr/>
        </p:nvGrpSpPr>
        <p:grpSpPr bwMode="auto">
          <a:xfrm>
            <a:off x="7647802" y="5057179"/>
            <a:ext cx="3782198" cy="1223962"/>
            <a:chOff x="442" y="1225"/>
            <a:chExt cx="1082" cy="1029"/>
          </a:xfrm>
        </p:grpSpPr>
        <p:pic>
          <p:nvPicPr>
            <p:cNvPr id="14"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23">
              <a:hlinkClick r:id="" action="ppaction://noaction"/>
            </p:cNvPr>
            <p:cNvSpPr txBox="1">
              <a:spLocks noChangeArrowheads="1"/>
            </p:cNvSpPr>
            <p:nvPr/>
          </p:nvSpPr>
          <p:spPr bwMode="auto">
            <a:xfrm>
              <a:off x="480" y="1248"/>
              <a:ext cx="1008" cy="961"/>
            </a:xfrm>
            <a:prstGeom prst="rect">
              <a:avLst/>
            </a:prstGeom>
            <a:solidFill>
              <a:srgbClr val="006600"/>
            </a:solidFill>
            <a:ln w="9525">
              <a:noFill/>
              <a:miter lim="800000"/>
              <a:headEnd/>
              <a:tailEnd/>
            </a:ln>
          </p:spPr>
          <p:txBody>
            <a:bodyPr wrap="none" lIns="91417" tIns="45709" rIns="91417" bIns="45709" anchor="ctr"/>
            <a:lstStyle/>
            <a:p>
              <a:pPr algn="ctr" fontAlgn="base">
                <a:spcBef>
                  <a:spcPct val="0"/>
                </a:spcBef>
                <a:spcAft>
                  <a:spcPct val="0"/>
                </a:spcAft>
                <a:defRPr/>
              </a:pPr>
              <a:r>
                <a:rPr lang="en-US" sz="3600" b="1">
                  <a:solidFill>
                    <a:srgbClr val="FFFFFF"/>
                  </a:solidFill>
                  <a:effectLst>
                    <a:outerShdw blurRad="38100" dist="38100" dir="2700000" algn="tl">
                      <a:srgbClr val="C0C0C0"/>
                    </a:outerShdw>
                  </a:effectLst>
                  <a:cs typeface="Arial" charset="0"/>
                </a:rPr>
                <a:t>Thực tiễn</a:t>
              </a:r>
            </a:p>
          </p:txBody>
        </p:sp>
      </p:grpSp>
      <p:sp>
        <p:nvSpPr>
          <p:cNvPr id="16" name="AutoShape 24"/>
          <p:cNvSpPr>
            <a:spLocks noChangeArrowheads="1"/>
          </p:cNvSpPr>
          <p:nvPr/>
        </p:nvSpPr>
        <p:spPr bwMode="auto">
          <a:xfrm rot="5400000">
            <a:off x="9100344" y="3942846"/>
            <a:ext cx="1008063"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sp>
        <p:nvSpPr>
          <p:cNvPr id="17" name="Rectangle 25"/>
          <p:cNvSpPr>
            <a:spLocks noChangeArrowheads="1"/>
          </p:cNvSpPr>
          <p:nvPr/>
        </p:nvSpPr>
        <p:spPr bwMode="auto">
          <a:xfrm>
            <a:off x="636104" y="3862786"/>
            <a:ext cx="6824627"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FontTx/>
              <a:buNone/>
            </a:pPr>
            <a:r>
              <a:rPr lang="en-US" sz="2800" b="1" i="1" dirty="0" err="1">
                <a:solidFill>
                  <a:srgbClr val="FF0066"/>
                </a:solidFill>
                <a:latin typeface="Times New Roman" panose="02020603050405020304" pitchFamily="18" charset="0"/>
                <a:cs typeface="Times New Roman" panose="02020603050405020304" pitchFamily="18" charset="0"/>
              </a:rPr>
              <a:t>V.I.Lênin</a:t>
            </a:r>
            <a:r>
              <a:rPr lang="en-US" sz="2800" b="1" i="1" dirty="0">
                <a:solidFill>
                  <a:srgbClr val="FF0066"/>
                </a:solidFill>
                <a:latin typeface="Times New Roman" panose="02020603050405020304" pitchFamily="18" charset="0"/>
                <a:cs typeface="Times New Roman" panose="02020603050405020304" pitchFamily="18" charset="0"/>
              </a:rPr>
              <a:t>:</a:t>
            </a:r>
            <a:r>
              <a:rPr lang="en-US" sz="2800" b="1" dirty="0">
                <a:solidFill>
                  <a:srgbClr val="000000"/>
                </a:solidFill>
                <a:latin typeface="Times New Roman" panose="02020603050405020304" pitchFamily="18" charset="0"/>
                <a:cs typeface="Times New Roman" panose="02020603050405020304" pitchFamily="18" charset="0"/>
              </a:rPr>
              <a:t> </a:t>
            </a:r>
            <a:r>
              <a:rPr lang="en-US" sz="2800" dirty="0">
                <a:solidFill>
                  <a:srgbClr val="000099"/>
                </a:solidFill>
                <a:latin typeface="Times New Roman" panose="02020603050405020304" pitchFamily="18" charset="0"/>
                <a:cs typeface="Times New Roman" panose="02020603050405020304" pitchFamily="18" charset="0"/>
              </a:rPr>
              <a:t>“</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sinh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động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đến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trở</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về</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tiễn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là</a:t>
            </a:r>
            <a:r>
              <a:rPr lang="en-US" sz="2800" i="1" dirty="0">
                <a:solidFill>
                  <a:srgbClr val="000099"/>
                </a:solidFill>
                <a:latin typeface="Times New Roman" panose="02020603050405020304" pitchFamily="18" charset="0"/>
                <a:cs typeface="Times New Roman" panose="02020603050405020304" pitchFamily="18" charset="0"/>
              </a:rPr>
              <a:t> con </a:t>
            </a:r>
            <a:r>
              <a:rPr lang="en-US" sz="2800" i="1" dirty="0" err="1">
                <a:solidFill>
                  <a:srgbClr val="000099"/>
                </a:solidFill>
                <a:latin typeface="Times New Roman" panose="02020603050405020304" pitchFamily="18" charset="0"/>
                <a:cs typeface="Times New Roman" panose="02020603050405020304" pitchFamily="18" charset="0"/>
              </a:rPr>
              <a:t>đường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biện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chứng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của</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sự</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nhận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thức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chân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lý</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khách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dirty="0">
                <a:solidFill>
                  <a:srgbClr val="000099"/>
                </a:solidFill>
                <a:latin typeface="Times New Roman" panose="02020603050405020304" pitchFamily="18" charset="0"/>
                <a:cs typeface="Times New Roman" panose="02020603050405020304" pitchFamily="18" charset="0"/>
              </a:rPr>
              <a:t>”.</a:t>
            </a:r>
          </a:p>
        </p:txBody>
      </p:sp>
      <p:sp>
        <p:nvSpPr>
          <p:cNvPr id="18" name="Title 1"/>
          <p:cNvSpPr txBox="1">
            <a:spLocks noChangeArrowheads="1"/>
          </p:cNvSpPr>
          <p:nvPr/>
        </p:nvSpPr>
        <p:spPr bwMode="black">
          <a:xfrm>
            <a:off x="636104" y="1204318"/>
            <a:ext cx="11124971"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smtClean="0">
                <a:solidFill>
                  <a:srgbClr val="660066"/>
                </a:solidFill>
                <a:latin typeface="+mn-lt"/>
                <a:cs typeface="Times New Roman" panose="02020603050405020304" pitchFamily="18" charset="0"/>
              </a:rPr>
              <a:t>2.1. </a:t>
            </a:r>
            <a:r>
              <a:rPr lang="en-US" altLang="en-US" sz="2400" i="0" dirty="0" err="1" smtClean="0">
                <a:solidFill>
                  <a:srgbClr val="660066"/>
                </a:solidFill>
                <a:latin typeface="+mn-lt"/>
                <a:cs typeface="Times New Roman" panose="02020603050405020304" pitchFamily="18" charset="0"/>
              </a:rPr>
              <a:t>Quan</a:t>
            </a:r>
            <a:r>
              <a:rPr lang="en-US" altLang="en-US" sz="2400" i="0" dirty="0" smtClean="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điểm</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V.I.Lênin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về</a:t>
            </a:r>
            <a:r>
              <a:rPr lang="en-US" altLang="en-US" sz="2400" i="0" dirty="0">
                <a:solidFill>
                  <a:srgbClr val="660066"/>
                </a:solidFill>
                <a:latin typeface="+mn-lt"/>
                <a:cs typeface="Times New Roman" panose="02020603050405020304" pitchFamily="18" charset="0"/>
              </a:rPr>
              <a:t> con </a:t>
            </a:r>
            <a:r>
              <a:rPr lang="en-US" altLang="en-US" sz="2400" i="0" dirty="0" err="1">
                <a:solidFill>
                  <a:srgbClr val="660066"/>
                </a:solidFill>
                <a:latin typeface="+mn-lt"/>
                <a:cs typeface="Times New Roman" panose="02020603050405020304" pitchFamily="18" charset="0"/>
              </a:rPr>
              <a:t>đường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biện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chứng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nhận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thức</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chân</a:t>
            </a:r>
            <a:r>
              <a:rPr lang="en-US" altLang="en-US" sz="2400" i="0" dirty="0">
                <a:solidFill>
                  <a:srgbClr val="660066"/>
                </a:solidFill>
                <a:latin typeface="+mn-lt"/>
                <a:cs typeface="Times New Roman" panose="02020603050405020304" pitchFamily="18" charset="0"/>
              </a:rPr>
              <a:t> </a:t>
            </a:r>
            <a:r>
              <a:rPr lang="en-US" altLang="en-US" sz="2400" i="0" dirty="0" err="1" smtClean="0">
                <a:solidFill>
                  <a:srgbClr val="660066"/>
                </a:solidFill>
                <a:latin typeface="+mn-lt"/>
                <a:cs typeface="Times New Roman" panose="02020603050405020304" pitchFamily="18" charset="0"/>
              </a:rPr>
              <a:t>lý</a:t>
            </a:r>
            <a:endParaRPr lang="en-US" altLang="en-US" sz="2400" i="0" dirty="0">
              <a:solidFill>
                <a:srgbClr val="660066"/>
              </a:solidFill>
              <a:latin typeface="+mn-lt"/>
              <a:cs typeface="Times New Roman" panose="02020603050405020304" pitchFamily="18" charset="0"/>
            </a:endParaRPr>
          </a:p>
        </p:txBody>
      </p:sp>
      <p:sp>
        <p:nvSpPr>
          <p:cNvPr id="2" name="Rectangle 1"/>
          <p:cNvSpPr/>
          <p:nvPr/>
        </p:nvSpPr>
        <p:spPr>
          <a:xfrm>
            <a:off x="1295400" y="436652"/>
            <a:ext cx="9121776" cy="523220"/>
          </a:xfrm>
          <a:prstGeom prst="rect">
            <a:avLst/>
          </a:prstGeom>
        </p:spPr>
        <p:txBody>
          <a:bodyPr wrap="square">
            <a:spAutoFit/>
          </a:bodyPr>
          <a:lstStyle/>
          <a:p>
            <a:r>
              <a:rPr lang="en-US" altLang="en-US" sz="2800" b="1" dirty="0" smtClean="0">
                <a:solidFill>
                  <a:srgbClr val="CC0066"/>
                </a:solidFill>
                <a:cs typeface="Times New Roman" panose="02020603050405020304" pitchFamily="18" charset="0"/>
              </a:rPr>
              <a:t>2. </a:t>
            </a:r>
            <a:r>
              <a:rPr lang="en-US" sz="2800" b="1" dirty="0">
                <a:solidFill>
                  <a:srgbClr val="CC0066"/>
                </a:solidFill>
              </a:rPr>
              <a:t>Con </a:t>
            </a:r>
            <a:r>
              <a:rPr lang="en-US" sz="2800" b="1" dirty="0" err="1">
                <a:solidFill>
                  <a:srgbClr val="CC0066"/>
                </a:solidFill>
              </a:rPr>
              <a:t>đường</a:t>
            </a:r>
            <a:r>
              <a:rPr lang="en-US" sz="2800" b="1" dirty="0">
                <a:solidFill>
                  <a:srgbClr val="CC0066"/>
                </a:solidFill>
              </a:rPr>
              <a:t> </a:t>
            </a:r>
            <a:r>
              <a:rPr lang="en-US" sz="2800" b="1" dirty="0" err="1">
                <a:solidFill>
                  <a:srgbClr val="CC0066"/>
                </a:solidFill>
              </a:rPr>
              <a:t>biện</a:t>
            </a:r>
            <a:r>
              <a:rPr lang="en-US" sz="2800" b="1" dirty="0">
                <a:solidFill>
                  <a:srgbClr val="CC0066"/>
                </a:solidFill>
              </a:rPr>
              <a:t> </a:t>
            </a:r>
            <a:r>
              <a:rPr lang="en-US" sz="2800" b="1" dirty="0" err="1">
                <a:solidFill>
                  <a:srgbClr val="CC0066"/>
                </a:solidFill>
              </a:rPr>
              <a:t>chứng</a:t>
            </a:r>
            <a:r>
              <a:rPr lang="en-US" sz="2800" b="1" dirty="0">
                <a:solidFill>
                  <a:srgbClr val="CC0066"/>
                </a:solidFill>
              </a:rPr>
              <a:t> </a:t>
            </a:r>
            <a:r>
              <a:rPr lang="en-US" sz="2800" b="1" dirty="0" err="1">
                <a:solidFill>
                  <a:srgbClr val="CC0066"/>
                </a:solidFill>
              </a:rPr>
              <a:t>của</a:t>
            </a:r>
            <a:r>
              <a:rPr lang="en-US" sz="2800" b="1" dirty="0">
                <a:solidFill>
                  <a:srgbClr val="CC0066"/>
                </a:solidFill>
              </a:rPr>
              <a:t> </a:t>
            </a:r>
            <a:r>
              <a:rPr lang="en-US" sz="2800" b="1" dirty="0" err="1">
                <a:solidFill>
                  <a:srgbClr val="CC0066"/>
                </a:solidFill>
              </a:rPr>
              <a:t>sự</a:t>
            </a:r>
            <a:r>
              <a:rPr lang="en-US" sz="2800" b="1" dirty="0">
                <a:solidFill>
                  <a:srgbClr val="CC0066"/>
                </a:solidFill>
              </a:rPr>
              <a:t> </a:t>
            </a:r>
            <a:r>
              <a:rPr lang="en-US" sz="2800" b="1" dirty="0" err="1">
                <a:solidFill>
                  <a:srgbClr val="CC0066"/>
                </a:solidFill>
              </a:rPr>
              <a:t>nhận</a:t>
            </a:r>
            <a:r>
              <a:rPr lang="en-US" sz="2800" b="1" dirty="0">
                <a:solidFill>
                  <a:srgbClr val="CC0066"/>
                </a:solidFill>
              </a:rPr>
              <a:t> </a:t>
            </a:r>
            <a:r>
              <a:rPr lang="en-US" sz="2800" b="1" dirty="0" err="1">
                <a:solidFill>
                  <a:srgbClr val="CC0066"/>
                </a:solidFill>
              </a:rPr>
              <a:t>thức</a:t>
            </a:r>
            <a:r>
              <a:rPr lang="en-US" sz="2800" b="1" dirty="0">
                <a:solidFill>
                  <a:srgbClr val="CC0066"/>
                </a:solidFill>
              </a:rPr>
              <a:t> </a:t>
            </a:r>
            <a:r>
              <a:rPr lang="en-US" sz="2800" b="1" dirty="0" err="1">
                <a:solidFill>
                  <a:srgbClr val="CC0066"/>
                </a:solidFill>
              </a:rPr>
              <a:t>chân</a:t>
            </a:r>
            <a:r>
              <a:rPr lang="en-US" sz="2800" b="1" dirty="0">
                <a:solidFill>
                  <a:srgbClr val="CC0066"/>
                </a:solidFill>
              </a:rPr>
              <a:t> </a:t>
            </a:r>
            <a:r>
              <a:rPr lang="en-US" sz="2800" b="1" dirty="0" err="1" smtClean="0">
                <a:solidFill>
                  <a:srgbClr val="CC0066"/>
                </a:solidFill>
              </a:rPr>
              <a:t>lý</a:t>
            </a:r>
            <a:endParaRPr lang="en-US" sz="2800" b="1" dirty="0">
              <a:solidFill>
                <a:srgbClr val="CC0066"/>
              </a:solidFill>
            </a:endParaRPr>
          </a:p>
        </p:txBody>
      </p:sp>
    </p:spTree>
    <p:extLst>
      <p:ext uri="{BB962C8B-B14F-4D97-AF65-F5344CB8AC3E}">
        <p14:creationId xmlns:p14="http://schemas.microsoft.com/office/powerpoint/2010/main" val="4138071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1000"/>
                                        <p:tgtEl>
                                          <p:spTgt spid="18"/>
                                        </p:tgtEl>
                                      </p:cBhvr>
                                    </p:animEffect>
                                    <p:anim calcmode="lin" valueType="num">
                                      <p:cBhvr>
                                        <p:cTn id="16" dur="1000" fill="hold"/>
                                        <p:tgtEl>
                                          <p:spTgt spid="18"/>
                                        </p:tgtEl>
                                        <p:attrNameLst>
                                          <p:attrName>ppt_x</p:attrName>
                                        </p:attrNameLst>
                                      </p:cBhvr>
                                      <p:tavLst>
                                        <p:tav tm="0">
                                          <p:val>
                                            <p:strVal val="#ppt_x"/>
                                          </p:val>
                                        </p:tav>
                                        <p:tav tm="100000">
                                          <p:val>
                                            <p:strVal val="#ppt_x"/>
                                          </p:val>
                                        </p:tav>
                                      </p:tavLst>
                                    </p:anim>
                                    <p:anim calcmode="lin" valueType="num">
                                      <p:cBhvr>
                                        <p:cTn id="17"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2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p:cTn id="22" dur="1000" fill="hold"/>
                                        <p:tgtEl>
                                          <p:spTgt spid="6"/>
                                        </p:tgtEl>
                                        <p:attrNameLst>
                                          <p:attrName>ppt_x</p:attrName>
                                        </p:attrNameLst>
                                      </p:cBhvr>
                                      <p:tavLst>
                                        <p:tav tm="0">
                                          <p:val>
                                            <p:strVal val="#ppt_x-.2"/>
                                          </p:val>
                                        </p:tav>
                                        <p:tav tm="100000">
                                          <p:val>
                                            <p:strVal val="#ppt_x"/>
                                          </p:val>
                                        </p:tav>
                                      </p:tavLst>
                                    </p:anim>
                                    <p:anim calcmode="lin" valueType="num">
                                      <p:cBhvr>
                                        <p:cTn id="23"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24" dur="1000"/>
                                        <p:tgtEl>
                                          <p:spTgt spid="6"/>
                                        </p:tgtEl>
                                      </p:cBhvr>
                                    </p:animEffect>
                                  </p:childTnLst>
                                </p:cTn>
                              </p:par>
                            </p:childTnLst>
                          </p:cTn>
                        </p:par>
                        <p:par>
                          <p:cTn id="25" fill="hold">
                            <p:stCondLst>
                              <p:cond delay="1000"/>
                            </p:stCondLst>
                            <p:childTnLst>
                              <p:par>
                                <p:cTn id="26" presetID="29" presetClass="entr" presetSubtype="0" fill="hold" grpId="0" nodeType="afterEffect">
                                  <p:stCondLst>
                                    <p:cond delay="0"/>
                                  </p:stCondLst>
                                  <p:childTnLst>
                                    <p:set>
                                      <p:cBhvr>
                                        <p:cTn id="27" dur="1" fill="hold">
                                          <p:stCondLst>
                                            <p:cond delay="0"/>
                                          </p:stCondLst>
                                        </p:cTn>
                                        <p:tgtEl>
                                          <p:spTgt spid="12"/>
                                        </p:tgtEl>
                                        <p:attrNameLst>
                                          <p:attrName>style.visibility</p:attrName>
                                        </p:attrNameLst>
                                      </p:cBhvr>
                                      <p:to>
                                        <p:strVal val="visible"/>
                                      </p:to>
                                    </p:set>
                                    <p:anim calcmode="lin" valueType="num">
                                      <p:cBhvr>
                                        <p:cTn id="28" dur="1000" fill="hold"/>
                                        <p:tgtEl>
                                          <p:spTgt spid="12"/>
                                        </p:tgtEl>
                                        <p:attrNameLst>
                                          <p:attrName>ppt_x</p:attrName>
                                        </p:attrNameLst>
                                      </p:cBhvr>
                                      <p:tavLst>
                                        <p:tav tm="0">
                                          <p:val>
                                            <p:strVal val="#ppt_x-.2"/>
                                          </p:val>
                                        </p:tav>
                                        <p:tav tm="100000">
                                          <p:val>
                                            <p:strVal val="#ppt_x"/>
                                          </p:val>
                                        </p:tav>
                                      </p:tavLst>
                                    </p:anim>
                                    <p:anim calcmode="lin" valueType="num">
                                      <p:cBhvr>
                                        <p:cTn id="29" dur="1000" fill="hold"/>
                                        <p:tgtEl>
                                          <p:spTgt spid="12"/>
                                        </p:tgtEl>
                                        <p:attrNameLst>
                                          <p:attrName>ppt_y</p:attrName>
                                        </p:attrNameLst>
                                      </p:cBhvr>
                                      <p:tavLst>
                                        <p:tav tm="0">
                                          <p:val>
                                            <p:strVal val="#ppt_y"/>
                                          </p:val>
                                        </p:tav>
                                        <p:tav tm="100000">
                                          <p:val>
                                            <p:strVal val="#ppt_y"/>
                                          </p:val>
                                        </p:tav>
                                      </p:tavLst>
                                    </p:anim>
                                    <p:animEffect transition="in" filter="wipe(right)" prLst="gradientSize: 0.1">
                                      <p:cBhvr>
                                        <p:cTn id="30" dur="1000"/>
                                        <p:tgtEl>
                                          <p:spTgt spid="12"/>
                                        </p:tgtEl>
                                      </p:cBhvr>
                                    </p:animEffect>
                                  </p:childTnLst>
                                </p:cTn>
                              </p:par>
                            </p:childTnLst>
                          </p:cTn>
                        </p:par>
                        <p:par>
                          <p:cTn id="31" fill="hold">
                            <p:stCondLst>
                              <p:cond delay="2000"/>
                            </p:stCondLst>
                            <p:childTnLst>
                              <p:par>
                                <p:cTn id="32" presetID="29" presetClass="entr" presetSubtype="0" fill="hold" nodeType="after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1000" fill="hold"/>
                                        <p:tgtEl>
                                          <p:spTgt spid="9"/>
                                        </p:tgtEl>
                                        <p:attrNameLst>
                                          <p:attrName>ppt_x</p:attrName>
                                        </p:attrNameLst>
                                      </p:cBhvr>
                                      <p:tavLst>
                                        <p:tav tm="0">
                                          <p:val>
                                            <p:strVal val="#ppt_x-.2"/>
                                          </p:val>
                                        </p:tav>
                                        <p:tav tm="100000">
                                          <p:val>
                                            <p:strVal val="#ppt_x"/>
                                          </p:val>
                                        </p:tav>
                                      </p:tavLst>
                                    </p:anim>
                                    <p:anim calcmode="lin" valueType="num">
                                      <p:cBhvr>
                                        <p:cTn id="35"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36" dur="1000"/>
                                        <p:tgtEl>
                                          <p:spTgt spid="9"/>
                                        </p:tgtEl>
                                      </p:cBhvr>
                                    </p:animEffect>
                                  </p:childTnLst>
                                </p:cTn>
                              </p:par>
                            </p:childTnLst>
                          </p:cTn>
                        </p:par>
                        <p:par>
                          <p:cTn id="37" fill="hold">
                            <p:stCondLst>
                              <p:cond delay="3000"/>
                            </p:stCondLst>
                            <p:childTnLst>
                              <p:par>
                                <p:cTn id="38" presetID="29" presetClass="entr" presetSubtype="0" fill="hold" nodeType="afterEffect">
                                  <p:stCondLst>
                                    <p:cond delay="0"/>
                                  </p:stCondLst>
                                  <p:childTnLst>
                                    <p:set>
                                      <p:cBhvr>
                                        <p:cTn id="39" dur="1" fill="hold">
                                          <p:stCondLst>
                                            <p:cond delay="0"/>
                                          </p:stCondLst>
                                        </p:cTn>
                                        <p:tgtEl>
                                          <p:spTgt spid="13"/>
                                        </p:tgtEl>
                                        <p:attrNameLst>
                                          <p:attrName>style.visibility</p:attrName>
                                        </p:attrNameLst>
                                      </p:cBhvr>
                                      <p:to>
                                        <p:strVal val="visible"/>
                                      </p:to>
                                    </p:set>
                                    <p:anim calcmode="lin" valueType="num">
                                      <p:cBhvr>
                                        <p:cTn id="40" dur="1000" fill="hold"/>
                                        <p:tgtEl>
                                          <p:spTgt spid="13"/>
                                        </p:tgtEl>
                                        <p:attrNameLst>
                                          <p:attrName>ppt_x</p:attrName>
                                        </p:attrNameLst>
                                      </p:cBhvr>
                                      <p:tavLst>
                                        <p:tav tm="0">
                                          <p:val>
                                            <p:strVal val="#ppt_x-.2"/>
                                          </p:val>
                                        </p:tav>
                                        <p:tav tm="100000">
                                          <p:val>
                                            <p:strVal val="#ppt_x"/>
                                          </p:val>
                                        </p:tav>
                                      </p:tavLst>
                                    </p:anim>
                                    <p:anim calcmode="lin" valueType="num">
                                      <p:cBhvr>
                                        <p:cTn id="41" dur="1000" fill="hold"/>
                                        <p:tgtEl>
                                          <p:spTgt spid="13"/>
                                        </p:tgtEl>
                                        <p:attrNameLst>
                                          <p:attrName>ppt_y</p:attrName>
                                        </p:attrNameLst>
                                      </p:cBhvr>
                                      <p:tavLst>
                                        <p:tav tm="0">
                                          <p:val>
                                            <p:strVal val="#ppt_y"/>
                                          </p:val>
                                        </p:tav>
                                        <p:tav tm="100000">
                                          <p:val>
                                            <p:strVal val="#ppt_y"/>
                                          </p:val>
                                        </p:tav>
                                      </p:tavLst>
                                    </p:anim>
                                    <p:animEffect transition="in" filter="wipe(right)" prLst="gradientSize: 0.1">
                                      <p:cBhvr>
                                        <p:cTn id="42" dur="1000"/>
                                        <p:tgtEl>
                                          <p:spTgt spid="13"/>
                                        </p:tgtEl>
                                      </p:cBhvr>
                                    </p:animEffect>
                                  </p:childTnLst>
                                </p:cTn>
                              </p:par>
                            </p:childTnLst>
                          </p:cTn>
                        </p:par>
                        <p:par>
                          <p:cTn id="43" fill="hold">
                            <p:stCondLst>
                              <p:cond delay="4000"/>
                            </p:stCondLst>
                            <p:childTnLst>
                              <p:par>
                                <p:cTn id="44" presetID="29" presetClass="entr" presetSubtype="0" fill="hold" grpId="0" nodeType="afterEffect">
                                  <p:stCondLst>
                                    <p:cond delay="0"/>
                                  </p:stCondLst>
                                  <p:childTnLst>
                                    <p:set>
                                      <p:cBhvr>
                                        <p:cTn id="45" dur="1" fill="hold">
                                          <p:stCondLst>
                                            <p:cond delay="0"/>
                                          </p:stCondLst>
                                        </p:cTn>
                                        <p:tgtEl>
                                          <p:spTgt spid="16"/>
                                        </p:tgtEl>
                                        <p:attrNameLst>
                                          <p:attrName>style.visibility</p:attrName>
                                        </p:attrNameLst>
                                      </p:cBhvr>
                                      <p:to>
                                        <p:strVal val="visible"/>
                                      </p:to>
                                    </p:set>
                                    <p:anim calcmode="lin" valueType="num">
                                      <p:cBhvr>
                                        <p:cTn id="46" dur="1000" fill="hold"/>
                                        <p:tgtEl>
                                          <p:spTgt spid="16"/>
                                        </p:tgtEl>
                                        <p:attrNameLst>
                                          <p:attrName>ppt_x</p:attrName>
                                        </p:attrNameLst>
                                      </p:cBhvr>
                                      <p:tavLst>
                                        <p:tav tm="0">
                                          <p:val>
                                            <p:strVal val="#ppt_x-.2"/>
                                          </p:val>
                                        </p:tav>
                                        <p:tav tm="100000">
                                          <p:val>
                                            <p:strVal val="#ppt_x"/>
                                          </p:val>
                                        </p:tav>
                                      </p:tavLst>
                                    </p:anim>
                                    <p:anim calcmode="lin" valueType="num">
                                      <p:cBhvr>
                                        <p:cTn id="47" dur="1000" fill="hold"/>
                                        <p:tgtEl>
                                          <p:spTgt spid="16"/>
                                        </p:tgtEl>
                                        <p:attrNameLst>
                                          <p:attrName>ppt_y</p:attrName>
                                        </p:attrNameLst>
                                      </p:cBhvr>
                                      <p:tavLst>
                                        <p:tav tm="0">
                                          <p:val>
                                            <p:strVal val="#ppt_y"/>
                                          </p:val>
                                        </p:tav>
                                        <p:tav tm="100000">
                                          <p:val>
                                            <p:strVal val="#ppt_y"/>
                                          </p:val>
                                        </p:tav>
                                      </p:tavLst>
                                    </p:anim>
                                    <p:animEffect transition="in" filter="wipe(right)" prLst="gradientSize: 0.1">
                                      <p:cBhvr>
                                        <p:cTn id="48" dur="10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1000"/>
                                        <p:tgtEl>
                                          <p:spTgt spid="17"/>
                                        </p:tgtEl>
                                      </p:cBhvr>
                                    </p:animEffect>
                                    <p:anim calcmode="lin" valueType="num">
                                      <p:cBhvr>
                                        <p:cTn id="54" dur="1000" fill="hold"/>
                                        <p:tgtEl>
                                          <p:spTgt spid="17"/>
                                        </p:tgtEl>
                                        <p:attrNameLst>
                                          <p:attrName>ppt_x</p:attrName>
                                        </p:attrNameLst>
                                      </p:cBhvr>
                                      <p:tavLst>
                                        <p:tav tm="0">
                                          <p:val>
                                            <p:strVal val="#ppt_x"/>
                                          </p:val>
                                        </p:tav>
                                        <p:tav tm="100000">
                                          <p:val>
                                            <p:strVal val="#ppt_x"/>
                                          </p:val>
                                        </p:tav>
                                      </p:tavLst>
                                    </p:anim>
                                    <p:anim calcmode="lin" valueType="num">
                                      <p:cBhvr>
                                        <p:cTn id="55"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6" grpId="0" animBg="1"/>
      <p:bldP spid="17" grpId="0"/>
      <p:bldP spid="18" grpId="0"/>
      <p:bldP spid="2"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2"/>
          <p:cNvSpPr>
            <a:spLocks noGrp="1"/>
          </p:cNvSpPr>
          <p:nvPr>
            <p:ph type="ftr" sz="quarter" idx="4294967295"/>
          </p:nvPr>
        </p:nvSpPr>
        <p:spPr>
          <a:xfrm>
            <a:off x="8128000" y="6613526"/>
            <a:ext cx="3860800" cy="244475"/>
          </a:xfrm>
          <a:prstGeom prst="rect">
            <a:avLst/>
          </a:prstGeom>
        </p:spPr>
        <p:txBody>
          <a:bodyPr/>
          <a:lstStyle/>
          <a:p>
            <a:pPr>
              <a:defRPr/>
            </a:pPr>
            <a:r>
              <a:rPr lang="en-US">
                <a:solidFill>
                  <a:srgbClr val="1F5281"/>
                </a:solidFill>
              </a:rPr>
              <a:t>Company Logo</a:t>
            </a:r>
          </a:p>
        </p:txBody>
      </p:sp>
      <p:sp>
        <p:nvSpPr>
          <p:cNvPr id="5" name="Flowchart: Process 4"/>
          <p:cNvSpPr/>
          <p:nvPr/>
        </p:nvSpPr>
        <p:spPr>
          <a:xfrm>
            <a:off x="609600" y="4696691"/>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cảm</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6" name="Flowchart: Process 5"/>
          <p:cNvSpPr/>
          <p:nvPr/>
        </p:nvSpPr>
        <p:spPr>
          <a:xfrm>
            <a:off x="609600" y="1881296"/>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endParaRPr lang="en-US" sz="3200" b="1" kern="0" dirty="0">
              <a:solidFill>
                <a:srgbClr val="FFFFFF"/>
              </a:solidFill>
              <a:latin typeface="Times New Roman" pitchFamily="18" charset="0"/>
              <a:cs typeface="Times New Roman" pitchFamily="18" charset="0"/>
            </a:endParaRPr>
          </a:p>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7" name="Flowchart: Process 6"/>
          <p:cNvSpPr/>
          <p:nvPr/>
        </p:nvSpPr>
        <p:spPr>
          <a:xfrm>
            <a:off x="3552497" y="5787202"/>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Cảm</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8" name="Flowchart: Process 7"/>
          <p:cNvSpPr/>
          <p:nvPr/>
        </p:nvSpPr>
        <p:spPr>
          <a:xfrm>
            <a:off x="3552497" y="4895029"/>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Tri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9" name="Flowchart: Process 8"/>
          <p:cNvSpPr/>
          <p:nvPr/>
        </p:nvSpPr>
        <p:spPr>
          <a:xfrm>
            <a:off x="3547235" y="4005533"/>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Biểu</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tượng</a:t>
            </a:r>
            <a:endParaRPr lang="en-US" sz="3200" b="1" kern="0" dirty="0">
              <a:solidFill>
                <a:srgbClr val="000000"/>
              </a:solidFill>
              <a:latin typeface="Times New Roman" pitchFamily="18" charset="0"/>
              <a:cs typeface="Times New Roman" pitchFamily="18" charset="0"/>
            </a:endParaRPr>
          </a:p>
        </p:txBody>
      </p:sp>
      <p:sp>
        <p:nvSpPr>
          <p:cNvPr id="10" name="Flowchart: Process 9"/>
          <p:cNvSpPr/>
          <p:nvPr/>
        </p:nvSpPr>
        <p:spPr>
          <a:xfrm>
            <a:off x="3620807" y="122177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Suy</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endParaRPr lang="en-US" sz="3200" b="1" kern="0" dirty="0">
              <a:solidFill>
                <a:srgbClr val="000000"/>
              </a:solidFill>
              <a:latin typeface="Times New Roman" pitchFamily="18" charset="0"/>
              <a:cs typeface="Times New Roman" pitchFamily="18" charset="0"/>
            </a:endParaRPr>
          </a:p>
        </p:txBody>
      </p:sp>
      <p:sp>
        <p:nvSpPr>
          <p:cNvPr id="11" name="Flowchart: Process 10"/>
          <p:cNvSpPr/>
          <p:nvPr/>
        </p:nvSpPr>
        <p:spPr>
          <a:xfrm>
            <a:off x="3599782" y="2150569"/>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Phán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đoán</a:t>
            </a:r>
            <a:endParaRPr lang="en-US" sz="3200" b="1" kern="0" dirty="0">
              <a:solidFill>
                <a:srgbClr val="000000"/>
              </a:solidFill>
              <a:latin typeface="Times New Roman" pitchFamily="18" charset="0"/>
              <a:cs typeface="Times New Roman" pitchFamily="18" charset="0"/>
            </a:endParaRPr>
          </a:p>
        </p:txBody>
      </p:sp>
      <p:sp>
        <p:nvSpPr>
          <p:cNvPr id="12" name="Flowchart: Process 11"/>
          <p:cNvSpPr/>
          <p:nvPr/>
        </p:nvSpPr>
        <p:spPr>
          <a:xfrm>
            <a:off x="3599782" y="297576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Khái</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niệm</a:t>
            </a:r>
            <a:endParaRPr lang="en-US" sz="3200" b="1" kern="0" dirty="0">
              <a:solidFill>
                <a:srgbClr val="000000"/>
              </a:solidFill>
              <a:latin typeface="Times New Roman" pitchFamily="18" charset="0"/>
              <a:cs typeface="Times New Roman" pitchFamily="18" charset="0"/>
            </a:endParaRPr>
          </a:p>
        </p:txBody>
      </p:sp>
      <p:sp>
        <p:nvSpPr>
          <p:cNvPr id="13" name="Flowchart: Process 12"/>
          <p:cNvSpPr/>
          <p:nvPr/>
        </p:nvSpPr>
        <p:spPr>
          <a:xfrm>
            <a:off x="6311441" y="1886679"/>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lý</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sp>
        <p:nvSpPr>
          <p:cNvPr id="14" name="Flowchart: Process 13"/>
          <p:cNvSpPr/>
          <p:nvPr/>
        </p:nvSpPr>
        <p:spPr>
          <a:xfrm>
            <a:off x="6311441" y="4680930"/>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cảm</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cxnSp>
        <p:nvCxnSpPr>
          <p:cNvPr id="15" name="Straight Arrow Connector 14"/>
          <p:cNvCxnSpPr/>
          <p:nvPr/>
        </p:nvCxnSpPr>
        <p:spPr>
          <a:xfrm>
            <a:off x="5980381" y="1567358"/>
            <a:ext cx="331060" cy="928793"/>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5980381" y="2433727"/>
            <a:ext cx="331060"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12" idx="3"/>
          </p:cNvCxnSpPr>
          <p:nvPr/>
        </p:nvCxnSpPr>
        <p:spPr>
          <a:xfrm flipV="1">
            <a:off x="5959356" y="2433727"/>
            <a:ext cx="352085" cy="8876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9" idx="3"/>
          </p:cNvCxnSpPr>
          <p:nvPr/>
        </p:nvCxnSpPr>
        <p:spPr>
          <a:xfrm>
            <a:off x="5906809" y="4351115"/>
            <a:ext cx="404632" cy="8894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V="1">
            <a:off x="5912071" y="5216962"/>
            <a:ext cx="399370" cy="369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7" idx="3"/>
          </p:cNvCxnSpPr>
          <p:nvPr/>
        </p:nvCxnSpPr>
        <p:spPr>
          <a:xfrm flipV="1">
            <a:off x="5912071" y="5216962"/>
            <a:ext cx="399370" cy="9158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6" idx="3"/>
          </p:cNvCxnSpPr>
          <p:nvPr/>
        </p:nvCxnSpPr>
        <p:spPr>
          <a:xfrm flipV="1">
            <a:off x="3247697" y="1567358"/>
            <a:ext cx="299538" cy="928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3247697" y="2433727"/>
            <a:ext cx="352085" cy="887621"/>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3258209" y="2394434"/>
            <a:ext cx="341573" cy="3701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5" idx="3"/>
          </p:cNvCxnSpPr>
          <p:nvPr/>
        </p:nvCxnSpPr>
        <p:spPr>
          <a:xfrm flipV="1">
            <a:off x="3247697" y="4335348"/>
            <a:ext cx="299538" cy="976199"/>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268712" y="5327312"/>
            <a:ext cx="278523" cy="802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268712" y="5253957"/>
            <a:ext cx="278523" cy="575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7" name="Flowchart: Process 26"/>
          <p:cNvSpPr/>
          <p:nvPr/>
        </p:nvSpPr>
        <p:spPr>
          <a:xfrm>
            <a:off x="8944303" y="3321348"/>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Hoạt</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động</a:t>
            </a:r>
            <a:r>
              <a:rPr lang="en-US" sz="2800" b="1" kern="0" dirty="0">
                <a:solidFill>
                  <a:srgbClr val="FFFFFF"/>
                </a:solidFill>
                <a:latin typeface="Times New Roman" pitchFamily="18" charset="0"/>
                <a:cs typeface="Times New Roman" pitchFamily="18" charset="0"/>
              </a:rPr>
              <a:t> </a:t>
            </a:r>
          </a:p>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thực</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tiễn</a:t>
            </a:r>
            <a:endParaRPr lang="en-US" sz="2800" b="1" kern="0" dirty="0">
              <a:solidFill>
                <a:srgbClr val="FFFFFF"/>
              </a:solidFill>
              <a:latin typeface="Times New Roman" pitchFamily="18" charset="0"/>
              <a:cs typeface="Times New Roman" pitchFamily="18" charset="0"/>
            </a:endParaRPr>
          </a:p>
        </p:txBody>
      </p:sp>
      <p:sp>
        <p:nvSpPr>
          <p:cNvPr id="28" name="Up Arrow 27"/>
          <p:cNvSpPr/>
          <p:nvPr/>
        </p:nvSpPr>
        <p:spPr>
          <a:xfrm flipH="1">
            <a:off x="1765733" y="3111007"/>
            <a:ext cx="157660" cy="1569923"/>
          </a:xfrm>
          <a:prstGeom prst="up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9" name="Right Arrow 28"/>
          <p:cNvSpPr/>
          <p:nvPr/>
        </p:nvSpPr>
        <p:spPr>
          <a:xfrm>
            <a:off x="1923393" y="3783390"/>
            <a:ext cx="7015655" cy="126765"/>
          </a:xfrm>
          <a:prstGeom prst="right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0" name="Title 1"/>
          <p:cNvSpPr txBox="1">
            <a:spLocks noChangeArrowheads="1"/>
          </p:cNvSpPr>
          <p:nvPr/>
        </p:nvSpPr>
        <p:spPr bwMode="black">
          <a:xfrm>
            <a:off x="1981201" y="260351"/>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3200" i="0">
                <a:solidFill>
                  <a:srgbClr val="FF0000"/>
                </a:solidFill>
                <a:latin typeface="Times New Roman" panose="02020603050405020304" pitchFamily="18" charset="0"/>
                <a:cs typeface="Times New Roman" panose="02020603050405020304" pitchFamily="18" charset="0"/>
              </a:rPr>
              <a:t>3. Các giai đoạn của quá trình nhận thức</a:t>
            </a:r>
            <a:endParaRPr lang="en-US" altLang="en-US" sz="3200" i="0" dirty="0">
              <a:solidFill>
                <a:srgbClr val="FF0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119244212"/>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678518" y="1720506"/>
            <a:ext cx="9505949" cy="523875"/>
          </a:xfrm>
          <a:prstGeom prst="rect">
            <a:avLst/>
          </a:prstGeom>
        </p:spPr>
        <p:txBody>
          <a:bodyPr>
            <a:spAutoFit/>
          </a:bodyPr>
          <a:lstStyle/>
          <a:p>
            <a:pPr marL="457200" indent="-457200">
              <a:buFont typeface="Wingdings" panose="05000000000000000000" pitchFamily="2" charset="2"/>
              <a:buChar char="Ø"/>
              <a:defRPr/>
            </a:pPr>
            <a:r>
              <a:rPr lang="en-US" sz="2800" b="0" dirty="0">
                <a:solidFill>
                  <a:schemeClr val="accent6"/>
                </a:solidFill>
                <a:latin typeface="+mn-lt"/>
              </a:rPr>
              <a:t>Là </a:t>
            </a:r>
            <a:r>
              <a:rPr lang="en-US" sz="2800" b="0" dirty="0" err="1">
                <a:solidFill>
                  <a:schemeClr val="accent6"/>
                </a:solidFill>
                <a:latin typeface="+mn-lt"/>
              </a:rPr>
              <a:t>giai</a:t>
            </a:r>
            <a:r>
              <a:rPr lang="en-US" sz="2800" b="0" dirty="0">
                <a:solidFill>
                  <a:schemeClr val="accent6"/>
                </a:solidFill>
                <a:latin typeface="+mn-lt"/>
              </a:rPr>
              <a:t> </a:t>
            </a:r>
            <a:r>
              <a:rPr lang="en-US" sz="2800" b="0" dirty="0" err="1">
                <a:solidFill>
                  <a:schemeClr val="accent6"/>
                </a:solidFill>
                <a:latin typeface="+mn-lt"/>
              </a:rPr>
              <a:t>đoạn</a:t>
            </a:r>
            <a:r>
              <a:rPr lang="en-US" sz="2800" b="0" dirty="0">
                <a:solidFill>
                  <a:schemeClr val="accent6"/>
                </a:solidFill>
                <a:latin typeface="+mn-lt"/>
              </a:rPr>
              <a:t> </a:t>
            </a:r>
            <a:r>
              <a:rPr lang="en-US" sz="2800" b="0" dirty="0" err="1">
                <a:solidFill>
                  <a:schemeClr val="accent6"/>
                </a:solidFill>
                <a:latin typeface="+mn-lt"/>
              </a:rPr>
              <a:t>đầu</a:t>
            </a:r>
            <a:r>
              <a:rPr lang="en-US" sz="2800" b="0" dirty="0">
                <a:solidFill>
                  <a:schemeClr val="accent6"/>
                </a:solidFill>
                <a:latin typeface="+mn-lt"/>
              </a:rPr>
              <a:t> </a:t>
            </a:r>
            <a:r>
              <a:rPr lang="en-US" sz="2800" b="0" dirty="0" err="1">
                <a:solidFill>
                  <a:schemeClr val="accent6"/>
                </a:solidFill>
                <a:latin typeface="+mn-lt"/>
              </a:rPr>
              <a:t>tiên</a:t>
            </a:r>
            <a:r>
              <a:rPr lang="en-US" sz="2800" b="0" dirty="0">
                <a:solidFill>
                  <a:schemeClr val="accent6"/>
                </a:solidFill>
                <a:latin typeface="+mn-lt"/>
              </a:rPr>
              <a:t> </a:t>
            </a:r>
            <a:r>
              <a:rPr lang="en-US" sz="2800" b="0" dirty="0" err="1">
                <a:solidFill>
                  <a:schemeClr val="accent6"/>
                </a:solidFill>
                <a:latin typeface="+mn-lt"/>
              </a:rPr>
              <a:t>của</a:t>
            </a:r>
            <a:r>
              <a:rPr lang="en-US" sz="2800" b="0" dirty="0">
                <a:solidFill>
                  <a:schemeClr val="accent6"/>
                </a:solidFill>
                <a:latin typeface="+mn-lt"/>
              </a:rPr>
              <a:t> quá </a:t>
            </a:r>
            <a:r>
              <a:rPr lang="en-US" sz="2800" b="0" dirty="0" err="1">
                <a:solidFill>
                  <a:schemeClr val="accent6"/>
                </a:solidFill>
                <a:latin typeface="+mn-lt"/>
              </a:rPr>
              <a:t>trình</a:t>
            </a:r>
            <a:r>
              <a:rPr lang="en-US" sz="2800" b="0" dirty="0">
                <a:solidFill>
                  <a:schemeClr val="accent6"/>
                </a:solidFill>
                <a:latin typeface="+mn-lt"/>
              </a:rPr>
              <a:t> </a:t>
            </a:r>
            <a:r>
              <a:rPr lang="en-US" sz="2800" b="0" dirty="0" err="1">
                <a:solidFill>
                  <a:schemeClr val="accent6"/>
                </a:solidFill>
                <a:latin typeface="+mn-lt"/>
              </a:rPr>
              <a:t>nhận</a:t>
            </a:r>
            <a:r>
              <a:rPr lang="en-US" sz="2800" b="0" dirty="0">
                <a:solidFill>
                  <a:schemeClr val="accent6"/>
                </a:solidFill>
                <a:latin typeface="+mn-lt"/>
              </a:rPr>
              <a:t> </a:t>
            </a:r>
            <a:r>
              <a:rPr lang="en-US" sz="2800" b="0" dirty="0" err="1">
                <a:solidFill>
                  <a:schemeClr val="accent6"/>
                </a:solidFill>
                <a:latin typeface="+mn-lt"/>
              </a:rPr>
              <a:t>thức</a:t>
            </a:r>
            <a:endParaRPr lang="en-US" sz="2800" b="0" dirty="0">
              <a:solidFill>
                <a:schemeClr val="accent6"/>
              </a:solidFill>
              <a:latin typeface="+mn-lt"/>
            </a:endParaRPr>
          </a:p>
        </p:txBody>
      </p:sp>
      <p:sp>
        <p:nvSpPr>
          <p:cNvPr id="6" name="Rectangle 5"/>
          <p:cNvSpPr/>
          <p:nvPr/>
        </p:nvSpPr>
        <p:spPr>
          <a:xfrm>
            <a:off x="1678518" y="3213100"/>
            <a:ext cx="9281583" cy="1384300"/>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660066"/>
                </a:solidFill>
                <a:latin typeface="+mj-lt"/>
              </a:rPr>
              <a:t>Là</a:t>
            </a:r>
            <a:r>
              <a:rPr lang="en-US" sz="2800" b="0" dirty="0">
                <a:solidFill>
                  <a:srgbClr val="660066"/>
                </a:solidFill>
                <a:latin typeface="+mj-lt"/>
              </a:rPr>
              <a:t> </a:t>
            </a:r>
            <a:r>
              <a:rPr lang="en-US" sz="2800" b="0" dirty="0" err="1">
                <a:solidFill>
                  <a:srgbClr val="660066"/>
                </a:solidFill>
                <a:latin typeface="+mj-lt"/>
              </a:rPr>
              <a:t>sư</a:t>
            </a:r>
            <a:r>
              <a:rPr lang="en-US" sz="2800" b="0" dirty="0">
                <a:solidFill>
                  <a:srgbClr val="660066"/>
                </a:solidFill>
                <a:latin typeface="+mj-lt"/>
              </a:rPr>
              <a:t>̣ </a:t>
            </a:r>
            <a:r>
              <a:rPr lang="en-US" sz="2800" b="0" dirty="0" err="1">
                <a:solidFill>
                  <a:srgbClr val="660066"/>
                </a:solidFill>
                <a:latin typeface="+mj-lt"/>
              </a:rPr>
              <a:t>phản</a:t>
            </a:r>
            <a:r>
              <a:rPr lang="en-US" sz="2800" b="0" dirty="0">
                <a:solidFill>
                  <a:srgbClr val="660066"/>
                </a:solidFill>
                <a:latin typeface="+mj-lt"/>
              </a:rPr>
              <a:t> </a:t>
            </a:r>
            <a:r>
              <a:rPr lang="en-US" sz="2800" b="0" dirty="0" err="1">
                <a:solidFill>
                  <a:srgbClr val="660066"/>
                </a:solidFill>
                <a:latin typeface="+mj-lt"/>
              </a:rPr>
              <a:t>ánh</a:t>
            </a:r>
            <a:r>
              <a:rPr lang="en-US" sz="2800" b="0" dirty="0">
                <a:solidFill>
                  <a:srgbClr val="660066"/>
                </a:solidFill>
                <a:latin typeface="+mj-lt"/>
              </a:rPr>
              <a:t> </a:t>
            </a:r>
            <a:r>
              <a:rPr lang="en-US" sz="2800" b="0" dirty="0" err="1">
                <a:solidFill>
                  <a:srgbClr val="660066"/>
                </a:solidFill>
                <a:latin typeface="+mj-lt"/>
              </a:rPr>
              <a:t>trực</a:t>
            </a:r>
            <a:r>
              <a:rPr lang="en-US" sz="2800" b="0" dirty="0">
                <a:solidFill>
                  <a:srgbClr val="660066"/>
                </a:solidFill>
                <a:latin typeface="+mj-lt"/>
              </a:rPr>
              <a:t> </a:t>
            </a:r>
            <a:r>
              <a:rPr lang="en-US" sz="2800" b="0" dirty="0" err="1">
                <a:solidFill>
                  <a:srgbClr val="660066"/>
                </a:solidFill>
                <a:latin typeface="+mj-lt"/>
              </a:rPr>
              <a:t>tiếp</a:t>
            </a:r>
            <a:r>
              <a:rPr lang="en-US" sz="2800" b="0" dirty="0">
                <a:solidFill>
                  <a:srgbClr val="660066"/>
                </a:solidFill>
                <a:latin typeface="+mj-lt"/>
              </a:rPr>
              <a:t> </a:t>
            </a:r>
            <a:r>
              <a:rPr lang="en-US" sz="2800" b="0" dirty="0" err="1">
                <a:solidFill>
                  <a:srgbClr val="660066"/>
                </a:solidFill>
                <a:latin typeface="+mj-lt"/>
              </a:rPr>
              <a:t>các</a:t>
            </a:r>
            <a:r>
              <a:rPr lang="en-US" sz="2800" b="0" dirty="0">
                <a:solidFill>
                  <a:srgbClr val="660066"/>
                </a:solidFill>
                <a:latin typeface="+mj-lt"/>
              </a:rPr>
              <a:t> </a:t>
            </a:r>
            <a:r>
              <a:rPr lang="en-US" sz="2800" b="0" dirty="0" err="1">
                <a:solidFill>
                  <a:srgbClr val="660066"/>
                </a:solidFill>
                <a:latin typeface="+mj-lt"/>
              </a:rPr>
              <a:t>sự</a:t>
            </a:r>
            <a:r>
              <a:rPr lang="en-US" sz="2800" b="0" dirty="0">
                <a:solidFill>
                  <a:srgbClr val="660066"/>
                </a:solidFill>
                <a:latin typeface="+mj-lt"/>
              </a:rPr>
              <a:t> </a:t>
            </a:r>
            <a:r>
              <a:rPr lang="en-US" sz="2800" b="0" dirty="0" err="1">
                <a:solidFill>
                  <a:srgbClr val="660066"/>
                </a:solidFill>
                <a:latin typeface="+mj-lt"/>
              </a:rPr>
              <a:t>vật</a:t>
            </a:r>
            <a:r>
              <a:rPr lang="en-US" sz="2800" b="0" dirty="0">
                <a:solidFill>
                  <a:srgbClr val="660066"/>
                </a:solidFill>
                <a:latin typeface="+mj-lt"/>
              </a:rPr>
              <a:t>, </a:t>
            </a:r>
            <a:r>
              <a:rPr lang="en-US" sz="2800" b="0" dirty="0" err="1">
                <a:solidFill>
                  <a:srgbClr val="660066"/>
                </a:solidFill>
                <a:latin typeface="+mj-lt"/>
              </a:rPr>
              <a:t>hiện</a:t>
            </a:r>
            <a:r>
              <a:rPr lang="en-US" sz="2800" b="0" dirty="0">
                <a:solidFill>
                  <a:srgbClr val="660066"/>
                </a:solidFill>
                <a:latin typeface="+mj-lt"/>
              </a:rPr>
              <a:t> </a:t>
            </a:r>
            <a:r>
              <a:rPr lang="en-US" sz="2800" b="0" dirty="0" err="1">
                <a:solidFill>
                  <a:srgbClr val="660066"/>
                </a:solidFill>
                <a:latin typeface="+mj-lt"/>
              </a:rPr>
              <a:t>tượng</a:t>
            </a:r>
            <a:r>
              <a:rPr lang="en-US" sz="2800" b="0" dirty="0">
                <a:solidFill>
                  <a:srgbClr val="660066"/>
                </a:solidFill>
                <a:latin typeface="+mj-lt"/>
              </a:rPr>
              <a:t> </a:t>
            </a:r>
            <a:r>
              <a:rPr lang="en-US" sz="2800" b="0" dirty="0" err="1">
                <a:solidFill>
                  <a:srgbClr val="660066"/>
                </a:solidFill>
                <a:latin typeface="+mj-lt"/>
              </a:rPr>
              <a:t>trong</a:t>
            </a:r>
            <a:r>
              <a:rPr lang="en-US" sz="2800" b="0" dirty="0">
                <a:solidFill>
                  <a:srgbClr val="660066"/>
                </a:solidFill>
                <a:latin typeface="+mj-lt"/>
              </a:rPr>
              <a:t> </a:t>
            </a:r>
            <a:r>
              <a:rPr lang="en-US" sz="2800" b="0" dirty="0" err="1">
                <a:solidFill>
                  <a:srgbClr val="660066"/>
                </a:solidFill>
                <a:latin typeface="+mj-lt"/>
              </a:rPr>
              <a:t>thế</a:t>
            </a:r>
            <a:r>
              <a:rPr lang="en-US" sz="2800" b="0" dirty="0">
                <a:solidFill>
                  <a:srgbClr val="660066"/>
                </a:solidFill>
                <a:latin typeface="+mj-lt"/>
              </a:rPr>
              <a:t> </a:t>
            </a:r>
            <a:r>
              <a:rPr lang="en-US" sz="2800" b="0" dirty="0" err="1">
                <a:solidFill>
                  <a:srgbClr val="660066"/>
                </a:solidFill>
                <a:latin typeface="+mj-lt"/>
              </a:rPr>
              <a:t>giới</a:t>
            </a:r>
            <a:r>
              <a:rPr lang="en-US" sz="2800" b="0" dirty="0">
                <a:solidFill>
                  <a:srgbClr val="660066"/>
                </a:solidFill>
                <a:latin typeface="+mj-lt"/>
              </a:rPr>
              <a:t> </a:t>
            </a:r>
            <a:r>
              <a:rPr lang="en-US" sz="2800" b="0" dirty="0" err="1">
                <a:solidFill>
                  <a:srgbClr val="660066"/>
                </a:solidFill>
                <a:latin typeface="+mj-lt"/>
              </a:rPr>
              <a:t>khách</a:t>
            </a:r>
            <a:r>
              <a:rPr lang="en-US" sz="2800" b="0" dirty="0">
                <a:solidFill>
                  <a:srgbClr val="660066"/>
                </a:solidFill>
                <a:latin typeface="+mj-lt"/>
              </a:rPr>
              <a:t> </a:t>
            </a:r>
            <a:r>
              <a:rPr lang="en-US" sz="2800" b="0" dirty="0" err="1">
                <a:solidFill>
                  <a:srgbClr val="660066"/>
                </a:solidFill>
                <a:latin typeface="+mj-lt"/>
              </a:rPr>
              <a:t>quan</a:t>
            </a:r>
            <a:r>
              <a:rPr lang="en-US" sz="2800" b="0" dirty="0">
                <a:solidFill>
                  <a:srgbClr val="660066"/>
                </a:solidFill>
                <a:latin typeface="+mj-lt"/>
              </a:rPr>
              <a:t> </a:t>
            </a:r>
            <a:r>
              <a:rPr lang="en-US" sz="2800" b="0" dirty="0" err="1">
                <a:solidFill>
                  <a:srgbClr val="660066"/>
                </a:solidFill>
                <a:latin typeface="+mj-lt"/>
              </a:rPr>
              <a:t>thông</a:t>
            </a:r>
            <a:r>
              <a:rPr lang="en-US" sz="2800" b="0" dirty="0">
                <a:solidFill>
                  <a:srgbClr val="660066"/>
                </a:solidFill>
                <a:latin typeface="+mj-lt"/>
              </a:rPr>
              <a:t> qua </a:t>
            </a:r>
            <a:r>
              <a:rPr lang="en-US" sz="2800" b="0" dirty="0" err="1">
                <a:solidFill>
                  <a:srgbClr val="660066"/>
                </a:solidFill>
                <a:latin typeface="+mn-lt"/>
              </a:rPr>
              <a:t>các</a:t>
            </a:r>
            <a:r>
              <a:rPr lang="en-US" sz="2800" b="0" dirty="0">
                <a:solidFill>
                  <a:srgbClr val="660066"/>
                </a:solidFill>
                <a:latin typeface="+mn-lt"/>
              </a:rPr>
              <a:t> </a:t>
            </a:r>
            <a:r>
              <a:rPr lang="en-US" sz="2800" b="0" dirty="0" err="1">
                <a:solidFill>
                  <a:srgbClr val="660066"/>
                </a:solidFill>
                <a:latin typeface="+mn-lt"/>
              </a:rPr>
              <a:t>giác</a:t>
            </a:r>
            <a:r>
              <a:rPr lang="en-US" sz="2800" b="0" dirty="0">
                <a:solidFill>
                  <a:srgbClr val="660066"/>
                </a:solidFill>
                <a:latin typeface="+mn-lt"/>
              </a:rPr>
              <a:t> </a:t>
            </a:r>
            <a:r>
              <a:rPr lang="en-US" sz="2800" b="0" dirty="0" err="1">
                <a:solidFill>
                  <a:srgbClr val="660066"/>
                </a:solidFill>
                <a:latin typeface="+mn-lt"/>
              </a:rPr>
              <a:t>quan</a:t>
            </a:r>
            <a:r>
              <a:rPr lang="en-US" sz="2800" b="0" dirty="0">
                <a:solidFill>
                  <a:srgbClr val="660066"/>
                </a:solidFill>
                <a:latin typeface="+mn-lt"/>
              </a:rPr>
              <a:t> </a:t>
            </a:r>
            <a:r>
              <a:rPr lang="en-US" sz="2800" b="0" dirty="0" err="1">
                <a:solidFill>
                  <a:srgbClr val="660066"/>
                </a:solidFill>
                <a:latin typeface="+mn-lt"/>
              </a:rPr>
              <a:t>của</a:t>
            </a:r>
            <a:r>
              <a:rPr lang="en-US" sz="2800" b="0" dirty="0">
                <a:solidFill>
                  <a:srgbClr val="660066"/>
                </a:solidFill>
                <a:latin typeface="+mn-lt"/>
              </a:rPr>
              <a:t> con </a:t>
            </a:r>
            <a:r>
              <a:rPr lang="en-US" sz="2800" b="0" dirty="0" err="1">
                <a:solidFill>
                  <a:srgbClr val="660066"/>
                </a:solidFill>
                <a:latin typeface="+mn-lt"/>
              </a:rPr>
              <a:t>người</a:t>
            </a:r>
            <a:endParaRPr lang="en-US" sz="2800" b="0" dirty="0">
              <a:solidFill>
                <a:srgbClr val="660066"/>
              </a:solidFill>
              <a:latin typeface="+mn-lt"/>
            </a:endParaRPr>
          </a:p>
        </p:txBody>
      </p:sp>
      <p:sp>
        <p:nvSpPr>
          <p:cNvPr id="7" name="Rectangle 6"/>
          <p:cNvSpPr/>
          <p:nvPr/>
        </p:nvSpPr>
        <p:spPr>
          <a:xfrm>
            <a:off x="1678518" y="5011739"/>
            <a:ext cx="9410700" cy="954087"/>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0000CC"/>
                </a:solidFill>
                <a:latin typeface="+mj-lt"/>
              </a:rPr>
              <a:t>Giúp</a:t>
            </a:r>
            <a:r>
              <a:rPr lang="en-US" sz="2800" b="0" dirty="0">
                <a:solidFill>
                  <a:srgbClr val="0000CC"/>
                </a:solidFill>
                <a:latin typeface="+mj-lt"/>
              </a:rPr>
              <a:t> con </a:t>
            </a:r>
            <a:r>
              <a:rPr lang="en-US" sz="2800" b="0" dirty="0" err="1">
                <a:solidFill>
                  <a:srgbClr val="0000CC"/>
                </a:solidFill>
                <a:latin typeface="+mj-lt"/>
              </a:rPr>
              <a:t>người</a:t>
            </a:r>
            <a:r>
              <a:rPr lang="en-US" sz="2800" b="0" dirty="0">
                <a:solidFill>
                  <a:srgbClr val="0000CC"/>
                </a:solidFill>
                <a:latin typeface="+mj-lt"/>
              </a:rPr>
              <a:t> </a:t>
            </a:r>
            <a:r>
              <a:rPr lang="en-US" sz="2800" b="0" dirty="0" err="1">
                <a:solidFill>
                  <a:srgbClr val="0000CC"/>
                </a:solidFill>
                <a:latin typeface="+mj-lt"/>
              </a:rPr>
              <a:t>hiểu</a:t>
            </a:r>
            <a:r>
              <a:rPr lang="en-US" sz="2800" b="0" dirty="0">
                <a:solidFill>
                  <a:srgbClr val="0000CC"/>
                </a:solidFill>
                <a:latin typeface="+mj-lt"/>
              </a:rPr>
              <a:t> </a:t>
            </a:r>
            <a:r>
              <a:rPr lang="en-US" sz="2800" b="0" dirty="0" err="1">
                <a:solidFill>
                  <a:srgbClr val="0000CC"/>
                </a:solidFill>
                <a:latin typeface="+mj-lt"/>
              </a:rPr>
              <a:t>biết</a:t>
            </a:r>
            <a:r>
              <a:rPr lang="en-US" sz="2800" b="0" dirty="0">
                <a:solidFill>
                  <a:srgbClr val="0000CC"/>
                </a:solidFill>
                <a:latin typeface="+mj-lt"/>
              </a:rPr>
              <a:t> </a:t>
            </a:r>
            <a:r>
              <a:rPr lang="en-US" sz="2800" b="0" dirty="0" err="1">
                <a:solidFill>
                  <a:srgbClr val="0000CC"/>
                </a:solidFill>
                <a:latin typeface="+mj-lt"/>
              </a:rPr>
              <a:t>được</a:t>
            </a:r>
            <a:r>
              <a:rPr lang="en-US" sz="2800" b="0" dirty="0">
                <a:solidFill>
                  <a:srgbClr val="0000CC"/>
                </a:solidFill>
                <a:latin typeface="+mj-lt"/>
              </a:rPr>
              <a:t> </a:t>
            </a:r>
            <a:r>
              <a:rPr lang="en-US" sz="2800" b="0" dirty="0" err="1">
                <a:solidFill>
                  <a:srgbClr val="0000CC"/>
                </a:solidFill>
                <a:latin typeface="+mj-lt"/>
              </a:rPr>
              <a:t>cái</a:t>
            </a:r>
            <a:r>
              <a:rPr lang="en-US" sz="2800" b="0" dirty="0">
                <a:solidFill>
                  <a:srgbClr val="0000CC"/>
                </a:solidFill>
                <a:latin typeface="+mj-lt"/>
              </a:rPr>
              <a:t> </a:t>
            </a:r>
            <a:r>
              <a:rPr lang="en-US" sz="2800" b="0" dirty="0" err="1">
                <a:solidFill>
                  <a:srgbClr val="0000CC"/>
                </a:solidFill>
                <a:latin typeface="+mj-lt"/>
              </a:rPr>
              <a:t>bê</a:t>
            </a:r>
            <a:r>
              <a:rPr lang="en-US" sz="2800" b="0" dirty="0">
                <a:solidFill>
                  <a:srgbClr val="0000CC"/>
                </a:solidFill>
                <a:latin typeface="+mj-lt"/>
              </a:rPr>
              <a:t>̀ </a:t>
            </a:r>
            <a:r>
              <a:rPr lang="en-US" sz="2800" b="0" dirty="0" err="1">
                <a:solidFill>
                  <a:srgbClr val="0000CC"/>
                </a:solidFill>
                <a:latin typeface="+mj-lt"/>
              </a:rPr>
              <a:t>ngoài</a:t>
            </a:r>
            <a:r>
              <a:rPr lang="en-US" sz="2800" b="0" dirty="0">
                <a:solidFill>
                  <a:srgbClr val="0000CC"/>
                </a:solidFill>
                <a:latin typeface="+mj-lt"/>
              </a:rPr>
              <a:t> </a:t>
            </a:r>
            <a:r>
              <a:rPr lang="en-US" sz="2800" b="0" dirty="0" err="1">
                <a:solidFill>
                  <a:srgbClr val="0000CC"/>
                </a:solidFill>
                <a:latin typeface="+mj-lt"/>
              </a:rPr>
              <a:t>của</a:t>
            </a:r>
            <a:r>
              <a:rPr lang="en-US" sz="2800" b="0" dirty="0">
                <a:solidFill>
                  <a:srgbClr val="0000CC"/>
                </a:solidFill>
                <a:latin typeface="+mj-lt"/>
              </a:rPr>
              <a:t> </a:t>
            </a:r>
            <a:r>
              <a:rPr lang="en-US" sz="2800" b="0" dirty="0" err="1">
                <a:solidFill>
                  <a:srgbClr val="0000CC"/>
                </a:solidFill>
                <a:latin typeface="+mj-lt"/>
              </a:rPr>
              <a:t>các</a:t>
            </a:r>
            <a:r>
              <a:rPr lang="en-US" sz="2800" b="0" dirty="0">
                <a:solidFill>
                  <a:srgbClr val="0000CC"/>
                </a:solidFill>
                <a:latin typeface="+mj-lt"/>
              </a:rPr>
              <a:t> </a:t>
            </a:r>
            <a:r>
              <a:rPr lang="en-US" sz="2800" b="0" dirty="0" err="1">
                <a:solidFill>
                  <a:srgbClr val="0000CC"/>
                </a:solidFill>
                <a:latin typeface="+mj-lt"/>
              </a:rPr>
              <a:t>sự</a:t>
            </a:r>
            <a:r>
              <a:rPr lang="en-US" sz="2800" b="0" dirty="0">
                <a:solidFill>
                  <a:srgbClr val="0000CC"/>
                </a:solidFill>
                <a:latin typeface="+mj-lt"/>
              </a:rPr>
              <a:t> </a:t>
            </a:r>
            <a:r>
              <a:rPr lang="en-US" sz="2800" b="0" dirty="0" err="1">
                <a:solidFill>
                  <a:srgbClr val="0000CC"/>
                </a:solidFill>
                <a:latin typeface="+mj-lt"/>
              </a:rPr>
              <a:t>vật</a:t>
            </a:r>
            <a:r>
              <a:rPr lang="en-US" sz="2800" b="0" dirty="0">
                <a:solidFill>
                  <a:srgbClr val="0000CC"/>
                </a:solidFill>
                <a:latin typeface="+mj-lt"/>
              </a:rPr>
              <a:t>, </a:t>
            </a:r>
            <a:r>
              <a:rPr lang="en-US" sz="2800" b="0" dirty="0" err="1">
                <a:solidFill>
                  <a:srgbClr val="0000CC"/>
                </a:solidFill>
                <a:latin typeface="+mj-lt"/>
              </a:rPr>
              <a:t>hiện</a:t>
            </a:r>
            <a:r>
              <a:rPr lang="en-US" sz="2800" b="0" dirty="0">
                <a:solidFill>
                  <a:srgbClr val="0000CC"/>
                </a:solidFill>
                <a:latin typeface="+mj-lt"/>
              </a:rPr>
              <a:t> </a:t>
            </a:r>
            <a:r>
              <a:rPr lang="en-US" sz="2800" b="0" dirty="0" err="1">
                <a:solidFill>
                  <a:srgbClr val="0000CC"/>
                </a:solidFill>
                <a:latin typeface="+mj-lt"/>
              </a:rPr>
              <a:t>tượng</a:t>
            </a:r>
            <a:r>
              <a:rPr lang="en-US" sz="2800" b="0" dirty="0">
                <a:solidFill>
                  <a:srgbClr val="0000CC"/>
                </a:solidFill>
                <a:latin typeface="+mj-lt"/>
              </a:rPr>
              <a:t>.</a:t>
            </a:r>
            <a:endParaRPr lang="en-US" sz="2800" b="0" dirty="0">
              <a:solidFill>
                <a:srgbClr val="0000CC"/>
              </a:solidFill>
            </a:endParaRPr>
          </a:p>
        </p:txBody>
      </p:sp>
      <p:sp>
        <p:nvSpPr>
          <p:cNvPr id="2" name="Rectangle 1"/>
          <p:cNvSpPr/>
          <p:nvPr/>
        </p:nvSpPr>
        <p:spPr>
          <a:xfrm>
            <a:off x="675861" y="273168"/>
            <a:ext cx="10952922" cy="523220"/>
          </a:xfrm>
          <a:prstGeom prst="rect">
            <a:avLst/>
          </a:prstGeom>
        </p:spPr>
        <p:txBody>
          <a:bodyPr wrap="square">
            <a:spAutoFit/>
          </a:bodyPr>
          <a:lstStyle/>
          <a:p>
            <a:pPr algn="ctr">
              <a:defRPr/>
            </a:pPr>
            <a:r>
              <a:rPr lang="en-US" sz="2800" b="1">
                <a:solidFill>
                  <a:srgbClr val="FF0066"/>
                </a:solidFill>
              </a:rPr>
              <a:t>Giai đoạn nhận thức cảm </a:t>
            </a:r>
            <a:r>
              <a:rPr lang="en-US" sz="2800" b="1" smtClean="0">
                <a:solidFill>
                  <a:srgbClr val="FF0066"/>
                </a:solidFill>
              </a:rPr>
              <a:t>tính  </a:t>
            </a:r>
            <a:r>
              <a:rPr lang="en-US" sz="2800" b="1">
                <a:solidFill>
                  <a:srgbClr val="FF0066"/>
                </a:solidFill>
              </a:rPr>
              <a:t>(trực quan sinh động)</a:t>
            </a:r>
            <a:endParaRPr lang="en-US" sz="2800" b="1" dirty="0">
              <a:solidFill>
                <a:srgbClr val="FF0066"/>
              </a:solidFill>
            </a:endParaRPr>
          </a:p>
        </p:txBody>
      </p:sp>
    </p:spTree>
    <p:extLst>
      <p:ext uri="{BB962C8B-B14F-4D97-AF65-F5344CB8AC3E}">
        <p14:creationId xmlns:p14="http://schemas.microsoft.com/office/powerpoint/2010/main" val="34506464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572000" y="457200"/>
            <a:ext cx="4032249" cy="1371600"/>
          </a:xfrm>
          <a:prstGeom prst="wedgeEllipseCallout">
            <a:avLst>
              <a:gd name="adj1" fmla="val -20833"/>
              <a:gd name="adj2" fmla="val 62500"/>
            </a:avLst>
          </a:prstGeom>
          <a:solidFill>
            <a:schemeClr val="bg1"/>
          </a:solidFill>
          <a:ln w="9525" algn="ctr">
            <a:solidFill>
              <a:srgbClr val="FF0066"/>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smtClean="0">
              <a:solidFill>
                <a:srgbClr val="FF0066"/>
              </a:solidFill>
              <a:latin typeface="+mn-lt"/>
              <a:cs typeface="Times New Roman" pitchFamily="18" charset="0"/>
            </a:endParaRPr>
          </a:p>
          <a:p>
            <a:pPr algn="ctr" eaLnBrk="1" hangingPunct="1">
              <a:spcBef>
                <a:spcPct val="0"/>
              </a:spcBef>
              <a:buFontTx/>
              <a:buNone/>
            </a:pPr>
            <a:r>
              <a:rPr lang="en-US" altLang="en-US" b="1" smtClean="0">
                <a:solidFill>
                  <a:srgbClr val="FF0066"/>
                </a:solidFill>
                <a:latin typeface="+mn-lt"/>
                <a:cs typeface="Times New Roman" pitchFamily="18" charset="0"/>
              </a:rPr>
              <a:t>Cảm </a:t>
            </a:r>
            <a:r>
              <a:rPr lang="en-US" altLang="en-US" b="1">
                <a:solidFill>
                  <a:srgbClr val="FF0066"/>
                </a:solidFill>
                <a:latin typeface="+mn-lt"/>
                <a:cs typeface="Times New Roman" pitchFamily="18" charset="0"/>
              </a:rPr>
              <a:t>giác </a:t>
            </a:r>
            <a:endParaRPr lang="en-US" altLang="en-US" b="1">
              <a:solidFill>
                <a:srgbClr val="FF0066"/>
              </a:solidFill>
              <a:latin typeface="+mn-lt"/>
            </a:endParaRPr>
          </a:p>
        </p:txBody>
      </p:sp>
      <p:sp>
        <p:nvSpPr>
          <p:cNvPr id="4" name="Rounded Rectangle 3"/>
          <p:cNvSpPr>
            <a:spLocks noChangeArrowheads="1"/>
          </p:cNvSpPr>
          <p:nvPr/>
        </p:nvSpPr>
        <p:spPr bwMode="auto">
          <a:xfrm>
            <a:off x="1341323" y="4406682"/>
            <a:ext cx="9889067" cy="1570382"/>
          </a:xfrm>
          <a:prstGeom prst="roundRect">
            <a:avLst>
              <a:gd name="adj" fmla="val 16667"/>
            </a:avLst>
          </a:prstGeom>
          <a:solidFill>
            <a:schemeClr val="bg1"/>
          </a:solidFill>
          <a:ln w="9525" algn="ctr">
            <a:solidFill>
              <a:schemeClr val="bg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err="1" smtClean="0">
                <a:solidFill>
                  <a:srgbClr val="0000CC"/>
                </a:solidFill>
                <a:latin typeface="Arial" pitchFamily="34" charset="0"/>
              </a:rPr>
              <a:t>Là</a:t>
            </a:r>
            <a:r>
              <a:rPr lang="en-US" altLang="en-US" sz="2800" b="0" dirty="0" smtClean="0">
                <a:solidFill>
                  <a:srgbClr val="0000CC"/>
                </a:solidFill>
                <a:latin typeface="Arial" pitchFamily="34" charset="0"/>
              </a:rPr>
              <a:t> </a:t>
            </a:r>
            <a:r>
              <a:rPr lang="en-US" altLang="en-US" sz="2800" b="0" dirty="0" err="1">
                <a:solidFill>
                  <a:srgbClr val="0000CC"/>
                </a:solidFill>
                <a:latin typeface="Arial" pitchFamily="34" charset="0"/>
              </a:rPr>
              <a:t>hình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ảnh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khai</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đơn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giản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của</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các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quá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trình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nhưng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nếu</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thì</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sẽ</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thể</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bất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cứ</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nào</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về</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vật</a:t>
            </a:r>
            <a:endParaRPr lang="en-US" altLang="en-US" sz="2800" b="0" dirty="0">
              <a:solidFill>
                <a:srgbClr val="0000CC"/>
              </a:solidFill>
              <a:latin typeface="Arial" pitchFamily="34" charset="0"/>
            </a:endParaRPr>
          </a:p>
        </p:txBody>
      </p:sp>
      <p:sp>
        <p:nvSpPr>
          <p:cNvPr id="2" name="Rectangle 1"/>
          <p:cNvSpPr/>
          <p:nvPr/>
        </p:nvSpPr>
        <p:spPr>
          <a:xfrm>
            <a:off x="1341323" y="2209800"/>
            <a:ext cx="6659218" cy="1815882"/>
          </a:xfrm>
          <a:prstGeom prst="rect">
            <a:avLst/>
          </a:prstGeom>
          <a:ln>
            <a:solidFill>
              <a:srgbClr val="660066"/>
            </a:solidFill>
          </a:ln>
        </p:spPr>
        <p:txBody>
          <a:bodyPr wrap="square">
            <a:spAutoFit/>
          </a:bodyPr>
          <a:lstStyle/>
          <a:p>
            <a:pPr algn="ctr">
              <a:spcBef>
                <a:spcPct val="0"/>
              </a:spcBef>
            </a:pPr>
            <a:r>
              <a:rPr lang="en-US" sz="2800" dirty="0" err="1" smtClean="0">
                <a:solidFill>
                  <a:srgbClr val="660066"/>
                </a:solidFill>
              </a:rPr>
              <a:t>Là</a:t>
            </a:r>
            <a:r>
              <a:rPr lang="en-US" sz="2800" dirty="0" smtClean="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phản</a:t>
            </a:r>
            <a:r>
              <a:rPr lang="en-US" sz="2800" dirty="0">
                <a:solidFill>
                  <a:srgbClr val="660066"/>
                </a:solidFill>
              </a:rPr>
              <a:t> </a:t>
            </a:r>
            <a:r>
              <a:rPr lang="en-US" sz="2800" dirty="0" err="1">
                <a:solidFill>
                  <a:srgbClr val="660066"/>
                </a:solidFill>
              </a:rPr>
              <a:t>ánh</a:t>
            </a:r>
            <a:r>
              <a:rPr lang="en-US" sz="2800" dirty="0">
                <a:solidFill>
                  <a:srgbClr val="660066"/>
                </a:solidFill>
              </a:rPr>
              <a:t> </a:t>
            </a:r>
            <a:r>
              <a:rPr lang="en-US" sz="2800" dirty="0" err="1">
                <a:solidFill>
                  <a:srgbClr val="660066"/>
                </a:solidFill>
              </a:rPr>
              <a:t>những</a:t>
            </a:r>
            <a:r>
              <a:rPr lang="en-US" sz="2800" dirty="0">
                <a:solidFill>
                  <a:srgbClr val="660066"/>
                </a:solidFill>
              </a:rPr>
              <a:t> </a:t>
            </a:r>
            <a:r>
              <a:rPr lang="en-US" sz="2800" dirty="0" err="1">
                <a:solidFill>
                  <a:srgbClr val="660066"/>
                </a:solidFill>
              </a:rPr>
              <a:t>thuộc</a:t>
            </a:r>
            <a:r>
              <a:rPr lang="en-US" sz="2800" dirty="0">
                <a:solidFill>
                  <a:srgbClr val="660066"/>
                </a:solidFill>
              </a:rPr>
              <a:t> </a:t>
            </a:r>
            <a:r>
              <a:rPr lang="en-US" sz="2800" dirty="0" err="1">
                <a:solidFill>
                  <a:srgbClr val="660066"/>
                </a:solidFill>
              </a:rPr>
              <a:t>tính</a:t>
            </a:r>
            <a:r>
              <a:rPr lang="en-US" sz="2800" dirty="0">
                <a:solidFill>
                  <a:srgbClr val="660066"/>
                </a:solidFill>
              </a:rPr>
              <a:t> </a:t>
            </a:r>
            <a:r>
              <a:rPr lang="en-US" sz="2800" dirty="0" err="1">
                <a:solidFill>
                  <a:srgbClr val="660066"/>
                </a:solidFill>
              </a:rPr>
              <a:t>riêng</a:t>
            </a:r>
            <a:r>
              <a:rPr lang="en-US" sz="2800" dirty="0">
                <a:solidFill>
                  <a:srgbClr val="660066"/>
                </a:solidFill>
              </a:rPr>
              <a:t> </a:t>
            </a:r>
            <a:r>
              <a:rPr lang="en-US" sz="2800" dirty="0" err="1">
                <a:solidFill>
                  <a:srgbClr val="660066"/>
                </a:solidFill>
              </a:rPr>
              <a:t>lẻ</a:t>
            </a:r>
            <a:r>
              <a:rPr lang="en-US" sz="2800" dirty="0">
                <a:solidFill>
                  <a:srgbClr val="660066"/>
                </a:solidFill>
              </a:rPr>
              <a:t> </a:t>
            </a:r>
            <a:r>
              <a:rPr lang="en-US" sz="2800" dirty="0" err="1">
                <a:solidFill>
                  <a:srgbClr val="660066"/>
                </a:solidFill>
              </a:rPr>
              <a:t>của</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vật</a:t>
            </a:r>
            <a:r>
              <a:rPr lang="en-US" sz="2800" dirty="0">
                <a:solidFill>
                  <a:srgbClr val="660066"/>
                </a:solidFill>
              </a:rPr>
              <a:t>, </a:t>
            </a:r>
            <a:r>
              <a:rPr lang="en-US" sz="2800" dirty="0" err="1">
                <a:solidFill>
                  <a:srgbClr val="660066"/>
                </a:solidFill>
              </a:rPr>
              <a:t>hiện</a:t>
            </a:r>
            <a:r>
              <a:rPr lang="en-US" sz="2800" dirty="0">
                <a:solidFill>
                  <a:srgbClr val="660066"/>
                </a:solidFill>
              </a:rPr>
              <a:t> </a:t>
            </a:r>
            <a:r>
              <a:rPr lang="en-US" sz="2800" dirty="0" err="1">
                <a:solidFill>
                  <a:srgbClr val="660066"/>
                </a:solidFill>
              </a:rPr>
              <a:t>tượng</a:t>
            </a:r>
            <a:r>
              <a:rPr lang="en-US" sz="2800" dirty="0">
                <a:solidFill>
                  <a:srgbClr val="660066"/>
                </a:solidFill>
              </a:rPr>
              <a:t> </a:t>
            </a:r>
            <a:r>
              <a:rPr lang="en-US" sz="2800" dirty="0" err="1">
                <a:solidFill>
                  <a:srgbClr val="660066"/>
                </a:solidFill>
              </a:rPr>
              <a:t>khi</a:t>
            </a:r>
            <a:r>
              <a:rPr lang="en-US" sz="2800" dirty="0">
                <a:solidFill>
                  <a:srgbClr val="660066"/>
                </a:solidFill>
              </a:rPr>
              <a:t> </a:t>
            </a:r>
            <a:r>
              <a:rPr lang="en-US" sz="2800" dirty="0" err="1">
                <a:solidFill>
                  <a:srgbClr val="660066"/>
                </a:solidFill>
              </a:rPr>
              <a:t>chúng</a:t>
            </a:r>
            <a:r>
              <a:rPr lang="en-US" sz="2800" dirty="0">
                <a:solidFill>
                  <a:srgbClr val="660066"/>
                </a:solidFill>
              </a:rPr>
              <a:t> </a:t>
            </a:r>
            <a:r>
              <a:rPr lang="en-US" sz="2800" dirty="0" err="1">
                <a:solidFill>
                  <a:srgbClr val="660066"/>
                </a:solidFill>
              </a:rPr>
              <a:t>đang</a:t>
            </a:r>
            <a:r>
              <a:rPr lang="en-US" sz="2800" dirty="0">
                <a:solidFill>
                  <a:srgbClr val="660066"/>
                </a:solidFill>
              </a:rPr>
              <a:t> </a:t>
            </a:r>
            <a:r>
              <a:rPr lang="en-US" sz="2800" dirty="0" err="1">
                <a:solidFill>
                  <a:srgbClr val="660066"/>
                </a:solidFill>
              </a:rPr>
              <a:t>tác</a:t>
            </a:r>
            <a:r>
              <a:rPr lang="en-US" sz="2800" dirty="0">
                <a:solidFill>
                  <a:srgbClr val="660066"/>
                </a:solidFill>
              </a:rPr>
              <a:t> </a:t>
            </a:r>
            <a:r>
              <a:rPr lang="en-US" sz="2800" dirty="0" err="1">
                <a:solidFill>
                  <a:srgbClr val="660066"/>
                </a:solidFill>
              </a:rPr>
              <a:t>động</a:t>
            </a:r>
            <a:r>
              <a:rPr lang="en-US" sz="2800" dirty="0">
                <a:solidFill>
                  <a:srgbClr val="660066"/>
                </a:solidFill>
              </a:rPr>
              <a:t> </a:t>
            </a:r>
            <a:r>
              <a:rPr lang="en-US" sz="2800" dirty="0" err="1">
                <a:solidFill>
                  <a:srgbClr val="660066"/>
                </a:solidFill>
              </a:rPr>
              <a:t>trực</a:t>
            </a:r>
            <a:r>
              <a:rPr lang="en-US" sz="2800" dirty="0">
                <a:solidFill>
                  <a:srgbClr val="660066"/>
                </a:solidFill>
              </a:rPr>
              <a:t> </a:t>
            </a:r>
            <a:r>
              <a:rPr lang="en-US" sz="2800" dirty="0" err="1">
                <a:solidFill>
                  <a:srgbClr val="660066"/>
                </a:solidFill>
              </a:rPr>
              <a:t>tiếp</a:t>
            </a:r>
            <a:r>
              <a:rPr lang="en-US" sz="2800" dirty="0">
                <a:solidFill>
                  <a:srgbClr val="660066"/>
                </a:solidFill>
              </a:rPr>
              <a:t> </a:t>
            </a:r>
            <a:r>
              <a:rPr lang="en-US" sz="2800" dirty="0" err="1">
                <a:solidFill>
                  <a:srgbClr val="660066"/>
                </a:solidFill>
              </a:rPr>
              <a:t>vào</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giác</a:t>
            </a:r>
            <a:r>
              <a:rPr lang="en-US" sz="2800" dirty="0">
                <a:solidFill>
                  <a:srgbClr val="660066"/>
                </a:solidFill>
              </a:rPr>
              <a:t> </a:t>
            </a:r>
            <a:r>
              <a:rPr lang="en-US" sz="2800" dirty="0" err="1">
                <a:solidFill>
                  <a:srgbClr val="660066"/>
                </a:solidFill>
              </a:rPr>
              <a:t>quan</a:t>
            </a:r>
            <a:r>
              <a:rPr lang="en-US" sz="2800" dirty="0">
                <a:solidFill>
                  <a:srgbClr val="660066"/>
                </a:solidFill>
              </a:rPr>
              <a:t> </a:t>
            </a:r>
            <a:r>
              <a:rPr lang="en-US" sz="2800" dirty="0" err="1">
                <a:solidFill>
                  <a:srgbClr val="660066"/>
                </a:solidFill>
              </a:rPr>
              <a:t>của</a:t>
            </a:r>
            <a:r>
              <a:rPr lang="en-US" sz="2800" dirty="0">
                <a:solidFill>
                  <a:srgbClr val="660066"/>
                </a:solidFill>
              </a:rPr>
              <a:t> con </a:t>
            </a:r>
            <a:r>
              <a:rPr lang="en-US" sz="2800" dirty="0" err="1">
                <a:solidFill>
                  <a:srgbClr val="660066"/>
                </a:solidFill>
              </a:rPr>
              <a:t>người</a:t>
            </a:r>
            <a:r>
              <a:rPr lang="en-US" sz="2800" dirty="0"/>
              <a:t>. </a:t>
            </a:r>
            <a:endParaRPr lang="en-US" altLang="en-US" sz="2800" dirty="0">
              <a:latin typeface="Arial" pitchFamily="34" charset="0"/>
            </a:endParaRPr>
          </a:p>
        </p:txBody>
      </p:sp>
      <p:pic>
        <p:nvPicPr>
          <p:cNvPr id="6146" name="Picture 2" descr="Image result for sờ tay vào lử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18201" y="1447800"/>
            <a:ext cx="3048000" cy="2247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877209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146"/>
                                        </p:tgtEl>
                                        <p:attrNameLst>
                                          <p:attrName>style.visibility</p:attrName>
                                        </p:attrNameLst>
                                      </p:cBhvr>
                                      <p:to>
                                        <p:strVal val="visible"/>
                                      </p:to>
                                    </p:set>
                                    <p:animEffect transition="in" filter="fade">
                                      <p:cBhvr>
                                        <p:cTn id="28" dur="1000"/>
                                        <p:tgtEl>
                                          <p:spTgt spid="6146"/>
                                        </p:tgtEl>
                                      </p:cBhvr>
                                    </p:animEffect>
                                    <p:anim calcmode="lin" valueType="num">
                                      <p:cBhvr>
                                        <p:cTn id="29" dur="1000" fill="hold"/>
                                        <p:tgtEl>
                                          <p:spTgt spid="6146"/>
                                        </p:tgtEl>
                                        <p:attrNameLst>
                                          <p:attrName>ppt_x</p:attrName>
                                        </p:attrNameLst>
                                      </p:cBhvr>
                                      <p:tavLst>
                                        <p:tav tm="0">
                                          <p:val>
                                            <p:strVal val="#ppt_x"/>
                                          </p:val>
                                        </p:tav>
                                        <p:tav tm="100000">
                                          <p:val>
                                            <p:strVal val="#ppt_x"/>
                                          </p:val>
                                        </p:tav>
                                      </p:tavLst>
                                    </p:anim>
                                    <p:anim calcmode="lin" valueType="num">
                                      <p:cBhvr>
                                        <p:cTn id="30" dur="1000" fill="hold"/>
                                        <p:tgtEl>
                                          <p:spTgt spid="61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78451" y="3346451"/>
            <a:ext cx="2713567" cy="1268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68" name="Group 3"/>
          <p:cNvGrpSpPr>
            <a:grpSpLocks/>
          </p:cNvGrpSpPr>
          <p:nvPr/>
        </p:nvGrpSpPr>
        <p:grpSpPr bwMode="auto">
          <a:xfrm>
            <a:off x="201089" y="1110964"/>
            <a:ext cx="11584512" cy="5050125"/>
            <a:chOff x="559" y="904"/>
            <a:chExt cx="4430" cy="2698"/>
          </a:xfrm>
        </p:grpSpPr>
        <p:sp>
          <p:nvSpPr>
            <p:cNvPr id="65540" name="Freeform 4"/>
            <p:cNvSpPr>
              <a:spLocks noEditPoints="1"/>
            </p:cNvSpPr>
            <p:nvPr/>
          </p:nvSpPr>
          <p:spPr bwMode="gray">
            <a:xfrm rot="-1358056">
              <a:off x="877" y="1765"/>
              <a:ext cx="3839" cy="1527"/>
            </a:xfrm>
            <a:custGeom>
              <a:avLst/>
              <a:gdLst>
                <a:gd name="T0" fmla="*/ 1692 w 4040"/>
                <a:gd name="T1" fmla="*/ 12 h 1888"/>
                <a:gd name="T2" fmla="*/ 1234 w 4040"/>
                <a:gd name="T3" fmla="*/ 74 h 1888"/>
                <a:gd name="T4" fmla="*/ 828 w 4040"/>
                <a:gd name="T5" fmla="*/ 182 h 1888"/>
                <a:gd name="T6" fmla="*/ 486 w 4040"/>
                <a:gd name="T7" fmla="*/ 330 h 1888"/>
                <a:gd name="T8" fmla="*/ 226 w 4040"/>
                <a:gd name="T9" fmla="*/ 510 h 1888"/>
                <a:gd name="T10" fmla="*/ 58 w 4040"/>
                <a:gd name="T11" fmla="*/ 718 h 1888"/>
                <a:gd name="T12" fmla="*/ 0 w 4040"/>
                <a:gd name="T13" fmla="*/ 944 h 1888"/>
                <a:gd name="T14" fmla="*/ 58 w 4040"/>
                <a:gd name="T15" fmla="*/ 1170 h 1888"/>
                <a:gd name="T16" fmla="*/ 226 w 4040"/>
                <a:gd name="T17" fmla="*/ 1378 h 1888"/>
                <a:gd name="T18" fmla="*/ 486 w 4040"/>
                <a:gd name="T19" fmla="*/ 1558 h 1888"/>
                <a:gd name="T20" fmla="*/ 828 w 4040"/>
                <a:gd name="T21" fmla="*/ 1706 h 1888"/>
                <a:gd name="T22" fmla="*/ 1234 w 4040"/>
                <a:gd name="T23" fmla="*/ 1814 h 1888"/>
                <a:gd name="T24" fmla="*/ 1692 w 4040"/>
                <a:gd name="T25" fmla="*/ 1876 h 1888"/>
                <a:gd name="T26" fmla="*/ 2186 w 4040"/>
                <a:gd name="T27" fmla="*/ 1884 h 1888"/>
                <a:gd name="T28" fmla="*/ 2658 w 4040"/>
                <a:gd name="T29" fmla="*/ 1840 h 1888"/>
                <a:gd name="T30" fmla="*/ 3084 w 4040"/>
                <a:gd name="T31" fmla="*/ 1746 h 1888"/>
                <a:gd name="T32" fmla="*/ 3448 w 4040"/>
                <a:gd name="T33" fmla="*/ 1612 h 1888"/>
                <a:gd name="T34" fmla="*/ 3738 w 4040"/>
                <a:gd name="T35" fmla="*/ 1442 h 1888"/>
                <a:gd name="T36" fmla="*/ 3938 w 4040"/>
                <a:gd name="T37" fmla="*/ 1242 h 1888"/>
                <a:gd name="T38" fmla="*/ 4034 w 4040"/>
                <a:gd name="T39" fmla="*/ 1022 h 1888"/>
                <a:gd name="T40" fmla="*/ 4014 w 4040"/>
                <a:gd name="T41" fmla="*/ 790 h 1888"/>
                <a:gd name="T42" fmla="*/ 3882 w 4040"/>
                <a:gd name="T43" fmla="*/ 576 h 1888"/>
                <a:gd name="T44" fmla="*/ 3650 w 4040"/>
                <a:gd name="T45" fmla="*/ 386 h 1888"/>
                <a:gd name="T46" fmla="*/ 3334 w 4040"/>
                <a:gd name="T47" fmla="*/ 228 h 1888"/>
                <a:gd name="T48" fmla="*/ 2948 w 4040"/>
                <a:gd name="T49" fmla="*/ 106 h 1888"/>
                <a:gd name="T50" fmla="*/ 2506 w 4040"/>
                <a:gd name="T51" fmla="*/ 28 h 1888"/>
                <a:gd name="T52" fmla="*/ 2020 w 4040"/>
                <a:gd name="T53" fmla="*/ 0 h 1888"/>
                <a:gd name="T54" fmla="*/ 1606 w 4040"/>
                <a:gd name="T55" fmla="*/ 1736 h 1888"/>
                <a:gd name="T56" fmla="*/ 1164 w 4040"/>
                <a:gd name="T57" fmla="*/ 1678 h 1888"/>
                <a:gd name="T58" fmla="*/ 776 w 4040"/>
                <a:gd name="T59" fmla="*/ 1576 h 1888"/>
                <a:gd name="T60" fmla="*/ 458 w 4040"/>
                <a:gd name="T61" fmla="*/ 1436 h 1888"/>
                <a:gd name="T62" fmla="*/ 224 w 4040"/>
                <a:gd name="T63" fmla="*/ 1266 h 1888"/>
                <a:gd name="T64" fmla="*/ 88 w 4040"/>
                <a:gd name="T65" fmla="*/ 1074 h 1888"/>
                <a:gd name="T66" fmla="*/ 68 w 4040"/>
                <a:gd name="T67" fmla="*/ 864 h 1888"/>
                <a:gd name="T68" fmla="*/ 166 w 4040"/>
                <a:gd name="T69" fmla="*/ 664 h 1888"/>
                <a:gd name="T70" fmla="*/ 370 w 4040"/>
                <a:gd name="T71" fmla="*/ 486 h 1888"/>
                <a:gd name="T72" fmla="*/ 662 w 4040"/>
                <a:gd name="T73" fmla="*/ 336 h 1888"/>
                <a:gd name="T74" fmla="*/ 1028 w 4040"/>
                <a:gd name="T75" fmla="*/ 222 h 1888"/>
                <a:gd name="T76" fmla="*/ 1454 w 4040"/>
                <a:gd name="T77" fmla="*/ 148 h 1888"/>
                <a:gd name="T78" fmla="*/ 1922 w 4040"/>
                <a:gd name="T79" fmla="*/ 120 h 1888"/>
                <a:gd name="T80" fmla="*/ 2392 w 4040"/>
                <a:gd name="T81" fmla="*/ 148 h 1888"/>
                <a:gd name="T82" fmla="*/ 2818 w 4040"/>
                <a:gd name="T83" fmla="*/ 222 h 1888"/>
                <a:gd name="T84" fmla="*/ 3184 w 4040"/>
                <a:gd name="T85" fmla="*/ 336 h 1888"/>
                <a:gd name="T86" fmla="*/ 3476 w 4040"/>
                <a:gd name="T87" fmla="*/ 486 h 1888"/>
                <a:gd name="T88" fmla="*/ 3680 w 4040"/>
                <a:gd name="T89" fmla="*/ 664 h 1888"/>
                <a:gd name="T90" fmla="*/ 3778 w 4040"/>
                <a:gd name="T91" fmla="*/ 864 h 1888"/>
                <a:gd name="T92" fmla="*/ 3758 w 4040"/>
                <a:gd name="T93" fmla="*/ 1074 h 1888"/>
                <a:gd name="T94" fmla="*/ 3622 w 4040"/>
                <a:gd name="T95" fmla="*/ 1266 h 1888"/>
                <a:gd name="T96" fmla="*/ 3388 w 4040"/>
                <a:gd name="T97" fmla="*/ 1436 h 1888"/>
                <a:gd name="T98" fmla="*/ 3070 w 4040"/>
                <a:gd name="T99" fmla="*/ 1576 h 1888"/>
                <a:gd name="T100" fmla="*/ 2682 w 4040"/>
                <a:gd name="T101" fmla="*/ 1678 h 1888"/>
                <a:gd name="T102" fmla="*/ 2240 w 4040"/>
                <a:gd name="T103" fmla="*/ 1736 h 1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40" h="1888">
                  <a:moveTo>
                    <a:pt x="2020" y="0"/>
                  </a:moveTo>
                  <a:lnTo>
                    <a:pt x="1854" y="4"/>
                  </a:lnTo>
                  <a:lnTo>
                    <a:pt x="1692" y="12"/>
                  </a:lnTo>
                  <a:lnTo>
                    <a:pt x="1534" y="28"/>
                  </a:lnTo>
                  <a:lnTo>
                    <a:pt x="1382" y="48"/>
                  </a:lnTo>
                  <a:lnTo>
                    <a:pt x="1234" y="74"/>
                  </a:lnTo>
                  <a:lnTo>
                    <a:pt x="1092" y="106"/>
                  </a:lnTo>
                  <a:lnTo>
                    <a:pt x="956" y="142"/>
                  </a:lnTo>
                  <a:lnTo>
                    <a:pt x="828" y="182"/>
                  </a:lnTo>
                  <a:lnTo>
                    <a:pt x="706" y="228"/>
                  </a:lnTo>
                  <a:lnTo>
                    <a:pt x="592" y="276"/>
                  </a:lnTo>
                  <a:lnTo>
                    <a:pt x="486" y="330"/>
                  </a:lnTo>
                  <a:lnTo>
                    <a:pt x="390" y="386"/>
                  </a:lnTo>
                  <a:lnTo>
                    <a:pt x="302" y="446"/>
                  </a:lnTo>
                  <a:lnTo>
                    <a:pt x="226" y="510"/>
                  </a:lnTo>
                  <a:lnTo>
                    <a:pt x="158" y="576"/>
                  </a:lnTo>
                  <a:lnTo>
                    <a:pt x="102" y="646"/>
                  </a:lnTo>
                  <a:lnTo>
                    <a:pt x="58" y="718"/>
                  </a:lnTo>
                  <a:lnTo>
                    <a:pt x="26" y="790"/>
                  </a:lnTo>
                  <a:lnTo>
                    <a:pt x="6" y="866"/>
                  </a:lnTo>
                  <a:lnTo>
                    <a:pt x="0" y="944"/>
                  </a:lnTo>
                  <a:lnTo>
                    <a:pt x="6" y="1022"/>
                  </a:lnTo>
                  <a:lnTo>
                    <a:pt x="26" y="1098"/>
                  </a:lnTo>
                  <a:lnTo>
                    <a:pt x="58" y="1170"/>
                  </a:lnTo>
                  <a:lnTo>
                    <a:pt x="102" y="1242"/>
                  </a:lnTo>
                  <a:lnTo>
                    <a:pt x="158" y="1312"/>
                  </a:lnTo>
                  <a:lnTo>
                    <a:pt x="226" y="1378"/>
                  </a:lnTo>
                  <a:lnTo>
                    <a:pt x="302" y="1442"/>
                  </a:lnTo>
                  <a:lnTo>
                    <a:pt x="390" y="1502"/>
                  </a:lnTo>
                  <a:lnTo>
                    <a:pt x="486" y="1558"/>
                  </a:lnTo>
                  <a:lnTo>
                    <a:pt x="592" y="1612"/>
                  </a:lnTo>
                  <a:lnTo>
                    <a:pt x="706" y="1660"/>
                  </a:lnTo>
                  <a:lnTo>
                    <a:pt x="828" y="1706"/>
                  </a:lnTo>
                  <a:lnTo>
                    <a:pt x="956" y="1746"/>
                  </a:lnTo>
                  <a:lnTo>
                    <a:pt x="1092" y="1782"/>
                  </a:lnTo>
                  <a:lnTo>
                    <a:pt x="1234" y="1814"/>
                  </a:lnTo>
                  <a:lnTo>
                    <a:pt x="1382" y="1840"/>
                  </a:lnTo>
                  <a:lnTo>
                    <a:pt x="1534" y="1860"/>
                  </a:lnTo>
                  <a:lnTo>
                    <a:pt x="1692" y="1876"/>
                  </a:lnTo>
                  <a:lnTo>
                    <a:pt x="1854" y="1884"/>
                  </a:lnTo>
                  <a:lnTo>
                    <a:pt x="2020" y="1888"/>
                  </a:lnTo>
                  <a:lnTo>
                    <a:pt x="2186" y="1884"/>
                  </a:lnTo>
                  <a:lnTo>
                    <a:pt x="2348" y="1876"/>
                  </a:lnTo>
                  <a:lnTo>
                    <a:pt x="2506" y="1860"/>
                  </a:lnTo>
                  <a:lnTo>
                    <a:pt x="2658" y="1840"/>
                  </a:lnTo>
                  <a:lnTo>
                    <a:pt x="2806" y="1814"/>
                  </a:lnTo>
                  <a:lnTo>
                    <a:pt x="2948" y="1782"/>
                  </a:lnTo>
                  <a:lnTo>
                    <a:pt x="3084" y="1746"/>
                  </a:lnTo>
                  <a:lnTo>
                    <a:pt x="3212" y="1706"/>
                  </a:lnTo>
                  <a:lnTo>
                    <a:pt x="3334" y="1660"/>
                  </a:lnTo>
                  <a:lnTo>
                    <a:pt x="3448" y="1612"/>
                  </a:lnTo>
                  <a:lnTo>
                    <a:pt x="3554" y="1558"/>
                  </a:lnTo>
                  <a:lnTo>
                    <a:pt x="3650" y="1502"/>
                  </a:lnTo>
                  <a:lnTo>
                    <a:pt x="3738" y="1442"/>
                  </a:lnTo>
                  <a:lnTo>
                    <a:pt x="3814" y="1378"/>
                  </a:lnTo>
                  <a:lnTo>
                    <a:pt x="3882" y="1312"/>
                  </a:lnTo>
                  <a:lnTo>
                    <a:pt x="3938" y="1242"/>
                  </a:lnTo>
                  <a:lnTo>
                    <a:pt x="3982" y="1170"/>
                  </a:lnTo>
                  <a:lnTo>
                    <a:pt x="4014" y="1098"/>
                  </a:lnTo>
                  <a:lnTo>
                    <a:pt x="4034" y="1022"/>
                  </a:lnTo>
                  <a:lnTo>
                    <a:pt x="4040" y="944"/>
                  </a:lnTo>
                  <a:lnTo>
                    <a:pt x="4034" y="866"/>
                  </a:lnTo>
                  <a:lnTo>
                    <a:pt x="4014" y="790"/>
                  </a:lnTo>
                  <a:lnTo>
                    <a:pt x="3982" y="718"/>
                  </a:lnTo>
                  <a:lnTo>
                    <a:pt x="3938" y="646"/>
                  </a:lnTo>
                  <a:lnTo>
                    <a:pt x="3882" y="576"/>
                  </a:lnTo>
                  <a:lnTo>
                    <a:pt x="3814" y="510"/>
                  </a:lnTo>
                  <a:lnTo>
                    <a:pt x="3738" y="446"/>
                  </a:lnTo>
                  <a:lnTo>
                    <a:pt x="3650" y="386"/>
                  </a:lnTo>
                  <a:lnTo>
                    <a:pt x="3554" y="330"/>
                  </a:lnTo>
                  <a:lnTo>
                    <a:pt x="3448" y="276"/>
                  </a:lnTo>
                  <a:lnTo>
                    <a:pt x="3334" y="228"/>
                  </a:lnTo>
                  <a:lnTo>
                    <a:pt x="3212" y="182"/>
                  </a:lnTo>
                  <a:lnTo>
                    <a:pt x="3084" y="142"/>
                  </a:lnTo>
                  <a:lnTo>
                    <a:pt x="2948" y="106"/>
                  </a:lnTo>
                  <a:lnTo>
                    <a:pt x="2806" y="74"/>
                  </a:lnTo>
                  <a:lnTo>
                    <a:pt x="2658" y="48"/>
                  </a:lnTo>
                  <a:lnTo>
                    <a:pt x="2506" y="28"/>
                  </a:lnTo>
                  <a:lnTo>
                    <a:pt x="2348" y="12"/>
                  </a:lnTo>
                  <a:lnTo>
                    <a:pt x="2186" y="4"/>
                  </a:lnTo>
                  <a:lnTo>
                    <a:pt x="2020" y="0"/>
                  </a:lnTo>
                  <a:close/>
                  <a:moveTo>
                    <a:pt x="1922" y="1748"/>
                  </a:moveTo>
                  <a:lnTo>
                    <a:pt x="1762" y="1746"/>
                  </a:lnTo>
                  <a:lnTo>
                    <a:pt x="1606" y="1736"/>
                  </a:lnTo>
                  <a:lnTo>
                    <a:pt x="1454" y="1722"/>
                  </a:lnTo>
                  <a:lnTo>
                    <a:pt x="1306" y="1702"/>
                  </a:lnTo>
                  <a:lnTo>
                    <a:pt x="1164" y="1678"/>
                  </a:lnTo>
                  <a:lnTo>
                    <a:pt x="1028" y="1648"/>
                  </a:lnTo>
                  <a:lnTo>
                    <a:pt x="898" y="1614"/>
                  </a:lnTo>
                  <a:lnTo>
                    <a:pt x="776" y="1576"/>
                  </a:lnTo>
                  <a:lnTo>
                    <a:pt x="662" y="1532"/>
                  </a:lnTo>
                  <a:lnTo>
                    <a:pt x="554" y="1486"/>
                  </a:lnTo>
                  <a:lnTo>
                    <a:pt x="458" y="1436"/>
                  </a:lnTo>
                  <a:lnTo>
                    <a:pt x="370" y="1382"/>
                  </a:lnTo>
                  <a:lnTo>
                    <a:pt x="292" y="1326"/>
                  </a:lnTo>
                  <a:lnTo>
                    <a:pt x="224" y="1266"/>
                  </a:lnTo>
                  <a:lnTo>
                    <a:pt x="166" y="1204"/>
                  </a:lnTo>
                  <a:lnTo>
                    <a:pt x="122" y="1140"/>
                  </a:lnTo>
                  <a:lnTo>
                    <a:pt x="88" y="1074"/>
                  </a:lnTo>
                  <a:lnTo>
                    <a:pt x="68" y="1004"/>
                  </a:lnTo>
                  <a:lnTo>
                    <a:pt x="62" y="934"/>
                  </a:lnTo>
                  <a:lnTo>
                    <a:pt x="68" y="864"/>
                  </a:lnTo>
                  <a:lnTo>
                    <a:pt x="88" y="796"/>
                  </a:lnTo>
                  <a:lnTo>
                    <a:pt x="122" y="730"/>
                  </a:lnTo>
                  <a:lnTo>
                    <a:pt x="166" y="664"/>
                  </a:lnTo>
                  <a:lnTo>
                    <a:pt x="224" y="602"/>
                  </a:lnTo>
                  <a:lnTo>
                    <a:pt x="292" y="544"/>
                  </a:lnTo>
                  <a:lnTo>
                    <a:pt x="370" y="486"/>
                  </a:lnTo>
                  <a:lnTo>
                    <a:pt x="458" y="434"/>
                  </a:lnTo>
                  <a:lnTo>
                    <a:pt x="554" y="382"/>
                  </a:lnTo>
                  <a:lnTo>
                    <a:pt x="662" y="336"/>
                  </a:lnTo>
                  <a:lnTo>
                    <a:pt x="776" y="294"/>
                  </a:lnTo>
                  <a:lnTo>
                    <a:pt x="898" y="256"/>
                  </a:lnTo>
                  <a:lnTo>
                    <a:pt x="1028" y="222"/>
                  </a:lnTo>
                  <a:lnTo>
                    <a:pt x="1164" y="192"/>
                  </a:lnTo>
                  <a:lnTo>
                    <a:pt x="1306" y="166"/>
                  </a:lnTo>
                  <a:lnTo>
                    <a:pt x="1454" y="148"/>
                  </a:lnTo>
                  <a:lnTo>
                    <a:pt x="1606" y="132"/>
                  </a:lnTo>
                  <a:lnTo>
                    <a:pt x="1762" y="124"/>
                  </a:lnTo>
                  <a:lnTo>
                    <a:pt x="1922" y="120"/>
                  </a:lnTo>
                  <a:lnTo>
                    <a:pt x="2084" y="124"/>
                  </a:lnTo>
                  <a:lnTo>
                    <a:pt x="2240" y="132"/>
                  </a:lnTo>
                  <a:lnTo>
                    <a:pt x="2392" y="148"/>
                  </a:lnTo>
                  <a:lnTo>
                    <a:pt x="2540" y="166"/>
                  </a:lnTo>
                  <a:lnTo>
                    <a:pt x="2682" y="192"/>
                  </a:lnTo>
                  <a:lnTo>
                    <a:pt x="2818" y="222"/>
                  </a:lnTo>
                  <a:lnTo>
                    <a:pt x="2948" y="256"/>
                  </a:lnTo>
                  <a:lnTo>
                    <a:pt x="3070" y="294"/>
                  </a:lnTo>
                  <a:lnTo>
                    <a:pt x="3184" y="336"/>
                  </a:lnTo>
                  <a:lnTo>
                    <a:pt x="3292" y="382"/>
                  </a:lnTo>
                  <a:lnTo>
                    <a:pt x="3388" y="434"/>
                  </a:lnTo>
                  <a:lnTo>
                    <a:pt x="3476" y="486"/>
                  </a:lnTo>
                  <a:lnTo>
                    <a:pt x="3554" y="544"/>
                  </a:lnTo>
                  <a:lnTo>
                    <a:pt x="3622" y="602"/>
                  </a:lnTo>
                  <a:lnTo>
                    <a:pt x="3680" y="664"/>
                  </a:lnTo>
                  <a:lnTo>
                    <a:pt x="3724" y="730"/>
                  </a:lnTo>
                  <a:lnTo>
                    <a:pt x="3758" y="796"/>
                  </a:lnTo>
                  <a:lnTo>
                    <a:pt x="3778" y="864"/>
                  </a:lnTo>
                  <a:lnTo>
                    <a:pt x="3784" y="934"/>
                  </a:lnTo>
                  <a:lnTo>
                    <a:pt x="3778" y="1004"/>
                  </a:lnTo>
                  <a:lnTo>
                    <a:pt x="3758" y="1074"/>
                  </a:lnTo>
                  <a:lnTo>
                    <a:pt x="3724" y="1140"/>
                  </a:lnTo>
                  <a:lnTo>
                    <a:pt x="3680" y="1204"/>
                  </a:lnTo>
                  <a:lnTo>
                    <a:pt x="3622" y="1266"/>
                  </a:lnTo>
                  <a:lnTo>
                    <a:pt x="3554" y="1326"/>
                  </a:lnTo>
                  <a:lnTo>
                    <a:pt x="3476" y="1382"/>
                  </a:lnTo>
                  <a:lnTo>
                    <a:pt x="3388" y="1436"/>
                  </a:lnTo>
                  <a:lnTo>
                    <a:pt x="3292" y="1486"/>
                  </a:lnTo>
                  <a:lnTo>
                    <a:pt x="3184" y="1532"/>
                  </a:lnTo>
                  <a:lnTo>
                    <a:pt x="3070" y="1576"/>
                  </a:lnTo>
                  <a:lnTo>
                    <a:pt x="2948" y="1614"/>
                  </a:lnTo>
                  <a:lnTo>
                    <a:pt x="2818" y="1648"/>
                  </a:lnTo>
                  <a:lnTo>
                    <a:pt x="2682" y="1678"/>
                  </a:lnTo>
                  <a:lnTo>
                    <a:pt x="2540" y="1702"/>
                  </a:lnTo>
                  <a:lnTo>
                    <a:pt x="2392" y="1722"/>
                  </a:lnTo>
                  <a:lnTo>
                    <a:pt x="2240" y="1736"/>
                  </a:lnTo>
                  <a:lnTo>
                    <a:pt x="2084" y="1746"/>
                  </a:lnTo>
                  <a:lnTo>
                    <a:pt x="1922" y="1748"/>
                  </a:lnTo>
                  <a:close/>
                </a:path>
              </a:pathLst>
            </a:custGeom>
            <a:gradFill rotWithShape="1">
              <a:gsLst>
                <a:gs pos="0">
                  <a:schemeClr val="hlink">
                    <a:gamma/>
                    <a:tint val="30196"/>
                    <a:invGamma/>
                    <a:alpha val="36000"/>
                  </a:schemeClr>
                </a:gs>
                <a:gs pos="100000">
                  <a:schemeClr val="hlink"/>
                </a:gs>
              </a:gsLst>
              <a:lin ang="0" scaled="1"/>
            </a:gradFill>
            <a:ln>
              <a:noFill/>
            </a:ln>
            <a:extLst/>
          </p:spPr>
          <p:txBody>
            <a:bodyPr/>
            <a:lstStyle/>
            <a:p>
              <a:pPr eaLnBrk="1" hangingPunct="1">
                <a:defRPr/>
              </a:pPr>
              <a:endParaRPr lang="en-US">
                <a:latin typeface="Arial" charset="0"/>
              </a:endParaRPr>
            </a:p>
          </p:txBody>
        </p:sp>
        <p:sp>
          <p:nvSpPr>
            <p:cNvPr id="65541" name="Oval 5"/>
            <p:cNvSpPr>
              <a:spLocks noChangeArrowheads="1"/>
            </p:cNvSpPr>
            <p:nvPr/>
          </p:nvSpPr>
          <p:spPr bwMode="gray">
            <a:xfrm>
              <a:off x="2407" y="1149"/>
              <a:ext cx="896" cy="840"/>
            </a:xfrm>
            <a:prstGeom prst="ellipse">
              <a:avLst/>
            </a:prstGeom>
            <a:gradFill rotWithShape="1">
              <a:gsLst>
                <a:gs pos="0">
                  <a:schemeClr val="hlink"/>
                </a:gs>
                <a:gs pos="100000">
                  <a:schemeClr val="hlink">
                    <a:gamma/>
                    <a:shade val="34510"/>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2" name="Oval 6"/>
            <p:cNvSpPr>
              <a:spLocks noChangeArrowheads="1"/>
            </p:cNvSpPr>
            <p:nvPr/>
          </p:nvSpPr>
          <p:spPr bwMode="gray">
            <a:xfrm>
              <a:off x="920" y="2776"/>
              <a:ext cx="818" cy="826"/>
            </a:xfrm>
            <a:prstGeom prst="ellipse">
              <a:avLst/>
            </a:prstGeom>
            <a:gradFill rotWithShape="1">
              <a:gsLst>
                <a:gs pos="0">
                  <a:schemeClr val="accent1"/>
                </a:gs>
                <a:gs pos="100000">
                  <a:schemeClr val="accent1">
                    <a:gamma/>
                    <a:shade val="31373"/>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4" name="Oval 8"/>
            <p:cNvSpPr>
              <a:spLocks noChangeArrowheads="1"/>
            </p:cNvSpPr>
            <p:nvPr/>
          </p:nvSpPr>
          <p:spPr bwMode="gray">
            <a:xfrm>
              <a:off x="2751" y="2776"/>
              <a:ext cx="807" cy="770"/>
            </a:xfrm>
            <a:prstGeom prst="ellipse">
              <a:avLst/>
            </a:prstGeom>
            <a:gradFill rotWithShape="1">
              <a:gsLst>
                <a:gs pos="0">
                  <a:schemeClr val="bg2"/>
                </a:gs>
                <a:gs pos="100000">
                  <a:schemeClr val="bg2">
                    <a:gamma/>
                    <a:shade val="35686"/>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5" name="Oval 9"/>
            <p:cNvSpPr>
              <a:spLocks noChangeArrowheads="1"/>
            </p:cNvSpPr>
            <p:nvPr/>
          </p:nvSpPr>
          <p:spPr bwMode="gray">
            <a:xfrm>
              <a:off x="4072" y="1437"/>
              <a:ext cx="917" cy="824"/>
            </a:xfrm>
            <a:prstGeom prst="ellipse">
              <a:avLst/>
            </a:prstGeom>
            <a:solidFill>
              <a:srgbClr val="FFFF00"/>
            </a:solidFill>
            <a:ln>
              <a:noFill/>
            </a:ln>
            <a:effectLst>
              <a:prstShdw prst="shdw12" dist="76200" dir="10800000">
                <a:srgbClr val="001D3A">
                  <a:alpha val="50000"/>
                </a:srgbClr>
              </a:prstShdw>
            </a:effectLst>
            <a:extLst/>
          </p:spPr>
          <p:txBody>
            <a:bodyPr wrap="none" anchor="ctr"/>
            <a:lstStyle/>
            <a:p>
              <a:pPr algn="ctr" eaLnBrk="1" hangingPunct="1">
                <a:defRPr/>
              </a:pPr>
              <a:endParaRPr lang="en-US">
                <a:ln>
                  <a:solidFill>
                    <a:srgbClr val="FFFF00"/>
                  </a:solidFill>
                </a:ln>
                <a:latin typeface="Arial" charset="0"/>
              </a:endParaRPr>
            </a:p>
          </p:txBody>
        </p:sp>
        <p:sp>
          <p:nvSpPr>
            <p:cNvPr id="11275" name="Text Box 10"/>
            <p:cNvSpPr txBox="1">
              <a:spLocks noChangeArrowheads="1"/>
            </p:cNvSpPr>
            <p:nvPr/>
          </p:nvSpPr>
          <p:spPr bwMode="white">
            <a:xfrm>
              <a:off x="1091" y="2357"/>
              <a:ext cx="289"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b="1">
                  <a:solidFill>
                    <a:schemeClr val="bg1"/>
                  </a:solidFill>
                  <a:latin typeface="Verdana" pitchFamily="34" charset="0"/>
                </a:rPr>
                <a:t>Text</a:t>
              </a:r>
            </a:p>
          </p:txBody>
        </p:sp>
        <p:sp>
          <p:nvSpPr>
            <p:cNvPr id="11276" name="Text Box 11"/>
            <p:cNvSpPr txBox="1">
              <a:spLocks noChangeArrowheads="1"/>
            </p:cNvSpPr>
            <p:nvPr/>
          </p:nvSpPr>
          <p:spPr bwMode="white">
            <a:xfrm>
              <a:off x="2475" y="1381"/>
              <a:ext cx="571"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Hình tròn</a:t>
              </a:r>
            </a:p>
          </p:txBody>
        </p:sp>
        <p:sp>
          <p:nvSpPr>
            <p:cNvPr id="11277" name="Text Box 12"/>
            <p:cNvSpPr txBox="1">
              <a:spLocks noChangeArrowheads="1"/>
            </p:cNvSpPr>
            <p:nvPr/>
          </p:nvSpPr>
          <p:spPr bwMode="white">
            <a:xfrm>
              <a:off x="4186" y="1555"/>
              <a:ext cx="578"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rgbClr val="FF0000"/>
                  </a:solidFill>
                  <a:latin typeface="Times New Roman" pitchFamily="18" charset="0"/>
                  <a:cs typeface="Times New Roman" pitchFamily="18" charset="0"/>
                </a:rPr>
                <a:t>Màu vàng</a:t>
              </a:r>
            </a:p>
          </p:txBody>
        </p:sp>
        <p:sp>
          <p:nvSpPr>
            <p:cNvPr id="11278" name="Text Box 13"/>
            <p:cNvSpPr txBox="1">
              <a:spLocks noChangeArrowheads="1"/>
            </p:cNvSpPr>
            <p:nvPr/>
          </p:nvSpPr>
          <p:spPr bwMode="white">
            <a:xfrm>
              <a:off x="2842" y="3015"/>
              <a:ext cx="440"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latin typeface="Times New Roman" pitchFamily="18" charset="0"/>
                  <a:cs typeface="Times New Roman" pitchFamily="18" charset="0"/>
                </a:rPr>
                <a:t>Vị ngọt</a:t>
              </a:r>
            </a:p>
          </p:txBody>
        </p:sp>
        <p:sp>
          <p:nvSpPr>
            <p:cNvPr id="11279" name="Text Box 14"/>
            <p:cNvSpPr txBox="1">
              <a:spLocks noChangeArrowheads="1"/>
            </p:cNvSpPr>
            <p:nvPr/>
          </p:nvSpPr>
          <p:spPr bwMode="white">
            <a:xfrm>
              <a:off x="940" y="3043"/>
              <a:ext cx="577"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Mùi thơm</a:t>
              </a:r>
            </a:p>
          </p:txBody>
        </p:sp>
        <p:sp>
          <p:nvSpPr>
            <p:cNvPr id="11280" name="Text Box 15"/>
            <p:cNvSpPr txBox="1">
              <a:spLocks noChangeArrowheads="1"/>
            </p:cNvSpPr>
            <p:nvPr/>
          </p:nvSpPr>
          <p:spPr bwMode="auto">
            <a:xfrm>
              <a:off x="2160" y="2304"/>
              <a:ext cx="1452"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endParaRPr lang="en-US" altLang="en-US" sz="2800" b="1">
                <a:latin typeface="Times New Roman" pitchFamily="18" charset="0"/>
                <a:cs typeface="Times New Roman" pitchFamily="18" charset="0"/>
              </a:endParaRPr>
            </a:p>
          </p:txBody>
        </p:sp>
        <p:sp>
          <p:nvSpPr>
            <p:cNvPr id="11281" name="Line 16"/>
            <p:cNvSpPr>
              <a:spLocks noChangeShapeType="1"/>
            </p:cNvSpPr>
            <p:nvPr/>
          </p:nvSpPr>
          <p:spPr bwMode="black">
            <a:xfrm>
              <a:off x="1639" y="1545"/>
              <a:ext cx="1025" cy="7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1282" name="AutoShape 17"/>
            <p:cNvCxnSpPr>
              <a:cxnSpLocks noChangeShapeType="1"/>
            </p:cNvCxnSpPr>
            <p:nvPr/>
          </p:nvCxnSpPr>
          <p:spPr bwMode="black">
            <a:xfrm flipH="1">
              <a:off x="559" y="1545"/>
              <a:ext cx="1087" cy="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1283" name="Text Box 18"/>
            <p:cNvSpPr txBox="1">
              <a:spLocks noChangeArrowheads="1"/>
            </p:cNvSpPr>
            <p:nvPr/>
          </p:nvSpPr>
          <p:spPr bwMode="auto">
            <a:xfrm>
              <a:off x="682" y="904"/>
              <a:ext cx="1670" cy="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r>
                <a:rPr lang="en-US" altLang="en-US" sz="2400" b="1">
                  <a:solidFill>
                    <a:srgbClr val="0000CC"/>
                  </a:solidFill>
                  <a:latin typeface="+mn-lt"/>
                  <a:cs typeface="Times New Roman" pitchFamily="18" charset="0"/>
                </a:rPr>
                <a:t>Do đâu mà người ta biết được các đặc điểm bên ngoài của quả cam?</a:t>
              </a:r>
              <a:endParaRPr lang="en-US" altLang="en-US" sz="2400" b="1">
                <a:solidFill>
                  <a:srgbClr val="0000CC"/>
                </a:solidFill>
                <a:latin typeface="+mn-lt"/>
              </a:endParaRPr>
            </a:p>
          </p:txBody>
        </p:sp>
      </p:grpSp>
      <p:sp>
        <p:nvSpPr>
          <p:cNvPr id="11269" name="Slide Number Placeholder 18"/>
          <p:cNvSpPr>
            <a:spLocks noGrp="1"/>
          </p:cNvSpPr>
          <p:nvPr>
            <p:ph type="sldNum" sz="quarter" idx="4294967295"/>
          </p:nvPr>
        </p:nvSpPr>
        <p:spPr>
          <a:xfrm>
            <a:off x="508000" y="6629400"/>
            <a:ext cx="3352800" cy="2286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fld id="{F87F7DF7-EFBA-4361-BCEE-AA07C0000570}" type="slidenum">
              <a:rPr lang="en-US" altLang="en-US"/>
              <a:pPr/>
              <a:t>207</a:t>
            </a:fld>
            <a:endParaRPr lang="en-US" altLang="en-US"/>
          </a:p>
        </p:txBody>
      </p:sp>
    </p:spTree>
    <p:extLst>
      <p:ext uri="{BB962C8B-B14F-4D97-AF65-F5344CB8AC3E}">
        <p14:creationId xmlns:p14="http://schemas.microsoft.com/office/powerpoint/2010/main" val="102132314"/>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7721600" y="3309939"/>
            <a:ext cx="2540000" cy="1939925"/>
          </a:xfrm>
        </p:spPr>
      </p:pic>
      <p:pic>
        <p:nvPicPr>
          <p:cNvPr id="5122" name="Picture 2" descr="Kết quả hình ảnh cho dau hỏi chấ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2558" y="1107059"/>
            <a:ext cx="21336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233084" y="3625850"/>
            <a:ext cx="2540000" cy="141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660651" y="1917700"/>
            <a:ext cx="3638549"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5397223" y="3813176"/>
            <a:ext cx="2032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518400" y="1295401"/>
            <a:ext cx="1712384"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3110639" y="1242394"/>
            <a:ext cx="13692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Thị giác</a:t>
            </a:r>
          </a:p>
        </p:txBody>
      </p:sp>
      <p:sp>
        <p:nvSpPr>
          <p:cNvPr id="12" name="TextBox 11"/>
          <p:cNvSpPr txBox="1">
            <a:spLocks noChangeArrowheads="1"/>
          </p:cNvSpPr>
          <p:nvPr/>
        </p:nvSpPr>
        <p:spPr bwMode="auto">
          <a:xfrm>
            <a:off x="8891539" y="1249019"/>
            <a:ext cx="17283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Thính giác</a:t>
            </a:r>
          </a:p>
        </p:txBody>
      </p:sp>
      <p:sp>
        <p:nvSpPr>
          <p:cNvPr id="14" name="TextBox 13"/>
          <p:cNvSpPr txBox="1">
            <a:spLocks noChangeArrowheads="1"/>
          </p:cNvSpPr>
          <p:nvPr/>
        </p:nvSpPr>
        <p:spPr bwMode="auto">
          <a:xfrm>
            <a:off x="5812839" y="6037591"/>
            <a:ext cx="168347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Khứu giác</a:t>
            </a:r>
          </a:p>
        </p:txBody>
      </p:sp>
      <p:sp>
        <p:nvSpPr>
          <p:cNvPr id="15" name="TextBox 14"/>
          <p:cNvSpPr txBox="1">
            <a:spLocks noChangeArrowheads="1"/>
          </p:cNvSpPr>
          <p:nvPr/>
        </p:nvSpPr>
        <p:spPr bwMode="auto">
          <a:xfrm>
            <a:off x="2888172" y="5320715"/>
            <a:ext cx="12298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Vị giác</a:t>
            </a:r>
          </a:p>
        </p:txBody>
      </p:sp>
      <p:sp>
        <p:nvSpPr>
          <p:cNvPr id="16" name="TextBox 15"/>
          <p:cNvSpPr txBox="1">
            <a:spLocks noChangeArrowheads="1"/>
          </p:cNvSpPr>
          <p:nvPr/>
        </p:nvSpPr>
        <p:spPr bwMode="auto">
          <a:xfrm>
            <a:off x="9885561" y="4464706"/>
            <a:ext cx="146867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Xúc giác</a:t>
            </a:r>
          </a:p>
        </p:txBody>
      </p:sp>
      <p:sp>
        <p:nvSpPr>
          <p:cNvPr id="17" name="Oval 16"/>
          <p:cNvSpPr/>
          <p:nvPr/>
        </p:nvSpPr>
        <p:spPr>
          <a:xfrm>
            <a:off x="5465233" y="2160105"/>
            <a:ext cx="2053167" cy="1897063"/>
          </a:xfrm>
          <a:prstGeom prst="ellipse">
            <a:avLst/>
          </a:prstGeom>
        </p:spPr>
        <p:style>
          <a:lnRef idx="2">
            <a:schemeClr val="dk1"/>
          </a:lnRef>
          <a:fillRef idx="1">
            <a:schemeClr val="lt1"/>
          </a:fillRef>
          <a:effectRef idx="0">
            <a:schemeClr val="dk1"/>
          </a:effectRef>
          <a:fontRef idx="minor">
            <a:schemeClr val="dk1"/>
          </a:fontRef>
        </p:style>
        <p:txBody>
          <a:bodyPr anchor="ctr"/>
          <a:lstStyle/>
          <a:p>
            <a:pPr algn="ctr" eaLnBrk="1" hangingPunct="1">
              <a:defRPr/>
            </a:pPr>
            <a:r>
              <a:rPr lang="en-US" sz="2800" b="1" dirty="0">
                <a:latin typeface="Times New Roman" pitchFamily="18" charset="0"/>
                <a:cs typeface="Times New Roman" pitchFamily="18" charset="0"/>
              </a:rPr>
              <a:t>5 </a:t>
            </a:r>
            <a:r>
              <a:rPr lang="en-US" sz="2800" b="1" dirty="0" err="1">
                <a:latin typeface="Times New Roman" pitchFamily="18" charset="0"/>
                <a:cs typeface="Times New Roman" pitchFamily="18" charset="0"/>
              </a:rPr>
              <a:t>giác</a:t>
            </a:r>
            <a:r>
              <a:rPr lang="en-US" sz="2800" b="1" dirty="0">
                <a:latin typeface="Times New Roman" pitchFamily="18" charset="0"/>
                <a:cs typeface="Times New Roman" pitchFamily="18" charset="0"/>
              </a:rPr>
              <a:t> </a:t>
            </a:r>
            <a:r>
              <a:rPr lang="en-US" sz="2800" b="1" dirty="0" err="1">
                <a:latin typeface="Times New Roman" pitchFamily="18" charset="0"/>
                <a:cs typeface="Times New Roman" pitchFamily="18" charset="0"/>
              </a:rPr>
              <a:t>quan</a:t>
            </a:r>
            <a:endParaRPr lang="en-US" sz="2800" b="1" dirty="0">
              <a:latin typeface="Times New Roman" pitchFamily="18" charset="0"/>
              <a:cs typeface="Times New Roman" pitchFamily="18" charset="0"/>
            </a:endParaRPr>
          </a:p>
        </p:txBody>
      </p:sp>
    </p:spTree>
    <p:extLst>
      <p:ext uri="{BB962C8B-B14F-4D97-AF65-F5344CB8AC3E}">
        <p14:creationId xmlns:p14="http://schemas.microsoft.com/office/powerpoint/2010/main" val="4003654388"/>
      </p:ext>
    </p:extLst>
  </p:cSld>
  <p:clrMapOvr>
    <a:masterClrMapping/>
  </p:clrMapOvr>
  <p:transition spd="slow">
    <p:pull/>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fade">
                                      <p:cBhvr>
                                        <p:cTn id="7" dur="1000"/>
                                        <p:tgtEl>
                                          <p:spTgt spid="5122"/>
                                        </p:tgtEl>
                                      </p:cBhvr>
                                    </p:animEffect>
                                    <p:anim calcmode="lin" valueType="num">
                                      <p:cBhvr>
                                        <p:cTn id="8" dur="1000" fill="hold"/>
                                        <p:tgtEl>
                                          <p:spTgt spid="5122"/>
                                        </p:tgtEl>
                                        <p:attrNameLst>
                                          <p:attrName>ppt_x</p:attrName>
                                        </p:attrNameLst>
                                      </p:cBhvr>
                                      <p:tavLst>
                                        <p:tav tm="0">
                                          <p:val>
                                            <p:strVal val="#ppt_x"/>
                                          </p:val>
                                        </p:tav>
                                        <p:tav tm="100000">
                                          <p:val>
                                            <p:strVal val="#ppt_x"/>
                                          </p:val>
                                        </p:tav>
                                      </p:tavLst>
                                    </p:anim>
                                    <p:anim calcmode="lin" valueType="num">
                                      <p:cBhvr>
                                        <p:cTn id="9" dur="1000" fill="hold"/>
                                        <p:tgtEl>
                                          <p:spTgt spid="51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32"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circle(out)">
                                      <p:cBhvr>
                                        <p:cTn id="14" dur="2000"/>
                                        <p:tgtEl>
                                          <p:spTgt spid="17"/>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3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ppt_w</p:attrName>
                                        </p:attrNameLst>
                                      </p:cBhvr>
                                      <p:tavLst>
                                        <p:tav tm="0">
                                          <p:val>
                                            <p:fltVal val="0"/>
                                          </p:val>
                                        </p:tav>
                                        <p:tav tm="100000">
                                          <p:val>
                                            <p:strVal val="#ppt_w"/>
                                          </p:val>
                                        </p:tav>
                                      </p:tavLst>
                                    </p:anim>
                                    <p:anim calcmode="lin" valueType="num">
                                      <p:cBhvr>
                                        <p:cTn id="20" dur="1000" fill="hold"/>
                                        <p:tgtEl>
                                          <p:spTgt spid="7"/>
                                        </p:tgtEl>
                                        <p:attrNameLst>
                                          <p:attrName>ppt_h</p:attrName>
                                        </p:attrNameLst>
                                      </p:cBhvr>
                                      <p:tavLst>
                                        <p:tav tm="0">
                                          <p:val>
                                            <p:fltVal val="0"/>
                                          </p:val>
                                        </p:tav>
                                        <p:tav tm="100000">
                                          <p:val>
                                            <p:strVal val="#ppt_h"/>
                                          </p:val>
                                        </p:tav>
                                      </p:tavLst>
                                    </p:anim>
                                    <p:anim calcmode="lin" valueType="num">
                                      <p:cBhvr>
                                        <p:cTn id="21" dur="1000" fill="hold"/>
                                        <p:tgtEl>
                                          <p:spTgt spid="7"/>
                                        </p:tgtEl>
                                        <p:attrNameLst>
                                          <p:attrName>style.rotation</p:attrName>
                                        </p:attrNameLst>
                                      </p:cBhvr>
                                      <p:tavLst>
                                        <p:tav tm="0">
                                          <p:val>
                                            <p:fltVal val="90"/>
                                          </p:val>
                                        </p:tav>
                                        <p:tav tm="100000">
                                          <p:val>
                                            <p:fltVal val="0"/>
                                          </p:val>
                                        </p:tav>
                                      </p:tavLst>
                                    </p:anim>
                                    <p:animEffect transition="in" filter="fade">
                                      <p:cBhvr>
                                        <p:cTn id="22" dur="1000"/>
                                        <p:tgtEl>
                                          <p:spTgt spid="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1" presetClass="entr" presetSubtype="0" fill="hold" nodeType="click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p:cTn id="33" dur="1000" fill="hold"/>
                                        <p:tgtEl>
                                          <p:spTgt spid="9"/>
                                        </p:tgtEl>
                                        <p:attrNameLst>
                                          <p:attrName>ppt_w</p:attrName>
                                        </p:attrNameLst>
                                      </p:cBhvr>
                                      <p:tavLst>
                                        <p:tav tm="0">
                                          <p:val>
                                            <p:fltVal val="0"/>
                                          </p:val>
                                        </p:tav>
                                        <p:tav tm="100000">
                                          <p:val>
                                            <p:strVal val="#ppt_w"/>
                                          </p:val>
                                        </p:tav>
                                      </p:tavLst>
                                    </p:anim>
                                    <p:anim calcmode="lin" valueType="num">
                                      <p:cBhvr>
                                        <p:cTn id="34" dur="1000" fill="hold"/>
                                        <p:tgtEl>
                                          <p:spTgt spid="9"/>
                                        </p:tgtEl>
                                        <p:attrNameLst>
                                          <p:attrName>ppt_h</p:attrName>
                                        </p:attrNameLst>
                                      </p:cBhvr>
                                      <p:tavLst>
                                        <p:tav tm="0">
                                          <p:val>
                                            <p:fltVal val="0"/>
                                          </p:val>
                                        </p:tav>
                                        <p:tav tm="100000">
                                          <p:val>
                                            <p:strVal val="#ppt_h"/>
                                          </p:val>
                                        </p:tav>
                                      </p:tavLst>
                                    </p:anim>
                                    <p:anim calcmode="lin" valueType="num">
                                      <p:cBhvr>
                                        <p:cTn id="35" dur="1000" fill="hold"/>
                                        <p:tgtEl>
                                          <p:spTgt spid="9"/>
                                        </p:tgtEl>
                                        <p:attrNameLst>
                                          <p:attrName>style.rotation</p:attrName>
                                        </p:attrNameLst>
                                      </p:cBhvr>
                                      <p:tavLst>
                                        <p:tav tm="0">
                                          <p:val>
                                            <p:fltVal val="90"/>
                                          </p:val>
                                        </p:tav>
                                        <p:tav tm="100000">
                                          <p:val>
                                            <p:fltVal val="0"/>
                                          </p:val>
                                        </p:tav>
                                      </p:tavLst>
                                    </p:anim>
                                    <p:animEffect transition="in" filter="fade">
                                      <p:cBhvr>
                                        <p:cTn id="36" dur="1000"/>
                                        <p:tgtEl>
                                          <p:spTgt spid="9"/>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1000" fill="hold"/>
                                        <p:tgtEl>
                                          <p:spTgt spid="12"/>
                                        </p:tgtEl>
                                        <p:attrNameLst>
                                          <p:attrName>ppt_w</p:attrName>
                                        </p:attrNameLst>
                                      </p:cBhvr>
                                      <p:tavLst>
                                        <p:tav tm="0">
                                          <p:val>
                                            <p:fltVal val="0"/>
                                          </p:val>
                                        </p:tav>
                                        <p:tav tm="100000">
                                          <p:val>
                                            <p:strVal val="#ppt_w"/>
                                          </p:val>
                                        </p:tav>
                                      </p:tavLst>
                                    </p:anim>
                                    <p:anim calcmode="lin" valueType="num">
                                      <p:cBhvr>
                                        <p:cTn id="40" dur="1000" fill="hold"/>
                                        <p:tgtEl>
                                          <p:spTgt spid="12"/>
                                        </p:tgtEl>
                                        <p:attrNameLst>
                                          <p:attrName>ppt_h</p:attrName>
                                        </p:attrNameLst>
                                      </p:cBhvr>
                                      <p:tavLst>
                                        <p:tav tm="0">
                                          <p:val>
                                            <p:fltVal val="0"/>
                                          </p:val>
                                        </p:tav>
                                        <p:tav tm="100000">
                                          <p:val>
                                            <p:strVal val="#ppt_h"/>
                                          </p:val>
                                        </p:tav>
                                      </p:tavLst>
                                    </p:anim>
                                    <p:anim calcmode="lin" valueType="num">
                                      <p:cBhvr>
                                        <p:cTn id="41" dur="1000" fill="hold"/>
                                        <p:tgtEl>
                                          <p:spTgt spid="12"/>
                                        </p:tgtEl>
                                        <p:attrNameLst>
                                          <p:attrName>style.rotation</p:attrName>
                                        </p:attrNameLst>
                                      </p:cBhvr>
                                      <p:tavLst>
                                        <p:tav tm="0">
                                          <p:val>
                                            <p:fltVal val="90"/>
                                          </p:val>
                                        </p:tav>
                                        <p:tav tm="100000">
                                          <p:val>
                                            <p:fltVal val="0"/>
                                          </p:val>
                                        </p:tav>
                                      </p:tavLst>
                                    </p:anim>
                                    <p:animEffect transition="in" filter="fade">
                                      <p:cBhvr>
                                        <p:cTn id="42" dur="10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1" presetClass="entr" presetSubtype="0" fill="hold" nodeType="click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1000" fill="hold"/>
                                        <p:tgtEl>
                                          <p:spTgt spid="5"/>
                                        </p:tgtEl>
                                        <p:attrNameLst>
                                          <p:attrName>ppt_w</p:attrName>
                                        </p:attrNameLst>
                                      </p:cBhvr>
                                      <p:tavLst>
                                        <p:tav tm="0">
                                          <p:val>
                                            <p:fltVal val="0"/>
                                          </p:val>
                                        </p:tav>
                                        <p:tav tm="100000">
                                          <p:val>
                                            <p:strVal val="#ppt_w"/>
                                          </p:val>
                                        </p:tav>
                                      </p:tavLst>
                                    </p:anim>
                                    <p:anim calcmode="lin" valueType="num">
                                      <p:cBhvr>
                                        <p:cTn id="48" dur="1000" fill="hold"/>
                                        <p:tgtEl>
                                          <p:spTgt spid="5"/>
                                        </p:tgtEl>
                                        <p:attrNameLst>
                                          <p:attrName>ppt_h</p:attrName>
                                        </p:attrNameLst>
                                      </p:cBhvr>
                                      <p:tavLst>
                                        <p:tav tm="0">
                                          <p:val>
                                            <p:fltVal val="0"/>
                                          </p:val>
                                        </p:tav>
                                        <p:tav tm="100000">
                                          <p:val>
                                            <p:strVal val="#ppt_h"/>
                                          </p:val>
                                        </p:tav>
                                      </p:tavLst>
                                    </p:anim>
                                    <p:anim calcmode="lin" valueType="num">
                                      <p:cBhvr>
                                        <p:cTn id="49" dur="1000" fill="hold"/>
                                        <p:tgtEl>
                                          <p:spTgt spid="5"/>
                                        </p:tgtEl>
                                        <p:attrNameLst>
                                          <p:attrName>style.rotation</p:attrName>
                                        </p:attrNameLst>
                                      </p:cBhvr>
                                      <p:tavLst>
                                        <p:tav tm="0">
                                          <p:val>
                                            <p:fltVal val="90"/>
                                          </p:val>
                                        </p:tav>
                                        <p:tav tm="100000">
                                          <p:val>
                                            <p:fltVal val="0"/>
                                          </p:val>
                                        </p:tav>
                                      </p:tavLst>
                                    </p:anim>
                                    <p:animEffect transition="in" filter="fade">
                                      <p:cBhvr>
                                        <p:cTn id="50" dur="1000"/>
                                        <p:tgtEl>
                                          <p:spTgt spid="5"/>
                                        </p:tgtEl>
                                      </p:cBhvr>
                                    </p:animEffect>
                                  </p:childTnLst>
                                </p:cTn>
                              </p:par>
                              <p:par>
                                <p:cTn id="51" presetID="31" presetClass="entr" presetSubtype="0"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 calcmode="lin" valueType="num">
                                      <p:cBhvr>
                                        <p:cTn id="53" dur="1000" fill="hold"/>
                                        <p:tgtEl>
                                          <p:spTgt spid="16"/>
                                        </p:tgtEl>
                                        <p:attrNameLst>
                                          <p:attrName>ppt_w</p:attrName>
                                        </p:attrNameLst>
                                      </p:cBhvr>
                                      <p:tavLst>
                                        <p:tav tm="0">
                                          <p:val>
                                            <p:fltVal val="0"/>
                                          </p:val>
                                        </p:tav>
                                        <p:tav tm="100000">
                                          <p:val>
                                            <p:strVal val="#ppt_w"/>
                                          </p:val>
                                        </p:tav>
                                      </p:tavLst>
                                    </p:anim>
                                    <p:anim calcmode="lin" valueType="num">
                                      <p:cBhvr>
                                        <p:cTn id="54" dur="1000" fill="hold"/>
                                        <p:tgtEl>
                                          <p:spTgt spid="16"/>
                                        </p:tgtEl>
                                        <p:attrNameLst>
                                          <p:attrName>ppt_h</p:attrName>
                                        </p:attrNameLst>
                                      </p:cBhvr>
                                      <p:tavLst>
                                        <p:tav tm="0">
                                          <p:val>
                                            <p:fltVal val="0"/>
                                          </p:val>
                                        </p:tav>
                                        <p:tav tm="100000">
                                          <p:val>
                                            <p:strVal val="#ppt_h"/>
                                          </p:val>
                                        </p:tav>
                                      </p:tavLst>
                                    </p:anim>
                                    <p:anim calcmode="lin" valueType="num">
                                      <p:cBhvr>
                                        <p:cTn id="55" dur="1000" fill="hold"/>
                                        <p:tgtEl>
                                          <p:spTgt spid="16"/>
                                        </p:tgtEl>
                                        <p:attrNameLst>
                                          <p:attrName>style.rotation</p:attrName>
                                        </p:attrNameLst>
                                      </p:cBhvr>
                                      <p:tavLst>
                                        <p:tav tm="0">
                                          <p:val>
                                            <p:fltVal val="90"/>
                                          </p:val>
                                        </p:tav>
                                        <p:tav tm="100000">
                                          <p:val>
                                            <p:fltVal val="0"/>
                                          </p:val>
                                        </p:tav>
                                      </p:tavLst>
                                    </p:anim>
                                    <p:animEffect transition="in" filter="fade">
                                      <p:cBhvr>
                                        <p:cTn id="56" dur="1000"/>
                                        <p:tgtEl>
                                          <p:spTgt spid="16"/>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31"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p:cTn id="61" dur="1000" fill="hold"/>
                                        <p:tgtEl>
                                          <p:spTgt spid="8"/>
                                        </p:tgtEl>
                                        <p:attrNameLst>
                                          <p:attrName>ppt_w</p:attrName>
                                        </p:attrNameLst>
                                      </p:cBhvr>
                                      <p:tavLst>
                                        <p:tav tm="0">
                                          <p:val>
                                            <p:fltVal val="0"/>
                                          </p:val>
                                        </p:tav>
                                        <p:tav tm="100000">
                                          <p:val>
                                            <p:strVal val="#ppt_w"/>
                                          </p:val>
                                        </p:tav>
                                      </p:tavLst>
                                    </p:anim>
                                    <p:anim calcmode="lin" valueType="num">
                                      <p:cBhvr>
                                        <p:cTn id="62" dur="1000" fill="hold"/>
                                        <p:tgtEl>
                                          <p:spTgt spid="8"/>
                                        </p:tgtEl>
                                        <p:attrNameLst>
                                          <p:attrName>ppt_h</p:attrName>
                                        </p:attrNameLst>
                                      </p:cBhvr>
                                      <p:tavLst>
                                        <p:tav tm="0">
                                          <p:val>
                                            <p:fltVal val="0"/>
                                          </p:val>
                                        </p:tav>
                                        <p:tav tm="100000">
                                          <p:val>
                                            <p:strVal val="#ppt_h"/>
                                          </p:val>
                                        </p:tav>
                                      </p:tavLst>
                                    </p:anim>
                                    <p:anim calcmode="lin" valueType="num">
                                      <p:cBhvr>
                                        <p:cTn id="63" dur="1000" fill="hold"/>
                                        <p:tgtEl>
                                          <p:spTgt spid="8"/>
                                        </p:tgtEl>
                                        <p:attrNameLst>
                                          <p:attrName>style.rotation</p:attrName>
                                        </p:attrNameLst>
                                      </p:cBhvr>
                                      <p:tavLst>
                                        <p:tav tm="0">
                                          <p:val>
                                            <p:fltVal val="90"/>
                                          </p:val>
                                        </p:tav>
                                        <p:tav tm="100000">
                                          <p:val>
                                            <p:fltVal val="0"/>
                                          </p:val>
                                        </p:tav>
                                      </p:tavLst>
                                    </p:anim>
                                    <p:animEffect transition="in" filter="fade">
                                      <p:cBhvr>
                                        <p:cTn id="64" dur="1000"/>
                                        <p:tgtEl>
                                          <p:spTgt spid="8"/>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 calcmode="lin" valueType="num">
                                      <p:cBhvr>
                                        <p:cTn id="69" dur="1000" fill="hold"/>
                                        <p:tgtEl>
                                          <p:spTgt spid="14"/>
                                        </p:tgtEl>
                                        <p:attrNameLst>
                                          <p:attrName>style.rotation</p:attrName>
                                        </p:attrNameLst>
                                      </p:cBhvr>
                                      <p:tavLst>
                                        <p:tav tm="0">
                                          <p:val>
                                            <p:fltVal val="90"/>
                                          </p:val>
                                        </p:tav>
                                        <p:tav tm="100000">
                                          <p:val>
                                            <p:fltVal val="0"/>
                                          </p:val>
                                        </p:tav>
                                      </p:tavLst>
                                    </p:anim>
                                    <p:animEffect transition="in" filter="fade">
                                      <p:cBhvr>
                                        <p:cTn id="70" dur="1000"/>
                                        <p:tgtEl>
                                          <p:spTgt spid="14"/>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31" presetClass="entr" presetSubtype="0" fill="hold" nodeType="clickEffect">
                                  <p:stCondLst>
                                    <p:cond delay="0"/>
                                  </p:stCondLst>
                                  <p:childTnLst>
                                    <p:set>
                                      <p:cBhvr>
                                        <p:cTn id="74" dur="1" fill="hold">
                                          <p:stCondLst>
                                            <p:cond delay="0"/>
                                          </p:stCondLst>
                                        </p:cTn>
                                        <p:tgtEl>
                                          <p:spTgt spid="6"/>
                                        </p:tgtEl>
                                        <p:attrNameLst>
                                          <p:attrName>style.visibility</p:attrName>
                                        </p:attrNameLst>
                                      </p:cBhvr>
                                      <p:to>
                                        <p:strVal val="visible"/>
                                      </p:to>
                                    </p:set>
                                    <p:anim calcmode="lin" valueType="num">
                                      <p:cBhvr>
                                        <p:cTn id="75" dur="1000" fill="hold"/>
                                        <p:tgtEl>
                                          <p:spTgt spid="6"/>
                                        </p:tgtEl>
                                        <p:attrNameLst>
                                          <p:attrName>ppt_w</p:attrName>
                                        </p:attrNameLst>
                                      </p:cBhvr>
                                      <p:tavLst>
                                        <p:tav tm="0">
                                          <p:val>
                                            <p:fltVal val="0"/>
                                          </p:val>
                                        </p:tav>
                                        <p:tav tm="100000">
                                          <p:val>
                                            <p:strVal val="#ppt_w"/>
                                          </p:val>
                                        </p:tav>
                                      </p:tavLst>
                                    </p:anim>
                                    <p:anim calcmode="lin" valueType="num">
                                      <p:cBhvr>
                                        <p:cTn id="76" dur="1000" fill="hold"/>
                                        <p:tgtEl>
                                          <p:spTgt spid="6"/>
                                        </p:tgtEl>
                                        <p:attrNameLst>
                                          <p:attrName>ppt_h</p:attrName>
                                        </p:attrNameLst>
                                      </p:cBhvr>
                                      <p:tavLst>
                                        <p:tav tm="0">
                                          <p:val>
                                            <p:fltVal val="0"/>
                                          </p:val>
                                        </p:tav>
                                        <p:tav tm="100000">
                                          <p:val>
                                            <p:strVal val="#ppt_h"/>
                                          </p:val>
                                        </p:tav>
                                      </p:tavLst>
                                    </p:anim>
                                    <p:anim calcmode="lin" valueType="num">
                                      <p:cBhvr>
                                        <p:cTn id="77" dur="1000" fill="hold"/>
                                        <p:tgtEl>
                                          <p:spTgt spid="6"/>
                                        </p:tgtEl>
                                        <p:attrNameLst>
                                          <p:attrName>style.rotation</p:attrName>
                                        </p:attrNameLst>
                                      </p:cBhvr>
                                      <p:tavLst>
                                        <p:tav tm="0">
                                          <p:val>
                                            <p:fltVal val="90"/>
                                          </p:val>
                                        </p:tav>
                                        <p:tav tm="100000">
                                          <p:val>
                                            <p:fltVal val="0"/>
                                          </p:val>
                                        </p:tav>
                                      </p:tavLst>
                                    </p:anim>
                                    <p:animEffect transition="in" filter="fade">
                                      <p:cBhvr>
                                        <p:cTn id="78" dur="1000"/>
                                        <p:tgtEl>
                                          <p:spTgt spid="6"/>
                                        </p:tgtEl>
                                      </p:cBhvr>
                                    </p:animEffect>
                                  </p:childTnLst>
                                </p:cTn>
                              </p:par>
                              <p:par>
                                <p:cTn id="79" presetID="31" presetClass="entr" presetSubtype="0" fill="hold" grpId="0"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1000" fill="hold"/>
                                        <p:tgtEl>
                                          <p:spTgt spid="15"/>
                                        </p:tgtEl>
                                        <p:attrNameLst>
                                          <p:attrName>ppt_w</p:attrName>
                                        </p:attrNameLst>
                                      </p:cBhvr>
                                      <p:tavLst>
                                        <p:tav tm="0">
                                          <p:val>
                                            <p:fltVal val="0"/>
                                          </p:val>
                                        </p:tav>
                                        <p:tav tm="100000">
                                          <p:val>
                                            <p:strVal val="#ppt_w"/>
                                          </p:val>
                                        </p:tav>
                                      </p:tavLst>
                                    </p:anim>
                                    <p:anim calcmode="lin" valueType="num">
                                      <p:cBhvr>
                                        <p:cTn id="82" dur="1000" fill="hold"/>
                                        <p:tgtEl>
                                          <p:spTgt spid="15"/>
                                        </p:tgtEl>
                                        <p:attrNameLst>
                                          <p:attrName>ppt_h</p:attrName>
                                        </p:attrNameLst>
                                      </p:cBhvr>
                                      <p:tavLst>
                                        <p:tav tm="0">
                                          <p:val>
                                            <p:fltVal val="0"/>
                                          </p:val>
                                        </p:tav>
                                        <p:tav tm="100000">
                                          <p:val>
                                            <p:strVal val="#ppt_h"/>
                                          </p:val>
                                        </p:tav>
                                      </p:tavLst>
                                    </p:anim>
                                    <p:anim calcmode="lin" valueType="num">
                                      <p:cBhvr>
                                        <p:cTn id="83" dur="1000" fill="hold"/>
                                        <p:tgtEl>
                                          <p:spTgt spid="15"/>
                                        </p:tgtEl>
                                        <p:attrNameLst>
                                          <p:attrName>style.rotation</p:attrName>
                                        </p:attrNameLst>
                                      </p:cBhvr>
                                      <p:tavLst>
                                        <p:tav tm="0">
                                          <p:val>
                                            <p:fltVal val="90"/>
                                          </p:val>
                                        </p:tav>
                                        <p:tav tm="100000">
                                          <p:val>
                                            <p:fltVal val="0"/>
                                          </p:val>
                                        </p:tav>
                                      </p:tavLst>
                                    </p:anim>
                                    <p:animEffect transition="in" filter="fade">
                                      <p:cBhvr>
                                        <p:cTn id="84"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4" grpId="0"/>
      <p:bldP spid="15" grpId="0"/>
      <p:bldP spid="16" grpId="0"/>
      <p:bldP spid="17"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1" name="Text Box 5"/>
          <p:cNvSpPr txBox="1">
            <a:spLocks noChangeArrowheads="1"/>
          </p:cNvSpPr>
          <p:nvPr/>
        </p:nvSpPr>
        <p:spPr bwMode="auto">
          <a:xfrm>
            <a:off x="1012632" y="4105275"/>
            <a:ext cx="10140253" cy="457200"/>
          </a:xfrm>
          <a:prstGeom prst="rect">
            <a:avLst/>
          </a:prstGeom>
          <a:solidFill>
            <a:schemeClr val="bg1"/>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b="1" dirty="0" err="1" smtClean="0">
                <a:solidFill>
                  <a:srgbClr val="008000"/>
                </a:solidFill>
                <a:latin typeface="+mn-lt"/>
              </a:rPr>
              <a:t>Nhận</a:t>
            </a:r>
            <a:r>
              <a:rPr lang="en-US" altLang="en-US" b="1" dirty="0" smtClean="0">
                <a:solidFill>
                  <a:srgbClr val="008000"/>
                </a:solidFill>
                <a:latin typeface="+mn-lt"/>
              </a:rPr>
              <a:t> </a:t>
            </a:r>
            <a:r>
              <a:rPr lang="en-US" altLang="en-US" b="1" dirty="0" err="1" smtClean="0">
                <a:solidFill>
                  <a:srgbClr val="008000"/>
                </a:solidFill>
                <a:latin typeface="+mn-lt"/>
              </a:rPr>
              <a:t>thức</a:t>
            </a:r>
            <a:r>
              <a:rPr lang="en-US" altLang="en-US" b="1" dirty="0" smtClean="0">
                <a:solidFill>
                  <a:srgbClr val="008000"/>
                </a:solidFill>
                <a:latin typeface="+mn-lt"/>
              </a:rPr>
              <a:t> </a:t>
            </a:r>
            <a:r>
              <a:rPr lang="en-US" altLang="en-US" b="1" dirty="0" err="1" smtClean="0">
                <a:solidFill>
                  <a:srgbClr val="008000"/>
                </a:solidFill>
                <a:latin typeface="+mn-lt"/>
              </a:rPr>
              <a:t>cảm</a:t>
            </a:r>
            <a:r>
              <a:rPr lang="en-US" altLang="en-US" b="1" dirty="0" smtClean="0">
                <a:solidFill>
                  <a:srgbClr val="008000"/>
                </a:solidFill>
                <a:latin typeface="+mn-lt"/>
              </a:rPr>
              <a:t> </a:t>
            </a:r>
            <a:r>
              <a:rPr lang="en-US" altLang="en-US" b="1" dirty="0" err="1" smtClean="0">
                <a:solidFill>
                  <a:srgbClr val="008000"/>
                </a:solidFill>
                <a:latin typeface="+mn-lt"/>
              </a:rPr>
              <a:t>tính</a:t>
            </a:r>
            <a:endParaRPr lang="en-US" altLang="en-US" b="1" dirty="0">
              <a:solidFill>
                <a:srgbClr val="008000"/>
              </a:solidFill>
              <a:latin typeface="+mn-lt"/>
            </a:endParaRPr>
          </a:p>
        </p:txBody>
      </p:sp>
      <p:sp>
        <p:nvSpPr>
          <p:cNvPr id="9224" name="Text Box 8"/>
          <p:cNvSpPr txBox="1">
            <a:spLocks noChangeArrowheads="1"/>
          </p:cNvSpPr>
          <p:nvPr/>
        </p:nvSpPr>
        <p:spPr bwMode="auto">
          <a:xfrm>
            <a:off x="9360363" y="1232453"/>
            <a:ext cx="2112235" cy="1292086"/>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smtClean="0">
              <a:solidFill>
                <a:srgbClr val="FF0000"/>
              </a:solidFill>
              <a:latin typeface="Arial" pitchFamily="34" charset="0"/>
            </a:endParaRPr>
          </a:p>
          <a:p>
            <a:pPr algn="ctr" eaLnBrk="1" hangingPunct="1">
              <a:lnSpc>
                <a:spcPct val="150000"/>
              </a:lnSpc>
              <a:spcBef>
                <a:spcPct val="0"/>
              </a:spcBef>
              <a:buFontTx/>
              <a:buNone/>
            </a:pPr>
            <a:r>
              <a:rPr lang="en-US" altLang="en-US" sz="2800" b="1" smtClean="0">
                <a:solidFill>
                  <a:srgbClr val="FF0000"/>
                </a:solidFill>
                <a:latin typeface="Arial" pitchFamily="34" charset="0"/>
              </a:rPr>
              <a:t>Biểu tượng</a:t>
            </a:r>
            <a:endParaRPr lang="en-US" altLang="en-US" sz="2800" b="1">
              <a:solidFill>
                <a:srgbClr val="FF0000"/>
              </a:solidFill>
              <a:latin typeface="Arial" pitchFamily="34" charset="0"/>
            </a:endParaRPr>
          </a:p>
        </p:txBody>
      </p:sp>
      <p:sp>
        <p:nvSpPr>
          <p:cNvPr id="9228" name="Line 12"/>
          <p:cNvSpPr>
            <a:spLocks noChangeShapeType="1"/>
          </p:cNvSpPr>
          <p:nvPr/>
        </p:nvSpPr>
        <p:spPr bwMode="auto">
          <a:xfrm flipH="1" flipV="1">
            <a:off x="6400800" y="3343275"/>
            <a:ext cx="0" cy="762000"/>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0" name="Line 14"/>
          <p:cNvSpPr>
            <a:spLocks noChangeShapeType="1"/>
          </p:cNvSpPr>
          <p:nvPr/>
        </p:nvSpPr>
        <p:spPr bwMode="auto">
          <a:xfrm flipH="1">
            <a:off x="9855200" y="2524539"/>
            <a:ext cx="0" cy="1580736"/>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5" name="AutoShape 19"/>
          <p:cNvSpPr>
            <a:spLocks noChangeArrowheads="1"/>
          </p:cNvSpPr>
          <p:nvPr/>
        </p:nvSpPr>
        <p:spPr bwMode="auto">
          <a:xfrm rot="-2121630">
            <a:off x="3794292" y="3352384"/>
            <a:ext cx="1806213" cy="228866"/>
          </a:xfrm>
          <a:prstGeom prst="notchedRightArrow">
            <a:avLst>
              <a:gd name="adj1" fmla="val 50000"/>
              <a:gd name="adj2" fmla="val 318989"/>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37" name="AutoShape 21"/>
          <p:cNvSpPr>
            <a:spLocks noChangeArrowheads="1"/>
          </p:cNvSpPr>
          <p:nvPr/>
        </p:nvSpPr>
        <p:spPr bwMode="auto">
          <a:xfrm rot="-1978651">
            <a:off x="7526279" y="2485894"/>
            <a:ext cx="1964583" cy="196439"/>
          </a:xfrm>
          <a:prstGeom prst="notchedRightArrow">
            <a:avLst>
              <a:gd name="adj1" fmla="val 50000"/>
              <a:gd name="adj2" fmla="val 306383"/>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40" name="Text Box 24"/>
          <p:cNvSpPr txBox="1">
            <a:spLocks noChangeArrowheads="1"/>
          </p:cNvSpPr>
          <p:nvPr/>
        </p:nvSpPr>
        <p:spPr bwMode="auto">
          <a:xfrm>
            <a:off x="1930400" y="2920207"/>
            <a:ext cx="1964267" cy="1185069"/>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0033CC"/>
              </a:solidFill>
              <a:latin typeface=".VnArial Narrow" pitchFamily="34" charset="0"/>
            </a:endParaRPr>
          </a:p>
          <a:p>
            <a:pPr algn="ctr" eaLnBrk="1" hangingPunct="1">
              <a:lnSpc>
                <a:spcPct val="150000"/>
              </a:lnSpc>
              <a:spcBef>
                <a:spcPct val="0"/>
              </a:spcBef>
              <a:buFontTx/>
              <a:buNone/>
            </a:pPr>
            <a:r>
              <a:rPr lang="en-US" altLang="en-US" sz="2800" b="1" dirty="0" err="1" smtClean="0">
                <a:solidFill>
                  <a:srgbClr val="0033CC"/>
                </a:solidFill>
                <a:latin typeface="+mj-lt"/>
              </a:rPr>
              <a:t>Cảm</a:t>
            </a:r>
            <a:r>
              <a:rPr lang="en-US" altLang="en-US" sz="2800" b="1" dirty="0" smtClean="0">
                <a:solidFill>
                  <a:srgbClr val="0033CC"/>
                </a:solidFill>
                <a:latin typeface="+mj-lt"/>
              </a:rPr>
              <a:t> </a:t>
            </a:r>
            <a:r>
              <a:rPr lang="en-US" altLang="en-US" sz="2800" b="1" dirty="0" err="1" smtClean="0">
                <a:solidFill>
                  <a:srgbClr val="0033CC"/>
                </a:solidFill>
                <a:latin typeface="+mj-lt"/>
              </a:rPr>
              <a:t>giác</a:t>
            </a:r>
            <a:endParaRPr lang="en-US" altLang="en-US" sz="2800" b="1" dirty="0">
              <a:solidFill>
                <a:srgbClr val="0033CC"/>
              </a:solidFill>
              <a:latin typeface="+mj-lt"/>
            </a:endParaRPr>
          </a:p>
        </p:txBody>
      </p:sp>
      <p:sp>
        <p:nvSpPr>
          <p:cNvPr id="9242" name="Text Box 26"/>
          <p:cNvSpPr txBox="1">
            <a:spLocks noChangeArrowheads="1"/>
          </p:cNvSpPr>
          <p:nvPr/>
        </p:nvSpPr>
        <p:spPr bwMode="auto">
          <a:xfrm>
            <a:off x="5384800" y="2109230"/>
            <a:ext cx="2246279" cy="1226109"/>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CC0099"/>
              </a:solidFill>
              <a:latin typeface=".VnArial Narrow" pitchFamily="34" charset="0"/>
            </a:endParaRPr>
          </a:p>
          <a:p>
            <a:pPr algn="ctr" eaLnBrk="1" hangingPunct="1">
              <a:lnSpc>
                <a:spcPct val="150000"/>
              </a:lnSpc>
              <a:spcBef>
                <a:spcPct val="0"/>
              </a:spcBef>
              <a:buFontTx/>
              <a:buNone/>
            </a:pPr>
            <a:r>
              <a:rPr lang="en-US" altLang="en-US" sz="2800" b="1" dirty="0" smtClean="0">
                <a:solidFill>
                  <a:srgbClr val="CC0099"/>
                </a:solidFill>
                <a:latin typeface="+mj-lt"/>
              </a:rPr>
              <a:t>Tri </a:t>
            </a:r>
            <a:r>
              <a:rPr lang="en-US" altLang="en-US" sz="2800" b="1" dirty="0" err="1" smtClean="0">
                <a:solidFill>
                  <a:srgbClr val="CC0099"/>
                </a:solidFill>
                <a:latin typeface="+mj-lt"/>
              </a:rPr>
              <a:t>giác</a:t>
            </a:r>
            <a:endParaRPr lang="en-US" altLang="en-US" sz="2800" b="1" dirty="0">
              <a:solidFill>
                <a:srgbClr val="CC0099"/>
              </a:solidFill>
              <a:latin typeface="+mj-lt"/>
            </a:endParaRPr>
          </a:p>
        </p:txBody>
      </p:sp>
      <p:sp>
        <p:nvSpPr>
          <p:cNvPr id="10" name="Rectangle 2"/>
          <p:cNvSpPr>
            <a:spLocks noChangeArrowheads="1"/>
          </p:cNvSpPr>
          <p:nvPr/>
        </p:nvSpPr>
        <p:spPr bwMode="auto">
          <a:xfrm>
            <a:off x="2714031" y="4795838"/>
            <a:ext cx="8064500" cy="1384995"/>
          </a:xfrm>
          <a:prstGeom prst="rect">
            <a:avLst/>
          </a:prstGeom>
          <a:solidFill>
            <a:schemeClr val="bg1"/>
          </a:solidFill>
          <a:ln w="9525">
            <a:solidFill>
              <a:srgbClr val="FF3300"/>
            </a:solidFill>
            <a:miter lim="800000"/>
            <a:headEnd/>
            <a:tailEnd/>
          </a:ln>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a:solidFill>
                  <a:srgbClr val="990000"/>
                </a:solidFill>
                <a:cs typeface="Times New Roman" pitchFamily="18" charset="0"/>
              </a:rPr>
              <a:t>Ở </a:t>
            </a:r>
            <a:r>
              <a:rPr lang="en-US" altLang="en-US" sz="2800" b="0" dirty="0" err="1">
                <a:solidFill>
                  <a:srgbClr val="990000"/>
                </a:solidFill>
                <a:cs typeface="Times New Roman" pitchFamily="18" charset="0"/>
              </a:rPr>
              <a:t>giai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đoạn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này</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nhận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thức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mới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chỉ</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biểu</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bề</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ngoài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mà</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chưa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cái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chất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của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sự</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vật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tượng</a:t>
            </a:r>
            <a:r>
              <a:rPr lang="en-US" altLang="en-US" sz="2800" dirty="0">
                <a:solidFill>
                  <a:srgbClr val="990000"/>
                </a:solidFill>
                <a:latin typeface="Arial" pitchFamily="34" charset="0"/>
              </a:rPr>
              <a:t>.</a:t>
            </a:r>
          </a:p>
        </p:txBody>
      </p:sp>
    </p:spTree>
    <p:extLst>
      <p:ext uri="{BB962C8B-B14F-4D97-AF65-F5344CB8AC3E}">
        <p14:creationId xmlns:p14="http://schemas.microsoft.com/office/powerpoint/2010/main" val="419832107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9221"/>
                                        </p:tgtEl>
                                        <p:attrNameLst>
                                          <p:attrName>style.visibility</p:attrName>
                                        </p:attrNameLst>
                                      </p:cBhvr>
                                      <p:to>
                                        <p:strVal val="visible"/>
                                      </p:to>
                                    </p:set>
                                    <p:animEffect transition="in" filter="fade">
                                      <p:cBhvr>
                                        <p:cTn id="7" dur="770" decel="100000"/>
                                        <p:tgtEl>
                                          <p:spTgt spid="9221"/>
                                        </p:tgtEl>
                                      </p:cBhvr>
                                    </p:animEffect>
                                    <p:animScale>
                                      <p:cBhvr>
                                        <p:cTn id="8" dur="770" decel="100000"/>
                                        <p:tgtEl>
                                          <p:spTgt spid="9221"/>
                                        </p:tgtEl>
                                      </p:cBhvr>
                                      <p:from x="10000" y="10000"/>
                                      <p:to x="200000" y="450000"/>
                                    </p:animScale>
                                    <p:animScale>
                                      <p:cBhvr>
                                        <p:cTn id="9" dur="1230" accel="100000" fill="hold">
                                          <p:stCondLst>
                                            <p:cond delay="770"/>
                                          </p:stCondLst>
                                        </p:cTn>
                                        <p:tgtEl>
                                          <p:spTgt spid="9221"/>
                                        </p:tgtEl>
                                      </p:cBhvr>
                                      <p:from x="200000" y="450000"/>
                                      <p:to x="100000" y="100000"/>
                                    </p:animScale>
                                    <p:set>
                                      <p:cBhvr>
                                        <p:cTn id="10" dur="770" fill="hold"/>
                                        <p:tgtEl>
                                          <p:spTgt spid="9221"/>
                                        </p:tgtEl>
                                        <p:attrNameLst>
                                          <p:attrName>ppt_x</p:attrName>
                                        </p:attrNameLst>
                                      </p:cBhvr>
                                      <p:to>
                                        <p:strVal val="(0.5)"/>
                                      </p:to>
                                    </p:set>
                                    <p:anim from="(0.5)" to="(#ppt_x)" calcmode="lin" valueType="num">
                                      <p:cBhvr>
                                        <p:cTn id="11" dur="1230" accel="100000" fill="hold">
                                          <p:stCondLst>
                                            <p:cond delay="770"/>
                                          </p:stCondLst>
                                        </p:cTn>
                                        <p:tgtEl>
                                          <p:spTgt spid="9221"/>
                                        </p:tgtEl>
                                        <p:attrNameLst>
                                          <p:attrName>ppt_x</p:attrName>
                                        </p:attrNameLst>
                                      </p:cBhvr>
                                    </p:anim>
                                    <p:set>
                                      <p:cBhvr>
                                        <p:cTn id="12" dur="770" fill="hold"/>
                                        <p:tgtEl>
                                          <p:spTgt spid="9221"/>
                                        </p:tgtEl>
                                        <p:attrNameLst>
                                          <p:attrName>ppt_y</p:attrName>
                                        </p:attrNameLst>
                                      </p:cBhvr>
                                      <p:to>
                                        <p:strVal val="(#ppt_y+0.4)"/>
                                      </p:to>
                                    </p:set>
                                    <p:anim from="(#ppt_y+0.4)" to="(#ppt_y)" calcmode="lin" valueType="num">
                                      <p:cBhvr>
                                        <p:cTn id="13" dur="1230" accel="100000" fill="hold">
                                          <p:stCondLst>
                                            <p:cond delay="770"/>
                                          </p:stCondLst>
                                        </p:cTn>
                                        <p:tgtEl>
                                          <p:spTgt spid="9221"/>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7" presetClass="entr" presetSubtype="0" fill="hold" grpId="0" nodeType="clickEffect">
                                  <p:stCondLst>
                                    <p:cond delay="0"/>
                                  </p:stCondLst>
                                  <p:childTnLst>
                                    <p:set>
                                      <p:cBhvr>
                                        <p:cTn id="17" dur="1" fill="hold">
                                          <p:stCondLst>
                                            <p:cond delay="0"/>
                                          </p:stCondLst>
                                        </p:cTn>
                                        <p:tgtEl>
                                          <p:spTgt spid="9240"/>
                                        </p:tgtEl>
                                        <p:attrNameLst>
                                          <p:attrName>style.visibility</p:attrName>
                                        </p:attrNameLst>
                                      </p:cBhvr>
                                      <p:to>
                                        <p:strVal val="visible"/>
                                      </p:to>
                                    </p:set>
                                    <p:animEffect transition="in" filter="fade">
                                      <p:cBhvr>
                                        <p:cTn id="18" dur="1000"/>
                                        <p:tgtEl>
                                          <p:spTgt spid="9240"/>
                                        </p:tgtEl>
                                      </p:cBhvr>
                                    </p:animEffect>
                                    <p:anim calcmode="lin" valueType="num">
                                      <p:cBhvr>
                                        <p:cTn id="19" dur="1000" fill="hold"/>
                                        <p:tgtEl>
                                          <p:spTgt spid="9240"/>
                                        </p:tgtEl>
                                        <p:attrNameLst>
                                          <p:attrName>ppt_x</p:attrName>
                                        </p:attrNameLst>
                                      </p:cBhvr>
                                      <p:tavLst>
                                        <p:tav tm="0">
                                          <p:val>
                                            <p:strVal val="#ppt_x"/>
                                          </p:val>
                                        </p:tav>
                                        <p:tav tm="100000">
                                          <p:val>
                                            <p:strVal val="#ppt_x"/>
                                          </p:val>
                                        </p:tav>
                                      </p:tavLst>
                                    </p:anim>
                                    <p:anim calcmode="lin" valueType="num">
                                      <p:cBhvr>
                                        <p:cTn id="20" dur="900" decel="100000" fill="hold"/>
                                        <p:tgtEl>
                                          <p:spTgt spid="9240"/>
                                        </p:tgtEl>
                                        <p:attrNameLst>
                                          <p:attrName>ppt_y</p:attrName>
                                        </p:attrNameLst>
                                      </p:cBhvr>
                                      <p:tavLst>
                                        <p:tav tm="0">
                                          <p:val>
                                            <p:strVal val="#ppt_y+1"/>
                                          </p:val>
                                        </p:tav>
                                        <p:tav tm="100000">
                                          <p:val>
                                            <p:strVal val="#ppt_y-.03"/>
                                          </p:val>
                                        </p:tav>
                                      </p:tavLst>
                                    </p:anim>
                                    <p:anim calcmode="lin" valueType="num">
                                      <p:cBhvr>
                                        <p:cTn id="21" dur="100" accel="100000" fill="hold">
                                          <p:stCondLst>
                                            <p:cond delay="900"/>
                                          </p:stCondLst>
                                        </p:cTn>
                                        <p:tgtEl>
                                          <p:spTgt spid="9240"/>
                                        </p:tgtEl>
                                        <p:attrNameLst>
                                          <p:attrName>ppt_y</p:attrName>
                                        </p:attrNameLst>
                                      </p:cBhvr>
                                      <p:tavLst>
                                        <p:tav tm="0">
                                          <p:val>
                                            <p:strVal val="#ppt_y-.03"/>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9235"/>
                                        </p:tgtEl>
                                        <p:attrNameLst>
                                          <p:attrName>style.visibility</p:attrName>
                                        </p:attrNameLst>
                                      </p:cBhvr>
                                      <p:to>
                                        <p:strVal val="visible"/>
                                      </p:to>
                                    </p:set>
                                    <p:animEffect transition="in" filter="slide(fromBottom)">
                                      <p:cBhvr>
                                        <p:cTn id="26" dur="500"/>
                                        <p:tgtEl>
                                          <p:spTgt spid="923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9228"/>
                                        </p:tgtEl>
                                        <p:attrNameLst>
                                          <p:attrName>style.visibility</p:attrName>
                                        </p:attrNameLst>
                                      </p:cBhvr>
                                      <p:to>
                                        <p:strVal val="visible"/>
                                      </p:to>
                                    </p:set>
                                    <p:animEffect transition="in" filter="dissolve">
                                      <p:cBhvr>
                                        <p:cTn id="31" dur="500"/>
                                        <p:tgtEl>
                                          <p:spTgt spid="922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7" presetClass="entr" presetSubtype="0" fill="hold" grpId="0" nodeType="clickEffect">
                                  <p:stCondLst>
                                    <p:cond delay="0"/>
                                  </p:stCondLst>
                                  <p:childTnLst>
                                    <p:set>
                                      <p:cBhvr>
                                        <p:cTn id="35" dur="1" fill="hold">
                                          <p:stCondLst>
                                            <p:cond delay="0"/>
                                          </p:stCondLst>
                                        </p:cTn>
                                        <p:tgtEl>
                                          <p:spTgt spid="9242"/>
                                        </p:tgtEl>
                                        <p:attrNameLst>
                                          <p:attrName>style.visibility</p:attrName>
                                        </p:attrNameLst>
                                      </p:cBhvr>
                                      <p:to>
                                        <p:strVal val="visible"/>
                                      </p:to>
                                    </p:set>
                                    <p:animEffect transition="in" filter="fade">
                                      <p:cBhvr>
                                        <p:cTn id="36" dur="2000"/>
                                        <p:tgtEl>
                                          <p:spTgt spid="9242"/>
                                        </p:tgtEl>
                                      </p:cBhvr>
                                    </p:animEffect>
                                    <p:anim calcmode="lin" valueType="num">
                                      <p:cBhvr>
                                        <p:cTn id="37" dur="2000" fill="hold"/>
                                        <p:tgtEl>
                                          <p:spTgt spid="9242"/>
                                        </p:tgtEl>
                                        <p:attrNameLst>
                                          <p:attrName>ppt_x</p:attrName>
                                        </p:attrNameLst>
                                      </p:cBhvr>
                                      <p:tavLst>
                                        <p:tav tm="0">
                                          <p:val>
                                            <p:strVal val="#ppt_x"/>
                                          </p:val>
                                        </p:tav>
                                        <p:tav tm="100000">
                                          <p:val>
                                            <p:strVal val="#ppt_x"/>
                                          </p:val>
                                        </p:tav>
                                      </p:tavLst>
                                    </p:anim>
                                    <p:anim calcmode="lin" valueType="num">
                                      <p:cBhvr>
                                        <p:cTn id="38" dur="1800" decel="100000" fill="hold"/>
                                        <p:tgtEl>
                                          <p:spTgt spid="9242"/>
                                        </p:tgtEl>
                                        <p:attrNameLst>
                                          <p:attrName>ppt_y</p:attrName>
                                        </p:attrNameLst>
                                      </p:cBhvr>
                                      <p:tavLst>
                                        <p:tav tm="0">
                                          <p:val>
                                            <p:strVal val="#ppt_y+1"/>
                                          </p:val>
                                        </p:tav>
                                        <p:tav tm="100000">
                                          <p:val>
                                            <p:strVal val="#ppt_y-.03"/>
                                          </p:val>
                                        </p:tav>
                                      </p:tavLst>
                                    </p:anim>
                                    <p:anim calcmode="lin" valueType="num">
                                      <p:cBhvr>
                                        <p:cTn id="39" dur="200" accel="100000" fill="hold">
                                          <p:stCondLst>
                                            <p:cond delay="1800"/>
                                          </p:stCondLst>
                                        </p:cTn>
                                        <p:tgtEl>
                                          <p:spTgt spid="9242"/>
                                        </p:tgtEl>
                                        <p:attrNameLst>
                                          <p:attrName>ppt_y</p:attrName>
                                        </p:attrNameLst>
                                      </p:cBhvr>
                                      <p:tavLst>
                                        <p:tav tm="0">
                                          <p:val>
                                            <p:strVal val="#ppt_y-.03"/>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55" presetClass="entr" presetSubtype="0" fill="hold" grpId="0" nodeType="clickEffect">
                                  <p:stCondLst>
                                    <p:cond delay="0"/>
                                  </p:stCondLst>
                                  <p:childTnLst>
                                    <p:set>
                                      <p:cBhvr>
                                        <p:cTn id="43" dur="1" fill="hold">
                                          <p:stCondLst>
                                            <p:cond delay="0"/>
                                          </p:stCondLst>
                                        </p:cTn>
                                        <p:tgtEl>
                                          <p:spTgt spid="9237"/>
                                        </p:tgtEl>
                                        <p:attrNameLst>
                                          <p:attrName>style.visibility</p:attrName>
                                        </p:attrNameLst>
                                      </p:cBhvr>
                                      <p:to>
                                        <p:strVal val="visible"/>
                                      </p:to>
                                    </p:set>
                                    <p:anim calcmode="lin" valueType="num">
                                      <p:cBhvr>
                                        <p:cTn id="44" dur="1000" fill="hold"/>
                                        <p:tgtEl>
                                          <p:spTgt spid="9237"/>
                                        </p:tgtEl>
                                        <p:attrNameLst>
                                          <p:attrName>ppt_w</p:attrName>
                                        </p:attrNameLst>
                                      </p:cBhvr>
                                      <p:tavLst>
                                        <p:tav tm="0">
                                          <p:val>
                                            <p:strVal val="#ppt_w*0.70"/>
                                          </p:val>
                                        </p:tav>
                                        <p:tav tm="100000">
                                          <p:val>
                                            <p:strVal val="#ppt_w"/>
                                          </p:val>
                                        </p:tav>
                                      </p:tavLst>
                                    </p:anim>
                                    <p:anim calcmode="lin" valueType="num">
                                      <p:cBhvr>
                                        <p:cTn id="45" dur="1000" fill="hold"/>
                                        <p:tgtEl>
                                          <p:spTgt spid="9237"/>
                                        </p:tgtEl>
                                        <p:attrNameLst>
                                          <p:attrName>ppt_h</p:attrName>
                                        </p:attrNameLst>
                                      </p:cBhvr>
                                      <p:tavLst>
                                        <p:tav tm="0">
                                          <p:val>
                                            <p:strVal val="#ppt_h"/>
                                          </p:val>
                                        </p:tav>
                                        <p:tav tm="100000">
                                          <p:val>
                                            <p:strVal val="#ppt_h"/>
                                          </p:val>
                                        </p:tav>
                                      </p:tavLst>
                                    </p:anim>
                                    <p:animEffect transition="in" filter="fade">
                                      <p:cBhvr>
                                        <p:cTn id="46" dur="1000"/>
                                        <p:tgtEl>
                                          <p:spTgt spid="9237"/>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7" presetClass="entr" presetSubtype="0" fill="hold" grpId="0" nodeType="clickEffect">
                                  <p:stCondLst>
                                    <p:cond delay="0"/>
                                  </p:stCondLst>
                                  <p:childTnLst>
                                    <p:set>
                                      <p:cBhvr>
                                        <p:cTn id="50" dur="1" fill="hold">
                                          <p:stCondLst>
                                            <p:cond delay="0"/>
                                          </p:stCondLst>
                                        </p:cTn>
                                        <p:tgtEl>
                                          <p:spTgt spid="9224"/>
                                        </p:tgtEl>
                                        <p:attrNameLst>
                                          <p:attrName>style.visibility</p:attrName>
                                        </p:attrNameLst>
                                      </p:cBhvr>
                                      <p:to>
                                        <p:strVal val="visible"/>
                                      </p:to>
                                    </p:set>
                                    <p:animEffect transition="in" filter="fade">
                                      <p:cBhvr>
                                        <p:cTn id="51" dur="2000"/>
                                        <p:tgtEl>
                                          <p:spTgt spid="9224"/>
                                        </p:tgtEl>
                                      </p:cBhvr>
                                    </p:animEffect>
                                    <p:anim calcmode="lin" valueType="num">
                                      <p:cBhvr>
                                        <p:cTn id="52" dur="2000" fill="hold"/>
                                        <p:tgtEl>
                                          <p:spTgt spid="9224"/>
                                        </p:tgtEl>
                                        <p:attrNameLst>
                                          <p:attrName>ppt_x</p:attrName>
                                        </p:attrNameLst>
                                      </p:cBhvr>
                                      <p:tavLst>
                                        <p:tav tm="0">
                                          <p:val>
                                            <p:strVal val="#ppt_x"/>
                                          </p:val>
                                        </p:tav>
                                        <p:tav tm="100000">
                                          <p:val>
                                            <p:strVal val="#ppt_x"/>
                                          </p:val>
                                        </p:tav>
                                      </p:tavLst>
                                    </p:anim>
                                    <p:anim calcmode="lin" valueType="num">
                                      <p:cBhvr>
                                        <p:cTn id="53" dur="1800" decel="100000" fill="hold"/>
                                        <p:tgtEl>
                                          <p:spTgt spid="9224"/>
                                        </p:tgtEl>
                                        <p:attrNameLst>
                                          <p:attrName>ppt_y</p:attrName>
                                        </p:attrNameLst>
                                      </p:cBhvr>
                                      <p:tavLst>
                                        <p:tav tm="0">
                                          <p:val>
                                            <p:strVal val="#ppt_y+1"/>
                                          </p:val>
                                        </p:tav>
                                        <p:tav tm="100000">
                                          <p:val>
                                            <p:strVal val="#ppt_y-.03"/>
                                          </p:val>
                                        </p:tav>
                                      </p:tavLst>
                                    </p:anim>
                                    <p:anim calcmode="lin" valueType="num">
                                      <p:cBhvr>
                                        <p:cTn id="54" dur="200" accel="100000" fill="hold">
                                          <p:stCondLst>
                                            <p:cond delay="1800"/>
                                          </p:stCondLst>
                                        </p:cTn>
                                        <p:tgtEl>
                                          <p:spTgt spid="9224"/>
                                        </p:tgtEl>
                                        <p:attrNameLst>
                                          <p:attrName>ppt_y</p:attrName>
                                        </p:attrNameLst>
                                      </p:cBhvr>
                                      <p:tavLst>
                                        <p:tav tm="0">
                                          <p:val>
                                            <p:strVal val="#ppt_y-.03"/>
                                          </p:val>
                                        </p:tav>
                                        <p:tav tm="100000">
                                          <p:val>
                                            <p:strVal val="#ppt_y"/>
                                          </p:val>
                                        </p:tav>
                                      </p:tavLst>
                                    </p:anim>
                                  </p:childTnLst>
                                </p:cTn>
                              </p:par>
                              <p:par>
                                <p:cTn id="55" presetID="37" presetClass="entr" presetSubtype="0" fill="hold" grpId="0" nodeType="withEffect">
                                  <p:stCondLst>
                                    <p:cond delay="0"/>
                                  </p:stCondLst>
                                  <p:childTnLst>
                                    <p:set>
                                      <p:cBhvr>
                                        <p:cTn id="56" dur="1" fill="hold">
                                          <p:stCondLst>
                                            <p:cond delay="0"/>
                                          </p:stCondLst>
                                        </p:cTn>
                                        <p:tgtEl>
                                          <p:spTgt spid="9230"/>
                                        </p:tgtEl>
                                        <p:attrNameLst>
                                          <p:attrName>style.visibility</p:attrName>
                                        </p:attrNameLst>
                                      </p:cBhvr>
                                      <p:to>
                                        <p:strVal val="visible"/>
                                      </p:to>
                                    </p:set>
                                    <p:animEffect transition="in" filter="fade">
                                      <p:cBhvr>
                                        <p:cTn id="57" dur="2000"/>
                                        <p:tgtEl>
                                          <p:spTgt spid="9230"/>
                                        </p:tgtEl>
                                      </p:cBhvr>
                                    </p:animEffect>
                                    <p:anim calcmode="lin" valueType="num">
                                      <p:cBhvr>
                                        <p:cTn id="58" dur="2000" fill="hold"/>
                                        <p:tgtEl>
                                          <p:spTgt spid="9230"/>
                                        </p:tgtEl>
                                        <p:attrNameLst>
                                          <p:attrName>ppt_x</p:attrName>
                                        </p:attrNameLst>
                                      </p:cBhvr>
                                      <p:tavLst>
                                        <p:tav tm="0">
                                          <p:val>
                                            <p:strVal val="#ppt_x"/>
                                          </p:val>
                                        </p:tav>
                                        <p:tav tm="100000">
                                          <p:val>
                                            <p:strVal val="#ppt_x"/>
                                          </p:val>
                                        </p:tav>
                                      </p:tavLst>
                                    </p:anim>
                                    <p:anim calcmode="lin" valueType="num">
                                      <p:cBhvr>
                                        <p:cTn id="59" dur="1800" decel="100000" fill="hold"/>
                                        <p:tgtEl>
                                          <p:spTgt spid="9230"/>
                                        </p:tgtEl>
                                        <p:attrNameLst>
                                          <p:attrName>ppt_y</p:attrName>
                                        </p:attrNameLst>
                                      </p:cBhvr>
                                      <p:tavLst>
                                        <p:tav tm="0">
                                          <p:val>
                                            <p:strVal val="#ppt_y+1"/>
                                          </p:val>
                                        </p:tav>
                                        <p:tav tm="100000">
                                          <p:val>
                                            <p:strVal val="#ppt_y-.03"/>
                                          </p:val>
                                        </p:tav>
                                      </p:tavLst>
                                    </p:anim>
                                    <p:anim calcmode="lin" valueType="num">
                                      <p:cBhvr>
                                        <p:cTn id="60" dur="200" accel="100000" fill="hold">
                                          <p:stCondLst>
                                            <p:cond delay="1800"/>
                                          </p:stCondLst>
                                        </p:cTn>
                                        <p:tgtEl>
                                          <p:spTgt spid="923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1" grpId="0" animBg="1"/>
      <p:bldP spid="9224" grpId="0" animBg="1"/>
      <p:bldP spid="9228" grpId="0" animBg="1"/>
      <p:bldP spid="9230" grpId="0" animBg="1"/>
      <p:bldP spid="9235" grpId="0" animBg="1"/>
      <p:bldP spid="9237" grpId="0" animBg="1"/>
      <p:bldP spid="9240" grpId="0" animBg="1"/>
      <p:bldP spid="9242" grpId="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4" name="Text Box 4"/>
          <p:cNvSpPr txBox="1">
            <a:spLocks noChangeArrowheads="1"/>
          </p:cNvSpPr>
          <p:nvPr/>
        </p:nvSpPr>
        <p:spPr bwMode="auto">
          <a:xfrm>
            <a:off x="1286933" y="4014788"/>
            <a:ext cx="9753600" cy="696360"/>
          </a:xfrm>
          <a:prstGeom prst="rect">
            <a:avLst/>
          </a:prstGeom>
          <a:solidFill>
            <a:schemeClr val="bg1"/>
          </a:solidFill>
          <a:ln w="38100" cmpd="dbl">
            <a:solidFill>
              <a:srgbClr val="006699"/>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dirty="0" smtClean="0">
              <a:solidFill>
                <a:srgbClr val="CC3300"/>
              </a:solidFill>
              <a:latin typeface=".VnArial NarrowH" pitchFamily="34" charset="0"/>
            </a:endParaRPr>
          </a:p>
          <a:p>
            <a:pPr algn="ctr" eaLnBrk="1" hangingPunct="1">
              <a:spcBef>
                <a:spcPct val="0"/>
              </a:spcBef>
              <a:buFontTx/>
              <a:buNone/>
            </a:pPr>
            <a:r>
              <a:rPr lang="en-US" altLang="en-US" sz="2800" b="1" dirty="0" err="1" smtClean="0">
                <a:solidFill>
                  <a:srgbClr val="CC3300"/>
                </a:solidFill>
                <a:latin typeface="+mj-lt"/>
              </a:rPr>
              <a:t>Nhận</a:t>
            </a:r>
            <a:r>
              <a:rPr lang="en-US" altLang="en-US" sz="2800" b="1" dirty="0" smtClean="0">
                <a:solidFill>
                  <a:srgbClr val="CC3300"/>
                </a:solidFill>
                <a:latin typeface="+mj-lt"/>
              </a:rPr>
              <a:t> </a:t>
            </a:r>
            <a:r>
              <a:rPr lang="en-US" altLang="en-US" sz="2800" b="1" dirty="0" err="1" smtClean="0">
                <a:solidFill>
                  <a:srgbClr val="CC3300"/>
                </a:solidFill>
                <a:latin typeface="+mj-lt"/>
              </a:rPr>
              <a:t>thức</a:t>
            </a:r>
            <a:r>
              <a:rPr lang="en-US" altLang="en-US" sz="2800" b="1" dirty="0" smtClean="0">
                <a:solidFill>
                  <a:srgbClr val="CC3300"/>
                </a:solidFill>
                <a:latin typeface="+mj-lt"/>
              </a:rPr>
              <a:t> </a:t>
            </a:r>
            <a:r>
              <a:rPr lang="en-US" altLang="en-US" sz="2800" b="1" dirty="0" err="1" smtClean="0">
                <a:solidFill>
                  <a:srgbClr val="CC3300"/>
                </a:solidFill>
                <a:latin typeface="+mj-lt"/>
              </a:rPr>
              <a:t>lý</a:t>
            </a:r>
            <a:r>
              <a:rPr lang="en-US" altLang="en-US" sz="2800" b="1" dirty="0" smtClean="0">
                <a:solidFill>
                  <a:srgbClr val="CC3300"/>
                </a:solidFill>
                <a:latin typeface="+mj-lt"/>
              </a:rPr>
              <a:t> </a:t>
            </a:r>
            <a:r>
              <a:rPr lang="en-US" altLang="en-US" sz="2800" b="1" dirty="0" err="1" smtClean="0">
                <a:solidFill>
                  <a:srgbClr val="CC3300"/>
                </a:solidFill>
                <a:latin typeface="+mj-lt"/>
              </a:rPr>
              <a:t>tính</a:t>
            </a:r>
            <a:endParaRPr lang="en-US" altLang="en-US" sz="2800" b="1" dirty="0">
              <a:solidFill>
                <a:srgbClr val="CC3300"/>
              </a:solidFill>
              <a:latin typeface="+mj-lt"/>
            </a:endParaRPr>
          </a:p>
        </p:txBody>
      </p:sp>
      <p:sp>
        <p:nvSpPr>
          <p:cNvPr id="76805" name="Text Box 5"/>
          <p:cNvSpPr txBox="1">
            <a:spLocks noChangeArrowheads="1"/>
          </p:cNvSpPr>
          <p:nvPr/>
        </p:nvSpPr>
        <p:spPr bwMode="auto">
          <a:xfrm>
            <a:off x="9042399" y="1371600"/>
            <a:ext cx="1964267" cy="992188"/>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a:solidFill>
                  <a:srgbClr val="008000"/>
                </a:solidFill>
                <a:latin typeface=".VnArial Narrow" pitchFamily="34" charset="0"/>
              </a:rPr>
              <a:t>Suy </a:t>
            </a:r>
            <a:r>
              <a:rPr lang="en-US" altLang="en-US" sz="2800" b="1" smtClean="0">
                <a:solidFill>
                  <a:srgbClr val="008000"/>
                </a:solidFill>
                <a:latin typeface=".VnArial Narrow" pitchFamily="34" charset="0"/>
              </a:rPr>
              <a:t>lý</a:t>
            </a:r>
            <a:endParaRPr lang="en-US" altLang="en-US" sz="2800" b="1">
              <a:solidFill>
                <a:srgbClr val="008000"/>
              </a:solidFill>
              <a:latin typeface="Arial" pitchFamily="34" charset="0"/>
            </a:endParaRPr>
          </a:p>
        </p:txBody>
      </p:sp>
      <p:sp>
        <p:nvSpPr>
          <p:cNvPr id="76810" name="Line 10"/>
          <p:cNvSpPr>
            <a:spLocks noChangeShapeType="1"/>
          </p:cNvSpPr>
          <p:nvPr/>
        </p:nvSpPr>
        <p:spPr bwMode="auto">
          <a:xfrm flipH="1">
            <a:off x="10041467" y="2436814"/>
            <a:ext cx="33867" cy="157797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811" name="AutoShape 11"/>
          <p:cNvSpPr>
            <a:spLocks noChangeArrowheads="1"/>
          </p:cNvSpPr>
          <p:nvPr/>
        </p:nvSpPr>
        <p:spPr bwMode="auto">
          <a:xfrm rot="-1369902">
            <a:off x="3276818" y="3146023"/>
            <a:ext cx="2117233" cy="385009"/>
          </a:xfrm>
          <a:prstGeom prst="notchedRightArrow">
            <a:avLst>
              <a:gd name="adj1" fmla="val 50000"/>
              <a:gd name="adj2" fmla="val 34285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3" name="AutoShape 13"/>
          <p:cNvSpPr>
            <a:spLocks noChangeArrowheads="1"/>
          </p:cNvSpPr>
          <p:nvPr/>
        </p:nvSpPr>
        <p:spPr bwMode="auto">
          <a:xfrm rot="-2024548">
            <a:off x="6958380" y="2144366"/>
            <a:ext cx="2287097" cy="380028"/>
          </a:xfrm>
          <a:prstGeom prst="notchedRightArrow">
            <a:avLst>
              <a:gd name="adj1" fmla="val 50000"/>
              <a:gd name="adj2" fmla="val 30661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5" name="Text Box 15"/>
          <p:cNvSpPr txBox="1">
            <a:spLocks noChangeArrowheads="1"/>
          </p:cNvSpPr>
          <p:nvPr/>
        </p:nvSpPr>
        <p:spPr bwMode="auto">
          <a:xfrm>
            <a:off x="1320800" y="2752726"/>
            <a:ext cx="1964267" cy="1108075"/>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smtClean="0">
                <a:solidFill>
                  <a:srgbClr val="0033CC"/>
                </a:solidFill>
                <a:latin typeface="+mn-lt"/>
              </a:rPr>
              <a:t>Khái niệm</a:t>
            </a:r>
            <a:endParaRPr lang="en-US" altLang="en-US" sz="2800" b="1">
              <a:solidFill>
                <a:srgbClr val="0033CC"/>
              </a:solidFill>
              <a:latin typeface="+mn-lt"/>
            </a:endParaRPr>
          </a:p>
        </p:txBody>
      </p:sp>
      <p:sp>
        <p:nvSpPr>
          <p:cNvPr id="76817" name="Text Box 17"/>
          <p:cNvSpPr txBox="1">
            <a:spLocks noChangeArrowheads="1"/>
          </p:cNvSpPr>
          <p:nvPr/>
        </p:nvSpPr>
        <p:spPr bwMode="auto">
          <a:xfrm>
            <a:off x="5181600" y="2060576"/>
            <a:ext cx="1964267" cy="1063625"/>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dirty="0" err="1" smtClean="0">
                <a:solidFill>
                  <a:srgbClr val="A50021"/>
                </a:solidFill>
                <a:latin typeface="+mj-lt"/>
              </a:rPr>
              <a:t>Phán</a:t>
            </a:r>
            <a:r>
              <a:rPr lang="en-US" altLang="en-US" sz="2800" b="1" dirty="0" smtClean="0">
                <a:solidFill>
                  <a:srgbClr val="A50021"/>
                </a:solidFill>
                <a:latin typeface="+mj-lt"/>
              </a:rPr>
              <a:t> </a:t>
            </a:r>
            <a:r>
              <a:rPr lang="en-US" altLang="en-US" sz="2800" b="1" dirty="0" err="1" smtClean="0">
                <a:solidFill>
                  <a:srgbClr val="A50021"/>
                </a:solidFill>
                <a:latin typeface="+mj-lt"/>
              </a:rPr>
              <a:t>đoán</a:t>
            </a:r>
            <a:endParaRPr lang="en-US" altLang="en-US" sz="2800" b="1" dirty="0">
              <a:solidFill>
                <a:srgbClr val="A50021"/>
              </a:solidFill>
              <a:latin typeface="+mj-lt"/>
            </a:endParaRPr>
          </a:p>
        </p:txBody>
      </p:sp>
      <p:sp>
        <p:nvSpPr>
          <p:cNvPr id="76821" name="Line 21"/>
          <p:cNvSpPr>
            <a:spLocks noChangeShapeType="1"/>
          </p:cNvSpPr>
          <p:nvPr/>
        </p:nvSpPr>
        <p:spPr bwMode="auto">
          <a:xfrm flipH="1" flipV="1">
            <a:off x="6096000" y="3128964"/>
            <a:ext cx="0" cy="88582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Rectangle 9"/>
          <p:cNvSpPr/>
          <p:nvPr/>
        </p:nvSpPr>
        <p:spPr>
          <a:xfrm>
            <a:off x="632829" y="1343819"/>
            <a:ext cx="9505949" cy="461665"/>
          </a:xfrm>
          <a:prstGeom prst="rect">
            <a:avLst/>
          </a:prstGeom>
        </p:spPr>
        <p:txBody>
          <a:bodyPr>
            <a:spAutoFit/>
          </a:bodyPr>
          <a:lstStyle/>
          <a:p>
            <a:pPr marL="457200" indent="-457200">
              <a:buFont typeface="Wingdings" panose="05000000000000000000" pitchFamily="2" charset="2"/>
              <a:buChar char="Ø"/>
              <a:defRPr/>
            </a:pPr>
            <a:r>
              <a:rPr lang="en-US" sz="2400" b="0" dirty="0">
                <a:solidFill>
                  <a:srgbClr val="660066"/>
                </a:solidFill>
                <a:latin typeface="+mn-lt"/>
              </a:rPr>
              <a:t>Là </a:t>
            </a:r>
            <a:r>
              <a:rPr lang="en-US" sz="2400" b="0" dirty="0" err="1">
                <a:solidFill>
                  <a:srgbClr val="660066"/>
                </a:solidFill>
                <a:latin typeface="+mn-lt"/>
              </a:rPr>
              <a:t>giai</a:t>
            </a:r>
            <a:r>
              <a:rPr lang="en-US" sz="2400" b="0" dirty="0">
                <a:solidFill>
                  <a:srgbClr val="660066"/>
                </a:solidFill>
                <a:latin typeface="+mn-lt"/>
              </a:rPr>
              <a:t> </a:t>
            </a:r>
            <a:r>
              <a:rPr lang="en-US" sz="2400" b="0" dirty="0" err="1">
                <a:solidFill>
                  <a:srgbClr val="660066"/>
                </a:solidFill>
                <a:latin typeface="+mn-lt"/>
              </a:rPr>
              <a:t>đoạn</a:t>
            </a:r>
            <a:r>
              <a:rPr lang="en-US" sz="2400" b="0" dirty="0">
                <a:solidFill>
                  <a:srgbClr val="660066"/>
                </a:solidFill>
                <a:latin typeface="+mn-lt"/>
              </a:rPr>
              <a:t> </a:t>
            </a:r>
            <a:r>
              <a:rPr lang="en-US" sz="2400" b="0" dirty="0" err="1">
                <a:solidFill>
                  <a:srgbClr val="660066"/>
                </a:solidFill>
                <a:latin typeface="+mn-lt"/>
              </a:rPr>
              <a:t>phản</a:t>
            </a:r>
            <a:r>
              <a:rPr lang="en-US" sz="2400" b="0" dirty="0">
                <a:solidFill>
                  <a:srgbClr val="660066"/>
                </a:solidFill>
                <a:latin typeface="+mn-lt"/>
              </a:rPr>
              <a:t> </a:t>
            </a:r>
            <a:r>
              <a:rPr lang="en-US" sz="2400" b="0" dirty="0" err="1">
                <a:solidFill>
                  <a:srgbClr val="660066"/>
                </a:solidFill>
                <a:latin typeface="+mn-lt"/>
              </a:rPr>
              <a:t>ánh</a:t>
            </a:r>
            <a:r>
              <a:rPr lang="en-US" sz="2400" b="0" dirty="0">
                <a:solidFill>
                  <a:srgbClr val="660066"/>
                </a:solidFill>
                <a:latin typeface="+mn-lt"/>
              </a:rPr>
              <a:t> </a:t>
            </a:r>
            <a:r>
              <a:rPr lang="en-US" sz="2400" b="0" dirty="0" err="1">
                <a:solidFill>
                  <a:srgbClr val="660066"/>
                </a:solidFill>
                <a:latin typeface="+mn-lt"/>
              </a:rPr>
              <a:t>gián</a:t>
            </a:r>
            <a:r>
              <a:rPr lang="en-US" sz="2400" b="0" dirty="0">
                <a:solidFill>
                  <a:srgbClr val="660066"/>
                </a:solidFill>
                <a:latin typeface="+mn-lt"/>
              </a:rPr>
              <a:t> </a:t>
            </a:r>
            <a:r>
              <a:rPr lang="en-US" sz="2400" b="0" dirty="0" err="1">
                <a:solidFill>
                  <a:srgbClr val="660066"/>
                </a:solidFill>
                <a:latin typeface="+mn-lt"/>
              </a:rPr>
              <a:t>tiếp</a:t>
            </a:r>
            <a:r>
              <a:rPr lang="en-US" sz="2400" b="0" dirty="0">
                <a:solidFill>
                  <a:srgbClr val="660066"/>
                </a:solidFill>
                <a:latin typeface="+mn-lt"/>
              </a:rPr>
              <a:t> </a:t>
            </a:r>
            <a:r>
              <a:rPr lang="en-US" sz="2400" b="0" dirty="0" err="1">
                <a:solidFill>
                  <a:srgbClr val="660066"/>
                </a:solidFill>
                <a:latin typeface="+mn-lt"/>
              </a:rPr>
              <a:t>trừu</a:t>
            </a:r>
            <a:r>
              <a:rPr lang="en-US" sz="2400" b="0" dirty="0">
                <a:solidFill>
                  <a:srgbClr val="660066"/>
                </a:solidFill>
                <a:latin typeface="+mn-lt"/>
              </a:rPr>
              <a:t> </a:t>
            </a:r>
            <a:r>
              <a:rPr lang="en-US" sz="2400" b="0" dirty="0" err="1">
                <a:solidFill>
                  <a:srgbClr val="660066"/>
                </a:solidFill>
                <a:latin typeface="+mn-lt"/>
              </a:rPr>
              <a:t>tượng</a:t>
            </a:r>
            <a:endParaRPr lang="en-US" sz="2400" b="0" dirty="0">
              <a:solidFill>
                <a:srgbClr val="660066"/>
              </a:solidFill>
              <a:latin typeface="+mn-lt"/>
            </a:endParaRPr>
          </a:p>
        </p:txBody>
      </p:sp>
      <p:sp>
        <p:nvSpPr>
          <p:cNvPr id="11" name="Rectangle 10"/>
          <p:cNvSpPr/>
          <p:nvPr/>
        </p:nvSpPr>
        <p:spPr>
          <a:xfrm>
            <a:off x="1085619" y="4962387"/>
            <a:ext cx="10523285"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006600"/>
                </a:solidFill>
                <a:latin typeface="+mj-lt"/>
              </a:rPr>
              <a:t>Khái</a:t>
            </a:r>
            <a:r>
              <a:rPr lang="en-US" sz="2400" b="0" dirty="0">
                <a:solidFill>
                  <a:srgbClr val="006600"/>
                </a:solidFill>
                <a:latin typeface="+mj-lt"/>
              </a:rPr>
              <a:t> </a:t>
            </a:r>
            <a:r>
              <a:rPr lang="en-US" sz="2400" b="0" dirty="0" err="1">
                <a:solidFill>
                  <a:srgbClr val="006600"/>
                </a:solidFill>
                <a:latin typeface="+mj-lt"/>
              </a:rPr>
              <a:t>quát</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thuộc</a:t>
            </a:r>
            <a:r>
              <a:rPr lang="en-US" sz="2400" b="0" dirty="0">
                <a:solidFill>
                  <a:srgbClr val="006600"/>
                </a:solidFill>
                <a:latin typeface="+mj-lt"/>
              </a:rPr>
              <a:t> </a:t>
            </a:r>
            <a:r>
              <a:rPr lang="en-US" sz="2400" b="0" dirty="0" err="1">
                <a:solidFill>
                  <a:srgbClr val="006600"/>
                </a:solidFill>
                <a:latin typeface="+mj-lt"/>
              </a:rPr>
              <a:t>tính</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đặc</a:t>
            </a:r>
            <a:r>
              <a:rPr lang="en-US" sz="2400" b="0" dirty="0">
                <a:solidFill>
                  <a:srgbClr val="006600"/>
                </a:solidFill>
                <a:latin typeface="+mj-lt"/>
              </a:rPr>
              <a:t> </a:t>
            </a:r>
            <a:r>
              <a:rPr lang="en-US" sz="2400" b="0" dirty="0" err="1">
                <a:solidFill>
                  <a:srgbClr val="006600"/>
                </a:solidFill>
                <a:latin typeface="+mj-lt"/>
              </a:rPr>
              <a:t>điểm</a:t>
            </a:r>
            <a:r>
              <a:rPr lang="en-US" sz="2400" b="0" dirty="0">
                <a:solidFill>
                  <a:srgbClr val="006600"/>
                </a:solidFill>
                <a:latin typeface="+mj-lt"/>
              </a:rPr>
              <a:t> </a:t>
            </a:r>
            <a:r>
              <a:rPr lang="en-US" sz="2400" b="0" dirty="0" err="1">
                <a:solidFill>
                  <a:srgbClr val="006600"/>
                </a:solidFill>
                <a:latin typeface="+mj-lt"/>
              </a:rPr>
              <a:t>bản</a:t>
            </a:r>
            <a:r>
              <a:rPr lang="en-US" sz="2400" b="0" dirty="0">
                <a:solidFill>
                  <a:srgbClr val="006600"/>
                </a:solidFill>
                <a:latin typeface="+mj-lt"/>
              </a:rPr>
              <a:t> </a:t>
            </a:r>
            <a:r>
              <a:rPr lang="en-US" sz="2400" b="0" dirty="0" err="1">
                <a:solidFill>
                  <a:srgbClr val="006600"/>
                </a:solidFill>
                <a:latin typeface="+mj-lt"/>
              </a:rPr>
              <a:t>chất</a:t>
            </a:r>
            <a:r>
              <a:rPr lang="en-US" sz="2400" b="0" dirty="0">
                <a:solidFill>
                  <a:srgbClr val="006600"/>
                </a:solidFill>
                <a:latin typeface="+mj-lt"/>
              </a:rPr>
              <a:t>, </a:t>
            </a:r>
            <a:r>
              <a:rPr lang="en-US" sz="2400" b="0" dirty="0" err="1">
                <a:solidFill>
                  <a:srgbClr val="006600"/>
                </a:solidFill>
                <a:latin typeface="+mj-lt"/>
              </a:rPr>
              <a:t>quy</a:t>
            </a:r>
            <a:r>
              <a:rPr lang="en-US" sz="2400" b="0" dirty="0">
                <a:solidFill>
                  <a:srgbClr val="006600"/>
                </a:solidFill>
                <a:latin typeface="+mj-lt"/>
              </a:rPr>
              <a:t> </a:t>
            </a:r>
            <a:r>
              <a:rPr lang="en-US" sz="2400" b="0" dirty="0" err="1">
                <a:solidFill>
                  <a:srgbClr val="006600"/>
                </a:solidFill>
                <a:latin typeface="+mj-lt"/>
              </a:rPr>
              <a:t>luật</a:t>
            </a:r>
            <a:r>
              <a:rPr lang="en-US" sz="2400" b="0" dirty="0">
                <a:solidFill>
                  <a:srgbClr val="006600"/>
                </a:solidFill>
                <a:latin typeface="+mj-lt"/>
              </a:rPr>
              <a:t> </a:t>
            </a:r>
            <a:r>
              <a:rPr lang="en-US" sz="2400" b="0" dirty="0" err="1">
                <a:solidFill>
                  <a:srgbClr val="006600"/>
                </a:solidFill>
                <a:latin typeface="+mj-lt"/>
              </a:rPr>
              <a:t>của</a:t>
            </a:r>
            <a:r>
              <a:rPr lang="en-US" sz="2400" b="0" dirty="0">
                <a:solidFill>
                  <a:srgbClr val="006600"/>
                </a:solidFill>
                <a:latin typeface="+mj-lt"/>
              </a:rPr>
              <a:t> </a:t>
            </a:r>
            <a:r>
              <a:rPr lang="en-US" sz="2400" b="0" dirty="0" err="1">
                <a:solidFill>
                  <a:srgbClr val="006600"/>
                </a:solidFill>
                <a:latin typeface="+mj-lt"/>
              </a:rPr>
              <a:t>đối</a:t>
            </a:r>
            <a:r>
              <a:rPr lang="en-US" sz="2400" b="0" dirty="0">
                <a:solidFill>
                  <a:srgbClr val="006600"/>
                </a:solidFill>
                <a:latin typeface="+mj-lt"/>
              </a:rPr>
              <a:t> </a:t>
            </a:r>
            <a:r>
              <a:rPr lang="en-US" sz="2400" b="0" dirty="0" err="1">
                <a:solidFill>
                  <a:srgbClr val="006600"/>
                </a:solidFill>
                <a:latin typeface="+mj-lt"/>
              </a:rPr>
              <a:t>tượng</a:t>
            </a:r>
            <a:r>
              <a:rPr lang="en-US" sz="2400" b="0" dirty="0">
                <a:solidFill>
                  <a:srgbClr val="006600"/>
                </a:solidFill>
                <a:latin typeface="+mj-lt"/>
              </a:rPr>
              <a:t>.</a:t>
            </a:r>
            <a:endParaRPr lang="en-US" sz="2400" b="0" dirty="0">
              <a:solidFill>
                <a:srgbClr val="006600"/>
              </a:solidFill>
            </a:endParaRPr>
          </a:p>
        </p:txBody>
      </p:sp>
      <p:sp>
        <p:nvSpPr>
          <p:cNvPr id="12" name="Rectangle 11"/>
          <p:cNvSpPr/>
          <p:nvPr/>
        </p:nvSpPr>
        <p:spPr>
          <a:xfrm>
            <a:off x="956502" y="5793384"/>
            <a:ext cx="10652402"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CC3300"/>
                </a:solidFill>
                <a:latin typeface="+mj-lt"/>
              </a:rPr>
              <a:t>Được</a:t>
            </a:r>
            <a:r>
              <a:rPr lang="en-US" sz="2400" b="0" dirty="0">
                <a:solidFill>
                  <a:srgbClr val="CC3300"/>
                </a:solidFill>
                <a:latin typeface="+mj-lt"/>
              </a:rPr>
              <a:t> </a:t>
            </a:r>
            <a:r>
              <a:rPr lang="en-US" sz="2400" b="0" dirty="0" err="1">
                <a:solidFill>
                  <a:srgbClr val="CC3300"/>
                </a:solidFill>
                <a:latin typeface="+mj-lt"/>
              </a:rPr>
              <a:t>thê</a:t>
            </a:r>
            <a:r>
              <a:rPr lang="en-US" sz="2400" b="0" dirty="0">
                <a:solidFill>
                  <a:srgbClr val="CC3300"/>
                </a:solidFill>
                <a:latin typeface="+mj-lt"/>
              </a:rPr>
              <a:t>̉ </a:t>
            </a:r>
            <a:r>
              <a:rPr lang="en-US" sz="2400" b="0" dirty="0" err="1">
                <a:solidFill>
                  <a:srgbClr val="CC3300"/>
                </a:solidFill>
                <a:latin typeface="+mj-lt"/>
              </a:rPr>
              <a:t>hiện</a:t>
            </a:r>
            <a:r>
              <a:rPr lang="en-US" sz="2400" b="0" dirty="0">
                <a:solidFill>
                  <a:srgbClr val="CC3300"/>
                </a:solidFill>
                <a:latin typeface="+mj-lt"/>
              </a:rPr>
              <a:t> </a:t>
            </a:r>
            <a:r>
              <a:rPr lang="en-US" sz="2400" b="0" dirty="0" err="1">
                <a:solidFill>
                  <a:srgbClr val="CC3300"/>
                </a:solidFill>
                <a:latin typeface="+mj-lt"/>
              </a:rPr>
              <a:t>bằng</a:t>
            </a:r>
            <a:r>
              <a:rPr lang="en-US" sz="2400" b="0" dirty="0">
                <a:solidFill>
                  <a:srgbClr val="CC3300"/>
                </a:solidFill>
                <a:latin typeface="+mj-lt"/>
              </a:rPr>
              <a:t> </a:t>
            </a:r>
            <a:r>
              <a:rPr lang="en-US" sz="2400" b="0" dirty="0" err="1">
                <a:solidFill>
                  <a:srgbClr val="CC3300"/>
                </a:solidFill>
                <a:latin typeface="+mj-lt"/>
              </a:rPr>
              <a:t>các</a:t>
            </a:r>
            <a:r>
              <a:rPr lang="en-US" sz="2400" b="0" dirty="0">
                <a:solidFill>
                  <a:srgbClr val="CC3300"/>
                </a:solidFill>
                <a:latin typeface="+mj-lt"/>
              </a:rPr>
              <a:t> </a:t>
            </a:r>
            <a:r>
              <a:rPr lang="en-US" sz="2400" b="0" dirty="0" err="1">
                <a:solidFill>
                  <a:srgbClr val="CC3300"/>
                </a:solidFill>
                <a:latin typeface="+mj-lt"/>
              </a:rPr>
              <a:t>hình</a:t>
            </a:r>
            <a:r>
              <a:rPr lang="en-US" sz="2400" b="0" dirty="0">
                <a:solidFill>
                  <a:srgbClr val="CC3300"/>
                </a:solidFill>
                <a:latin typeface="+mj-lt"/>
              </a:rPr>
              <a:t> </a:t>
            </a:r>
            <a:r>
              <a:rPr lang="en-US" sz="2400" b="0" dirty="0" err="1">
                <a:solidFill>
                  <a:srgbClr val="CC3300"/>
                </a:solidFill>
                <a:latin typeface="+mj-lt"/>
              </a:rPr>
              <a:t>thức</a:t>
            </a:r>
            <a:r>
              <a:rPr lang="en-US" sz="2400" b="0" dirty="0">
                <a:solidFill>
                  <a:srgbClr val="CC3300"/>
                </a:solidFill>
                <a:latin typeface="+mj-lt"/>
              </a:rPr>
              <a:t>: </a:t>
            </a:r>
            <a:r>
              <a:rPr lang="en-US" sz="2400" b="0" dirty="0" err="1">
                <a:solidFill>
                  <a:srgbClr val="CC3300"/>
                </a:solidFill>
                <a:latin typeface="+mj-lt"/>
              </a:rPr>
              <a:t>khái</a:t>
            </a:r>
            <a:r>
              <a:rPr lang="en-US" sz="2400" b="0" dirty="0">
                <a:solidFill>
                  <a:srgbClr val="CC3300"/>
                </a:solidFill>
                <a:latin typeface="+mj-lt"/>
              </a:rPr>
              <a:t> </a:t>
            </a:r>
            <a:r>
              <a:rPr lang="en-US" sz="2400" b="0" dirty="0" err="1">
                <a:solidFill>
                  <a:srgbClr val="CC3300"/>
                </a:solidFill>
                <a:latin typeface="+mj-lt"/>
              </a:rPr>
              <a:t>niệm</a:t>
            </a:r>
            <a:r>
              <a:rPr lang="en-US" sz="2400" b="0" dirty="0">
                <a:solidFill>
                  <a:srgbClr val="CC3300"/>
                </a:solidFill>
                <a:latin typeface="+mj-lt"/>
              </a:rPr>
              <a:t>, </a:t>
            </a:r>
            <a:r>
              <a:rPr lang="en-US" sz="2400" b="0" dirty="0" err="1">
                <a:solidFill>
                  <a:srgbClr val="CC3300"/>
                </a:solidFill>
                <a:latin typeface="+mj-lt"/>
              </a:rPr>
              <a:t>phán</a:t>
            </a:r>
            <a:r>
              <a:rPr lang="en-US" sz="2400" b="0" dirty="0">
                <a:solidFill>
                  <a:srgbClr val="CC3300"/>
                </a:solidFill>
                <a:latin typeface="+mj-lt"/>
              </a:rPr>
              <a:t> </a:t>
            </a:r>
            <a:r>
              <a:rPr lang="en-US" sz="2400" b="0" dirty="0" err="1">
                <a:solidFill>
                  <a:srgbClr val="CC3300"/>
                </a:solidFill>
                <a:latin typeface="+mj-lt"/>
              </a:rPr>
              <a:t>đoán</a:t>
            </a:r>
            <a:r>
              <a:rPr lang="en-US" sz="2400" b="0" dirty="0">
                <a:solidFill>
                  <a:srgbClr val="CC3300"/>
                </a:solidFill>
                <a:latin typeface="+mj-lt"/>
              </a:rPr>
              <a:t>, </a:t>
            </a:r>
            <a:r>
              <a:rPr lang="en-US" sz="2400" b="0" dirty="0" err="1">
                <a:solidFill>
                  <a:srgbClr val="CC3300"/>
                </a:solidFill>
                <a:latin typeface="+mj-lt"/>
              </a:rPr>
              <a:t>suy</a:t>
            </a:r>
            <a:r>
              <a:rPr lang="en-US" sz="2400" b="0" dirty="0">
                <a:solidFill>
                  <a:srgbClr val="CC3300"/>
                </a:solidFill>
                <a:latin typeface="+mj-lt"/>
              </a:rPr>
              <a:t> </a:t>
            </a:r>
            <a:r>
              <a:rPr lang="en-US" sz="2400" b="0" dirty="0" err="1">
                <a:solidFill>
                  <a:srgbClr val="CC3300"/>
                </a:solidFill>
                <a:latin typeface="+mj-lt"/>
              </a:rPr>
              <a:t>luận</a:t>
            </a:r>
            <a:r>
              <a:rPr lang="en-US" sz="2400" b="0" dirty="0">
                <a:solidFill>
                  <a:srgbClr val="CC3300"/>
                </a:solidFill>
                <a:latin typeface="+mj-lt"/>
              </a:rPr>
              <a:t> .</a:t>
            </a:r>
            <a:endParaRPr lang="en-US" sz="2400" b="0" dirty="0">
              <a:solidFill>
                <a:srgbClr val="CC3300"/>
              </a:solidFill>
            </a:endParaRPr>
          </a:p>
        </p:txBody>
      </p:sp>
      <p:sp>
        <p:nvSpPr>
          <p:cNvPr id="13" name="Rectangle 12"/>
          <p:cNvSpPr/>
          <p:nvPr/>
        </p:nvSpPr>
        <p:spPr>
          <a:xfrm>
            <a:off x="662609" y="263243"/>
            <a:ext cx="10986052" cy="523220"/>
          </a:xfrm>
          <a:prstGeom prst="rect">
            <a:avLst/>
          </a:prstGeom>
        </p:spPr>
        <p:txBody>
          <a:bodyPr wrap="square">
            <a:spAutoFit/>
          </a:bodyPr>
          <a:lstStyle/>
          <a:p>
            <a:pPr marL="457200" indent="-457200" algn="ctr">
              <a:buFont typeface="Wingdings" panose="05000000000000000000" pitchFamily="2" charset="2"/>
              <a:buChar char="v"/>
              <a:defRPr/>
            </a:pPr>
            <a:r>
              <a:rPr lang="en-US" sz="2800" b="1">
                <a:solidFill>
                  <a:srgbClr val="FF0066"/>
                </a:solidFill>
              </a:rPr>
              <a:t>Giai đoạn nhận thức lý </a:t>
            </a:r>
            <a:r>
              <a:rPr lang="en-US" sz="2800" b="1" smtClean="0">
                <a:solidFill>
                  <a:srgbClr val="FF0066"/>
                </a:solidFill>
              </a:rPr>
              <a:t>tính (</a:t>
            </a:r>
            <a:r>
              <a:rPr lang="en-US" sz="2800" b="1">
                <a:solidFill>
                  <a:srgbClr val="FF0066"/>
                </a:solidFill>
              </a:rPr>
              <a:t>tư duy trừu tượng)</a:t>
            </a:r>
            <a:endParaRPr lang="en-US" sz="2800" b="1" dirty="0">
              <a:solidFill>
                <a:srgbClr val="FF0066"/>
              </a:solidFill>
            </a:endParaRPr>
          </a:p>
        </p:txBody>
      </p:sp>
    </p:spTree>
    <p:extLst>
      <p:ext uri="{BB962C8B-B14F-4D97-AF65-F5344CB8AC3E}">
        <p14:creationId xmlns:p14="http://schemas.microsoft.com/office/powerpoint/2010/main" val="70574445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7" presetClass="entr" presetSubtype="0" fill="hold" grpId="0" nodeType="clickEffect">
                                  <p:stCondLst>
                                    <p:cond delay="0"/>
                                  </p:stCondLst>
                                  <p:iterate type="lt">
                                    <p:tmPct val="50000"/>
                                  </p:iterate>
                                  <p:childTnLst>
                                    <p:set>
                                      <p:cBhvr>
                                        <p:cTn id="6" dur="1" fill="hold">
                                          <p:stCondLst>
                                            <p:cond delay="0"/>
                                          </p:stCondLst>
                                        </p:cTn>
                                        <p:tgtEl>
                                          <p:spTgt spid="76804"/>
                                        </p:tgtEl>
                                        <p:attrNameLst>
                                          <p:attrName>style.visibility</p:attrName>
                                        </p:attrNameLst>
                                      </p:cBhvr>
                                      <p:to>
                                        <p:strVal val="visible"/>
                                      </p:to>
                                    </p:set>
                                    <p:anim calcmode="discrete" valueType="clr">
                                      <p:cBhvr override="childStyle">
                                        <p:cTn id="7" dur="500"/>
                                        <p:tgtEl>
                                          <p:spTgt spid="76804"/>
                                        </p:tgtEl>
                                        <p:attrNameLst>
                                          <p:attrName>style.color</p:attrName>
                                        </p:attrNameLst>
                                      </p:cBhvr>
                                      <p:tavLst>
                                        <p:tav tm="0">
                                          <p:val>
                                            <p:clrVal>
                                              <a:schemeClr val="accent2"/>
                                            </p:clrVal>
                                          </p:val>
                                        </p:tav>
                                        <p:tav tm="50000">
                                          <p:val>
                                            <p:clrVal>
                                              <a:schemeClr val="hlink"/>
                                            </p:clrVal>
                                          </p:val>
                                        </p:tav>
                                      </p:tavLst>
                                    </p:anim>
                                    <p:anim calcmode="discrete" valueType="clr">
                                      <p:cBhvr>
                                        <p:cTn id="8" dur="500"/>
                                        <p:tgtEl>
                                          <p:spTgt spid="76804"/>
                                        </p:tgtEl>
                                        <p:attrNameLst>
                                          <p:attrName>fillcolor</p:attrName>
                                        </p:attrNameLst>
                                      </p:cBhvr>
                                      <p:tavLst>
                                        <p:tav tm="0">
                                          <p:val>
                                            <p:clrVal>
                                              <a:schemeClr val="accent2"/>
                                            </p:clrVal>
                                          </p:val>
                                        </p:tav>
                                        <p:tav tm="50000">
                                          <p:val>
                                            <p:clrVal>
                                              <a:schemeClr val="hlink"/>
                                            </p:clrVal>
                                          </p:val>
                                        </p:tav>
                                      </p:tavLst>
                                    </p:anim>
                                    <p:set>
                                      <p:cBhvr>
                                        <p:cTn id="9" dur="500"/>
                                        <p:tgtEl>
                                          <p:spTgt spid="76804"/>
                                        </p:tgtEl>
                                        <p:attrNameLst>
                                          <p:attrName>fill.type</p:attrName>
                                        </p:attrNameLst>
                                      </p:cBhvr>
                                      <p:to>
                                        <p:strVal val="solid"/>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37" presetClass="entr" presetSubtype="0" fill="hold" grpId="0" nodeType="clickEffect">
                                  <p:stCondLst>
                                    <p:cond delay="0"/>
                                  </p:stCondLst>
                                  <p:childTnLst>
                                    <p:set>
                                      <p:cBhvr>
                                        <p:cTn id="13" dur="1" fill="hold">
                                          <p:stCondLst>
                                            <p:cond delay="0"/>
                                          </p:stCondLst>
                                        </p:cTn>
                                        <p:tgtEl>
                                          <p:spTgt spid="76815"/>
                                        </p:tgtEl>
                                        <p:attrNameLst>
                                          <p:attrName>style.visibility</p:attrName>
                                        </p:attrNameLst>
                                      </p:cBhvr>
                                      <p:to>
                                        <p:strVal val="visible"/>
                                      </p:to>
                                    </p:set>
                                    <p:animEffect transition="in" filter="fade">
                                      <p:cBhvr>
                                        <p:cTn id="14" dur="1000"/>
                                        <p:tgtEl>
                                          <p:spTgt spid="76815"/>
                                        </p:tgtEl>
                                      </p:cBhvr>
                                    </p:animEffect>
                                    <p:anim calcmode="lin" valueType="num">
                                      <p:cBhvr>
                                        <p:cTn id="15" dur="1000" fill="hold"/>
                                        <p:tgtEl>
                                          <p:spTgt spid="76815"/>
                                        </p:tgtEl>
                                        <p:attrNameLst>
                                          <p:attrName>ppt_x</p:attrName>
                                        </p:attrNameLst>
                                      </p:cBhvr>
                                      <p:tavLst>
                                        <p:tav tm="0">
                                          <p:val>
                                            <p:strVal val="#ppt_x"/>
                                          </p:val>
                                        </p:tav>
                                        <p:tav tm="100000">
                                          <p:val>
                                            <p:strVal val="#ppt_x"/>
                                          </p:val>
                                        </p:tav>
                                      </p:tavLst>
                                    </p:anim>
                                    <p:anim calcmode="lin" valueType="num">
                                      <p:cBhvr>
                                        <p:cTn id="16" dur="900" decel="100000" fill="hold"/>
                                        <p:tgtEl>
                                          <p:spTgt spid="76815"/>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76815"/>
                                        </p:tgtEl>
                                        <p:attrNameLst>
                                          <p:attrName>ppt_y</p:attrName>
                                        </p:attrNameLst>
                                      </p:cBhvr>
                                      <p:tavLst>
                                        <p:tav tm="0">
                                          <p:val>
                                            <p:strVal val="#ppt_y-.03"/>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76811"/>
                                        </p:tgtEl>
                                        <p:attrNameLst>
                                          <p:attrName>style.visibility</p:attrName>
                                        </p:attrNameLst>
                                      </p:cBhvr>
                                      <p:to>
                                        <p:strVal val="visible"/>
                                      </p:to>
                                    </p:set>
                                    <p:animEffect transition="in" filter="slide(fromBottom)">
                                      <p:cBhvr>
                                        <p:cTn id="22" dur="500"/>
                                        <p:tgtEl>
                                          <p:spTgt spid="7681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7" presetClass="entr" presetSubtype="0" fill="hold" grpId="0" nodeType="clickEffect">
                                  <p:stCondLst>
                                    <p:cond delay="0"/>
                                  </p:stCondLst>
                                  <p:childTnLst>
                                    <p:set>
                                      <p:cBhvr>
                                        <p:cTn id="26" dur="1" fill="hold">
                                          <p:stCondLst>
                                            <p:cond delay="0"/>
                                          </p:stCondLst>
                                        </p:cTn>
                                        <p:tgtEl>
                                          <p:spTgt spid="76821"/>
                                        </p:tgtEl>
                                        <p:attrNameLst>
                                          <p:attrName>style.visibility</p:attrName>
                                        </p:attrNameLst>
                                      </p:cBhvr>
                                      <p:to>
                                        <p:strVal val="visible"/>
                                      </p:to>
                                    </p:set>
                                    <p:animEffect transition="in" filter="fade">
                                      <p:cBhvr>
                                        <p:cTn id="27" dur="1000"/>
                                        <p:tgtEl>
                                          <p:spTgt spid="76821"/>
                                        </p:tgtEl>
                                      </p:cBhvr>
                                    </p:animEffect>
                                    <p:anim calcmode="lin" valueType="num">
                                      <p:cBhvr>
                                        <p:cTn id="28" dur="1000" fill="hold"/>
                                        <p:tgtEl>
                                          <p:spTgt spid="76821"/>
                                        </p:tgtEl>
                                        <p:attrNameLst>
                                          <p:attrName>ppt_x</p:attrName>
                                        </p:attrNameLst>
                                      </p:cBhvr>
                                      <p:tavLst>
                                        <p:tav tm="0">
                                          <p:val>
                                            <p:strVal val="#ppt_x"/>
                                          </p:val>
                                        </p:tav>
                                        <p:tav tm="100000">
                                          <p:val>
                                            <p:strVal val="#ppt_x"/>
                                          </p:val>
                                        </p:tav>
                                      </p:tavLst>
                                    </p:anim>
                                    <p:anim calcmode="lin" valueType="num">
                                      <p:cBhvr>
                                        <p:cTn id="29" dur="900" decel="100000" fill="hold"/>
                                        <p:tgtEl>
                                          <p:spTgt spid="76821"/>
                                        </p:tgtEl>
                                        <p:attrNameLst>
                                          <p:attrName>ppt_y</p:attrName>
                                        </p:attrNameLst>
                                      </p:cBhvr>
                                      <p:tavLst>
                                        <p:tav tm="0">
                                          <p:val>
                                            <p:strVal val="#ppt_y+1"/>
                                          </p:val>
                                        </p:tav>
                                        <p:tav tm="100000">
                                          <p:val>
                                            <p:strVal val="#ppt_y-.03"/>
                                          </p:val>
                                        </p:tav>
                                      </p:tavLst>
                                    </p:anim>
                                    <p:anim calcmode="lin" valueType="num">
                                      <p:cBhvr>
                                        <p:cTn id="30" dur="100" accel="100000" fill="hold">
                                          <p:stCondLst>
                                            <p:cond delay="900"/>
                                          </p:stCondLst>
                                        </p:cTn>
                                        <p:tgtEl>
                                          <p:spTgt spid="76821"/>
                                        </p:tgtEl>
                                        <p:attrNameLst>
                                          <p:attrName>ppt_y</p:attrName>
                                        </p:attrNameLst>
                                      </p:cBhvr>
                                      <p:tavLst>
                                        <p:tav tm="0">
                                          <p:val>
                                            <p:strVal val="#ppt_y-.03"/>
                                          </p:val>
                                        </p:tav>
                                        <p:tav tm="100000">
                                          <p:val>
                                            <p:strVal val="#ppt_y"/>
                                          </p:val>
                                        </p:tav>
                                      </p:tavLst>
                                    </p:anim>
                                  </p:childTnLst>
                                </p:cTn>
                              </p:par>
                              <p:par>
                                <p:cTn id="31" presetID="37" presetClass="entr" presetSubtype="0" fill="hold" grpId="0" nodeType="withEffect">
                                  <p:stCondLst>
                                    <p:cond delay="0"/>
                                  </p:stCondLst>
                                  <p:childTnLst>
                                    <p:set>
                                      <p:cBhvr>
                                        <p:cTn id="32" dur="1" fill="hold">
                                          <p:stCondLst>
                                            <p:cond delay="0"/>
                                          </p:stCondLst>
                                        </p:cTn>
                                        <p:tgtEl>
                                          <p:spTgt spid="76817"/>
                                        </p:tgtEl>
                                        <p:attrNameLst>
                                          <p:attrName>style.visibility</p:attrName>
                                        </p:attrNameLst>
                                      </p:cBhvr>
                                      <p:to>
                                        <p:strVal val="visible"/>
                                      </p:to>
                                    </p:set>
                                    <p:animEffect transition="in" filter="fade">
                                      <p:cBhvr>
                                        <p:cTn id="33" dur="1000"/>
                                        <p:tgtEl>
                                          <p:spTgt spid="76817"/>
                                        </p:tgtEl>
                                      </p:cBhvr>
                                    </p:animEffect>
                                    <p:anim calcmode="lin" valueType="num">
                                      <p:cBhvr>
                                        <p:cTn id="34" dur="1000" fill="hold"/>
                                        <p:tgtEl>
                                          <p:spTgt spid="76817"/>
                                        </p:tgtEl>
                                        <p:attrNameLst>
                                          <p:attrName>ppt_x</p:attrName>
                                        </p:attrNameLst>
                                      </p:cBhvr>
                                      <p:tavLst>
                                        <p:tav tm="0">
                                          <p:val>
                                            <p:strVal val="#ppt_x"/>
                                          </p:val>
                                        </p:tav>
                                        <p:tav tm="100000">
                                          <p:val>
                                            <p:strVal val="#ppt_x"/>
                                          </p:val>
                                        </p:tav>
                                      </p:tavLst>
                                    </p:anim>
                                    <p:anim calcmode="lin" valueType="num">
                                      <p:cBhvr>
                                        <p:cTn id="35" dur="900" decel="100000" fill="hold"/>
                                        <p:tgtEl>
                                          <p:spTgt spid="76817"/>
                                        </p:tgtEl>
                                        <p:attrNameLst>
                                          <p:attrName>ppt_y</p:attrName>
                                        </p:attrNameLst>
                                      </p:cBhvr>
                                      <p:tavLst>
                                        <p:tav tm="0">
                                          <p:val>
                                            <p:strVal val="#ppt_y+1"/>
                                          </p:val>
                                        </p:tav>
                                        <p:tav tm="100000">
                                          <p:val>
                                            <p:strVal val="#ppt_y-.03"/>
                                          </p:val>
                                        </p:tav>
                                      </p:tavLst>
                                    </p:anim>
                                    <p:anim calcmode="lin" valueType="num">
                                      <p:cBhvr>
                                        <p:cTn id="36" dur="100" accel="100000" fill="hold">
                                          <p:stCondLst>
                                            <p:cond delay="900"/>
                                          </p:stCondLst>
                                        </p:cTn>
                                        <p:tgtEl>
                                          <p:spTgt spid="76817"/>
                                        </p:tgtEl>
                                        <p:attrNameLst>
                                          <p:attrName>ppt_y</p:attrName>
                                        </p:attrNameLst>
                                      </p:cBhvr>
                                      <p:tavLst>
                                        <p:tav tm="0">
                                          <p:val>
                                            <p:strVal val="#ppt_y-.03"/>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5" presetClass="entr" presetSubtype="0" fill="hold" grpId="0" nodeType="clickEffect">
                                  <p:stCondLst>
                                    <p:cond delay="0"/>
                                  </p:stCondLst>
                                  <p:childTnLst>
                                    <p:set>
                                      <p:cBhvr>
                                        <p:cTn id="40" dur="1" fill="hold">
                                          <p:stCondLst>
                                            <p:cond delay="0"/>
                                          </p:stCondLst>
                                        </p:cTn>
                                        <p:tgtEl>
                                          <p:spTgt spid="76813"/>
                                        </p:tgtEl>
                                        <p:attrNameLst>
                                          <p:attrName>style.visibility</p:attrName>
                                        </p:attrNameLst>
                                      </p:cBhvr>
                                      <p:to>
                                        <p:strVal val="visible"/>
                                      </p:to>
                                    </p:set>
                                    <p:anim calcmode="lin" valueType="num">
                                      <p:cBhvr>
                                        <p:cTn id="41" dur="1000" fill="hold"/>
                                        <p:tgtEl>
                                          <p:spTgt spid="76813"/>
                                        </p:tgtEl>
                                        <p:attrNameLst>
                                          <p:attrName>ppt_w</p:attrName>
                                        </p:attrNameLst>
                                      </p:cBhvr>
                                      <p:tavLst>
                                        <p:tav tm="0">
                                          <p:val>
                                            <p:strVal val="#ppt_w*0.70"/>
                                          </p:val>
                                        </p:tav>
                                        <p:tav tm="100000">
                                          <p:val>
                                            <p:strVal val="#ppt_w"/>
                                          </p:val>
                                        </p:tav>
                                      </p:tavLst>
                                    </p:anim>
                                    <p:anim calcmode="lin" valueType="num">
                                      <p:cBhvr>
                                        <p:cTn id="42" dur="1000" fill="hold"/>
                                        <p:tgtEl>
                                          <p:spTgt spid="76813"/>
                                        </p:tgtEl>
                                        <p:attrNameLst>
                                          <p:attrName>ppt_h</p:attrName>
                                        </p:attrNameLst>
                                      </p:cBhvr>
                                      <p:tavLst>
                                        <p:tav tm="0">
                                          <p:val>
                                            <p:strVal val="#ppt_h"/>
                                          </p:val>
                                        </p:tav>
                                        <p:tav tm="100000">
                                          <p:val>
                                            <p:strVal val="#ppt_h"/>
                                          </p:val>
                                        </p:tav>
                                      </p:tavLst>
                                    </p:anim>
                                    <p:animEffect transition="in" filter="fade">
                                      <p:cBhvr>
                                        <p:cTn id="43" dur="1000"/>
                                        <p:tgtEl>
                                          <p:spTgt spid="7681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7" presetClass="entr" presetSubtype="0" fill="hold" grpId="0" nodeType="clickEffect">
                                  <p:stCondLst>
                                    <p:cond delay="0"/>
                                  </p:stCondLst>
                                  <p:childTnLst>
                                    <p:set>
                                      <p:cBhvr>
                                        <p:cTn id="47" dur="1" fill="hold">
                                          <p:stCondLst>
                                            <p:cond delay="0"/>
                                          </p:stCondLst>
                                        </p:cTn>
                                        <p:tgtEl>
                                          <p:spTgt spid="76810"/>
                                        </p:tgtEl>
                                        <p:attrNameLst>
                                          <p:attrName>style.visibility</p:attrName>
                                        </p:attrNameLst>
                                      </p:cBhvr>
                                      <p:to>
                                        <p:strVal val="visible"/>
                                      </p:to>
                                    </p:set>
                                    <p:animEffect transition="in" filter="fade">
                                      <p:cBhvr>
                                        <p:cTn id="48" dur="1000"/>
                                        <p:tgtEl>
                                          <p:spTgt spid="76810"/>
                                        </p:tgtEl>
                                      </p:cBhvr>
                                    </p:animEffect>
                                    <p:anim calcmode="lin" valueType="num">
                                      <p:cBhvr>
                                        <p:cTn id="49" dur="1000" fill="hold"/>
                                        <p:tgtEl>
                                          <p:spTgt spid="76810"/>
                                        </p:tgtEl>
                                        <p:attrNameLst>
                                          <p:attrName>ppt_x</p:attrName>
                                        </p:attrNameLst>
                                      </p:cBhvr>
                                      <p:tavLst>
                                        <p:tav tm="0">
                                          <p:val>
                                            <p:strVal val="#ppt_x"/>
                                          </p:val>
                                        </p:tav>
                                        <p:tav tm="100000">
                                          <p:val>
                                            <p:strVal val="#ppt_x"/>
                                          </p:val>
                                        </p:tav>
                                      </p:tavLst>
                                    </p:anim>
                                    <p:anim calcmode="lin" valueType="num">
                                      <p:cBhvr>
                                        <p:cTn id="50" dur="900" decel="100000" fill="hold"/>
                                        <p:tgtEl>
                                          <p:spTgt spid="76810"/>
                                        </p:tgtEl>
                                        <p:attrNameLst>
                                          <p:attrName>ppt_y</p:attrName>
                                        </p:attrNameLst>
                                      </p:cBhvr>
                                      <p:tavLst>
                                        <p:tav tm="0">
                                          <p:val>
                                            <p:strVal val="#ppt_y+1"/>
                                          </p:val>
                                        </p:tav>
                                        <p:tav tm="100000">
                                          <p:val>
                                            <p:strVal val="#ppt_y-.03"/>
                                          </p:val>
                                        </p:tav>
                                      </p:tavLst>
                                    </p:anim>
                                    <p:anim calcmode="lin" valueType="num">
                                      <p:cBhvr>
                                        <p:cTn id="51" dur="100" accel="100000" fill="hold">
                                          <p:stCondLst>
                                            <p:cond delay="900"/>
                                          </p:stCondLst>
                                        </p:cTn>
                                        <p:tgtEl>
                                          <p:spTgt spid="76810"/>
                                        </p:tgtEl>
                                        <p:attrNameLst>
                                          <p:attrName>ppt_y</p:attrName>
                                        </p:attrNameLst>
                                      </p:cBhvr>
                                      <p:tavLst>
                                        <p:tav tm="0">
                                          <p:val>
                                            <p:strVal val="#ppt_y-.03"/>
                                          </p:val>
                                        </p:tav>
                                        <p:tav tm="100000">
                                          <p:val>
                                            <p:strVal val="#ppt_y"/>
                                          </p:val>
                                        </p:tav>
                                      </p:tavLst>
                                    </p:anim>
                                  </p:childTnLst>
                                </p:cTn>
                              </p:par>
                              <p:par>
                                <p:cTn id="52" presetID="37" presetClass="entr" presetSubtype="0" fill="hold" grpId="0" nodeType="withEffect">
                                  <p:stCondLst>
                                    <p:cond delay="0"/>
                                  </p:stCondLst>
                                  <p:childTnLst>
                                    <p:set>
                                      <p:cBhvr>
                                        <p:cTn id="53" dur="1" fill="hold">
                                          <p:stCondLst>
                                            <p:cond delay="0"/>
                                          </p:stCondLst>
                                        </p:cTn>
                                        <p:tgtEl>
                                          <p:spTgt spid="76805"/>
                                        </p:tgtEl>
                                        <p:attrNameLst>
                                          <p:attrName>style.visibility</p:attrName>
                                        </p:attrNameLst>
                                      </p:cBhvr>
                                      <p:to>
                                        <p:strVal val="visible"/>
                                      </p:to>
                                    </p:set>
                                    <p:animEffect transition="in" filter="fade">
                                      <p:cBhvr>
                                        <p:cTn id="54" dur="1000"/>
                                        <p:tgtEl>
                                          <p:spTgt spid="76805"/>
                                        </p:tgtEl>
                                      </p:cBhvr>
                                    </p:animEffect>
                                    <p:anim calcmode="lin" valueType="num">
                                      <p:cBhvr>
                                        <p:cTn id="55" dur="1000" fill="hold"/>
                                        <p:tgtEl>
                                          <p:spTgt spid="76805"/>
                                        </p:tgtEl>
                                        <p:attrNameLst>
                                          <p:attrName>ppt_x</p:attrName>
                                        </p:attrNameLst>
                                      </p:cBhvr>
                                      <p:tavLst>
                                        <p:tav tm="0">
                                          <p:val>
                                            <p:strVal val="#ppt_x"/>
                                          </p:val>
                                        </p:tav>
                                        <p:tav tm="100000">
                                          <p:val>
                                            <p:strVal val="#ppt_x"/>
                                          </p:val>
                                        </p:tav>
                                      </p:tavLst>
                                    </p:anim>
                                    <p:anim calcmode="lin" valueType="num">
                                      <p:cBhvr>
                                        <p:cTn id="56" dur="900" decel="100000" fill="hold"/>
                                        <p:tgtEl>
                                          <p:spTgt spid="76805"/>
                                        </p:tgtEl>
                                        <p:attrNameLst>
                                          <p:attrName>ppt_y</p:attrName>
                                        </p:attrNameLst>
                                      </p:cBhvr>
                                      <p:tavLst>
                                        <p:tav tm="0">
                                          <p:val>
                                            <p:strVal val="#ppt_y+1"/>
                                          </p:val>
                                        </p:tav>
                                        <p:tav tm="100000">
                                          <p:val>
                                            <p:strVal val="#ppt_y-.03"/>
                                          </p:val>
                                        </p:tav>
                                      </p:tavLst>
                                    </p:anim>
                                    <p:anim calcmode="lin" valueType="num">
                                      <p:cBhvr>
                                        <p:cTn id="57" dur="100" accel="100000" fill="hold">
                                          <p:stCondLst>
                                            <p:cond delay="900"/>
                                          </p:stCondLst>
                                        </p:cTn>
                                        <p:tgtEl>
                                          <p:spTgt spid="76805"/>
                                        </p:tgtEl>
                                        <p:attrNameLst>
                                          <p:attrName>ppt_y</p:attrName>
                                        </p:attrNameLst>
                                      </p:cBhvr>
                                      <p:tavLst>
                                        <p:tav tm="0">
                                          <p:val>
                                            <p:strVal val="#ppt_y-.03"/>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1000"/>
                                        <p:tgtEl>
                                          <p:spTgt spid="10"/>
                                        </p:tgtEl>
                                      </p:cBhvr>
                                    </p:animEffect>
                                    <p:anim calcmode="lin" valueType="num">
                                      <p:cBhvr>
                                        <p:cTn id="63" dur="1000" fill="hold"/>
                                        <p:tgtEl>
                                          <p:spTgt spid="10"/>
                                        </p:tgtEl>
                                        <p:attrNameLst>
                                          <p:attrName>ppt_x</p:attrName>
                                        </p:attrNameLst>
                                      </p:cBhvr>
                                      <p:tavLst>
                                        <p:tav tm="0">
                                          <p:val>
                                            <p:strVal val="#ppt_x"/>
                                          </p:val>
                                        </p:tav>
                                        <p:tav tm="100000">
                                          <p:val>
                                            <p:strVal val="#ppt_x"/>
                                          </p:val>
                                        </p:tav>
                                      </p:tavLst>
                                    </p:anim>
                                    <p:anim calcmode="lin" valueType="num">
                                      <p:cBhvr>
                                        <p:cTn id="6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1000"/>
                                        <p:tgtEl>
                                          <p:spTgt spid="11"/>
                                        </p:tgtEl>
                                      </p:cBhvr>
                                    </p:animEffect>
                                    <p:anim calcmode="lin" valueType="num">
                                      <p:cBhvr>
                                        <p:cTn id="70" dur="1000" fill="hold"/>
                                        <p:tgtEl>
                                          <p:spTgt spid="11"/>
                                        </p:tgtEl>
                                        <p:attrNameLst>
                                          <p:attrName>ppt_x</p:attrName>
                                        </p:attrNameLst>
                                      </p:cBhvr>
                                      <p:tavLst>
                                        <p:tav tm="0">
                                          <p:val>
                                            <p:strVal val="#ppt_x"/>
                                          </p:val>
                                        </p:tav>
                                        <p:tav tm="100000">
                                          <p:val>
                                            <p:strVal val="#ppt_x"/>
                                          </p:val>
                                        </p:tav>
                                      </p:tavLst>
                                    </p:anim>
                                    <p:anim calcmode="lin" valueType="num">
                                      <p:cBhvr>
                                        <p:cTn id="7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grpId="0" nodeType="click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fade">
                                      <p:cBhvr>
                                        <p:cTn id="76" dur="1000"/>
                                        <p:tgtEl>
                                          <p:spTgt spid="12"/>
                                        </p:tgtEl>
                                      </p:cBhvr>
                                    </p:animEffect>
                                    <p:anim calcmode="lin" valueType="num">
                                      <p:cBhvr>
                                        <p:cTn id="77" dur="1000" fill="hold"/>
                                        <p:tgtEl>
                                          <p:spTgt spid="12"/>
                                        </p:tgtEl>
                                        <p:attrNameLst>
                                          <p:attrName>ppt_x</p:attrName>
                                        </p:attrNameLst>
                                      </p:cBhvr>
                                      <p:tavLst>
                                        <p:tav tm="0">
                                          <p:val>
                                            <p:strVal val="#ppt_x"/>
                                          </p:val>
                                        </p:tav>
                                        <p:tav tm="100000">
                                          <p:val>
                                            <p:strVal val="#ppt_x"/>
                                          </p:val>
                                        </p:tav>
                                      </p:tavLst>
                                    </p:anim>
                                    <p:anim calcmode="lin" valueType="num">
                                      <p:cBhvr>
                                        <p:cTn id="78"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804" grpId="0" animBg="1"/>
      <p:bldP spid="76805" grpId="0" animBg="1"/>
      <p:bldP spid="76810" grpId="0" animBg="1"/>
      <p:bldP spid="76811" grpId="0" animBg="1"/>
      <p:bldP spid="76813" grpId="0" animBg="1"/>
      <p:bldP spid="76815" grpId="0" animBg="1"/>
      <p:bldP spid="76817" grpId="0" animBg="1"/>
      <p:bldP spid="76821" grpId="0" animBg="1"/>
      <p:bldP spid="10" grpId="0"/>
      <p:bldP spid="11" grpId="0"/>
      <p:bldP spid="12" grpId="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Khái niệm </a:t>
            </a:r>
            <a:endParaRPr lang="en-US" altLang="en-US" b="0"/>
          </a:p>
        </p:txBody>
      </p:sp>
      <p:sp>
        <p:nvSpPr>
          <p:cNvPr id="4" name="Rounded Rectangle 3"/>
          <p:cNvSpPr/>
          <p:nvPr/>
        </p:nvSpPr>
        <p:spPr bwMode="auto">
          <a:xfrm>
            <a:off x="1102784" y="2060575"/>
            <a:ext cx="9889067" cy="2160588"/>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phản</a:t>
            </a:r>
            <a:r>
              <a:rPr lang="en-US" sz="2800" b="0" i="1" dirty="0">
                <a:latin typeface="+mn-lt"/>
              </a:rPr>
              <a:t> </a:t>
            </a:r>
            <a:r>
              <a:rPr lang="en-US" sz="2800" b="0" i="1" dirty="0" err="1">
                <a:latin typeface="+mn-lt"/>
              </a:rPr>
              <a:t>ánh</a:t>
            </a:r>
            <a:r>
              <a:rPr lang="en-US" sz="2800" b="0" i="1" dirty="0">
                <a:latin typeface="+mn-lt"/>
              </a:rPr>
              <a:t> </a:t>
            </a:r>
            <a:r>
              <a:rPr lang="en-US" sz="2800" b="0" i="1" dirty="0" err="1">
                <a:latin typeface="+mn-lt"/>
              </a:rPr>
              <a:t>những</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chất</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là</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quát</a:t>
            </a:r>
            <a:r>
              <a:rPr lang="en-US" sz="2800" b="0" i="1" dirty="0">
                <a:latin typeface="+mn-lt"/>
              </a:rPr>
              <a:t> </a:t>
            </a:r>
            <a:r>
              <a:rPr lang="en-US" sz="2800" b="0" i="1" dirty="0" err="1">
                <a:latin typeface="+mn-lt"/>
              </a:rPr>
              <a:t>tổng</a:t>
            </a:r>
            <a:r>
              <a:rPr lang="en-US" sz="2800" b="0" i="1" dirty="0">
                <a:latin typeface="+mn-lt"/>
              </a:rPr>
              <a:t> </a:t>
            </a:r>
            <a:r>
              <a:rPr lang="en-US" sz="2800" b="0" i="1" dirty="0" err="1">
                <a:latin typeface="+mn-lt"/>
              </a:rPr>
              <a:t>hợp</a:t>
            </a:r>
            <a:r>
              <a:rPr lang="en-US" sz="2800" b="0" i="1" dirty="0">
                <a:latin typeface="+mn-lt"/>
              </a:rPr>
              <a:t> </a:t>
            </a:r>
            <a:r>
              <a:rPr lang="en-US" sz="2800" b="0" i="1" dirty="0" err="1">
                <a:latin typeface="+mn-lt"/>
              </a:rPr>
              <a:t>biện</a:t>
            </a:r>
            <a:r>
              <a:rPr lang="en-US" sz="2800" b="0" i="1" dirty="0">
                <a:latin typeface="+mn-lt"/>
              </a:rPr>
              <a:t> </a:t>
            </a:r>
            <a:r>
              <a:rPr lang="en-US" sz="2800" b="0" i="1" dirty="0" err="1">
                <a:latin typeface="+mn-lt"/>
              </a:rPr>
              <a:t>chứng</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điểm</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hiện</a:t>
            </a:r>
            <a:r>
              <a:rPr lang="en-US" sz="2800" b="0" i="1" dirty="0">
                <a:latin typeface="+mn-lt"/>
              </a:rPr>
              <a:t> </a:t>
            </a:r>
            <a:r>
              <a:rPr lang="en-US" sz="2800" b="0" i="1" dirty="0" err="1">
                <a:latin typeface="+mn-lt"/>
              </a:rPr>
              <a:t>tượng</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a:t>
            </a:r>
            <a:r>
              <a:rPr lang="en-US" altLang="en-US" smtClean="0">
                <a:latin typeface="Arial" pitchFamily="34" charset="0"/>
              </a:rPr>
              <a:t>:  </a:t>
            </a:r>
            <a:endParaRPr lang="en-US" altLang="en-US">
              <a:latin typeface="Arial" pitchFamily="34" charset="0"/>
            </a:endParaRPr>
          </a:p>
        </p:txBody>
      </p:sp>
    </p:spTree>
    <p:extLst>
      <p:ext uri="{BB962C8B-B14F-4D97-AF65-F5344CB8AC3E}">
        <p14:creationId xmlns:p14="http://schemas.microsoft.com/office/powerpoint/2010/main" val="5554935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Phán đoán </a:t>
            </a:r>
            <a:endParaRPr lang="en-US" altLang="en-US" b="0"/>
          </a:p>
        </p:txBody>
      </p:sp>
      <p:sp>
        <p:nvSpPr>
          <p:cNvPr id="4" name="Rounded Rectangle 3"/>
          <p:cNvSpPr/>
          <p:nvPr/>
        </p:nvSpPr>
        <p:spPr bwMode="auto">
          <a:xfrm>
            <a:off x="1102784" y="2060576"/>
            <a:ext cx="9889067" cy="244792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thông</a:t>
            </a:r>
            <a:r>
              <a:rPr lang="en-US" sz="2800" b="0" i="1" dirty="0">
                <a:latin typeface="+mn-lt"/>
              </a:rPr>
              <a:t> qua </a:t>
            </a:r>
            <a:r>
              <a:rPr lang="en-US" sz="2800" b="0" i="1" dirty="0" err="1">
                <a:latin typeface="+mn-lt"/>
              </a:rPr>
              <a:t>sự</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niệm</a:t>
            </a:r>
            <a:r>
              <a:rPr lang="en-US" sz="2800" b="0" i="1" dirty="0">
                <a:latin typeface="+mn-lt"/>
              </a:rPr>
              <a:t> </a:t>
            </a:r>
            <a:r>
              <a:rPr lang="en-US" sz="2800" b="0" i="1" dirty="0" err="1">
                <a:latin typeface="+mn-lt"/>
              </a:rPr>
              <a:t>với</a:t>
            </a:r>
            <a:r>
              <a:rPr lang="en-US" sz="2800" b="0" i="1" dirty="0">
                <a:latin typeface="+mn-lt"/>
              </a:rPr>
              <a:t> </a:t>
            </a:r>
            <a:r>
              <a:rPr lang="en-US" sz="2800" b="0" i="1" dirty="0" err="1">
                <a:latin typeface="+mn-lt"/>
              </a:rPr>
              <a:t>nhau</a:t>
            </a:r>
            <a:r>
              <a:rPr lang="en-US" sz="2800" b="0" i="1" dirty="0">
                <a:latin typeface="+mn-lt"/>
              </a:rPr>
              <a:t> </a:t>
            </a:r>
            <a:r>
              <a:rPr lang="en-US" sz="2800" b="0" i="1" dirty="0" err="1">
                <a:latin typeface="+mn-lt"/>
              </a:rPr>
              <a:t>theo</a:t>
            </a:r>
            <a:r>
              <a:rPr lang="en-US" sz="2800" b="0" i="1" dirty="0">
                <a:latin typeface="+mn-lt"/>
              </a:rPr>
              <a:t> </a:t>
            </a:r>
            <a:r>
              <a:rPr lang="en-US" sz="2800" b="0" i="1" dirty="0" err="1">
                <a:latin typeface="+mn-lt"/>
              </a:rPr>
              <a:t>phương</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khẳng</a:t>
            </a:r>
            <a:r>
              <a:rPr lang="en-US" sz="2800" b="0" i="1" dirty="0">
                <a:latin typeface="+mn-lt"/>
              </a:rPr>
              <a:t> </a:t>
            </a:r>
            <a:r>
              <a:rPr lang="en-US" sz="2800" b="0" i="1" dirty="0" err="1">
                <a:latin typeface="+mn-lt"/>
              </a:rPr>
              <a:t>định</a:t>
            </a:r>
            <a:r>
              <a:rPr lang="en-US" sz="2800" b="0" i="1" dirty="0">
                <a:latin typeface="+mn-lt"/>
              </a:rPr>
              <a:t> hay </a:t>
            </a:r>
            <a:r>
              <a:rPr lang="en-US" sz="2800" b="0" i="1" dirty="0" err="1">
                <a:latin typeface="+mn-lt"/>
              </a:rPr>
              <a:t>phủ</a:t>
            </a:r>
            <a:r>
              <a:rPr lang="en-US" sz="2800" b="0" i="1" dirty="0">
                <a:latin typeface="+mn-lt"/>
              </a:rPr>
              <a:t> </a:t>
            </a:r>
            <a:r>
              <a:rPr lang="en-US" sz="2800" b="0" i="1" dirty="0" err="1">
                <a:latin typeface="+mn-lt"/>
              </a:rPr>
              <a:t>định</a:t>
            </a:r>
            <a:r>
              <a:rPr lang="en-US" sz="2800" b="0" i="1" dirty="0">
                <a:latin typeface="+mn-lt"/>
              </a:rPr>
              <a:t> </a:t>
            </a:r>
            <a:r>
              <a:rPr lang="en-US" sz="2800" b="0" i="1" dirty="0" err="1">
                <a:latin typeface="+mn-lt"/>
              </a:rPr>
              <a:t>một</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nào</a:t>
            </a:r>
            <a:r>
              <a:rPr lang="en-US" sz="2800" b="0" i="1" dirty="0">
                <a:latin typeface="+mn-lt"/>
              </a:rPr>
              <a:t> </a:t>
            </a:r>
            <a:r>
              <a:rPr lang="en-US" sz="2800" b="0" i="1" dirty="0" err="1">
                <a:latin typeface="+mn-lt"/>
              </a:rPr>
              <a:t>đó</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đối</a:t>
            </a:r>
            <a:r>
              <a:rPr lang="en-US" sz="2800" b="0" i="1" dirty="0">
                <a:latin typeface="+mn-lt"/>
              </a:rPr>
              <a:t> </a:t>
            </a:r>
            <a:r>
              <a:rPr lang="en-US" sz="2800" b="0" i="1" dirty="0" err="1">
                <a:latin typeface="+mn-lt"/>
              </a:rPr>
              <a:t>tượng</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24178845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Suy </a:t>
            </a:r>
            <a:r>
              <a:rPr lang="en-US" altLang="en-US" smtClean="0">
                <a:cs typeface="Times New Roman" pitchFamily="18" charset="0"/>
              </a:rPr>
              <a:t>lý </a:t>
            </a:r>
            <a:endParaRPr lang="en-US" altLang="en-US" b="0"/>
          </a:p>
        </p:txBody>
      </p:sp>
      <p:sp>
        <p:nvSpPr>
          <p:cNvPr id="4" name="Rounded Rectangle 3"/>
          <p:cNvSpPr/>
          <p:nvPr/>
        </p:nvSpPr>
        <p:spPr bwMode="auto">
          <a:xfrm>
            <a:off x="1102784" y="2060576"/>
            <a:ext cx="9889067" cy="227288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endParaRPr lang="en-US" sz="800" b="0" i="1" smtClean="0">
              <a:latin typeface="+mn-lt"/>
            </a:endParaRPr>
          </a:p>
          <a:p>
            <a:pPr algn="just">
              <a:defRPr/>
            </a:pPr>
            <a:r>
              <a:rPr lang="en-US" sz="2800" b="0" i="1" smtClean="0">
                <a:latin typeface="+mn-lt"/>
              </a:rPr>
              <a:t>Là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trên</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phán</a:t>
            </a:r>
            <a:r>
              <a:rPr lang="en-US" sz="2800" b="0" i="1" dirty="0">
                <a:latin typeface="+mn-lt"/>
              </a:rPr>
              <a:t> </a:t>
            </a:r>
            <a:r>
              <a:rPr lang="en-US" sz="2800" b="0" i="1" dirty="0" err="1">
                <a:latin typeface="+mn-lt"/>
              </a:rPr>
              <a:t>đoán</a:t>
            </a:r>
            <a:r>
              <a:rPr lang="en-US" sz="2800" b="0" i="1" dirty="0">
                <a:latin typeface="+mn-lt"/>
              </a:rPr>
              <a:t> </a:t>
            </a:r>
            <a:r>
              <a:rPr lang="en-US" sz="2800" b="0" i="1" dirty="0" err="1">
                <a:latin typeface="+mn-lt"/>
              </a:rPr>
              <a:t>nhằm</a:t>
            </a:r>
            <a:r>
              <a:rPr lang="en-US" sz="2800" b="0" i="1" dirty="0">
                <a:latin typeface="+mn-lt"/>
              </a:rPr>
              <a:t> </a:t>
            </a:r>
            <a:r>
              <a:rPr lang="en-US" sz="2800" b="0" i="1" dirty="0" err="1">
                <a:latin typeface="+mn-lt"/>
              </a:rPr>
              <a:t>rút</a:t>
            </a:r>
            <a:r>
              <a:rPr lang="en-US" sz="2800" b="0" i="1" dirty="0">
                <a:latin typeface="+mn-lt"/>
              </a:rPr>
              <a:t> </a:t>
            </a:r>
            <a:r>
              <a:rPr lang="en-US" sz="2800" b="0" i="1" dirty="0" err="1">
                <a:latin typeface="+mn-lt"/>
              </a:rPr>
              <a:t>ra</a:t>
            </a:r>
            <a:r>
              <a:rPr lang="en-US" sz="2800" b="0" i="1" dirty="0">
                <a:latin typeface="+mn-lt"/>
              </a:rPr>
              <a:t> tri </a:t>
            </a:r>
            <a:r>
              <a:rPr lang="en-US" sz="2800" b="0" i="1" dirty="0" err="1">
                <a:latin typeface="+mn-lt"/>
              </a:rPr>
              <a:t>thức</a:t>
            </a:r>
            <a:r>
              <a:rPr lang="en-US" sz="2800" b="0" i="1" dirty="0">
                <a:latin typeface="+mn-lt"/>
              </a:rPr>
              <a:t> </a:t>
            </a:r>
            <a:r>
              <a:rPr lang="en-US" sz="2800" b="0" i="1" dirty="0" err="1">
                <a:latin typeface="+mn-lt"/>
              </a:rPr>
              <a:t>mới</a:t>
            </a:r>
            <a:r>
              <a:rPr lang="en-US" sz="2800" b="0" i="1" dirty="0">
                <a:latin typeface="+mn-lt"/>
              </a:rPr>
              <a:t> </a:t>
            </a:r>
            <a:r>
              <a:rPr lang="en-US" sz="2800" b="0" i="1" dirty="0" err="1">
                <a:latin typeface="+mn-lt"/>
              </a:rPr>
              <a:t>về</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a:t>
            </a:r>
          </a:p>
          <a:p>
            <a:pPr algn="just">
              <a:defRPr/>
            </a:pPr>
            <a:endParaRPr lang="en-US" sz="2800" b="0" i="1" dirty="0"/>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27954156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3"/>
          <p:cNvGraphicFramePr>
            <a:graphicFrameLocks/>
          </p:cNvGraphicFramePr>
          <p:nvPr>
            <p:extLst/>
          </p:nvPr>
        </p:nvGraphicFramePr>
        <p:xfrm>
          <a:off x="330660" y="460375"/>
          <a:ext cx="11509514" cy="5790880"/>
        </p:xfrm>
        <a:graphic>
          <a:graphicData uri="http://schemas.openxmlformats.org/drawingml/2006/table">
            <a:tbl>
              <a:tblPr firstRow="1" firstCol="1" bandRow="1">
                <a:tableStyleId>{17292A2E-F333-43FB-9621-5CBBE7FDCDCB}</a:tableStyleId>
              </a:tblPr>
              <a:tblGrid>
                <a:gridCol w="5623507"/>
                <a:gridCol w="5886007"/>
              </a:tblGrid>
              <a:tr h="687484">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cảm tính</a:t>
                      </a:r>
                      <a:endParaRPr lang="en-US" sz="2800" dirty="0">
                        <a:effectLst/>
                        <a:latin typeface="+mj-lt"/>
                        <a:ea typeface="Calibri"/>
                        <a:cs typeface="Times New Roman" pitchFamily="18" charset="0"/>
                      </a:endParaRPr>
                    </a:p>
                  </a:txBody>
                  <a:tcPr marT="0" marB="0" anchor="ctr"/>
                </a:tc>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lí tính</a:t>
                      </a:r>
                      <a:endParaRPr lang="en-US" sz="2800" dirty="0">
                        <a:effectLst/>
                        <a:latin typeface="+mj-lt"/>
                        <a:ea typeface="Calibri"/>
                        <a:cs typeface="Times New Roman" pitchFamily="18" charset="0"/>
                      </a:endParaRPr>
                    </a:p>
                  </a:txBody>
                  <a:tcPr marT="0" marB="0" anchor="ctr"/>
                </a:tc>
              </a:tr>
              <a:tr h="1366741">
                <a:tc>
                  <a:txBody>
                    <a:bodyPr/>
                    <a:lstStyle/>
                    <a:p>
                      <a:pPr marL="0" marR="0" algn="just">
                        <a:lnSpc>
                          <a:spcPct val="105000"/>
                        </a:lnSpc>
                        <a:spcBef>
                          <a:spcPts val="300"/>
                        </a:spcBef>
                        <a:spcAft>
                          <a:spcPts val="0"/>
                        </a:spcAft>
                      </a:pPr>
                      <a:r>
                        <a:rPr lang="it-IT" sz="2400" b="0" dirty="0">
                          <a:solidFill>
                            <a:srgbClr val="660066"/>
                          </a:solidFill>
                          <a:effectLst/>
                          <a:latin typeface="+mj-lt"/>
                          <a:cs typeface="Times New Roman" pitchFamily="18" charset="0"/>
                        </a:rPr>
                        <a:t>- Thông qua các cơ quan cảm giác tiếp xúc trực tiếp với sự vật, hiện tượng</a:t>
                      </a:r>
                      <a:r>
                        <a:rPr lang="it-IT" sz="2400" b="0" dirty="0" smtClean="0">
                          <a:solidFill>
                            <a:srgbClr val="660066"/>
                          </a:solidFill>
                          <a:effectLst/>
                          <a:latin typeface="+mj-lt"/>
                          <a:cs typeface="Times New Roman" pitchFamily="18" charset="0"/>
                        </a:rPr>
                        <a:t>.</a:t>
                      </a:r>
                      <a:endParaRPr lang="en-US" sz="2400" b="0" dirty="0">
                        <a:solidFill>
                          <a:srgbClr val="660066"/>
                        </a:solidFill>
                        <a:effectLst/>
                        <a:latin typeface="+mj-lt"/>
                        <a:cs typeface="Times New Roman" pitchFamily="18" charset="0"/>
                      </a:endParaRPr>
                    </a:p>
                  </a:txBody>
                  <a:tcPr marT="0" marB="0"/>
                </a:tc>
                <a:tc>
                  <a:txBody>
                    <a:bodyPr/>
                    <a:lstStyle/>
                    <a:p>
                      <a:pPr marL="342900" marR="0" indent="-342900" algn="just">
                        <a:lnSpc>
                          <a:spcPct val="105000"/>
                        </a:lnSpc>
                        <a:spcBef>
                          <a:spcPts val="300"/>
                        </a:spcBef>
                        <a:spcAft>
                          <a:spcPts val="0"/>
                        </a:spcAft>
                        <a:buFontTx/>
                        <a:buChar char="-"/>
                      </a:pPr>
                      <a:r>
                        <a:rPr lang="it-IT" sz="2400" dirty="0" smtClean="0">
                          <a:solidFill>
                            <a:srgbClr val="3333CC"/>
                          </a:solidFill>
                          <a:effectLst/>
                          <a:latin typeface="+mj-lt"/>
                          <a:cs typeface="Times New Roman" pitchFamily="18" charset="0"/>
                        </a:rPr>
                        <a:t>Tiếp </a:t>
                      </a:r>
                      <a:r>
                        <a:rPr lang="it-IT" sz="2400" dirty="0">
                          <a:solidFill>
                            <a:srgbClr val="3333CC"/>
                          </a:solidFill>
                          <a:effectLst/>
                          <a:latin typeface="+mj-lt"/>
                          <a:cs typeface="Times New Roman" pitchFamily="18" charset="0"/>
                        </a:rPr>
                        <a:t>xúc gián tiếp với sự vật hiện tượng trên cơ sở những tài liệu do nhận thức cảm tính cung cấp</a:t>
                      </a:r>
                      <a:r>
                        <a:rPr lang="it-IT" sz="2400" dirty="0" smtClean="0">
                          <a:solidFill>
                            <a:srgbClr val="3333CC"/>
                          </a:solidFill>
                          <a:effectLst/>
                          <a:latin typeface="+mj-lt"/>
                          <a:cs typeface="Times New Roman" pitchFamily="18" charset="0"/>
                        </a:rPr>
                        <a:t>.</a:t>
                      </a:r>
                    </a:p>
                  </a:txBody>
                  <a:tcPr marT="0" marB="0"/>
                </a:tc>
              </a:tr>
              <a:tr h="1132608">
                <a:tc>
                  <a:txBody>
                    <a:bodyPr/>
                    <a:lstStyle/>
                    <a:p>
                      <a:pPr marL="0" marR="0" algn="just">
                        <a:lnSpc>
                          <a:spcPct val="105000"/>
                        </a:lnSpc>
                        <a:spcBef>
                          <a:spcPts val="300"/>
                        </a:spcBef>
                        <a:spcAft>
                          <a:spcPts val="0"/>
                        </a:spcAft>
                      </a:pPr>
                      <a:r>
                        <a:rPr lang="en-US" sz="2400" b="0" dirty="0" smtClean="0">
                          <a:solidFill>
                            <a:srgbClr val="660066"/>
                          </a:solidFill>
                          <a:effectLst/>
                          <a:latin typeface="+mj-lt"/>
                          <a:cs typeface="Times New Roman" pitchFamily="18" charset="0"/>
                        </a:rPr>
                        <a:t>- </a:t>
                      </a:r>
                      <a:r>
                        <a:rPr lang="en-US" sz="2400" b="0" dirty="0" err="1" smtClean="0">
                          <a:solidFill>
                            <a:srgbClr val="660066"/>
                          </a:solidFill>
                          <a:effectLst/>
                          <a:latin typeface="+mj-lt"/>
                          <a:cs typeface="Times New Roman" pitchFamily="18" charset="0"/>
                        </a:rPr>
                        <a:t>Thấy</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được</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sự</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vật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hiện</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tượng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một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cách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sinh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động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cụ</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thể</a:t>
                      </a:r>
                      <a:r>
                        <a:rPr lang="en-US" sz="2400" b="0" baseline="0" dirty="0" smtClean="0">
                          <a:solidFill>
                            <a:srgbClr val="660066"/>
                          </a:solidFill>
                          <a:effectLst/>
                          <a:latin typeface="+mj-lt"/>
                          <a:cs typeface="Times New Roman" pitchFamily="18" charset="0"/>
                        </a:rPr>
                        <a:t>.</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en-US" sz="2400" dirty="0" smtClean="0">
                          <a:solidFill>
                            <a:srgbClr val="3333CC"/>
                          </a:solidFill>
                          <a:effectLst/>
                          <a:latin typeface="+mj-lt"/>
                          <a:cs typeface="Times New Roman" pitchFamily="18" charset="0"/>
                        </a:rPr>
                        <a:t>- </a:t>
                      </a:r>
                      <a:r>
                        <a:rPr lang="en-US" sz="2400" dirty="0" err="1" smtClean="0">
                          <a:solidFill>
                            <a:srgbClr val="3333CC"/>
                          </a:solidFill>
                          <a:effectLst/>
                          <a:latin typeface="+mj-lt"/>
                          <a:cs typeface="Times New Roman" pitchFamily="18" charset="0"/>
                        </a:rPr>
                        <a:t>Thấy</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được</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sự</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vật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một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cách</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khái</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quát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trừu</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tượng</a:t>
                      </a:r>
                      <a:r>
                        <a:rPr lang="en-US" sz="2400" baseline="0" dirty="0" smtClean="0">
                          <a:solidFill>
                            <a:srgbClr val="3333CC"/>
                          </a:solidFill>
                          <a:effectLst/>
                          <a:latin typeface="+mj-lt"/>
                          <a:cs typeface="Times New Roman" pitchFamily="18" charset="0"/>
                        </a:rPr>
                        <a:t>.</a:t>
                      </a:r>
                      <a:endParaRPr lang="en-US" sz="2400" dirty="0">
                        <a:solidFill>
                          <a:srgbClr val="3333CC"/>
                        </a:solidFill>
                        <a:effectLst/>
                        <a:latin typeface="+mj-lt"/>
                        <a:ea typeface="Calibri"/>
                        <a:cs typeface="Times New Roman" pitchFamily="18" charset="0"/>
                      </a:endParaRPr>
                    </a:p>
                  </a:txBody>
                  <a:tcPr marT="0" marB="0"/>
                </a:tc>
              </a:tr>
              <a:tr h="1178874">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b="0" dirty="0" smtClean="0">
                          <a:solidFill>
                            <a:srgbClr val="660066"/>
                          </a:solidFill>
                          <a:effectLst/>
                          <a:latin typeface="+mj-lt"/>
                          <a:cs typeface="Times New Roman" pitchFamily="18" charset="0"/>
                        </a:rPr>
                        <a:t>- Hiểu biết đặc điểm bên ngoài của sự vật, hiện tượng.</a:t>
                      </a:r>
                      <a:endParaRPr lang="en-US" sz="2400" b="0" dirty="0" smtClean="0">
                        <a:solidFill>
                          <a:srgbClr val="660066"/>
                        </a:solidFill>
                        <a:effectLst/>
                        <a:latin typeface="+mj-lt"/>
                        <a:cs typeface="Times New Roman" pitchFamily="18" charset="0"/>
                      </a:endParaRPr>
                    </a:p>
                  </a:txBody>
                  <a:tcPr marT="0" marB="0"/>
                </a:tc>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kern="1200" dirty="0" smtClean="0">
                          <a:solidFill>
                            <a:srgbClr val="3333CC"/>
                          </a:solidFill>
                          <a:effectLst/>
                          <a:latin typeface="+mj-lt"/>
                          <a:cs typeface="Times New Roman" pitchFamily="18" charset="0"/>
                        </a:rPr>
                        <a:t>- Tìm ra bản chất, quy luật bên</a:t>
                      </a:r>
                      <a:r>
                        <a:rPr lang="it-IT" sz="2400" kern="1200" baseline="0" dirty="0" smtClean="0">
                          <a:solidFill>
                            <a:srgbClr val="3333CC"/>
                          </a:solidFill>
                          <a:effectLst/>
                          <a:latin typeface="+mj-lt"/>
                          <a:cs typeface="Times New Roman" pitchFamily="18" charset="0"/>
                        </a:rPr>
                        <a:t> trong </a:t>
                      </a:r>
                      <a:r>
                        <a:rPr lang="it-IT" sz="2400" kern="1200" dirty="0" smtClean="0">
                          <a:solidFill>
                            <a:srgbClr val="3333CC"/>
                          </a:solidFill>
                          <a:effectLst/>
                          <a:latin typeface="+mj-lt"/>
                          <a:cs typeface="Times New Roman" pitchFamily="18" charset="0"/>
                        </a:rPr>
                        <a:t>của sự vật, hiện tượng.</a:t>
                      </a:r>
                      <a:endParaRPr lang="en-US" sz="2400" kern="1200" dirty="0" smtClean="0">
                        <a:solidFill>
                          <a:srgbClr val="3333CC"/>
                        </a:solidFill>
                        <a:effectLst/>
                        <a:latin typeface="+mj-lt"/>
                        <a:ea typeface="+mn-ea"/>
                        <a:cs typeface="Times New Roman" pitchFamily="18" charset="0"/>
                      </a:endParaRPr>
                    </a:p>
                  </a:txBody>
                  <a:tcPr marT="0" marB="0"/>
                </a:tc>
              </a:tr>
              <a:tr h="1425173">
                <a:tc>
                  <a:txBody>
                    <a:bodyPr/>
                    <a:lstStyle/>
                    <a:p>
                      <a:pPr marL="0" marR="0" algn="just">
                        <a:lnSpc>
                          <a:spcPct val="105000"/>
                        </a:lnSpc>
                        <a:spcBef>
                          <a:spcPts val="300"/>
                        </a:spcBef>
                        <a:spcAft>
                          <a:spcPts val="0"/>
                        </a:spcAft>
                      </a:pPr>
                      <a:r>
                        <a:rPr lang="it-IT" sz="2400" b="0" dirty="0" smtClean="0">
                          <a:solidFill>
                            <a:srgbClr val="660066"/>
                          </a:solidFill>
                          <a:effectLst/>
                          <a:latin typeface="+mj-lt"/>
                          <a:cs typeface="Times New Roman" pitchFamily="18" charset="0"/>
                        </a:rPr>
                        <a:t>- Là giai đoạn thấp của quá trình nhận thức</a:t>
                      </a:r>
                      <a:r>
                        <a:rPr lang="it-IT" sz="2400" b="0" baseline="0" dirty="0" smtClean="0">
                          <a:solidFill>
                            <a:srgbClr val="660066"/>
                          </a:solidFill>
                          <a:effectLst/>
                          <a:latin typeface="+mj-lt"/>
                          <a:cs typeface="Times New Roman" pitchFamily="18" charset="0"/>
                        </a:rPr>
                        <a:t> </a:t>
                      </a:r>
                      <a:r>
                        <a:rPr lang="it-IT" sz="2400" b="0" dirty="0" smtClean="0">
                          <a:solidFill>
                            <a:srgbClr val="660066"/>
                          </a:solidFill>
                          <a:effectLst/>
                          <a:latin typeface="+mj-lt"/>
                          <a:cs typeface="Times New Roman" pitchFamily="18" charset="0"/>
                        </a:rPr>
                        <a:t>(Giai đoạn đầu)</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it-IT" sz="2400" dirty="0" smtClean="0">
                          <a:solidFill>
                            <a:srgbClr val="3333CC"/>
                          </a:solidFill>
                          <a:effectLst/>
                          <a:latin typeface="+mj-lt"/>
                          <a:cs typeface="Times New Roman" pitchFamily="18" charset="0"/>
                        </a:rPr>
                        <a:t>- Là giai đoạn phát triển cao của quá trình nhận thức</a:t>
                      </a:r>
                      <a:r>
                        <a:rPr lang="it-IT" sz="2400" baseline="0" dirty="0" smtClean="0">
                          <a:solidFill>
                            <a:srgbClr val="3333CC"/>
                          </a:solidFill>
                          <a:effectLst/>
                          <a:latin typeface="+mj-lt"/>
                          <a:cs typeface="Times New Roman" pitchFamily="18" charset="0"/>
                        </a:rPr>
                        <a:t> </a:t>
                      </a:r>
                      <a:r>
                        <a:rPr lang="it-IT" sz="2400" dirty="0" smtClean="0">
                          <a:solidFill>
                            <a:srgbClr val="3333CC"/>
                          </a:solidFill>
                          <a:effectLst/>
                          <a:latin typeface="+mj-lt"/>
                          <a:cs typeface="Times New Roman" pitchFamily="18" charset="0"/>
                        </a:rPr>
                        <a:t>(Giai đoạn tiếp theo)</a:t>
                      </a:r>
                      <a:endParaRPr lang="en-US" sz="2400" dirty="0">
                        <a:solidFill>
                          <a:srgbClr val="3333CC"/>
                        </a:solidFill>
                        <a:effectLst/>
                        <a:latin typeface="+mj-lt"/>
                        <a:ea typeface="Calibri"/>
                        <a:cs typeface="Times New Roman" pitchFamily="18" charset="0"/>
                      </a:endParaRPr>
                    </a:p>
                  </a:txBody>
                  <a:tcPr marT="0" marB="0"/>
                </a:tc>
              </a:tr>
            </a:tbl>
          </a:graphicData>
        </a:graphic>
      </p:graphicFrame>
      <p:cxnSp>
        <p:nvCxnSpPr>
          <p:cNvPr id="4" name="Straight Connector 3"/>
          <p:cNvCxnSpPr/>
          <p:nvPr/>
        </p:nvCxnSpPr>
        <p:spPr>
          <a:xfrm>
            <a:off x="5943600" y="1143000"/>
            <a:ext cx="0" cy="510540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5518929"/>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357809" y="271152"/>
            <a:ext cx="11430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i="1">
                <a:solidFill>
                  <a:srgbClr val="FF0000"/>
                </a:solidFill>
                <a:latin typeface="Arial" pitchFamily="34" charset="0"/>
              </a:rPr>
              <a:t>* </a:t>
            </a:r>
            <a:r>
              <a:rPr lang="en-US" altLang="en-US" sz="2800">
                <a:solidFill>
                  <a:srgbClr val="FF0000"/>
                </a:solidFill>
                <a:latin typeface="Arial" pitchFamily="34" charset="0"/>
              </a:rPr>
              <a:t>Mối quan hệ giữa nhận thức cảm tính, nhận thức lý tính với thực tiễn</a:t>
            </a:r>
          </a:p>
        </p:txBody>
      </p:sp>
      <p:sp>
        <p:nvSpPr>
          <p:cNvPr id="4" name="Rectangle 3"/>
          <p:cNvSpPr/>
          <p:nvPr/>
        </p:nvSpPr>
        <p:spPr>
          <a:xfrm>
            <a:off x="990600" y="1403384"/>
            <a:ext cx="10282767" cy="954088"/>
          </a:xfrm>
          <a:prstGeom prst="rect">
            <a:avLst/>
          </a:prstGeom>
        </p:spPr>
        <p:txBody>
          <a:bodyPr wrap="square">
            <a:spAutoFit/>
          </a:bodyPr>
          <a:lstStyle/>
          <a:p>
            <a:pPr marL="457200" indent="-457200">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gắn</a:t>
            </a:r>
            <a:r>
              <a:rPr lang="en-US" sz="2800" b="0" dirty="0">
                <a:latin typeface="+mn-lt"/>
              </a:rPr>
              <a:t> </a:t>
            </a:r>
            <a:r>
              <a:rPr lang="en-US" sz="2800" b="0" dirty="0" err="1">
                <a:latin typeface="+mn-lt"/>
              </a:rPr>
              <a:t>liền</a:t>
            </a:r>
            <a:r>
              <a:rPr lang="en-US" sz="2800" b="0" dirty="0">
                <a:latin typeface="+mn-lt"/>
              </a:rPr>
              <a:t> </a:t>
            </a:r>
            <a:r>
              <a:rPr lang="en-US" sz="2800" b="0" dirty="0" err="1">
                <a:latin typeface="+mn-lt"/>
              </a:rPr>
              <a:t>với</a:t>
            </a:r>
            <a:r>
              <a:rPr lang="en-US" sz="2800" b="0" dirty="0">
                <a:latin typeface="+mn-lt"/>
              </a:rPr>
              <a:t> </a:t>
            </a:r>
            <a:r>
              <a:rPr lang="en-US" sz="2800" b="0" dirty="0" err="1">
                <a:latin typeface="+mn-lt"/>
              </a:rPr>
              <a:t>thực</a:t>
            </a:r>
            <a:r>
              <a:rPr lang="en-US" sz="2800" b="0" dirty="0">
                <a:latin typeface="+mn-lt"/>
              </a:rPr>
              <a:t> </a:t>
            </a:r>
            <a:r>
              <a:rPr lang="en-US" sz="2800" b="0" dirty="0" err="1">
                <a:latin typeface="+mn-lt"/>
              </a:rPr>
              <a:t>tiễn</a:t>
            </a:r>
            <a:r>
              <a:rPr lang="en-US" sz="2800" b="0" dirty="0">
                <a:latin typeface="+mn-lt"/>
              </a:rPr>
              <a:t>, </a:t>
            </a:r>
            <a:r>
              <a:rPr lang="en-US" sz="2800" b="0" dirty="0" err="1">
                <a:latin typeface="+mn-lt"/>
              </a:rPr>
              <a:t>là</a:t>
            </a:r>
            <a:r>
              <a:rPr lang="en-US" sz="2800" b="0" dirty="0">
                <a:latin typeface="+mn-lt"/>
              </a:rPr>
              <a:t> </a:t>
            </a:r>
            <a:r>
              <a:rPr lang="en-US" sz="2800" b="0" dirty="0" err="1">
                <a:latin typeface="+mn-lt"/>
              </a:rPr>
              <a:t>cơ</a:t>
            </a:r>
            <a:r>
              <a:rPr lang="en-US" sz="2800" b="0" dirty="0">
                <a:latin typeface="+mn-lt"/>
              </a:rPr>
              <a:t> </a:t>
            </a:r>
            <a:r>
              <a:rPr lang="en-US" sz="2800" b="0" dirty="0" err="1">
                <a:latin typeface="+mn-lt"/>
              </a:rPr>
              <a:t>sở</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a:t>
            </a:r>
          </a:p>
        </p:txBody>
      </p:sp>
      <p:sp>
        <p:nvSpPr>
          <p:cNvPr id="5" name="Rectangle 4"/>
          <p:cNvSpPr/>
          <p:nvPr/>
        </p:nvSpPr>
        <p:spPr>
          <a:xfrm>
            <a:off x="1066800" y="2764910"/>
            <a:ext cx="10068985" cy="954087"/>
          </a:xfrm>
          <a:prstGeom prst="rect">
            <a:avLst/>
          </a:prstGeom>
        </p:spPr>
        <p:txBody>
          <a:bodyPr wrap="square">
            <a:spAutoFit/>
          </a:bodyPr>
          <a:lstStyle/>
          <a:p>
            <a:pPr marL="457200" indent="-457200" algn="just">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giúp</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có</a:t>
            </a:r>
            <a:r>
              <a:rPr lang="en-US" sz="2800" b="0" dirty="0">
                <a:latin typeface="+mn-lt"/>
              </a:rPr>
              <a:t> </a:t>
            </a:r>
            <a:r>
              <a:rPr lang="en-US" sz="2800" b="0" dirty="0" err="1">
                <a:latin typeface="+mn-lt"/>
              </a:rPr>
              <a:t>được</a:t>
            </a:r>
            <a:r>
              <a:rPr lang="en-US" sz="2800" b="0" dirty="0">
                <a:latin typeface="+mn-lt"/>
              </a:rPr>
              <a:t> </a:t>
            </a:r>
            <a:r>
              <a:rPr lang="en-US" sz="2800" b="0" dirty="0" err="1">
                <a:latin typeface="+mn-lt"/>
              </a:rPr>
              <a:t>sự</a:t>
            </a:r>
            <a:r>
              <a:rPr lang="en-US" sz="2800" b="0" dirty="0">
                <a:latin typeface="+mn-lt"/>
              </a:rPr>
              <a:t> </a:t>
            </a:r>
            <a:r>
              <a:rPr lang="en-US" sz="2800" b="0" dirty="0" err="1">
                <a:latin typeface="+mn-lt"/>
              </a:rPr>
              <a:t>định</a:t>
            </a:r>
            <a:r>
              <a:rPr lang="en-US" sz="2800" b="0" dirty="0">
                <a:latin typeface="+mn-lt"/>
              </a:rPr>
              <a:t> </a:t>
            </a:r>
            <a:r>
              <a:rPr lang="en-US" sz="2800" b="0" dirty="0" err="1">
                <a:latin typeface="+mn-lt"/>
              </a:rPr>
              <a:t>hướng</a:t>
            </a:r>
            <a:r>
              <a:rPr lang="en-US" sz="2800" b="0" dirty="0">
                <a:latin typeface="+mn-lt"/>
              </a:rPr>
              <a:t> </a:t>
            </a:r>
            <a:r>
              <a:rPr lang="en-US" sz="2800" b="0" dirty="0" err="1">
                <a:latin typeface="+mn-lt"/>
              </a:rPr>
              <a:t>đúng</a:t>
            </a:r>
            <a:r>
              <a:rPr lang="en-US" sz="2800" b="0" dirty="0">
                <a:latin typeface="+mn-lt"/>
              </a:rPr>
              <a:t> </a:t>
            </a:r>
            <a:r>
              <a:rPr lang="en-US" sz="2800" b="0" dirty="0" err="1">
                <a:latin typeface="+mn-lt"/>
              </a:rPr>
              <a:t>đắn</a:t>
            </a:r>
            <a:r>
              <a:rPr lang="en-US" sz="2800" b="0" dirty="0">
                <a:latin typeface="+mn-lt"/>
              </a:rPr>
              <a:t> </a:t>
            </a:r>
            <a:r>
              <a:rPr lang="en-US" sz="2800" b="0" dirty="0" err="1">
                <a:latin typeface="+mn-lt"/>
              </a:rPr>
              <a:t>và</a:t>
            </a:r>
            <a:r>
              <a:rPr lang="en-US" sz="2800" b="0" dirty="0">
                <a:latin typeface="+mn-lt"/>
              </a:rPr>
              <a:t> </a:t>
            </a:r>
            <a:r>
              <a:rPr lang="en-US" sz="2800" b="0" dirty="0" err="1">
                <a:latin typeface="+mn-lt"/>
              </a:rPr>
              <a:t>sâu</a:t>
            </a:r>
            <a:r>
              <a:rPr lang="en-US" sz="2800" b="0" dirty="0">
                <a:latin typeface="+mn-lt"/>
              </a:rPr>
              <a:t> </a:t>
            </a:r>
            <a:r>
              <a:rPr lang="en-US" sz="2800" b="0" dirty="0" err="1">
                <a:latin typeface="+mn-lt"/>
              </a:rPr>
              <a:t>sắc</a:t>
            </a:r>
            <a:r>
              <a:rPr lang="en-US" sz="2800" b="0" dirty="0">
                <a:latin typeface="+mn-lt"/>
              </a:rPr>
              <a:t> </a:t>
            </a:r>
            <a:r>
              <a:rPr lang="en-US" sz="2800" b="0" dirty="0" err="1">
                <a:latin typeface="+mn-lt"/>
              </a:rPr>
              <a:t>hơn</a:t>
            </a:r>
            <a:endParaRPr lang="en-US" sz="2800" b="0" dirty="0">
              <a:latin typeface="+mn-lt"/>
            </a:endParaRPr>
          </a:p>
        </p:txBody>
      </p:sp>
      <p:sp>
        <p:nvSpPr>
          <p:cNvPr id="6" name="Rectangle 5"/>
          <p:cNvSpPr>
            <a:spLocks noChangeArrowheads="1"/>
          </p:cNvSpPr>
          <p:nvPr/>
        </p:nvSpPr>
        <p:spPr bwMode="auto">
          <a:xfrm>
            <a:off x="990600" y="4240854"/>
            <a:ext cx="105156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just" eaLnBrk="1" hangingPunct="1">
              <a:spcBef>
                <a:spcPct val="0"/>
              </a:spcBef>
              <a:buFont typeface="Wingdings" pitchFamily="2" charset="2"/>
              <a:buChar char="Ø"/>
            </a:pP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con </a:t>
            </a:r>
            <a:r>
              <a:rPr lang="en-US" altLang="en-US" sz="2800" b="0" dirty="0" err="1">
                <a:latin typeface="+mn-lt"/>
                <a:cs typeface="Times New Roman" pitchFamily="18" charset="0"/>
              </a:rPr>
              <a:t>người</a:t>
            </a:r>
            <a:r>
              <a:rPr lang="en-US" altLang="en-US" sz="2800" b="0" dirty="0">
                <a:latin typeface="+mn-lt"/>
                <a:cs typeface="Times New Roman" pitchFamily="18" charset="0"/>
              </a:rPr>
              <a:t> </a:t>
            </a:r>
            <a:r>
              <a:rPr lang="en-US" altLang="en-US" sz="2800" b="0" dirty="0" err="1">
                <a:latin typeface="+mn-lt"/>
                <a:cs typeface="Times New Roman" pitchFamily="18" charset="0"/>
              </a:rPr>
              <a:t>nhất</a:t>
            </a:r>
            <a:r>
              <a:rPr lang="en-US" altLang="en-US" sz="2800" b="0" dirty="0">
                <a:latin typeface="+mn-lt"/>
                <a:cs typeface="Times New Roman" pitchFamily="18" charset="0"/>
              </a:rPr>
              <a:t> </a:t>
            </a:r>
            <a:r>
              <a:rPr lang="en-US" altLang="en-US" sz="2800" b="0" dirty="0" err="1">
                <a:latin typeface="+mn-lt"/>
                <a:cs typeface="Times New Roman" pitchFamily="18" charset="0"/>
              </a:rPr>
              <a:t>thiết</a:t>
            </a:r>
            <a:r>
              <a:rPr lang="en-US" altLang="en-US" sz="2800" b="0" dirty="0">
                <a:latin typeface="+mn-lt"/>
                <a:cs typeface="Times New Roman" pitchFamily="18" charset="0"/>
              </a:rPr>
              <a:t> </a:t>
            </a:r>
            <a:r>
              <a:rPr lang="en-US" altLang="en-US" sz="2800" b="0" dirty="0" err="1">
                <a:latin typeface="+mn-lt"/>
                <a:cs typeface="Times New Roman" pitchFamily="18" charset="0"/>
              </a:rPr>
              <a:t>phải</a:t>
            </a:r>
            <a:r>
              <a:rPr lang="en-US" altLang="en-US" sz="2800" b="0" dirty="0">
                <a:latin typeface="+mn-lt"/>
                <a:cs typeface="Times New Roman" pitchFamily="18" charset="0"/>
              </a:rPr>
              <a:t> quay </a:t>
            </a:r>
            <a:r>
              <a:rPr lang="en-US" altLang="en-US" sz="2800" b="0" dirty="0" err="1">
                <a:latin typeface="+mn-lt"/>
                <a:cs typeface="Times New Roman" pitchFamily="18" charset="0"/>
              </a:rPr>
              <a:t>trở</a:t>
            </a:r>
            <a:r>
              <a:rPr lang="en-US" altLang="en-US" sz="2800" b="0" dirty="0">
                <a:latin typeface="+mn-lt"/>
                <a:cs typeface="Times New Roman" pitchFamily="18" charset="0"/>
              </a:rPr>
              <a:t> </a:t>
            </a:r>
            <a:r>
              <a:rPr lang="en-US" altLang="en-US" sz="2800" b="0" dirty="0" err="1">
                <a:latin typeface="+mn-lt"/>
                <a:cs typeface="Times New Roman" pitchFamily="18" charset="0"/>
              </a:rPr>
              <a:t>về</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dùng</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làm</a:t>
            </a:r>
            <a:r>
              <a:rPr lang="en-US" altLang="en-US" sz="2800" b="0" dirty="0">
                <a:latin typeface="+mn-lt"/>
                <a:cs typeface="Times New Roman" pitchFamily="18" charset="0"/>
              </a:rPr>
              <a:t> </a:t>
            </a:r>
            <a:r>
              <a:rPr lang="en-US" altLang="en-US" sz="2800" b="0" dirty="0" err="1">
                <a:latin typeface="+mn-lt"/>
                <a:cs typeface="Times New Roman" pitchFamily="18" charset="0"/>
              </a:rPr>
              <a:t>tiêu</a:t>
            </a:r>
            <a:r>
              <a:rPr lang="en-US" altLang="en-US" sz="2800" b="0" dirty="0">
                <a:latin typeface="+mn-lt"/>
                <a:cs typeface="Times New Roman" pitchFamily="18" charset="0"/>
              </a:rPr>
              <a:t> </a:t>
            </a:r>
            <a:r>
              <a:rPr lang="en-US" altLang="en-US" sz="2800" b="0" dirty="0" err="1">
                <a:latin typeface="+mn-lt"/>
                <a:cs typeface="Times New Roman" pitchFamily="18" charset="0"/>
              </a:rPr>
              <a:t>chuẩn</a:t>
            </a:r>
            <a:r>
              <a:rPr lang="en-US" altLang="en-US" sz="2800" b="0" dirty="0">
                <a:latin typeface="+mn-lt"/>
                <a:cs typeface="Times New Roman" pitchFamily="18" charset="0"/>
              </a:rPr>
              <a:t> </a:t>
            </a:r>
            <a:r>
              <a:rPr lang="en-US" altLang="en-US" sz="2800" b="0" dirty="0" err="1">
                <a:latin typeface="+mn-lt"/>
                <a:cs typeface="Times New Roman" pitchFamily="18" charset="0"/>
              </a:rPr>
              <a:t>để</a:t>
            </a:r>
            <a:r>
              <a:rPr lang="en-US" altLang="en-US" sz="2800" b="0" dirty="0">
                <a:latin typeface="+mn-lt"/>
                <a:cs typeface="Times New Roman" pitchFamily="18" charset="0"/>
              </a:rPr>
              <a:t> </a:t>
            </a:r>
            <a:r>
              <a:rPr lang="en-US" altLang="en-US" sz="2800" b="0" dirty="0" err="1">
                <a:latin typeface="+mn-lt"/>
                <a:cs typeface="Times New Roman" pitchFamily="18" charset="0"/>
              </a:rPr>
              <a:t>kiểm</a:t>
            </a:r>
            <a:r>
              <a:rPr lang="en-US" altLang="en-US" sz="2800" b="0" dirty="0">
                <a:latin typeface="+mn-lt"/>
                <a:cs typeface="Times New Roman" pitchFamily="18" charset="0"/>
              </a:rPr>
              <a:t> </a:t>
            </a:r>
            <a:r>
              <a:rPr lang="en-US" altLang="en-US" sz="2800" b="0" dirty="0" err="1">
                <a:latin typeface="+mn-lt"/>
                <a:cs typeface="Times New Roman" pitchFamily="18" charset="0"/>
              </a:rPr>
              <a:t>tra</a:t>
            </a:r>
            <a:r>
              <a:rPr lang="en-US" altLang="en-US" sz="2800" b="0" dirty="0">
                <a:latin typeface="+mn-lt"/>
                <a:cs typeface="Times New Roman" pitchFamily="18" charset="0"/>
              </a:rPr>
              <a:t> </a:t>
            </a:r>
            <a:r>
              <a:rPr lang="en-US" altLang="en-US" sz="2800" b="0" dirty="0" err="1">
                <a:latin typeface="+mn-lt"/>
                <a:cs typeface="Times New Roman" pitchFamily="18" charset="0"/>
              </a:rPr>
              <a:t>tính</a:t>
            </a:r>
            <a:r>
              <a:rPr lang="en-US" altLang="en-US" sz="2800" b="0" dirty="0">
                <a:latin typeface="+mn-lt"/>
                <a:cs typeface="Times New Roman" pitchFamily="18" charset="0"/>
              </a:rPr>
              <a:t> </a:t>
            </a:r>
            <a:r>
              <a:rPr lang="en-US" altLang="en-US" sz="2800" b="0" dirty="0" err="1">
                <a:latin typeface="+mn-lt"/>
                <a:cs typeface="Times New Roman" pitchFamily="18" charset="0"/>
              </a:rPr>
              <a:t>chân</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a:t>
            </a: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đã</a:t>
            </a:r>
            <a:r>
              <a:rPr lang="en-US" altLang="en-US" sz="2800" b="0" dirty="0">
                <a:latin typeface="+mn-lt"/>
                <a:cs typeface="Times New Roman" pitchFamily="18" charset="0"/>
              </a:rPr>
              <a:t> </a:t>
            </a:r>
            <a:r>
              <a:rPr lang="en-US" altLang="en-US" sz="2800" b="0" dirty="0" err="1">
                <a:latin typeface="+mn-lt"/>
                <a:cs typeface="Times New Roman" pitchFamily="18" charset="0"/>
              </a:rPr>
              <a:t>đạt</a:t>
            </a:r>
            <a:r>
              <a:rPr lang="en-US" altLang="en-US" sz="2800" b="0" dirty="0">
                <a:latin typeface="+mn-lt"/>
                <a:cs typeface="Times New Roman" pitchFamily="18" charset="0"/>
              </a:rPr>
              <a:t> </a:t>
            </a:r>
            <a:r>
              <a:rPr lang="en-US" altLang="en-US" sz="2800" b="0" dirty="0" err="1">
                <a:latin typeface="+mn-lt"/>
                <a:cs typeface="Times New Roman" pitchFamily="18" charset="0"/>
              </a:rPr>
              <a:t>được</a:t>
            </a:r>
            <a:endParaRPr lang="en-US" altLang="en-US" sz="2800" b="0" dirty="0">
              <a:latin typeface="+mn-lt"/>
              <a:cs typeface="Times New Roman" pitchFamily="18" charset="0"/>
            </a:endParaRPr>
          </a:p>
        </p:txBody>
      </p:sp>
    </p:spTree>
    <p:extLst>
      <p:ext uri="{BB962C8B-B14F-4D97-AF65-F5344CB8AC3E}">
        <p14:creationId xmlns:p14="http://schemas.microsoft.com/office/powerpoint/2010/main" val="37928597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10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3">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3">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3">
                                            <p:txEl>
                                              <p:pRg st="0" end="0"/>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Content Placeholder 3" descr="Newton gravit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574261" y="609600"/>
            <a:ext cx="5283200" cy="5546378"/>
          </a:xfrm>
          <a:prstGeom prst="rect">
            <a:avLst/>
          </a:prstGeom>
          <a:ln>
            <a:solidFill>
              <a:srgbClr val="FF0000"/>
            </a:solidFill>
            <a:miter lim="800000"/>
            <a:headEnd/>
            <a:tailEnd/>
          </a:ln>
        </p:spPr>
      </p:pic>
      <p:sp>
        <p:nvSpPr>
          <p:cNvPr id="4" name="Rectangle 3"/>
          <p:cNvSpPr>
            <a:spLocks noChangeArrowheads="1"/>
          </p:cNvSpPr>
          <p:nvPr/>
        </p:nvSpPr>
        <p:spPr bwMode="auto">
          <a:xfrm>
            <a:off x="6321287" y="1682820"/>
            <a:ext cx="5205896" cy="353943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eaLnBrk="1" hangingPunct="1"/>
            <a:r>
              <a:rPr lang="vi-VN" altLang="en-US" sz="2000" b="1" dirty="0"/>
              <a:t>=&gt; </a:t>
            </a:r>
            <a:r>
              <a:rPr lang="vi-VN" altLang="en-US" sz="3200" b="1" dirty="0">
                <a:solidFill>
                  <a:srgbClr val="3333CC"/>
                </a:solidFill>
                <a:latin typeface="Times New Roman" pitchFamily="18" charset="0"/>
                <a:cs typeface="Times New Roman" pitchFamily="18" charset="0"/>
              </a:rPr>
              <a:t>Định luật </a:t>
            </a:r>
            <a:r>
              <a:rPr lang="en-US" altLang="en-US" sz="3200" b="1" dirty="0">
                <a:solidFill>
                  <a:srgbClr val="3333CC"/>
                </a:solidFill>
                <a:latin typeface="Times New Roman" pitchFamily="18" charset="0"/>
                <a:cs typeface="Times New Roman" pitchFamily="18" charset="0"/>
              </a:rPr>
              <a:t>“</a:t>
            </a:r>
            <a:r>
              <a:rPr lang="vi-VN" altLang="en-US" sz="3200" b="1" dirty="0">
                <a:solidFill>
                  <a:srgbClr val="3333CC"/>
                </a:solidFill>
                <a:latin typeface="Times New Roman" pitchFamily="18" charset="0"/>
                <a:cs typeface="Times New Roman" pitchFamily="18" charset="0"/>
              </a:rPr>
              <a:t>Vạn vật hấp dẫn</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 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Từ</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hiện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tượng</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quả</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táo</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rơi</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cảm</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đã</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đi</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đến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phát</a:t>
            </a:r>
            <a:r>
              <a:rPr lang="en-US" altLang="en-US" sz="3200" b="1" dirty="0">
                <a:solidFill>
                  <a:srgbClr val="3333CC"/>
                </a:solidFill>
                <a:latin typeface="Times New Roman" pitchFamily="18" charset="0"/>
                <a:cs typeface="Times New Roman" pitchFamily="18" charset="0"/>
              </a:rPr>
              <a:t> minh </a:t>
            </a:r>
            <a:r>
              <a:rPr lang="en-US" altLang="en-US" sz="3200" b="1" dirty="0" err="1">
                <a:solidFill>
                  <a:srgbClr val="3333CC"/>
                </a:solidFill>
                <a:latin typeface="Times New Roman" pitchFamily="18" charset="0"/>
                <a:cs typeface="Times New Roman" pitchFamily="18" charset="0"/>
              </a:rPr>
              <a:t>ra</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định</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luật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vạn</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hấp</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dẫn</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lí</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a:t>
            </a:r>
            <a:endParaRPr lang="vi-VN" altLang="en-US" sz="2000" b="1" dirty="0">
              <a:solidFill>
                <a:srgbClr val="3333CC"/>
              </a:solidFill>
              <a:latin typeface="Times New Roman" pitchFamily="18" charset="0"/>
              <a:cs typeface="Times New Roman" pitchFamily="18" charset="0"/>
            </a:endParaRPr>
          </a:p>
        </p:txBody>
      </p:sp>
    </p:spTree>
    <p:extLst>
      <p:ext uri="{BB962C8B-B14F-4D97-AF65-F5344CB8AC3E}">
        <p14:creationId xmlns:p14="http://schemas.microsoft.com/office/powerpoint/2010/main" val="1309378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1"/>
          <p:cNvSpPr>
            <a:spLocks noChangeArrowheads="1"/>
          </p:cNvSpPr>
          <p:nvPr/>
        </p:nvSpPr>
        <p:spPr bwMode="auto">
          <a:xfrm>
            <a:off x="990600" y="228600"/>
            <a:ext cx="102108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b="1" dirty="0">
                <a:solidFill>
                  <a:srgbClr val="FF0000"/>
                </a:solidFill>
                <a:latin typeface="Arial" panose="020B0604020202020204" pitchFamily="34" charset="0"/>
              </a:rPr>
              <a:t>2.2. </a:t>
            </a:r>
            <a:r>
              <a:rPr lang="en-US" altLang="en-US" b="1" dirty="0" err="1">
                <a:solidFill>
                  <a:srgbClr val="FF0000"/>
                </a:solidFill>
                <a:latin typeface="Arial" panose="020B0604020202020204" pitchFamily="34" charset="0"/>
              </a:rPr>
              <a:t>Chân</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lý</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và</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vai</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trò</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của</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chân</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lý</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đối</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với</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thực</a:t>
            </a:r>
            <a:r>
              <a:rPr lang="en-US" altLang="en-US" b="1" dirty="0">
                <a:solidFill>
                  <a:srgbClr val="FF0000"/>
                </a:solidFill>
                <a:latin typeface="Arial" panose="020B0604020202020204" pitchFamily="34" charset="0"/>
              </a:rPr>
              <a:t> </a:t>
            </a:r>
            <a:r>
              <a:rPr lang="en-US" altLang="en-US" b="1" dirty="0" err="1">
                <a:solidFill>
                  <a:srgbClr val="FF0000"/>
                </a:solidFill>
                <a:latin typeface="Arial" panose="020B0604020202020204" pitchFamily="34" charset="0"/>
              </a:rPr>
              <a:t>tiễn</a:t>
            </a:r>
            <a:endParaRPr lang="en-US" altLang="en-US" b="1" dirty="0">
              <a:solidFill>
                <a:srgbClr val="FF0000"/>
              </a:solidFill>
              <a:latin typeface="Arial" panose="020B0604020202020204" pitchFamily="34" charset="0"/>
            </a:endParaRPr>
          </a:p>
        </p:txBody>
      </p:sp>
      <p:sp>
        <p:nvSpPr>
          <p:cNvPr id="5" name="Rectangle 3"/>
          <p:cNvSpPr>
            <a:spLocks noChangeArrowheads="1"/>
          </p:cNvSpPr>
          <p:nvPr/>
        </p:nvSpPr>
        <p:spPr bwMode="auto">
          <a:xfrm>
            <a:off x="2286000" y="914400"/>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6" name="Rectangle 5"/>
          <p:cNvSpPr/>
          <p:nvPr/>
        </p:nvSpPr>
        <p:spPr>
          <a:xfrm>
            <a:off x="985234" y="1524000"/>
            <a:ext cx="2207656" cy="461665"/>
          </a:xfrm>
          <a:prstGeom prst="rect">
            <a:avLst/>
          </a:prstGeom>
        </p:spPr>
        <p:txBody>
          <a:bodyPr wrap="none">
            <a:spAutoFit/>
          </a:bodyPr>
          <a:lstStyle/>
          <a:p>
            <a:pPr marL="285750" indent="-285750">
              <a:buFont typeface="Wingdings" panose="05000000000000000000" pitchFamily="2" charset="2"/>
              <a:buChar char="q"/>
            </a:pPr>
            <a:r>
              <a:rPr lang="en-US" sz="2400" dirty="0" smtClean="0">
                <a:solidFill>
                  <a:srgbClr val="CC0066"/>
                </a:solidFill>
                <a:latin typeface="Times New Roman" panose="02020603050405020304" pitchFamily="18" charset="0"/>
                <a:ea typeface="Times New Roman" panose="02020603050405020304" pitchFamily="18" charset="0"/>
              </a:rPr>
              <a:t> </a:t>
            </a:r>
            <a:r>
              <a:rPr lang="en-US" sz="2400" b="1" dirty="0" err="1" smtClean="0">
                <a:solidFill>
                  <a:srgbClr val="CC0066"/>
                </a:solidFill>
                <a:latin typeface="+mj-lt"/>
                <a:ea typeface="Times New Roman" panose="02020603050405020304" pitchFamily="18" charset="0"/>
              </a:rPr>
              <a:t>Khái</a:t>
            </a:r>
            <a:r>
              <a:rPr lang="en-US" sz="2400" b="1" dirty="0" smtClean="0">
                <a:solidFill>
                  <a:srgbClr val="CC0066"/>
                </a:solidFill>
                <a:latin typeface="+mj-lt"/>
                <a:ea typeface="Times New Roman" panose="02020603050405020304" pitchFamily="18" charset="0"/>
              </a:rPr>
              <a:t> </a:t>
            </a:r>
            <a:r>
              <a:rPr lang="en-US" sz="2400" b="1" dirty="0" err="1" smtClean="0">
                <a:solidFill>
                  <a:srgbClr val="CC0066"/>
                </a:solidFill>
                <a:latin typeface="+mj-lt"/>
                <a:ea typeface="Times New Roman" panose="02020603050405020304" pitchFamily="18" charset="0"/>
              </a:rPr>
              <a:t>niệm</a:t>
            </a:r>
            <a:r>
              <a:rPr lang="en-US" sz="2400" b="1" dirty="0" smtClean="0">
                <a:solidFill>
                  <a:srgbClr val="CC0066"/>
                </a:solidFill>
                <a:latin typeface="+mj-lt"/>
                <a:ea typeface="Times New Roman" panose="02020603050405020304" pitchFamily="18" charset="0"/>
              </a:rPr>
              <a:t>: </a:t>
            </a:r>
            <a:endParaRPr lang="en-US" sz="2400" b="1" dirty="0">
              <a:solidFill>
                <a:srgbClr val="CC0066"/>
              </a:solidFill>
              <a:latin typeface="+mj-lt"/>
            </a:endParaRPr>
          </a:p>
        </p:txBody>
      </p:sp>
      <p:sp>
        <p:nvSpPr>
          <p:cNvPr id="7" name="Horizontal Scroll 6"/>
          <p:cNvSpPr/>
          <p:nvPr/>
        </p:nvSpPr>
        <p:spPr>
          <a:xfrm>
            <a:off x="2089062" y="2286000"/>
            <a:ext cx="7969338" cy="2819400"/>
          </a:xfrm>
          <a:prstGeom prst="horizontalScroll">
            <a:avLst/>
          </a:prstGeom>
          <a:solidFill>
            <a:schemeClr val="bg1"/>
          </a:solidFill>
          <a:ln>
            <a:solidFill>
              <a:srgbClr val="66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3333CC"/>
                </a:solidFill>
              </a:rPr>
              <a:t>Khái</a:t>
            </a:r>
            <a:r>
              <a:rPr lang="en-US" sz="2400" dirty="0">
                <a:solidFill>
                  <a:srgbClr val="3333CC"/>
                </a:solidFill>
              </a:rPr>
              <a:t> </a:t>
            </a:r>
            <a:r>
              <a:rPr lang="en-US" sz="2400" dirty="0" err="1">
                <a:solidFill>
                  <a:srgbClr val="3333CC"/>
                </a:solidFill>
              </a:rPr>
              <a:t>niệm</a:t>
            </a:r>
            <a:r>
              <a:rPr lang="en-US" sz="2400" dirty="0">
                <a:solidFill>
                  <a:srgbClr val="3333CC"/>
                </a:solidFill>
              </a:rPr>
              <a:t> </a:t>
            </a:r>
            <a:r>
              <a:rPr lang="en-US" sz="2400" dirty="0" err="1">
                <a:solidFill>
                  <a:srgbClr val="3333CC"/>
                </a:solidFill>
              </a:rPr>
              <a:t>chân</a:t>
            </a:r>
            <a:r>
              <a:rPr lang="en-US" sz="2400" dirty="0">
                <a:solidFill>
                  <a:srgbClr val="3333CC"/>
                </a:solidFill>
              </a:rPr>
              <a:t> </a:t>
            </a:r>
            <a:r>
              <a:rPr lang="en-US" sz="2400" dirty="0" err="1">
                <a:solidFill>
                  <a:srgbClr val="3333CC"/>
                </a:solidFill>
              </a:rPr>
              <a:t>lý</a:t>
            </a:r>
            <a:r>
              <a:rPr lang="en-US" sz="2400" dirty="0">
                <a:solidFill>
                  <a:srgbClr val="3333CC"/>
                </a:solidFill>
              </a:rPr>
              <a:t> </a:t>
            </a:r>
            <a:r>
              <a:rPr lang="en-US" sz="2400" dirty="0" err="1">
                <a:solidFill>
                  <a:srgbClr val="3333CC"/>
                </a:solidFill>
              </a:rPr>
              <a:t>được</a:t>
            </a:r>
            <a:r>
              <a:rPr lang="en-US" sz="2400" dirty="0">
                <a:solidFill>
                  <a:srgbClr val="3333CC"/>
                </a:solidFill>
              </a:rPr>
              <a:t> </a:t>
            </a:r>
            <a:r>
              <a:rPr lang="en-US" sz="2400" dirty="0" err="1">
                <a:solidFill>
                  <a:srgbClr val="3333CC"/>
                </a:solidFill>
              </a:rPr>
              <a:t>dùng</a:t>
            </a:r>
            <a:r>
              <a:rPr lang="en-US" sz="2400" dirty="0">
                <a:solidFill>
                  <a:srgbClr val="3333CC"/>
                </a:solidFill>
              </a:rPr>
              <a:t> </a:t>
            </a:r>
            <a:r>
              <a:rPr lang="en-US" sz="2400" dirty="0" err="1">
                <a:solidFill>
                  <a:srgbClr val="3333CC"/>
                </a:solidFill>
              </a:rPr>
              <a:t>để</a:t>
            </a:r>
            <a:r>
              <a:rPr lang="en-US" sz="2400" dirty="0">
                <a:solidFill>
                  <a:srgbClr val="3333CC"/>
                </a:solidFill>
              </a:rPr>
              <a:t> </a:t>
            </a:r>
            <a:r>
              <a:rPr lang="en-US" sz="2400" dirty="0" err="1">
                <a:solidFill>
                  <a:srgbClr val="3333CC"/>
                </a:solidFill>
              </a:rPr>
              <a:t>chỉ</a:t>
            </a:r>
            <a:r>
              <a:rPr lang="en-US" sz="2400" dirty="0">
                <a:solidFill>
                  <a:srgbClr val="3333CC"/>
                </a:solidFill>
              </a:rPr>
              <a:t> </a:t>
            </a:r>
            <a:r>
              <a:rPr lang="en-US" sz="2400" b="1" u="sng" dirty="0" err="1">
                <a:solidFill>
                  <a:srgbClr val="6600CC"/>
                </a:solidFill>
              </a:rPr>
              <a:t>những</a:t>
            </a:r>
            <a:r>
              <a:rPr lang="en-US" sz="2400" b="1" u="sng" dirty="0">
                <a:solidFill>
                  <a:srgbClr val="6600CC"/>
                </a:solidFill>
              </a:rPr>
              <a:t> tri </a:t>
            </a:r>
            <a:r>
              <a:rPr lang="en-US" sz="2400" b="1" u="sng" dirty="0" err="1">
                <a:solidFill>
                  <a:srgbClr val="6600CC"/>
                </a:solidFill>
              </a:rPr>
              <a:t>thức</a:t>
            </a:r>
            <a:r>
              <a:rPr lang="en-US" sz="2400" b="1" u="sng" dirty="0">
                <a:solidFill>
                  <a:srgbClr val="6600CC"/>
                </a:solidFill>
              </a:rPr>
              <a:t> </a:t>
            </a:r>
            <a:r>
              <a:rPr lang="en-US" sz="2400" b="1" u="sng" dirty="0" err="1">
                <a:solidFill>
                  <a:srgbClr val="6600CC"/>
                </a:solidFill>
              </a:rPr>
              <a:t>có</a:t>
            </a:r>
            <a:r>
              <a:rPr lang="en-US" sz="2400" b="1" u="sng" dirty="0">
                <a:solidFill>
                  <a:srgbClr val="6600CC"/>
                </a:solidFill>
              </a:rPr>
              <a:t> </a:t>
            </a:r>
            <a:r>
              <a:rPr lang="en-US" sz="2400" b="1" u="sng" dirty="0" err="1">
                <a:solidFill>
                  <a:srgbClr val="6600CC"/>
                </a:solidFill>
              </a:rPr>
              <a:t>nội</a:t>
            </a:r>
            <a:r>
              <a:rPr lang="en-US" sz="2400" b="1" u="sng" dirty="0">
                <a:solidFill>
                  <a:srgbClr val="6600CC"/>
                </a:solidFill>
              </a:rPr>
              <a:t> dung </a:t>
            </a:r>
            <a:r>
              <a:rPr lang="en-US" sz="2400" b="1" u="sng" dirty="0" err="1">
                <a:solidFill>
                  <a:srgbClr val="6600CC"/>
                </a:solidFill>
              </a:rPr>
              <a:t>phù</a:t>
            </a:r>
            <a:r>
              <a:rPr lang="en-US" sz="2400" b="1" u="sng" dirty="0">
                <a:solidFill>
                  <a:srgbClr val="6600CC"/>
                </a:solidFill>
              </a:rPr>
              <a:t> </a:t>
            </a:r>
            <a:r>
              <a:rPr lang="en-US" sz="2400" b="1" u="sng" dirty="0" err="1">
                <a:solidFill>
                  <a:srgbClr val="6600CC"/>
                </a:solidFill>
              </a:rPr>
              <a:t>hợp</a:t>
            </a:r>
            <a:r>
              <a:rPr lang="en-US" sz="2400" b="1" u="sng" dirty="0">
                <a:solidFill>
                  <a:srgbClr val="6600CC"/>
                </a:solidFill>
              </a:rPr>
              <a:t> </a:t>
            </a:r>
            <a:r>
              <a:rPr lang="en-US" sz="2400" b="1" u="sng" dirty="0" err="1">
                <a:solidFill>
                  <a:srgbClr val="6600CC"/>
                </a:solidFill>
              </a:rPr>
              <a:t>với</a:t>
            </a:r>
            <a:r>
              <a:rPr lang="en-US" sz="2400" b="1" u="sng" dirty="0">
                <a:solidFill>
                  <a:srgbClr val="6600CC"/>
                </a:solidFill>
              </a:rPr>
              <a:t> </a:t>
            </a:r>
            <a:r>
              <a:rPr lang="en-US" sz="2400" b="1" u="sng" dirty="0" err="1">
                <a:solidFill>
                  <a:srgbClr val="6600CC"/>
                </a:solidFill>
              </a:rPr>
              <a:t>thực</a:t>
            </a:r>
            <a:r>
              <a:rPr lang="en-US" sz="2400" b="1" u="sng" dirty="0">
                <a:solidFill>
                  <a:srgbClr val="6600CC"/>
                </a:solidFill>
              </a:rPr>
              <a:t> </a:t>
            </a:r>
            <a:r>
              <a:rPr lang="en-US" sz="2400" b="1" u="sng" dirty="0" err="1">
                <a:solidFill>
                  <a:srgbClr val="6600CC"/>
                </a:solidFill>
              </a:rPr>
              <a:t>tế</a:t>
            </a:r>
            <a:r>
              <a:rPr lang="en-US" sz="2400" b="1" u="sng" dirty="0">
                <a:solidFill>
                  <a:srgbClr val="6600CC"/>
                </a:solidFill>
              </a:rPr>
              <a:t> </a:t>
            </a:r>
            <a:r>
              <a:rPr lang="en-US" sz="2400" b="1" u="sng" dirty="0" err="1">
                <a:solidFill>
                  <a:srgbClr val="6600CC"/>
                </a:solidFill>
              </a:rPr>
              <a:t>khách</a:t>
            </a:r>
            <a:r>
              <a:rPr lang="en-US" sz="2400" b="1" u="sng" dirty="0">
                <a:solidFill>
                  <a:srgbClr val="6600CC"/>
                </a:solidFill>
              </a:rPr>
              <a:t> </a:t>
            </a:r>
            <a:r>
              <a:rPr lang="en-US" sz="2400" b="1" u="sng" dirty="0" err="1">
                <a:solidFill>
                  <a:srgbClr val="6600CC"/>
                </a:solidFill>
              </a:rPr>
              <a:t>quan</a:t>
            </a:r>
            <a:r>
              <a:rPr lang="en-US" sz="2400" b="1" dirty="0">
                <a:solidFill>
                  <a:srgbClr val="6600CC"/>
                </a:solidFill>
              </a:rPr>
              <a:t> </a:t>
            </a:r>
            <a:r>
              <a:rPr lang="en-US" sz="2400" dirty="0" err="1">
                <a:solidFill>
                  <a:srgbClr val="3333CC"/>
                </a:solidFill>
              </a:rPr>
              <a:t>mà</a:t>
            </a:r>
            <a:r>
              <a:rPr lang="en-US" sz="2400" dirty="0">
                <a:solidFill>
                  <a:srgbClr val="3333CC"/>
                </a:solidFill>
              </a:rPr>
              <a:t> </a:t>
            </a:r>
            <a:r>
              <a:rPr lang="en-US" sz="2400" dirty="0" err="1">
                <a:solidFill>
                  <a:srgbClr val="3333CC"/>
                </a:solidFill>
              </a:rPr>
              <a:t>sự</a:t>
            </a:r>
            <a:r>
              <a:rPr lang="en-US" sz="2400" dirty="0">
                <a:solidFill>
                  <a:srgbClr val="3333CC"/>
                </a:solidFill>
              </a:rPr>
              <a:t> </a:t>
            </a:r>
            <a:r>
              <a:rPr lang="en-US" sz="2400" dirty="0" err="1">
                <a:solidFill>
                  <a:srgbClr val="3333CC"/>
                </a:solidFill>
              </a:rPr>
              <a:t>phù</a:t>
            </a:r>
            <a:r>
              <a:rPr lang="en-US" sz="2400" dirty="0">
                <a:solidFill>
                  <a:srgbClr val="3333CC"/>
                </a:solidFill>
              </a:rPr>
              <a:t> </a:t>
            </a:r>
            <a:r>
              <a:rPr lang="en-US" sz="2400" dirty="0" err="1">
                <a:solidFill>
                  <a:srgbClr val="3333CC"/>
                </a:solidFill>
              </a:rPr>
              <a:t>hợp</a:t>
            </a:r>
            <a:r>
              <a:rPr lang="en-US" sz="2400" dirty="0">
                <a:solidFill>
                  <a:srgbClr val="3333CC"/>
                </a:solidFill>
              </a:rPr>
              <a:t> </a:t>
            </a:r>
            <a:r>
              <a:rPr lang="en-US" sz="2400" dirty="0" err="1">
                <a:solidFill>
                  <a:srgbClr val="3333CC"/>
                </a:solidFill>
              </a:rPr>
              <a:t>đó</a:t>
            </a:r>
            <a:r>
              <a:rPr lang="en-US" sz="2400" dirty="0">
                <a:solidFill>
                  <a:srgbClr val="3333CC"/>
                </a:solidFill>
              </a:rPr>
              <a:t> </a:t>
            </a:r>
            <a:r>
              <a:rPr lang="en-US" sz="2400" dirty="0" err="1">
                <a:solidFill>
                  <a:srgbClr val="3333CC"/>
                </a:solidFill>
              </a:rPr>
              <a:t>đã</a:t>
            </a:r>
            <a:r>
              <a:rPr lang="en-US" sz="2400" dirty="0">
                <a:solidFill>
                  <a:srgbClr val="3333CC"/>
                </a:solidFill>
              </a:rPr>
              <a:t> </a:t>
            </a:r>
            <a:r>
              <a:rPr lang="en-US" sz="2400" b="1" dirty="0" err="1">
                <a:solidFill>
                  <a:srgbClr val="C00000"/>
                </a:solidFill>
              </a:rPr>
              <a:t>được</a:t>
            </a:r>
            <a:r>
              <a:rPr lang="en-US" sz="2400" b="1" dirty="0">
                <a:solidFill>
                  <a:srgbClr val="C00000"/>
                </a:solidFill>
              </a:rPr>
              <a:t> </a:t>
            </a:r>
            <a:r>
              <a:rPr lang="en-US" sz="2400" b="1" dirty="0" err="1">
                <a:solidFill>
                  <a:srgbClr val="C00000"/>
                </a:solidFill>
              </a:rPr>
              <a:t>kiểm</a:t>
            </a:r>
            <a:r>
              <a:rPr lang="en-US" sz="2400" b="1" dirty="0">
                <a:solidFill>
                  <a:srgbClr val="C00000"/>
                </a:solidFill>
              </a:rPr>
              <a:t> </a:t>
            </a:r>
            <a:r>
              <a:rPr lang="en-US" sz="2400" b="1" dirty="0" err="1">
                <a:solidFill>
                  <a:srgbClr val="C00000"/>
                </a:solidFill>
              </a:rPr>
              <a:t>tra</a:t>
            </a:r>
            <a:r>
              <a:rPr lang="en-US" sz="2400" b="1" dirty="0">
                <a:solidFill>
                  <a:srgbClr val="C00000"/>
                </a:solidFill>
              </a:rPr>
              <a:t> </a:t>
            </a:r>
            <a:r>
              <a:rPr lang="en-US" sz="2400" b="1" dirty="0" err="1">
                <a:solidFill>
                  <a:srgbClr val="C00000"/>
                </a:solidFill>
              </a:rPr>
              <a:t>và</a:t>
            </a:r>
            <a:r>
              <a:rPr lang="en-US" sz="2400" b="1" dirty="0">
                <a:solidFill>
                  <a:srgbClr val="C00000"/>
                </a:solidFill>
              </a:rPr>
              <a:t> </a:t>
            </a:r>
            <a:r>
              <a:rPr lang="en-US" sz="2400" b="1" dirty="0" err="1">
                <a:solidFill>
                  <a:srgbClr val="C00000"/>
                </a:solidFill>
              </a:rPr>
              <a:t>chứng</a:t>
            </a:r>
            <a:r>
              <a:rPr lang="en-US" sz="2400" b="1" dirty="0">
                <a:solidFill>
                  <a:srgbClr val="C00000"/>
                </a:solidFill>
              </a:rPr>
              <a:t> minh </a:t>
            </a:r>
            <a:r>
              <a:rPr lang="en-US" sz="2400" b="1" dirty="0" err="1">
                <a:solidFill>
                  <a:srgbClr val="C00000"/>
                </a:solidFill>
              </a:rPr>
              <a:t>bằng</a:t>
            </a:r>
            <a:r>
              <a:rPr lang="en-US" sz="2400" b="1" dirty="0">
                <a:solidFill>
                  <a:srgbClr val="C00000"/>
                </a:solidFill>
              </a:rPr>
              <a:t> </a:t>
            </a:r>
            <a:r>
              <a:rPr lang="en-US" sz="2400" b="1" dirty="0" err="1">
                <a:solidFill>
                  <a:srgbClr val="C00000"/>
                </a:solidFill>
              </a:rPr>
              <a:t>thực</a:t>
            </a:r>
            <a:r>
              <a:rPr lang="en-US" sz="2400" b="1" dirty="0">
                <a:solidFill>
                  <a:srgbClr val="C00000"/>
                </a:solidFill>
              </a:rPr>
              <a:t> </a:t>
            </a:r>
            <a:r>
              <a:rPr lang="en-US" sz="2400" b="1" dirty="0" err="1">
                <a:solidFill>
                  <a:srgbClr val="C00000"/>
                </a:solidFill>
              </a:rPr>
              <a:t>tiễn</a:t>
            </a:r>
            <a:r>
              <a:rPr lang="en-US" sz="2400" b="1" dirty="0">
                <a:solidFill>
                  <a:srgbClr val="C00000"/>
                </a:solidFill>
              </a:rPr>
              <a:t> </a:t>
            </a:r>
          </a:p>
        </p:txBody>
      </p:sp>
    </p:spTree>
    <p:extLst>
      <p:ext uri="{BB962C8B-B14F-4D97-AF65-F5344CB8AC3E}">
        <p14:creationId xmlns:p14="http://schemas.microsoft.com/office/powerpoint/2010/main" val="2326713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6" grpId="0"/>
      <p:bldP spid="7"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135033" y="304800"/>
            <a:ext cx="4371710" cy="523220"/>
          </a:xfrm>
          <a:prstGeom prst="rect">
            <a:avLst/>
          </a:prstGeom>
        </p:spPr>
        <p:txBody>
          <a:bodyPr wrap="none">
            <a:spAutoFit/>
          </a:bodyPr>
          <a:lstStyle/>
          <a:p>
            <a:pPr marL="285750" indent="-285750" algn="just">
              <a:spcBef>
                <a:spcPts val="200"/>
              </a:spcBef>
              <a:spcAft>
                <a:spcPts val="200"/>
              </a:spcAft>
              <a:buFont typeface="Wingdings" panose="05000000000000000000" pitchFamily="2" charset="2"/>
              <a:buChar char="q"/>
              <a:tabLst>
                <a:tab pos="593725" algn="l"/>
              </a:tabLst>
            </a:pPr>
            <a:r>
              <a:rPr lang="en-US" sz="2800" b="1" dirty="0" smtClean="0">
                <a:solidFill>
                  <a:srgbClr val="3333FF"/>
                </a:solidFill>
                <a:latin typeface="Times New Roman" panose="02020603050405020304" pitchFamily="18" charset="0"/>
                <a:ea typeface="Times New Roman" panose="02020603050405020304" pitchFamily="18" charset="0"/>
              </a:rPr>
              <a:t> </a:t>
            </a:r>
            <a:r>
              <a:rPr lang="en-US" sz="2800" b="1" dirty="0" err="1" smtClean="0">
                <a:solidFill>
                  <a:srgbClr val="3333FF"/>
                </a:solidFill>
                <a:latin typeface="+mj-lt"/>
                <a:ea typeface="Times New Roman" panose="02020603050405020304" pitchFamily="18" charset="0"/>
              </a:rPr>
              <a:t>Tính</a:t>
            </a:r>
            <a:r>
              <a:rPr lang="en-US" sz="2800" b="1" dirty="0" smtClean="0">
                <a:solidFill>
                  <a:srgbClr val="3333FF"/>
                </a:solidFill>
                <a:latin typeface="+mj-lt"/>
                <a:ea typeface="Times New Roman" panose="02020603050405020304" pitchFamily="18" charset="0"/>
              </a:rPr>
              <a:t> </a:t>
            </a:r>
            <a:r>
              <a:rPr lang="en-US" sz="2800" b="1" dirty="0" err="1">
                <a:solidFill>
                  <a:srgbClr val="3333FF"/>
                </a:solidFill>
                <a:latin typeface="+mj-lt"/>
                <a:ea typeface="Times New Roman" panose="02020603050405020304" pitchFamily="18" charset="0"/>
              </a:rPr>
              <a:t>chất</a:t>
            </a:r>
            <a:r>
              <a:rPr lang="en-US" sz="2800" b="1" dirty="0">
                <a:solidFill>
                  <a:srgbClr val="3333FF"/>
                </a:solidFill>
                <a:latin typeface="+mj-lt"/>
                <a:ea typeface="Times New Roman" panose="02020603050405020304" pitchFamily="18" charset="0"/>
              </a:rPr>
              <a:t> </a:t>
            </a:r>
            <a:r>
              <a:rPr lang="en-US" sz="2800" b="1" dirty="0" err="1">
                <a:solidFill>
                  <a:srgbClr val="3333FF"/>
                </a:solidFill>
                <a:latin typeface="+mj-lt"/>
                <a:ea typeface="Times New Roman" panose="02020603050405020304" pitchFamily="18" charset="0"/>
              </a:rPr>
              <a:t>của</a:t>
            </a:r>
            <a:r>
              <a:rPr lang="en-US" sz="2800" b="1" dirty="0">
                <a:solidFill>
                  <a:srgbClr val="3333FF"/>
                </a:solidFill>
                <a:latin typeface="+mj-lt"/>
                <a:ea typeface="Times New Roman" panose="02020603050405020304" pitchFamily="18" charset="0"/>
              </a:rPr>
              <a:t> </a:t>
            </a:r>
            <a:r>
              <a:rPr lang="en-US" sz="2800" b="1" dirty="0" err="1">
                <a:solidFill>
                  <a:srgbClr val="3333FF"/>
                </a:solidFill>
                <a:latin typeface="+mj-lt"/>
                <a:ea typeface="Times New Roman" panose="02020603050405020304" pitchFamily="18" charset="0"/>
              </a:rPr>
              <a:t>chân</a:t>
            </a:r>
            <a:r>
              <a:rPr lang="en-US" sz="2800" b="1" dirty="0">
                <a:solidFill>
                  <a:srgbClr val="3333FF"/>
                </a:solidFill>
                <a:latin typeface="+mj-lt"/>
                <a:ea typeface="Times New Roman" panose="02020603050405020304" pitchFamily="18" charset="0"/>
              </a:rPr>
              <a:t> </a:t>
            </a:r>
            <a:r>
              <a:rPr lang="en-US" sz="2800" b="1" dirty="0" err="1">
                <a:solidFill>
                  <a:srgbClr val="3333FF"/>
                </a:solidFill>
                <a:latin typeface="+mj-lt"/>
                <a:ea typeface="Times New Roman" panose="02020603050405020304" pitchFamily="18" charset="0"/>
              </a:rPr>
              <a:t>lý</a:t>
            </a:r>
            <a:r>
              <a:rPr lang="en-US" sz="2800" b="1" dirty="0">
                <a:solidFill>
                  <a:srgbClr val="3333FF"/>
                </a:solidFill>
                <a:latin typeface="+mj-lt"/>
                <a:ea typeface="Times New Roman" panose="02020603050405020304" pitchFamily="18" charset="0"/>
              </a:rPr>
              <a:t>:</a:t>
            </a:r>
            <a:endParaRPr lang="en-US" sz="2800" b="1" dirty="0">
              <a:solidFill>
                <a:srgbClr val="3333FF"/>
              </a:solidFill>
              <a:effectLst/>
              <a:latin typeface="+mj-lt"/>
              <a:ea typeface="Times New Roman" panose="02020603050405020304" pitchFamily="18" charset="0"/>
            </a:endParaRPr>
          </a:p>
        </p:txBody>
      </p:sp>
      <p:sp>
        <p:nvSpPr>
          <p:cNvPr id="4" name="AutoShape 11"/>
          <p:cNvSpPr>
            <a:spLocks noChangeArrowheads="1"/>
          </p:cNvSpPr>
          <p:nvPr/>
        </p:nvSpPr>
        <p:spPr bwMode="gray">
          <a:xfrm rot="5400000">
            <a:off x="-400765" y="1210011"/>
            <a:ext cx="4839952" cy="4951031"/>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w="9525" algn="ctr">
            <a:solidFill>
              <a:schemeClr val="tx1"/>
            </a:solidFill>
            <a:miter lim="800000"/>
            <a:headEnd/>
            <a:tailEnd/>
          </a:ln>
        </p:spPr>
        <p:txBody>
          <a:bodyPr wrap="none" anchor="ctr"/>
          <a:lstStyle/>
          <a:p>
            <a:endParaRPr lang="en-US"/>
          </a:p>
        </p:txBody>
      </p:sp>
      <p:grpSp>
        <p:nvGrpSpPr>
          <p:cNvPr id="5" name="Group 46"/>
          <p:cNvGrpSpPr>
            <a:grpSpLocks/>
          </p:cNvGrpSpPr>
          <p:nvPr/>
        </p:nvGrpSpPr>
        <p:grpSpPr bwMode="auto">
          <a:xfrm>
            <a:off x="2990062" y="1531103"/>
            <a:ext cx="841691" cy="829593"/>
            <a:chOff x="891" y="3219"/>
            <a:chExt cx="405" cy="392"/>
          </a:xfrm>
          <a:solidFill>
            <a:srgbClr val="663300"/>
          </a:solidFill>
        </p:grpSpPr>
        <p:grpSp>
          <p:nvGrpSpPr>
            <p:cNvPr id="6" name="Group 47"/>
            <p:cNvGrpSpPr>
              <a:grpSpLocks/>
            </p:cNvGrpSpPr>
            <p:nvPr/>
          </p:nvGrpSpPr>
          <p:grpSpPr bwMode="auto">
            <a:xfrm>
              <a:off x="891" y="3219"/>
              <a:ext cx="405" cy="392"/>
              <a:chOff x="1289" y="587"/>
              <a:chExt cx="668" cy="647"/>
            </a:xfrm>
            <a:grpFill/>
          </p:grpSpPr>
          <p:sp>
            <p:nvSpPr>
              <p:cNvPr id="8" name="Oval 48"/>
              <p:cNvSpPr>
                <a:spLocks noChangeArrowheads="1"/>
              </p:cNvSpPr>
              <p:nvPr/>
            </p:nvSpPr>
            <p:spPr bwMode="gray">
              <a:xfrm>
                <a:off x="1289" y="629"/>
                <a:ext cx="668" cy="573"/>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9" name="Oval 49"/>
              <p:cNvSpPr>
                <a:spLocks noChangeArrowheads="1"/>
              </p:cNvSpPr>
              <p:nvPr/>
            </p:nvSpPr>
            <p:spPr bwMode="gray">
              <a:xfrm>
                <a:off x="1296" y="587"/>
                <a:ext cx="646" cy="647"/>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10" name="Oval 50"/>
              <p:cNvSpPr>
                <a:spLocks noChangeArrowheads="1"/>
              </p:cNvSpPr>
              <p:nvPr/>
            </p:nvSpPr>
            <p:spPr bwMode="gray">
              <a:xfrm>
                <a:off x="1304" y="591"/>
                <a:ext cx="631" cy="631"/>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11" name="Oval 51"/>
              <p:cNvSpPr>
                <a:spLocks noChangeArrowheads="1"/>
              </p:cNvSpPr>
              <p:nvPr/>
            </p:nvSpPr>
            <p:spPr bwMode="gray">
              <a:xfrm>
                <a:off x="1311" y="597"/>
                <a:ext cx="600" cy="58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12" name="Oval 52"/>
              <p:cNvSpPr>
                <a:spLocks noChangeArrowheads="1"/>
              </p:cNvSpPr>
              <p:nvPr/>
            </p:nvSpPr>
            <p:spPr bwMode="gray">
              <a:xfrm>
                <a:off x="1346" y="613"/>
                <a:ext cx="533" cy="47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grpSp>
        <p:sp>
          <p:nvSpPr>
            <p:cNvPr id="7" name="Text Box 53"/>
            <p:cNvSpPr txBox="1">
              <a:spLocks noChangeArrowheads="1"/>
            </p:cNvSpPr>
            <p:nvPr/>
          </p:nvSpPr>
          <p:spPr bwMode="gray">
            <a:xfrm>
              <a:off x="1002" y="3275"/>
              <a:ext cx="175" cy="247"/>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a:spcBef>
                  <a:spcPct val="0"/>
                </a:spcBef>
                <a:buFontTx/>
                <a:buNone/>
                <a:defRPr/>
              </a:pPr>
              <a:r>
                <a:rPr lang="en-US" altLang="en-US" sz="2800" b="1" dirty="0" smtClean="0">
                  <a:solidFill>
                    <a:schemeClr val="bg1"/>
                  </a:solidFill>
                  <a:latin typeface="Times New Roman" pitchFamily="18" charset="0"/>
                </a:rPr>
                <a:t>1</a:t>
              </a:r>
              <a:endParaRPr lang="en-US" altLang="en-US" sz="2800" b="1" dirty="0">
                <a:solidFill>
                  <a:schemeClr val="bg1"/>
                </a:solidFill>
                <a:latin typeface="Times New Roman" pitchFamily="18" charset="0"/>
              </a:endParaRPr>
            </a:p>
          </p:txBody>
        </p:sp>
      </p:grpSp>
      <p:grpSp>
        <p:nvGrpSpPr>
          <p:cNvPr id="13" name="Group 46"/>
          <p:cNvGrpSpPr>
            <a:grpSpLocks/>
          </p:cNvGrpSpPr>
          <p:nvPr/>
        </p:nvGrpSpPr>
        <p:grpSpPr bwMode="auto">
          <a:xfrm>
            <a:off x="3900042" y="2855933"/>
            <a:ext cx="841691" cy="829593"/>
            <a:chOff x="891" y="3219"/>
            <a:chExt cx="405" cy="392"/>
          </a:xfrm>
          <a:solidFill>
            <a:srgbClr val="C00000"/>
          </a:solidFill>
        </p:grpSpPr>
        <p:grpSp>
          <p:nvGrpSpPr>
            <p:cNvPr id="14" name="Group 47"/>
            <p:cNvGrpSpPr>
              <a:grpSpLocks/>
            </p:cNvGrpSpPr>
            <p:nvPr/>
          </p:nvGrpSpPr>
          <p:grpSpPr bwMode="auto">
            <a:xfrm>
              <a:off x="891" y="3219"/>
              <a:ext cx="405" cy="392"/>
              <a:chOff x="1289" y="587"/>
              <a:chExt cx="668" cy="647"/>
            </a:xfrm>
            <a:grpFill/>
          </p:grpSpPr>
          <p:sp>
            <p:nvSpPr>
              <p:cNvPr id="16" name="Oval 48"/>
              <p:cNvSpPr>
                <a:spLocks noChangeArrowheads="1"/>
              </p:cNvSpPr>
              <p:nvPr/>
            </p:nvSpPr>
            <p:spPr bwMode="gray">
              <a:xfrm>
                <a:off x="1289" y="629"/>
                <a:ext cx="668" cy="573"/>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17" name="Oval 49"/>
              <p:cNvSpPr>
                <a:spLocks noChangeArrowheads="1"/>
              </p:cNvSpPr>
              <p:nvPr/>
            </p:nvSpPr>
            <p:spPr bwMode="gray">
              <a:xfrm>
                <a:off x="1296" y="587"/>
                <a:ext cx="646" cy="647"/>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18" name="Oval 50"/>
              <p:cNvSpPr>
                <a:spLocks noChangeArrowheads="1"/>
              </p:cNvSpPr>
              <p:nvPr/>
            </p:nvSpPr>
            <p:spPr bwMode="gray">
              <a:xfrm>
                <a:off x="1304" y="591"/>
                <a:ext cx="631" cy="631"/>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19" name="Oval 51"/>
              <p:cNvSpPr>
                <a:spLocks noChangeArrowheads="1"/>
              </p:cNvSpPr>
              <p:nvPr/>
            </p:nvSpPr>
            <p:spPr bwMode="gray">
              <a:xfrm>
                <a:off x="1311" y="597"/>
                <a:ext cx="600" cy="58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20" name="Oval 52"/>
              <p:cNvSpPr>
                <a:spLocks noChangeArrowheads="1"/>
              </p:cNvSpPr>
              <p:nvPr/>
            </p:nvSpPr>
            <p:spPr bwMode="gray">
              <a:xfrm>
                <a:off x="1346" y="613"/>
                <a:ext cx="533" cy="47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grpSp>
        <p:sp>
          <p:nvSpPr>
            <p:cNvPr id="15" name="Text Box 53"/>
            <p:cNvSpPr txBox="1">
              <a:spLocks noChangeArrowheads="1"/>
            </p:cNvSpPr>
            <p:nvPr/>
          </p:nvSpPr>
          <p:spPr bwMode="gray">
            <a:xfrm>
              <a:off x="1002" y="3275"/>
              <a:ext cx="175" cy="247"/>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a:spcBef>
                  <a:spcPct val="0"/>
                </a:spcBef>
                <a:buFontTx/>
                <a:buNone/>
                <a:defRPr/>
              </a:pPr>
              <a:r>
                <a:rPr lang="en-US" altLang="en-US" sz="2800" b="1" dirty="0">
                  <a:solidFill>
                    <a:schemeClr val="bg1"/>
                  </a:solidFill>
                  <a:latin typeface="Times New Roman" pitchFamily="18" charset="0"/>
                </a:rPr>
                <a:t>2</a:t>
              </a:r>
            </a:p>
          </p:txBody>
        </p:sp>
      </p:grpSp>
      <p:grpSp>
        <p:nvGrpSpPr>
          <p:cNvPr id="21" name="Group 46"/>
          <p:cNvGrpSpPr>
            <a:grpSpLocks/>
          </p:cNvGrpSpPr>
          <p:nvPr/>
        </p:nvGrpSpPr>
        <p:grpSpPr bwMode="auto">
          <a:xfrm>
            <a:off x="3345598" y="4937699"/>
            <a:ext cx="841691" cy="829593"/>
            <a:chOff x="891" y="3219"/>
            <a:chExt cx="405" cy="392"/>
          </a:xfrm>
          <a:solidFill>
            <a:srgbClr val="00B050"/>
          </a:solidFill>
        </p:grpSpPr>
        <p:grpSp>
          <p:nvGrpSpPr>
            <p:cNvPr id="22" name="Group 47"/>
            <p:cNvGrpSpPr>
              <a:grpSpLocks/>
            </p:cNvGrpSpPr>
            <p:nvPr/>
          </p:nvGrpSpPr>
          <p:grpSpPr bwMode="auto">
            <a:xfrm>
              <a:off x="891" y="3219"/>
              <a:ext cx="405" cy="392"/>
              <a:chOff x="1289" y="587"/>
              <a:chExt cx="668" cy="647"/>
            </a:xfrm>
            <a:grpFill/>
          </p:grpSpPr>
          <p:sp>
            <p:nvSpPr>
              <p:cNvPr id="24" name="Oval 48"/>
              <p:cNvSpPr>
                <a:spLocks noChangeArrowheads="1"/>
              </p:cNvSpPr>
              <p:nvPr/>
            </p:nvSpPr>
            <p:spPr bwMode="gray">
              <a:xfrm>
                <a:off x="1289" y="629"/>
                <a:ext cx="668" cy="573"/>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25" name="Oval 49"/>
              <p:cNvSpPr>
                <a:spLocks noChangeArrowheads="1"/>
              </p:cNvSpPr>
              <p:nvPr/>
            </p:nvSpPr>
            <p:spPr bwMode="gray">
              <a:xfrm>
                <a:off x="1296" y="587"/>
                <a:ext cx="646" cy="647"/>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26" name="Oval 50"/>
              <p:cNvSpPr>
                <a:spLocks noChangeArrowheads="1"/>
              </p:cNvSpPr>
              <p:nvPr/>
            </p:nvSpPr>
            <p:spPr bwMode="gray">
              <a:xfrm>
                <a:off x="1304" y="591"/>
                <a:ext cx="631" cy="631"/>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27" name="Oval 51"/>
              <p:cNvSpPr>
                <a:spLocks noChangeArrowheads="1"/>
              </p:cNvSpPr>
              <p:nvPr/>
            </p:nvSpPr>
            <p:spPr bwMode="gray">
              <a:xfrm>
                <a:off x="1311" y="597"/>
                <a:ext cx="600" cy="58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sp>
            <p:nvSpPr>
              <p:cNvPr id="28" name="Oval 52"/>
              <p:cNvSpPr>
                <a:spLocks noChangeArrowheads="1"/>
              </p:cNvSpPr>
              <p:nvPr/>
            </p:nvSpPr>
            <p:spPr bwMode="gray">
              <a:xfrm>
                <a:off x="1346" y="613"/>
                <a:ext cx="533" cy="47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spcBef>
                    <a:spcPct val="0"/>
                  </a:spcBef>
                  <a:buFontTx/>
                  <a:buNone/>
                  <a:defRPr/>
                </a:pPr>
                <a:endParaRPr lang="vi-VN" altLang="en-US" sz="2800">
                  <a:solidFill>
                    <a:srgbClr val="000000"/>
                  </a:solidFill>
                  <a:latin typeface="Arial" pitchFamily="34" charset="0"/>
                </a:endParaRPr>
              </a:p>
            </p:txBody>
          </p:sp>
        </p:grpSp>
        <p:sp>
          <p:nvSpPr>
            <p:cNvPr id="23" name="Text Box 53"/>
            <p:cNvSpPr txBox="1">
              <a:spLocks noChangeArrowheads="1"/>
            </p:cNvSpPr>
            <p:nvPr/>
          </p:nvSpPr>
          <p:spPr bwMode="gray">
            <a:xfrm>
              <a:off x="1002" y="3275"/>
              <a:ext cx="175" cy="247"/>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a:spcBef>
                  <a:spcPct val="0"/>
                </a:spcBef>
                <a:buFontTx/>
                <a:buNone/>
                <a:defRPr/>
              </a:pPr>
              <a:r>
                <a:rPr lang="en-US" altLang="en-US" sz="2800" b="1" dirty="0">
                  <a:solidFill>
                    <a:schemeClr val="bg1"/>
                  </a:solidFill>
                  <a:latin typeface="Times New Roman" pitchFamily="18" charset="0"/>
                </a:rPr>
                <a:t>3</a:t>
              </a:r>
            </a:p>
          </p:txBody>
        </p:sp>
      </p:grpSp>
      <p:sp>
        <p:nvSpPr>
          <p:cNvPr id="29" name="Rectangle 28"/>
          <p:cNvSpPr/>
          <p:nvPr/>
        </p:nvSpPr>
        <p:spPr>
          <a:xfrm>
            <a:off x="4023433" y="1472537"/>
            <a:ext cx="3041217" cy="523220"/>
          </a:xfrm>
          <a:prstGeom prst="rect">
            <a:avLst/>
          </a:prstGeom>
        </p:spPr>
        <p:txBody>
          <a:bodyPr wrap="none">
            <a:spAutoFit/>
          </a:bodyPr>
          <a:lstStyle/>
          <a:p>
            <a:r>
              <a:rPr lang="en-US" sz="2800" b="1" dirty="0" err="1">
                <a:solidFill>
                  <a:srgbClr val="663300"/>
                </a:solidFill>
                <a:latin typeface="+mj-lt"/>
                <a:ea typeface="Times New Roman" panose="02020603050405020304" pitchFamily="18" charset="0"/>
              </a:rPr>
              <a:t>Tính</a:t>
            </a:r>
            <a:r>
              <a:rPr lang="en-US" sz="2800" b="1" dirty="0">
                <a:solidFill>
                  <a:srgbClr val="663300"/>
                </a:solidFill>
                <a:latin typeface="+mj-lt"/>
                <a:ea typeface="Times New Roman" panose="02020603050405020304" pitchFamily="18" charset="0"/>
              </a:rPr>
              <a:t> </a:t>
            </a:r>
            <a:r>
              <a:rPr lang="en-US" sz="2800" b="1" dirty="0" err="1">
                <a:solidFill>
                  <a:srgbClr val="663300"/>
                </a:solidFill>
                <a:latin typeface="+mj-lt"/>
                <a:ea typeface="Times New Roman" panose="02020603050405020304" pitchFamily="18" charset="0"/>
              </a:rPr>
              <a:t>khách</a:t>
            </a:r>
            <a:r>
              <a:rPr lang="en-US" sz="2800" b="1" dirty="0">
                <a:solidFill>
                  <a:srgbClr val="663300"/>
                </a:solidFill>
                <a:latin typeface="+mj-lt"/>
                <a:ea typeface="Times New Roman" panose="02020603050405020304" pitchFamily="18" charset="0"/>
              </a:rPr>
              <a:t> </a:t>
            </a:r>
            <a:r>
              <a:rPr lang="en-US" sz="2800" b="1" dirty="0" err="1">
                <a:solidFill>
                  <a:srgbClr val="663300"/>
                </a:solidFill>
                <a:latin typeface="+mj-lt"/>
                <a:ea typeface="Times New Roman" panose="02020603050405020304" pitchFamily="18" charset="0"/>
              </a:rPr>
              <a:t>quan</a:t>
            </a:r>
            <a:endParaRPr lang="en-US" sz="2800" b="1" dirty="0">
              <a:solidFill>
                <a:srgbClr val="663300"/>
              </a:solidFill>
              <a:latin typeface="+mj-lt"/>
            </a:endParaRPr>
          </a:p>
        </p:txBody>
      </p:sp>
      <p:sp>
        <p:nvSpPr>
          <p:cNvPr id="30" name="Rectangle 29"/>
          <p:cNvSpPr/>
          <p:nvPr/>
        </p:nvSpPr>
        <p:spPr>
          <a:xfrm>
            <a:off x="4758113" y="2974446"/>
            <a:ext cx="5610831" cy="523220"/>
          </a:xfrm>
          <a:prstGeom prst="rect">
            <a:avLst/>
          </a:prstGeom>
        </p:spPr>
        <p:txBody>
          <a:bodyPr wrap="none">
            <a:spAutoFit/>
          </a:bodyPr>
          <a:lstStyle/>
          <a:p>
            <a:r>
              <a:rPr lang="en-US" sz="2800" b="1" dirty="0" err="1">
                <a:solidFill>
                  <a:srgbClr val="C00000"/>
                </a:solidFill>
                <a:latin typeface="+mj-lt"/>
                <a:ea typeface="Times New Roman" panose="02020603050405020304" pitchFamily="18" charset="0"/>
              </a:rPr>
              <a:t>Tính</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tuyệt</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đối</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và</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tính</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tương</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đối</a:t>
            </a:r>
            <a:endParaRPr lang="en-US" sz="2800" b="1" dirty="0">
              <a:solidFill>
                <a:srgbClr val="C00000"/>
              </a:solidFill>
              <a:latin typeface="+mj-lt"/>
            </a:endParaRPr>
          </a:p>
        </p:txBody>
      </p:sp>
      <p:sp>
        <p:nvSpPr>
          <p:cNvPr id="31" name="Rectangle 30"/>
          <p:cNvSpPr/>
          <p:nvPr/>
        </p:nvSpPr>
        <p:spPr>
          <a:xfrm>
            <a:off x="4494422" y="5063458"/>
            <a:ext cx="2101857" cy="523220"/>
          </a:xfrm>
          <a:prstGeom prst="rect">
            <a:avLst/>
          </a:prstGeom>
        </p:spPr>
        <p:txBody>
          <a:bodyPr wrap="none">
            <a:spAutoFit/>
          </a:bodyPr>
          <a:lstStyle/>
          <a:p>
            <a:r>
              <a:rPr lang="en-US" sz="2800" b="1" dirty="0" err="1">
                <a:solidFill>
                  <a:srgbClr val="00B050"/>
                </a:solidFill>
                <a:latin typeface="+mj-lt"/>
                <a:ea typeface="Times New Roman" panose="02020603050405020304" pitchFamily="18" charset="0"/>
              </a:rPr>
              <a:t>Tính</a:t>
            </a:r>
            <a:r>
              <a:rPr lang="en-US" sz="2800" b="1" dirty="0">
                <a:solidFill>
                  <a:srgbClr val="00B050"/>
                </a:solidFill>
                <a:latin typeface="+mj-lt"/>
                <a:ea typeface="Times New Roman" panose="02020603050405020304" pitchFamily="18" charset="0"/>
              </a:rPr>
              <a:t> </a:t>
            </a:r>
            <a:r>
              <a:rPr lang="en-US" sz="2800" b="1" dirty="0" err="1">
                <a:solidFill>
                  <a:srgbClr val="00B050"/>
                </a:solidFill>
                <a:latin typeface="+mj-lt"/>
                <a:ea typeface="Times New Roman" panose="02020603050405020304" pitchFamily="18" charset="0"/>
              </a:rPr>
              <a:t>cụ</a:t>
            </a:r>
            <a:r>
              <a:rPr lang="en-US" sz="2800" b="1" dirty="0">
                <a:solidFill>
                  <a:srgbClr val="00B050"/>
                </a:solidFill>
                <a:latin typeface="+mj-lt"/>
                <a:ea typeface="Times New Roman" panose="02020603050405020304" pitchFamily="18" charset="0"/>
              </a:rPr>
              <a:t> </a:t>
            </a:r>
            <a:r>
              <a:rPr lang="en-US" sz="2800" b="1" dirty="0" err="1">
                <a:solidFill>
                  <a:srgbClr val="00B050"/>
                </a:solidFill>
                <a:latin typeface="+mj-lt"/>
                <a:ea typeface="Times New Roman" panose="02020603050405020304" pitchFamily="18" charset="0"/>
              </a:rPr>
              <a:t>thể</a:t>
            </a:r>
            <a:endParaRPr lang="en-US" sz="2800" b="1" dirty="0">
              <a:solidFill>
                <a:srgbClr val="00B050"/>
              </a:solidFill>
              <a:latin typeface="+mj-lt"/>
            </a:endParaRPr>
          </a:p>
        </p:txBody>
      </p:sp>
    </p:spTree>
    <p:extLst>
      <p:ext uri="{BB962C8B-B14F-4D97-AF65-F5344CB8AC3E}">
        <p14:creationId xmlns:p14="http://schemas.microsoft.com/office/powerpoint/2010/main" val="818813928"/>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358262" y="304800"/>
            <a:ext cx="6681060" cy="523220"/>
          </a:xfrm>
          <a:prstGeom prst="rect">
            <a:avLst/>
          </a:prstGeom>
        </p:spPr>
        <p:txBody>
          <a:bodyPr wrap="none">
            <a:spAutoFit/>
          </a:bodyPr>
          <a:lstStyle/>
          <a:p>
            <a:pPr marL="285750" indent="-285750" algn="just">
              <a:spcBef>
                <a:spcPts val="200"/>
              </a:spcBef>
              <a:spcAft>
                <a:spcPts val="200"/>
              </a:spcAft>
              <a:buFont typeface="Wingdings" panose="05000000000000000000" pitchFamily="2" charset="2"/>
              <a:buChar char="q"/>
              <a:tabLst>
                <a:tab pos="593725" algn="l"/>
              </a:tabLst>
            </a:pPr>
            <a:r>
              <a:rPr lang="en-US" sz="2800" dirty="0" smtClean="0">
                <a:solidFill>
                  <a:srgbClr val="C00000"/>
                </a:solidFill>
                <a:latin typeface="Times New Roman" panose="02020603050405020304" pitchFamily="18" charset="0"/>
                <a:ea typeface="Times New Roman" panose="02020603050405020304" pitchFamily="18" charset="0"/>
              </a:rPr>
              <a:t> </a:t>
            </a:r>
            <a:r>
              <a:rPr lang="en-US" sz="2800" b="1" dirty="0" err="1" smtClean="0">
                <a:solidFill>
                  <a:srgbClr val="C00000"/>
                </a:solidFill>
                <a:latin typeface="+mj-lt"/>
                <a:ea typeface="Times New Roman" panose="02020603050405020304" pitchFamily="18" charset="0"/>
              </a:rPr>
              <a:t>Vai</a:t>
            </a:r>
            <a:r>
              <a:rPr lang="en-US" sz="2800" b="1" dirty="0" smtClean="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trò</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của</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chân</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lý</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đối</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với</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thực</a:t>
            </a:r>
            <a:r>
              <a:rPr lang="en-US" sz="2800" b="1" dirty="0">
                <a:solidFill>
                  <a:srgbClr val="C00000"/>
                </a:solidFill>
                <a:latin typeface="+mj-lt"/>
                <a:ea typeface="Times New Roman" panose="02020603050405020304" pitchFamily="18" charset="0"/>
              </a:rPr>
              <a:t> </a:t>
            </a:r>
            <a:r>
              <a:rPr lang="en-US" sz="2800" b="1" dirty="0" err="1">
                <a:solidFill>
                  <a:srgbClr val="C00000"/>
                </a:solidFill>
                <a:latin typeface="+mj-lt"/>
                <a:ea typeface="Times New Roman" panose="02020603050405020304" pitchFamily="18" charset="0"/>
              </a:rPr>
              <a:t>tiễn</a:t>
            </a:r>
            <a:endParaRPr lang="en-US" sz="2800" b="1" dirty="0">
              <a:solidFill>
                <a:srgbClr val="C00000"/>
              </a:solidFill>
              <a:effectLst/>
              <a:latin typeface="+mj-lt"/>
              <a:ea typeface="Times New Roman" panose="02020603050405020304" pitchFamily="18" charset="0"/>
            </a:endParaRPr>
          </a:p>
        </p:txBody>
      </p:sp>
      <p:sp>
        <p:nvSpPr>
          <p:cNvPr id="4" name="Rectangle 3"/>
          <p:cNvSpPr/>
          <p:nvPr/>
        </p:nvSpPr>
        <p:spPr>
          <a:xfrm>
            <a:off x="838200" y="4038600"/>
            <a:ext cx="10722736" cy="1384995"/>
          </a:xfrm>
          <a:prstGeom prst="rect">
            <a:avLst/>
          </a:prstGeom>
        </p:spPr>
        <p:txBody>
          <a:bodyPr wrap="square">
            <a:spAutoFit/>
          </a:bodyPr>
          <a:lstStyle/>
          <a:p>
            <a:pPr marL="342900" indent="-342900" algn="just">
              <a:spcBef>
                <a:spcPts val="200"/>
              </a:spcBef>
              <a:spcAft>
                <a:spcPts val="200"/>
              </a:spcAft>
              <a:buFont typeface="Wingdings" panose="05000000000000000000" pitchFamily="2" charset="2"/>
              <a:buChar char="Ø"/>
              <a:tabLst>
                <a:tab pos="593725" algn="l"/>
              </a:tabLst>
            </a:pPr>
            <a:r>
              <a:rPr lang="en-US" sz="2800" dirty="0" err="1" smtClean="0">
                <a:solidFill>
                  <a:srgbClr val="002060"/>
                </a:solidFill>
                <a:latin typeface="+mj-lt"/>
                <a:ea typeface="Times New Roman" panose="02020603050405020304" pitchFamily="18" charset="0"/>
              </a:rPr>
              <a:t>Trong</a:t>
            </a:r>
            <a:r>
              <a:rPr lang="en-US" sz="2800" dirty="0" smtClean="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hoạt</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động</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nhận</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thức</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của</a:t>
            </a:r>
            <a:r>
              <a:rPr lang="en-US" sz="2800" dirty="0">
                <a:solidFill>
                  <a:srgbClr val="002060"/>
                </a:solidFill>
                <a:latin typeface="+mj-lt"/>
                <a:ea typeface="Times New Roman" panose="02020603050405020304" pitchFamily="18" charset="0"/>
              </a:rPr>
              <a:t> con </a:t>
            </a:r>
            <a:r>
              <a:rPr lang="en-US" sz="2800" dirty="0" err="1">
                <a:solidFill>
                  <a:srgbClr val="002060"/>
                </a:solidFill>
                <a:latin typeface="+mj-lt"/>
                <a:ea typeface="Times New Roman" panose="02020603050405020304" pitchFamily="18" charset="0"/>
              </a:rPr>
              <a:t>người</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phải</a:t>
            </a:r>
            <a:r>
              <a:rPr lang="en-US" sz="2800" dirty="0">
                <a:solidFill>
                  <a:srgbClr val="002060"/>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xuất</a:t>
            </a:r>
            <a:r>
              <a:rPr lang="en-US" sz="2800" b="1" u="sng" dirty="0">
                <a:solidFill>
                  <a:srgbClr val="CC0066"/>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phát</a:t>
            </a:r>
            <a:r>
              <a:rPr lang="en-US" sz="2800" b="1" u="sng" dirty="0">
                <a:solidFill>
                  <a:srgbClr val="CC0066"/>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từ</a:t>
            </a:r>
            <a:r>
              <a:rPr lang="en-US" sz="2800" b="1" u="sng" dirty="0">
                <a:solidFill>
                  <a:srgbClr val="CC0066"/>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thực</a:t>
            </a:r>
            <a:r>
              <a:rPr lang="en-US" sz="2800" b="1" u="sng" dirty="0">
                <a:solidFill>
                  <a:srgbClr val="CC0066"/>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tiễn</a:t>
            </a:r>
            <a:r>
              <a:rPr lang="en-US" sz="2800" b="1" u="sng" dirty="0">
                <a:solidFill>
                  <a:srgbClr val="CC0066"/>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để</a:t>
            </a:r>
            <a:r>
              <a:rPr lang="en-US" sz="2800" b="1" u="sng" dirty="0">
                <a:solidFill>
                  <a:srgbClr val="CC0066"/>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đạt</a:t>
            </a:r>
            <a:r>
              <a:rPr lang="en-US" sz="2800" b="1" u="sng" dirty="0">
                <a:solidFill>
                  <a:srgbClr val="CC0066"/>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được</a:t>
            </a:r>
            <a:r>
              <a:rPr lang="en-US" sz="2800" b="1" u="sng" dirty="0">
                <a:solidFill>
                  <a:srgbClr val="CC0066"/>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chân</a:t>
            </a:r>
            <a:r>
              <a:rPr lang="en-US" sz="2800" b="1" u="sng" dirty="0">
                <a:solidFill>
                  <a:srgbClr val="CC0066"/>
                </a:solidFill>
                <a:latin typeface="+mj-lt"/>
                <a:ea typeface="Times New Roman" panose="02020603050405020304" pitchFamily="18" charset="0"/>
              </a:rPr>
              <a:t> </a:t>
            </a:r>
            <a:r>
              <a:rPr lang="en-US" sz="2800" b="1" u="sng" dirty="0" err="1">
                <a:solidFill>
                  <a:srgbClr val="CC0066"/>
                </a:solidFill>
                <a:latin typeface="+mj-lt"/>
                <a:ea typeface="Times New Roman" panose="02020603050405020304" pitchFamily="18" charset="0"/>
              </a:rPr>
              <a:t>lý</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đồng</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thời</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phải</a:t>
            </a:r>
            <a:r>
              <a:rPr lang="en-US" sz="2800" dirty="0">
                <a:solidFill>
                  <a:srgbClr val="002060"/>
                </a:solidFill>
                <a:latin typeface="+mj-lt"/>
                <a:ea typeface="Times New Roman" panose="02020603050405020304" pitchFamily="18" charset="0"/>
              </a:rPr>
              <a:t> </a:t>
            </a:r>
            <a:r>
              <a:rPr lang="en-US" sz="2800" b="1" u="sng" dirty="0" err="1">
                <a:solidFill>
                  <a:srgbClr val="663300"/>
                </a:solidFill>
                <a:latin typeface="+mj-lt"/>
                <a:ea typeface="Times New Roman" panose="02020603050405020304" pitchFamily="18" charset="0"/>
              </a:rPr>
              <a:t>biết</a:t>
            </a:r>
            <a:r>
              <a:rPr lang="en-US" sz="2800" b="1" u="sng" dirty="0">
                <a:solidFill>
                  <a:srgbClr val="663300"/>
                </a:solidFill>
                <a:latin typeface="+mj-lt"/>
                <a:ea typeface="Times New Roman" panose="02020603050405020304" pitchFamily="18" charset="0"/>
              </a:rPr>
              <a:t> </a:t>
            </a:r>
            <a:r>
              <a:rPr lang="en-US" sz="2800" b="1" u="sng" dirty="0" err="1">
                <a:solidFill>
                  <a:srgbClr val="663300"/>
                </a:solidFill>
                <a:latin typeface="+mj-lt"/>
                <a:ea typeface="Times New Roman" panose="02020603050405020304" pitchFamily="18" charset="0"/>
              </a:rPr>
              <a:t>vận</a:t>
            </a:r>
            <a:r>
              <a:rPr lang="en-US" sz="2800" b="1" u="sng" dirty="0">
                <a:solidFill>
                  <a:srgbClr val="663300"/>
                </a:solidFill>
                <a:latin typeface="+mj-lt"/>
                <a:ea typeface="Times New Roman" panose="02020603050405020304" pitchFamily="18" charset="0"/>
              </a:rPr>
              <a:t> </a:t>
            </a:r>
            <a:r>
              <a:rPr lang="en-US" sz="2800" b="1" u="sng" dirty="0" err="1">
                <a:solidFill>
                  <a:srgbClr val="663300"/>
                </a:solidFill>
                <a:latin typeface="+mj-lt"/>
                <a:ea typeface="Times New Roman" panose="02020603050405020304" pitchFamily="18" charset="0"/>
              </a:rPr>
              <a:t>dụng</a:t>
            </a:r>
            <a:r>
              <a:rPr lang="en-US" sz="2800" b="1" u="sng" dirty="0">
                <a:solidFill>
                  <a:srgbClr val="663300"/>
                </a:solidFill>
                <a:latin typeface="+mj-lt"/>
                <a:ea typeface="Times New Roman" panose="02020603050405020304" pitchFamily="18" charset="0"/>
              </a:rPr>
              <a:t> </a:t>
            </a:r>
            <a:r>
              <a:rPr lang="en-US" sz="2800" b="1" u="sng" dirty="0" err="1">
                <a:solidFill>
                  <a:srgbClr val="663300"/>
                </a:solidFill>
                <a:latin typeface="+mj-lt"/>
                <a:ea typeface="Times New Roman" panose="02020603050405020304" pitchFamily="18" charset="0"/>
              </a:rPr>
              <a:t>chân</a:t>
            </a:r>
            <a:r>
              <a:rPr lang="en-US" sz="2800" b="1" u="sng" dirty="0">
                <a:solidFill>
                  <a:srgbClr val="663300"/>
                </a:solidFill>
                <a:latin typeface="+mj-lt"/>
                <a:ea typeface="Times New Roman" panose="02020603050405020304" pitchFamily="18" charset="0"/>
              </a:rPr>
              <a:t> </a:t>
            </a:r>
            <a:r>
              <a:rPr lang="en-US" sz="2800" b="1" u="sng" dirty="0" err="1">
                <a:solidFill>
                  <a:srgbClr val="663300"/>
                </a:solidFill>
                <a:latin typeface="+mj-lt"/>
                <a:ea typeface="Times New Roman" panose="02020603050405020304" pitchFamily="18" charset="0"/>
              </a:rPr>
              <a:t>lý</a:t>
            </a:r>
            <a:r>
              <a:rPr lang="en-US" sz="2800" b="1" u="sng" dirty="0">
                <a:solidFill>
                  <a:srgbClr val="663300"/>
                </a:solidFill>
                <a:latin typeface="+mj-lt"/>
                <a:ea typeface="Times New Roman" panose="02020603050405020304" pitchFamily="18" charset="0"/>
              </a:rPr>
              <a:t> </a:t>
            </a:r>
            <a:r>
              <a:rPr lang="en-US" sz="2800" b="1" u="sng" dirty="0" err="1">
                <a:solidFill>
                  <a:srgbClr val="663300"/>
                </a:solidFill>
                <a:latin typeface="+mj-lt"/>
                <a:ea typeface="Times New Roman" panose="02020603050405020304" pitchFamily="18" charset="0"/>
              </a:rPr>
              <a:t>vào</a:t>
            </a:r>
            <a:r>
              <a:rPr lang="en-US" sz="2800" b="1" u="sng" dirty="0">
                <a:solidFill>
                  <a:srgbClr val="663300"/>
                </a:solidFill>
                <a:latin typeface="+mj-lt"/>
                <a:ea typeface="Times New Roman" panose="02020603050405020304" pitchFamily="18" charset="0"/>
              </a:rPr>
              <a:t> </a:t>
            </a:r>
            <a:r>
              <a:rPr lang="en-US" sz="2800" b="1" u="sng" dirty="0" err="1">
                <a:solidFill>
                  <a:srgbClr val="663300"/>
                </a:solidFill>
                <a:latin typeface="+mj-lt"/>
                <a:ea typeface="Times New Roman" panose="02020603050405020304" pitchFamily="18" charset="0"/>
              </a:rPr>
              <a:t>thực</a:t>
            </a:r>
            <a:r>
              <a:rPr lang="en-US" sz="2800" b="1" u="sng" dirty="0">
                <a:solidFill>
                  <a:srgbClr val="663300"/>
                </a:solidFill>
                <a:latin typeface="+mj-lt"/>
                <a:ea typeface="Times New Roman" panose="02020603050405020304" pitchFamily="18" charset="0"/>
              </a:rPr>
              <a:t> </a:t>
            </a:r>
            <a:r>
              <a:rPr lang="en-US" sz="2800" b="1" u="sng" dirty="0" err="1">
                <a:solidFill>
                  <a:srgbClr val="663300"/>
                </a:solidFill>
                <a:latin typeface="+mj-lt"/>
                <a:ea typeface="Times New Roman" panose="02020603050405020304" pitchFamily="18" charset="0"/>
              </a:rPr>
              <a:t>tiễn</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để</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nâng</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cao</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hiệu</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quả</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cải</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biến</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xã</a:t>
            </a:r>
            <a:r>
              <a:rPr lang="en-US" sz="2800" dirty="0">
                <a:solidFill>
                  <a:srgbClr val="002060"/>
                </a:solidFill>
                <a:latin typeface="+mj-lt"/>
                <a:ea typeface="Times New Roman" panose="02020603050405020304" pitchFamily="18" charset="0"/>
              </a:rPr>
              <a:t> </a:t>
            </a:r>
            <a:r>
              <a:rPr lang="en-US" sz="2800" dirty="0" err="1">
                <a:solidFill>
                  <a:srgbClr val="002060"/>
                </a:solidFill>
                <a:latin typeface="+mj-lt"/>
                <a:ea typeface="Times New Roman" panose="02020603050405020304" pitchFamily="18" charset="0"/>
              </a:rPr>
              <a:t>hội</a:t>
            </a:r>
            <a:r>
              <a:rPr lang="en-US" sz="2800" dirty="0">
                <a:solidFill>
                  <a:srgbClr val="002060"/>
                </a:solidFill>
                <a:latin typeface="+mj-lt"/>
                <a:ea typeface="Times New Roman" panose="02020603050405020304" pitchFamily="18" charset="0"/>
              </a:rPr>
              <a:t>.</a:t>
            </a:r>
            <a:endParaRPr lang="en-US" sz="2800" dirty="0">
              <a:solidFill>
                <a:srgbClr val="002060"/>
              </a:solidFill>
              <a:effectLst/>
              <a:latin typeface="+mj-lt"/>
              <a:ea typeface="Times New Roman" panose="02020603050405020304" pitchFamily="18" charset="0"/>
            </a:endParaRPr>
          </a:p>
        </p:txBody>
      </p:sp>
      <p:sp>
        <p:nvSpPr>
          <p:cNvPr id="7" name="Rectangle 6"/>
          <p:cNvSpPr/>
          <p:nvPr/>
        </p:nvSpPr>
        <p:spPr>
          <a:xfrm>
            <a:off x="838200" y="1211219"/>
            <a:ext cx="10896600" cy="954107"/>
          </a:xfrm>
          <a:prstGeom prst="rect">
            <a:avLst/>
          </a:prstGeom>
        </p:spPr>
        <p:txBody>
          <a:bodyPr wrap="square">
            <a:spAutoFit/>
          </a:bodyPr>
          <a:lstStyle/>
          <a:p>
            <a:pPr marL="457200" indent="-457200" algn="just">
              <a:buFont typeface="Wingdings" panose="05000000000000000000" pitchFamily="2" charset="2"/>
              <a:buChar char="Ø"/>
              <a:defRPr/>
            </a:pPr>
            <a:r>
              <a:rPr lang="en-US" sz="2800" b="0" dirty="0" err="1">
                <a:solidFill>
                  <a:srgbClr val="663300"/>
                </a:solidFill>
                <a:latin typeface="+mn-lt"/>
              </a:rPr>
              <a:t>Chân</a:t>
            </a:r>
            <a:r>
              <a:rPr lang="en-US" sz="2800" b="0" dirty="0">
                <a:solidFill>
                  <a:srgbClr val="663300"/>
                </a:solidFill>
                <a:latin typeface="+mn-lt"/>
              </a:rPr>
              <a:t> </a:t>
            </a:r>
            <a:r>
              <a:rPr lang="en-US" sz="2800" b="0" dirty="0" err="1">
                <a:solidFill>
                  <a:srgbClr val="663300"/>
                </a:solidFill>
                <a:latin typeface="+mn-lt"/>
              </a:rPr>
              <a:t>ly</a:t>
            </a:r>
            <a:r>
              <a:rPr lang="en-US" sz="2800" b="0" dirty="0">
                <a:solidFill>
                  <a:srgbClr val="663300"/>
                </a:solidFill>
                <a:latin typeface="+mn-lt"/>
              </a:rPr>
              <a:t>́ là </a:t>
            </a:r>
            <a:r>
              <a:rPr lang="en-US" sz="2800" b="0" dirty="0" err="1">
                <a:solidFill>
                  <a:srgbClr val="663300"/>
                </a:solidFill>
                <a:latin typeface="+mn-lt"/>
              </a:rPr>
              <a:t>một</a:t>
            </a:r>
            <a:r>
              <a:rPr lang="en-US" sz="2800" b="0" dirty="0">
                <a:solidFill>
                  <a:srgbClr val="663300"/>
                </a:solidFill>
                <a:latin typeface="+mn-lt"/>
              </a:rPr>
              <a:t> </a:t>
            </a:r>
            <a:r>
              <a:rPr lang="en-US" sz="2800" b="0" dirty="0" err="1">
                <a:solidFill>
                  <a:srgbClr val="663300"/>
                </a:solidFill>
                <a:latin typeface="+mn-lt"/>
              </a:rPr>
              <a:t>trong</a:t>
            </a:r>
            <a:r>
              <a:rPr lang="en-US" sz="2800" b="0" dirty="0">
                <a:solidFill>
                  <a:srgbClr val="663300"/>
                </a:solidFill>
                <a:latin typeface="+mn-lt"/>
              </a:rPr>
              <a:t> </a:t>
            </a:r>
            <a:r>
              <a:rPr lang="en-US" sz="2800" b="0" dirty="0" err="1">
                <a:solidFill>
                  <a:srgbClr val="663300"/>
                </a:solidFill>
                <a:latin typeface="+mn-lt"/>
              </a:rPr>
              <a:t>những</a:t>
            </a:r>
            <a:r>
              <a:rPr lang="en-US" sz="2800" b="0" dirty="0">
                <a:solidFill>
                  <a:srgbClr val="663300"/>
                </a:solidFill>
                <a:latin typeface="+mn-lt"/>
              </a:rPr>
              <a:t> </a:t>
            </a:r>
            <a:r>
              <a:rPr lang="en-US" sz="2800" b="1" u="sng" dirty="0" err="1">
                <a:solidFill>
                  <a:srgbClr val="3333FF"/>
                </a:solidFill>
                <a:latin typeface="+mn-lt"/>
              </a:rPr>
              <a:t>điều</a:t>
            </a:r>
            <a:r>
              <a:rPr lang="en-US" sz="2800" b="1" u="sng" dirty="0">
                <a:solidFill>
                  <a:srgbClr val="3333FF"/>
                </a:solidFill>
                <a:latin typeface="+mn-lt"/>
              </a:rPr>
              <a:t> </a:t>
            </a:r>
            <a:r>
              <a:rPr lang="en-US" sz="2800" b="1" u="sng" dirty="0" err="1">
                <a:solidFill>
                  <a:srgbClr val="3333FF"/>
                </a:solidFill>
                <a:latin typeface="+mn-lt"/>
              </a:rPr>
              <a:t>kiện</a:t>
            </a:r>
            <a:r>
              <a:rPr lang="en-US" sz="2800" b="1" u="sng" dirty="0">
                <a:solidFill>
                  <a:srgbClr val="3333FF"/>
                </a:solidFill>
                <a:latin typeface="+mn-lt"/>
              </a:rPr>
              <a:t> </a:t>
            </a:r>
            <a:r>
              <a:rPr lang="en-US" sz="2800" b="1" u="sng" dirty="0" err="1">
                <a:solidFill>
                  <a:srgbClr val="3333FF"/>
                </a:solidFill>
                <a:latin typeface="+mn-lt"/>
              </a:rPr>
              <a:t>tiên</a:t>
            </a:r>
            <a:r>
              <a:rPr lang="en-US" sz="2800" b="1" u="sng" dirty="0">
                <a:solidFill>
                  <a:srgbClr val="3333FF"/>
                </a:solidFill>
                <a:latin typeface="+mn-lt"/>
              </a:rPr>
              <a:t> </a:t>
            </a:r>
            <a:r>
              <a:rPr lang="en-US" sz="2800" b="1" u="sng" dirty="0" err="1">
                <a:solidFill>
                  <a:srgbClr val="3333FF"/>
                </a:solidFill>
                <a:latin typeface="+mn-lt"/>
              </a:rPr>
              <a:t>quyết</a:t>
            </a:r>
            <a:r>
              <a:rPr lang="en-US" sz="2800" b="1" u="sng" dirty="0">
                <a:solidFill>
                  <a:srgbClr val="3333FF"/>
                </a:solidFill>
                <a:latin typeface="+mn-lt"/>
              </a:rPr>
              <a:t> </a:t>
            </a:r>
            <a:r>
              <a:rPr lang="en-US" sz="2800" b="1" u="sng" dirty="0" err="1">
                <a:solidFill>
                  <a:srgbClr val="3333FF"/>
                </a:solidFill>
                <a:latin typeface="+mn-lt"/>
              </a:rPr>
              <a:t>bảo</a:t>
            </a:r>
            <a:r>
              <a:rPr lang="en-US" sz="2800" b="1" u="sng" dirty="0">
                <a:solidFill>
                  <a:srgbClr val="3333FF"/>
                </a:solidFill>
                <a:latin typeface="+mn-lt"/>
              </a:rPr>
              <a:t> </a:t>
            </a:r>
            <a:r>
              <a:rPr lang="en-US" sz="2800" b="1" u="sng" dirty="0" err="1">
                <a:solidFill>
                  <a:srgbClr val="3333FF"/>
                </a:solidFill>
                <a:latin typeface="+mn-lt"/>
              </a:rPr>
              <a:t>đảm</a:t>
            </a:r>
            <a:r>
              <a:rPr lang="en-US" sz="2800" b="1" u="sng" dirty="0">
                <a:solidFill>
                  <a:srgbClr val="3333FF"/>
                </a:solidFill>
                <a:latin typeface="+mn-lt"/>
              </a:rPr>
              <a:t> </a:t>
            </a:r>
            <a:r>
              <a:rPr lang="en-US" sz="2800" b="1" u="sng" dirty="0" err="1">
                <a:solidFill>
                  <a:srgbClr val="3333FF"/>
                </a:solidFill>
                <a:latin typeface="+mn-lt"/>
              </a:rPr>
              <a:t>sư</a:t>
            </a:r>
            <a:r>
              <a:rPr lang="en-US" sz="2800" b="1" u="sng" dirty="0">
                <a:solidFill>
                  <a:srgbClr val="3333FF"/>
                </a:solidFill>
                <a:latin typeface="+mn-lt"/>
              </a:rPr>
              <a:t>̣ </a:t>
            </a:r>
            <a:r>
              <a:rPr lang="en-US" sz="2800" b="1" u="sng" dirty="0" err="1">
                <a:solidFill>
                  <a:srgbClr val="3333FF"/>
                </a:solidFill>
                <a:latin typeface="+mn-lt"/>
              </a:rPr>
              <a:t>thành</a:t>
            </a:r>
            <a:r>
              <a:rPr lang="en-US" sz="2800" b="1" u="sng" dirty="0">
                <a:solidFill>
                  <a:srgbClr val="3333FF"/>
                </a:solidFill>
                <a:latin typeface="+mn-lt"/>
              </a:rPr>
              <a:t> </a:t>
            </a:r>
            <a:r>
              <a:rPr lang="en-US" sz="2800" b="1" u="sng" dirty="0" err="1">
                <a:solidFill>
                  <a:srgbClr val="3333FF"/>
                </a:solidFill>
                <a:latin typeface="+mn-lt"/>
              </a:rPr>
              <a:t>công</a:t>
            </a:r>
            <a:r>
              <a:rPr lang="en-US" sz="2800" b="1" u="sng" dirty="0">
                <a:solidFill>
                  <a:srgbClr val="3333FF"/>
                </a:solidFill>
                <a:latin typeface="+mn-lt"/>
              </a:rPr>
              <a:t> </a:t>
            </a:r>
            <a:r>
              <a:rPr lang="en-US" sz="2800" b="1" u="sng" dirty="0" err="1">
                <a:solidFill>
                  <a:srgbClr val="3333FF"/>
                </a:solidFill>
                <a:latin typeface="+mn-lt"/>
              </a:rPr>
              <a:t>va</a:t>
            </a:r>
            <a:r>
              <a:rPr lang="en-US" sz="2800" b="1" u="sng" dirty="0">
                <a:solidFill>
                  <a:srgbClr val="3333FF"/>
                </a:solidFill>
                <a:latin typeface="+mn-lt"/>
              </a:rPr>
              <a:t>̀ </a:t>
            </a:r>
            <a:r>
              <a:rPr lang="en-US" sz="2800" b="1" u="sng" dirty="0" err="1">
                <a:solidFill>
                  <a:srgbClr val="3333FF"/>
                </a:solidFill>
                <a:latin typeface="+mn-lt"/>
              </a:rPr>
              <a:t>tính</a:t>
            </a:r>
            <a:r>
              <a:rPr lang="en-US" sz="2800" b="1" u="sng" dirty="0">
                <a:solidFill>
                  <a:srgbClr val="3333FF"/>
                </a:solidFill>
                <a:latin typeface="+mn-lt"/>
              </a:rPr>
              <a:t> </a:t>
            </a:r>
            <a:r>
              <a:rPr lang="en-US" sz="2800" b="1" u="sng" dirty="0" err="1">
                <a:solidFill>
                  <a:srgbClr val="3333FF"/>
                </a:solidFill>
                <a:latin typeface="+mn-lt"/>
              </a:rPr>
              <a:t>hiệu</a:t>
            </a:r>
            <a:r>
              <a:rPr lang="en-US" sz="2800" b="1" u="sng" dirty="0">
                <a:solidFill>
                  <a:srgbClr val="3333FF"/>
                </a:solidFill>
                <a:latin typeface="+mn-lt"/>
              </a:rPr>
              <a:t> quả </a:t>
            </a:r>
            <a:r>
              <a:rPr lang="en-US" sz="2800" b="1" u="sng" dirty="0" err="1">
                <a:solidFill>
                  <a:srgbClr val="3333FF"/>
                </a:solidFill>
                <a:latin typeface="+mn-lt"/>
              </a:rPr>
              <a:t>trong</a:t>
            </a:r>
            <a:r>
              <a:rPr lang="en-US" sz="2800" b="1" u="sng" dirty="0">
                <a:solidFill>
                  <a:srgbClr val="3333FF"/>
                </a:solidFill>
                <a:latin typeface="+mn-lt"/>
              </a:rPr>
              <a:t> </a:t>
            </a:r>
            <a:r>
              <a:rPr lang="en-US" sz="2800" b="1" u="sng" dirty="0" err="1">
                <a:solidFill>
                  <a:srgbClr val="3333FF"/>
                </a:solidFill>
                <a:latin typeface="+mn-lt"/>
              </a:rPr>
              <a:t>hoạt</a:t>
            </a:r>
            <a:r>
              <a:rPr lang="en-US" sz="2800" b="1" u="sng" dirty="0">
                <a:solidFill>
                  <a:srgbClr val="3333FF"/>
                </a:solidFill>
                <a:latin typeface="+mn-lt"/>
              </a:rPr>
              <a:t> </a:t>
            </a:r>
            <a:r>
              <a:rPr lang="en-US" sz="2800" b="1" u="sng" dirty="0" err="1">
                <a:solidFill>
                  <a:srgbClr val="3333FF"/>
                </a:solidFill>
                <a:latin typeface="+mn-lt"/>
              </a:rPr>
              <a:t>động</a:t>
            </a:r>
            <a:r>
              <a:rPr lang="en-US" sz="2800" b="1" u="sng" dirty="0">
                <a:solidFill>
                  <a:srgbClr val="3333FF"/>
                </a:solidFill>
                <a:latin typeface="+mn-lt"/>
              </a:rPr>
              <a:t> </a:t>
            </a:r>
            <a:r>
              <a:rPr lang="en-US" sz="2800" b="1" u="sng" dirty="0" err="1">
                <a:solidFill>
                  <a:srgbClr val="3333FF"/>
                </a:solidFill>
                <a:latin typeface="+mn-lt"/>
              </a:rPr>
              <a:t>thực</a:t>
            </a:r>
            <a:r>
              <a:rPr lang="en-US" sz="2800" b="1" u="sng" dirty="0">
                <a:solidFill>
                  <a:srgbClr val="3333FF"/>
                </a:solidFill>
                <a:latin typeface="+mn-lt"/>
              </a:rPr>
              <a:t> </a:t>
            </a:r>
            <a:r>
              <a:rPr lang="en-US" sz="2800" b="1" u="sng" dirty="0" err="1">
                <a:solidFill>
                  <a:srgbClr val="3333FF"/>
                </a:solidFill>
                <a:latin typeface="+mn-lt"/>
              </a:rPr>
              <a:t>tiễn</a:t>
            </a:r>
            <a:r>
              <a:rPr lang="en-US" sz="2800" b="0" dirty="0">
                <a:solidFill>
                  <a:srgbClr val="663300"/>
                </a:solidFill>
                <a:latin typeface="+mn-lt"/>
              </a:rPr>
              <a:t>.</a:t>
            </a:r>
          </a:p>
        </p:txBody>
      </p:sp>
      <p:sp>
        <p:nvSpPr>
          <p:cNvPr id="8" name="Rectangle 7"/>
          <p:cNvSpPr/>
          <p:nvPr/>
        </p:nvSpPr>
        <p:spPr>
          <a:xfrm>
            <a:off x="838200" y="2701119"/>
            <a:ext cx="10850562" cy="954088"/>
          </a:xfrm>
          <a:prstGeom prst="rect">
            <a:avLst/>
          </a:prstGeom>
        </p:spPr>
        <p:txBody>
          <a:bodyPr wrap="square">
            <a:spAutoFit/>
          </a:bodyPr>
          <a:lstStyle/>
          <a:p>
            <a:pPr marL="457200" indent="-457200" algn="just">
              <a:buFont typeface="Wingdings" panose="05000000000000000000" pitchFamily="2" charset="2"/>
              <a:buChar char="Ø"/>
              <a:defRPr/>
            </a:pPr>
            <a:r>
              <a:rPr lang="en-US" sz="2800" b="1" dirty="0" err="1">
                <a:solidFill>
                  <a:srgbClr val="FF0000"/>
                </a:solidFill>
                <a:latin typeface="+mn-lt"/>
              </a:rPr>
              <a:t>Thực</a:t>
            </a:r>
            <a:r>
              <a:rPr lang="en-US" sz="2800" b="1" dirty="0">
                <a:solidFill>
                  <a:srgbClr val="FF0000"/>
                </a:solidFill>
                <a:latin typeface="+mn-lt"/>
              </a:rPr>
              <a:t> </a:t>
            </a:r>
            <a:r>
              <a:rPr lang="en-US" sz="2800" b="1" dirty="0" err="1">
                <a:solidFill>
                  <a:srgbClr val="FF0000"/>
                </a:solidFill>
                <a:latin typeface="+mn-lt"/>
              </a:rPr>
              <a:t>tiễn</a:t>
            </a:r>
            <a:r>
              <a:rPr lang="en-US" sz="2800" b="1" dirty="0">
                <a:solidFill>
                  <a:srgbClr val="FF0000"/>
                </a:solidFill>
                <a:latin typeface="+mn-lt"/>
              </a:rPr>
              <a:t> </a:t>
            </a:r>
            <a:r>
              <a:rPr lang="en-US" sz="2800" b="1" dirty="0" err="1">
                <a:solidFill>
                  <a:srgbClr val="FF0000"/>
                </a:solidFill>
                <a:latin typeface="+mn-lt"/>
              </a:rPr>
              <a:t>phát</a:t>
            </a:r>
            <a:r>
              <a:rPr lang="en-US" sz="2800" b="1" dirty="0">
                <a:solidFill>
                  <a:srgbClr val="FF0000"/>
                </a:solidFill>
                <a:latin typeface="+mn-lt"/>
              </a:rPr>
              <a:t> </a:t>
            </a:r>
            <a:r>
              <a:rPr lang="en-US" sz="2800" b="1" dirty="0" err="1">
                <a:solidFill>
                  <a:srgbClr val="FF0000"/>
                </a:solidFill>
                <a:latin typeface="+mn-lt"/>
              </a:rPr>
              <a:t>triển</a:t>
            </a:r>
            <a:r>
              <a:rPr lang="en-US" sz="2800" b="1" dirty="0">
                <a:solidFill>
                  <a:srgbClr val="FF0000"/>
                </a:solidFill>
                <a:latin typeface="+mn-lt"/>
              </a:rPr>
              <a:t> </a:t>
            </a:r>
            <a:r>
              <a:rPr lang="en-US" sz="2800" b="1" dirty="0" err="1">
                <a:solidFill>
                  <a:srgbClr val="FF0000"/>
                </a:solidFill>
                <a:latin typeface="+mn-lt"/>
              </a:rPr>
              <a:t>nhờ</a:t>
            </a:r>
            <a:r>
              <a:rPr lang="en-US" sz="2800" b="1" dirty="0">
                <a:solidFill>
                  <a:srgbClr val="FF0000"/>
                </a:solidFill>
                <a:latin typeface="+mn-lt"/>
              </a:rPr>
              <a:t> </a:t>
            </a:r>
            <a:r>
              <a:rPr lang="en-US" sz="2800" b="1" dirty="0" err="1">
                <a:solidFill>
                  <a:srgbClr val="FF0000"/>
                </a:solidFill>
                <a:latin typeface="+mn-lt"/>
              </a:rPr>
              <a:t>vận</a:t>
            </a:r>
            <a:r>
              <a:rPr lang="en-US" sz="2800" b="1" dirty="0">
                <a:solidFill>
                  <a:srgbClr val="FF0000"/>
                </a:solidFill>
                <a:latin typeface="+mn-lt"/>
              </a:rPr>
              <a:t> </a:t>
            </a:r>
            <a:r>
              <a:rPr lang="en-US" sz="2800" b="1" dirty="0" err="1">
                <a:solidFill>
                  <a:srgbClr val="FF0000"/>
                </a:solidFill>
                <a:latin typeface="+mn-lt"/>
              </a:rPr>
              <a:t>dụng</a:t>
            </a:r>
            <a:r>
              <a:rPr lang="en-US" sz="2800" b="1" dirty="0">
                <a:solidFill>
                  <a:srgbClr val="FF0000"/>
                </a:solidFill>
                <a:latin typeface="+mn-lt"/>
              </a:rPr>
              <a:t> </a:t>
            </a:r>
            <a:r>
              <a:rPr lang="en-US" sz="2800" b="1" dirty="0" err="1">
                <a:solidFill>
                  <a:srgbClr val="FF0000"/>
                </a:solidFill>
                <a:latin typeface="+mn-lt"/>
              </a:rPr>
              <a:t>đúng</a:t>
            </a:r>
            <a:r>
              <a:rPr lang="en-US" sz="2800" b="1" dirty="0">
                <a:solidFill>
                  <a:srgbClr val="FF0000"/>
                </a:solidFill>
                <a:latin typeface="+mn-lt"/>
              </a:rPr>
              <a:t> </a:t>
            </a:r>
            <a:r>
              <a:rPr lang="en-US" sz="2800" b="1" dirty="0" err="1">
                <a:solidFill>
                  <a:srgbClr val="FF0000"/>
                </a:solidFill>
                <a:latin typeface="+mn-lt"/>
              </a:rPr>
              <a:t>đắn</a:t>
            </a:r>
            <a:r>
              <a:rPr lang="en-US" sz="2800" b="1" dirty="0">
                <a:solidFill>
                  <a:srgbClr val="FF0000"/>
                </a:solidFill>
                <a:latin typeface="+mn-lt"/>
              </a:rPr>
              <a:t> </a:t>
            </a:r>
            <a:r>
              <a:rPr lang="en-US" sz="2800" b="1" dirty="0" err="1">
                <a:solidFill>
                  <a:srgbClr val="FF0000"/>
                </a:solidFill>
                <a:latin typeface="+mn-lt"/>
              </a:rPr>
              <a:t>những</a:t>
            </a:r>
            <a:r>
              <a:rPr lang="en-US" sz="2800" b="1" dirty="0">
                <a:solidFill>
                  <a:srgbClr val="FF0000"/>
                </a:solidFill>
                <a:latin typeface="+mn-lt"/>
              </a:rPr>
              <a:t> </a:t>
            </a:r>
            <a:r>
              <a:rPr lang="en-US" sz="2800" b="1" dirty="0" err="1">
                <a:solidFill>
                  <a:srgbClr val="FF0000"/>
                </a:solidFill>
                <a:latin typeface="+mn-lt"/>
              </a:rPr>
              <a:t>chân</a:t>
            </a:r>
            <a:r>
              <a:rPr lang="en-US" sz="2800" b="1" dirty="0">
                <a:solidFill>
                  <a:srgbClr val="FF0000"/>
                </a:solidFill>
                <a:latin typeface="+mn-lt"/>
              </a:rPr>
              <a:t> </a:t>
            </a:r>
            <a:r>
              <a:rPr lang="en-US" sz="2800" b="1" dirty="0" err="1">
                <a:solidFill>
                  <a:srgbClr val="FF0000"/>
                </a:solidFill>
                <a:latin typeface="+mn-lt"/>
              </a:rPr>
              <a:t>lý</a:t>
            </a:r>
            <a:r>
              <a:rPr lang="en-US" sz="2800" b="1" dirty="0">
                <a:solidFill>
                  <a:srgbClr val="FF0000"/>
                </a:solidFill>
                <a:latin typeface="+mn-lt"/>
              </a:rPr>
              <a:t> </a:t>
            </a:r>
            <a:r>
              <a:rPr lang="en-US" sz="2800" b="0" dirty="0" err="1">
                <a:solidFill>
                  <a:srgbClr val="660066"/>
                </a:solidFill>
                <a:latin typeface="+mn-lt"/>
              </a:rPr>
              <a:t>mà</a:t>
            </a:r>
            <a:r>
              <a:rPr lang="en-US" sz="2800" b="0" dirty="0">
                <a:solidFill>
                  <a:srgbClr val="660066"/>
                </a:solidFill>
                <a:latin typeface="+mn-lt"/>
              </a:rPr>
              <a:t> con </a:t>
            </a:r>
            <a:r>
              <a:rPr lang="en-US" sz="2800" b="0" dirty="0" err="1">
                <a:solidFill>
                  <a:srgbClr val="660066"/>
                </a:solidFill>
                <a:latin typeface="+mn-lt"/>
              </a:rPr>
              <a:t>người</a:t>
            </a:r>
            <a:r>
              <a:rPr lang="en-US" sz="2800" b="0" dirty="0">
                <a:solidFill>
                  <a:srgbClr val="660066"/>
                </a:solidFill>
                <a:latin typeface="+mn-lt"/>
              </a:rPr>
              <a:t> </a:t>
            </a:r>
            <a:r>
              <a:rPr lang="en-US" sz="2800" b="0" dirty="0" err="1">
                <a:solidFill>
                  <a:srgbClr val="660066"/>
                </a:solidFill>
                <a:latin typeface="+mn-lt"/>
              </a:rPr>
              <a:t>đạt</a:t>
            </a:r>
            <a:r>
              <a:rPr lang="en-US" sz="2800" b="0" dirty="0">
                <a:solidFill>
                  <a:srgbClr val="660066"/>
                </a:solidFill>
                <a:latin typeface="+mn-lt"/>
              </a:rPr>
              <a:t> </a:t>
            </a:r>
            <a:r>
              <a:rPr lang="en-US" sz="2800" b="0" dirty="0" err="1">
                <a:solidFill>
                  <a:srgbClr val="660066"/>
                </a:solidFill>
                <a:latin typeface="+mn-lt"/>
              </a:rPr>
              <a:t>được</a:t>
            </a:r>
            <a:r>
              <a:rPr lang="en-US" sz="2800" b="0" dirty="0">
                <a:solidFill>
                  <a:srgbClr val="660066"/>
                </a:solidFill>
                <a:latin typeface="+mn-lt"/>
              </a:rPr>
              <a:t>.</a:t>
            </a:r>
          </a:p>
        </p:txBody>
      </p:sp>
    </p:spTree>
    <p:extLst>
      <p:ext uri="{BB962C8B-B14F-4D97-AF65-F5344CB8AC3E}">
        <p14:creationId xmlns:p14="http://schemas.microsoft.com/office/powerpoint/2010/main" val="3739907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1000"/>
                                        <p:tgtEl>
                                          <p:spTgt spid="7"/>
                                        </p:tgtEl>
                                      </p:cBhvr>
                                    </p:animEffect>
                                    <p:anim calcmode="lin" valueType="num">
                                      <p:cBhvr>
                                        <p:cTn id="15" dur="1000" fill="hold"/>
                                        <p:tgtEl>
                                          <p:spTgt spid="7"/>
                                        </p:tgtEl>
                                        <p:attrNameLst>
                                          <p:attrName>ppt_x</p:attrName>
                                        </p:attrNameLst>
                                      </p:cBhvr>
                                      <p:tavLst>
                                        <p:tav tm="0">
                                          <p:val>
                                            <p:strVal val="#ppt_x"/>
                                          </p:val>
                                        </p:tav>
                                        <p:tav tm="100000">
                                          <p:val>
                                            <p:strVal val="#ppt_x"/>
                                          </p:val>
                                        </p:tav>
                                      </p:tavLst>
                                    </p:anim>
                                    <p:anim calcmode="lin" valueType="num">
                                      <p:cBhvr>
                                        <p:cTn id="16"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7" grpId="0"/>
      <p:bldP spid="8"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xmlns="" id="{91D6A2DF-E9F4-4298-BB8A-2F8D692B2F86}"/>
              </a:ext>
            </a:extLst>
          </p:cNvPr>
          <p:cNvGrpSpPr/>
          <p:nvPr/>
        </p:nvGrpSpPr>
        <p:grpSpPr>
          <a:xfrm flipH="1">
            <a:off x="4790939" y="1828609"/>
            <a:ext cx="7083381" cy="4801543"/>
            <a:chOff x="1070741" y="2355612"/>
            <a:chExt cx="3613027" cy="2331169"/>
          </a:xfrm>
        </p:grpSpPr>
        <p:sp>
          <p:nvSpPr>
            <p:cNvPr id="42" name="Freeform 2">
              <a:extLst>
                <a:ext uri="{FF2B5EF4-FFF2-40B4-BE49-F238E27FC236}">
                  <a16:creationId xmlns:a16="http://schemas.microsoft.com/office/drawing/2014/main" xmlns="" id="{5B950954-E34F-42CC-A697-D05446DD963F}"/>
                </a:ext>
              </a:extLst>
            </p:cNvPr>
            <p:cNvSpPr/>
            <p:nvPr/>
          </p:nvSpPr>
          <p:spPr>
            <a:xfrm>
              <a:off x="2216184" y="2716811"/>
              <a:ext cx="2467584" cy="1722768"/>
            </a:xfrm>
            <a:custGeom>
              <a:avLst/>
              <a:gdLst>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141514 w 4637314"/>
                <a:gd name="connsiteY4" fmla="*/ 304800 h 2906486"/>
                <a:gd name="connsiteX5" fmla="*/ 0 w 4637314"/>
                <a:gd name="connsiteY5" fmla="*/ 468086 h 2906486"/>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0 w 4637314"/>
                <a:gd name="connsiteY0" fmla="*/ 468086 h 2906486"/>
                <a:gd name="connsiteX1" fmla="*/ 13507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13023 w 4650337"/>
                <a:gd name="connsiteY0" fmla="*/ 468086 h 2915120"/>
                <a:gd name="connsiteX1" fmla="*/ 626 w 4650337"/>
                <a:gd name="connsiteY1" fmla="*/ 2915120 h 2915120"/>
                <a:gd name="connsiteX2" fmla="*/ 4650337 w 4650337"/>
                <a:gd name="connsiteY2" fmla="*/ 2862943 h 2915120"/>
                <a:gd name="connsiteX3" fmla="*/ 742366 w 4650337"/>
                <a:gd name="connsiteY3" fmla="*/ 0 h 2915120"/>
                <a:gd name="connsiteX4" fmla="*/ 13023 w 4650337"/>
                <a:gd name="connsiteY4" fmla="*/ 468086 h 2915120"/>
                <a:gd name="connsiteX0" fmla="*/ 13023 w 4417204"/>
                <a:gd name="connsiteY0" fmla="*/ 468086 h 2915120"/>
                <a:gd name="connsiteX1" fmla="*/ 626 w 4417204"/>
                <a:gd name="connsiteY1" fmla="*/ 2915120 h 2915120"/>
                <a:gd name="connsiteX2" fmla="*/ 4417204 w 4417204"/>
                <a:gd name="connsiteY2" fmla="*/ 2871577 h 2915120"/>
                <a:gd name="connsiteX3" fmla="*/ 742366 w 4417204"/>
                <a:gd name="connsiteY3" fmla="*/ 0 h 2915120"/>
                <a:gd name="connsiteX4" fmla="*/ 13023 w 4417204"/>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5437" h="2915120">
                  <a:moveTo>
                    <a:pt x="13023" y="468086"/>
                  </a:moveTo>
                  <a:cubicBezTo>
                    <a:pt x="17525" y="1280886"/>
                    <a:pt x="-3876" y="2102320"/>
                    <a:pt x="626" y="2915120"/>
                  </a:cubicBezTo>
                  <a:lnTo>
                    <a:pt x="4175437" y="2897481"/>
                  </a:lnTo>
                  <a:lnTo>
                    <a:pt x="742366" y="0"/>
                  </a:lnTo>
                  <a:lnTo>
                    <a:pt x="13023" y="468086"/>
                  </a:lnTo>
                  <a:close/>
                </a:path>
              </a:pathLst>
            </a:custGeom>
            <a:gradFill>
              <a:gsLst>
                <a:gs pos="0">
                  <a:schemeClr val="bg1">
                    <a:alpha val="20000"/>
                  </a:schemeClr>
                </a:gs>
                <a:gs pos="27000">
                  <a:schemeClr val="bg1">
                    <a:alpha val="80000"/>
                  </a:schemeClr>
                </a:gs>
                <a:gs pos="100000">
                  <a:schemeClr val="accent6">
                    <a:lumMod val="20000"/>
                    <a:lumOff val="80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nvGrpSpPr>
            <p:cNvPr id="43" name="Group 42">
              <a:extLst>
                <a:ext uri="{FF2B5EF4-FFF2-40B4-BE49-F238E27FC236}">
                  <a16:creationId xmlns:a16="http://schemas.microsoft.com/office/drawing/2014/main" xmlns="" id="{490EE5F0-CF33-4B44-B5ED-4544F3C11102}"/>
                </a:ext>
              </a:extLst>
            </p:cNvPr>
            <p:cNvGrpSpPr/>
            <p:nvPr/>
          </p:nvGrpSpPr>
          <p:grpSpPr>
            <a:xfrm rot="3660000">
              <a:off x="1772640" y="2273771"/>
              <a:ext cx="112390" cy="1065317"/>
              <a:chOff x="1039691" y="2468855"/>
              <a:chExt cx="190176" cy="1802639"/>
            </a:xfrm>
          </p:grpSpPr>
          <p:sp>
            <p:nvSpPr>
              <p:cNvPr id="52" name="Rectangle 51">
                <a:extLst>
                  <a:ext uri="{FF2B5EF4-FFF2-40B4-BE49-F238E27FC236}">
                    <a16:creationId xmlns:a16="http://schemas.microsoft.com/office/drawing/2014/main" xmlns="" id="{E8975BB8-EE4D-460C-A456-F629A16CE3CB}"/>
                  </a:ext>
                </a:extLst>
              </p:cNvPr>
              <p:cNvSpPr/>
              <p:nvPr/>
            </p:nvSpPr>
            <p:spPr>
              <a:xfrm>
                <a:off x="1039691" y="2471295"/>
                <a:ext cx="72008" cy="1800199"/>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53" name="Rectangle 52">
                <a:extLst>
                  <a:ext uri="{FF2B5EF4-FFF2-40B4-BE49-F238E27FC236}">
                    <a16:creationId xmlns:a16="http://schemas.microsoft.com/office/drawing/2014/main" xmlns="" id="{337A640E-7961-4F63-ADF0-C0973C96F00E}"/>
                  </a:ext>
                </a:extLst>
              </p:cNvPr>
              <p:cNvSpPr/>
              <p:nvPr/>
            </p:nvSpPr>
            <p:spPr>
              <a:xfrm>
                <a:off x="1157859" y="2468855"/>
                <a:ext cx="72008" cy="1800200"/>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44" name="Group 43">
              <a:extLst>
                <a:ext uri="{FF2B5EF4-FFF2-40B4-BE49-F238E27FC236}">
                  <a16:creationId xmlns:a16="http://schemas.microsoft.com/office/drawing/2014/main" xmlns="" id="{D4D53A57-8618-4107-9CF2-7291CA3D57D3}"/>
                </a:ext>
              </a:extLst>
            </p:cNvPr>
            <p:cNvGrpSpPr/>
            <p:nvPr/>
          </p:nvGrpSpPr>
          <p:grpSpPr>
            <a:xfrm>
              <a:off x="1314845" y="3097544"/>
              <a:ext cx="136170" cy="1065354"/>
              <a:chOff x="1093356" y="2490394"/>
              <a:chExt cx="230413" cy="1802702"/>
            </a:xfrm>
          </p:grpSpPr>
          <p:sp>
            <p:nvSpPr>
              <p:cNvPr id="50" name="Rectangle 49">
                <a:extLst>
                  <a:ext uri="{FF2B5EF4-FFF2-40B4-BE49-F238E27FC236}">
                    <a16:creationId xmlns:a16="http://schemas.microsoft.com/office/drawing/2014/main" xmlns="" id="{88BDAD56-E049-4BC8-9321-268B090C506F}"/>
                  </a:ext>
                </a:extLst>
              </p:cNvPr>
              <p:cNvSpPr/>
              <p:nvPr/>
            </p:nvSpPr>
            <p:spPr>
              <a:xfrm>
                <a:off x="1093356" y="2492897"/>
                <a:ext cx="72008" cy="1800199"/>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51" name="Rectangle 50">
                <a:extLst>
                  <a:ext uri="{FF2B5EF4-FFF2-40B4-BE49-F238E27FC236}">
                    <a16:creationId xmlns:a16="http://schemas.microsoft.com/office/drawing/2014/main" xmlns="" id="{02B27242-762D-43FA-A395-BD4C4FD516DD}"/>
                  </a:ext>
                </a:extLst>
              </p:cNvPr>
              <p:cNvSpPr/>
              <p:nvPr/>
            </p:nvSpPr>
            <p:spPr>
              <a:xfrm>
                <a:off x="1251762" y="2490394"/>
                <a:ext cx="72007" cy="1800199"/>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45" name="Group 44">
              <a:extLst>
                <a:ext uri="{FF2B5EF4-FFF2-40B4-BE49-F238E27FC236}">
                  <a16:creationId xmlns:a16="http://schemas.microsoft.com/office/drawing/2014/main" xmlns="" id="{214F3918-BFE5-4FDE-9116-05E4F4EAAB3A}"/>
                </a:ext>
              </a:extLst>
            </p:cNvPr>
            <p:cNvGrpSpPr/>
            <p:nvPr/>
          </p:nvGrpSpPr>
          <p:grpSpPr>
            <a:xfrm>
              <a:off x="1243434" y="2957732"/>
              <a:ext cx="279625" cy="279625"/>
              <a:chOff x="3275856" y="4077072"/>
              <a:chExt cx="504056" cy="504056"/>
            </a:xfrm>
          </p:grpSpPr>
          <p:sp>
            <p:nvSpPr>
              <p:cNvPr id="48" name="Oval 47">
                <a:extLst>
                  <a:ext uri="{FF2B5EF4-FFF2-40B4-BE49-F238E27FC236}">
                    <a16:creationId xmlns:a16="http://schemas.microsoft.com/office/drawing/2014/main" xmlns="" id="{E2992267-EC98-4AEC-BD73-29670DE452B2}"/>
                  </a:ext>
                </a:extLst>
              </p:cNvPr>
              <p:cNvSpPr/>
              <p:nvPr/>
            </p:nvSpPr>
            <p:spPr>
              <a:xfrm>
                <a:off x="3275856" y="4077072"/>
                <a:ext cx="504056" cy="504056"/>
              </a:xfrm>
              <a:prstGeom prst="ellipse">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9" name="Oval 48">
                <a:extLst>
                  <a:ext uri="{FF2B5EF4-FFF2-40B4-BE49-F238E27FC236}">
                    <a16:creationId xmlns:a16="http://schemas.microsoft.com/office/drawing/2014/main" xmlns="" id="{9DC7D0DE-4D7D-47F3-BB72-09BEE66D07B4}"/>
                  </a:ext>
                </a:extLst>
              </p:cNvPr>
              <p:cNvSpPr/>
              <p:nvPr/>
            </p:nvSpPr>
            <p:spPr>
              <a:xfrm>
                <a:off x="3375484" y="4176700"/>
                <a:ext cx="304800" cy="3048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sp>
          <p:nvSpPr>
            <p:cNvPr id="46" name="Rounded Rectangle 14">
              <a:extLst>
                <a:ext uri="{FF2B5EF4-FFF2-40B4-BE49-F238E27FC236}">
                  <a16:creationId xmlns:a16="http://schemas.microsoft.com/office/drawing/2014/main" xmlns="" id="{2FF409F9-519B-4CFE-8948-5CA5B624471A}"/>
                </a:ext>
              </a:extLst>
            </p:cNvPr>
            <p:cNvSpPr/>
            <p:nvPr/>
          </p:nvSpPr>
          <p:spPr>
            <a:xfrm rot="19957432">
              <a:off x="2045380" y="2355612"/>
              <a:ext cx="598917" cy="568478"/>
            </a:xfrm>
            <a:custGeom>
              <a:avLst/>
              <a:gdLst>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8917" h="568478">
                  <a:moveTo>
                    <a:pt x="298603" y="2"/>
                  </a:moveTo>
                  <a:cubicBezTo>
                    <a:pt x="324583" y="-145"/>
                    <a:pt x="350602" y="6408"/>
                    <a:pt x="373918" y="19676"/>
                  </a:cubicBezTo>
                  <a:cubicBezTo>
                    <a:pt x="421176" y="46569"/>
                    <a:pt x="449886" y="96804"/>
                    <a:pt x="448829" y="150752"/>
                  </a:cubicBezTo>
                  <a:lnTo>
                    <a:pt x="446328" y="150767"/>
                  </a:lnTo>
                  <a:lnTo>
                    <a:pt x="446328" y="252762"/>
                  </a:lnTo>
                  <a:lnTo>
                    <a:pt x="446478" y="252762"/>
                  </a:lnTo>
                  <a:lnTo>
                    <a:pt x="598917" y="565068"/>
                  </a:lnTo>
                  <a:lnTo>
                    <a:pt x="0" y="568478"/>
                  </a:lnTo>
                  <a:lnTo>
                    <a:pt x="142510" y="252762"/>
                  </a:lnTo>
                  <a:lnTo>
                    <a:pt x="143217" y="252762"/>
                  </a:lnTo>
                  <a:lnTo>
                    <a:pt x="143217" y="134244"/>
                  </a:lnTo>
                  <a:cubicBezTo>
                    <a:pt x="143445" y="138297"/>
                    <a:pt x="164730" y="39613"/>
                    <a:pt x="223520" y="20528"/>
                  </a:cubicBezTo>
                  <a:cubicBezTo>
                    <a:pt x="249418" y="-1846"/>
                    <a:pt x="272623" y="149"/>
                    <a:pt x="298603" y="2"/>
                  </a:cubicBezTo>
                  <a:close/>
                </a:path>
              </a:pathLst>
            </a:cu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7" name="Diagonal Stripe 46">
              <a:extLst>
                <a:ext uri="{FF2B5EF4-FFF2-40B4-BE49-F238E27FC236}">
                  <a16:creationId xmlns:a16="http://schemas.microsoft.com/office/drawing/2014/main" xmlns="" id="{06841D58-DB19-4BBA-9BD4-0487CCADE2F6}"/>
                </a:ext>
              </a:extLst>
            </p:cNvPr>
            <p:cNvSpPr/>
            <p:nvPr/>
          </p:nvSpPr>
          <p:spPr>
            <a:xfrm rot="2700000">
              <a:off x="1070741" y="4062402"/>
              <a:ext cx="624379" cy="624379"/>
            </a:xfrm>
            <a:prstGeom prst="diagStripe">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5" name="Group 4">
            <a:extLst>
              <a:ext uri="{FF2B5EF4-FFF2-40B4-BE49-F238E27FC236}">
                <a16:creationId xmlns:a16="http://schemas.microsoft.com/office/drawing/2014/main" xmlns="" id="{5A528BAA-487C-4A6D-8281-1FDB2685FB80}"/>
              </a:ext>
            </a:extLst>
          </p:cNvPr>
          <p:cNvGrpSpPr/>
          <p:nvPr/>
        </p:nvGrpSpPr>
        <p:grpSpPr>
          <a:xfrm>
            <a:off x="6722429" y="4142426"/>
            <a:ext cx="2122406" cy="1866023"/>
            <a:chOff x="3983887" y="4061275"/>
            <a:chExt cx="2122406" cy="1866023"/>
          </a:xfrm>
        </p:grpSpPr>
        <p:grpSp>
          <p:nvGrpSpPr>
            <p:cNvPr id="6" name="Group 5">
              <a:extLst>
                <a:ext uri="{FF2B5EF4-FFF2-40B4-BE49-F238E27FC236}">
                  <a16:creationId xmlns:a16="http://schemas.microsoft.com/office/drawing/2014/main" xmlns="" id="{A0E57BFC-9D05-49A7-88D7-DD1CC2201B0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19" name="Freeform 15">
                <a:extLst>
                  <a:ext uri="{FF2B5EF4-FFF2-40B4-BE49-F238E27FC236}">
                    <a16:creationId xmlns:a16="http://schemas.microsoft.com/office/drawing/2014/main" xmlns="" id="{1045BF2B-8E84-4D36-89EB-4FCBA564701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no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20" name="Rectangle 22">
                <a:extLst>
                  <a:ext uri="{FF2B5EF4-FFF2-40B4-BE49-F238E27FC236}">
                    <a16:creationId xmlns:a16="http://schemas.microsoft.com/office/drawing/2014/main" xmlns="" id="{2426B174-F9BA-4BE0-9EEF-D79C9D345A9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7" name="Group 6">
              <a:extLst>
                <a:ext uri="{FF2B5EF4-FFF2-40B4-BE49-F238E27FC236}">
                  <a16:creationId xmlns:a16="http://schemas.microsoft.com/office/drawing/2014/main" xmlns="" id="{0EEFC269-96A4-4FD1-8AAC-2F6F7AC82BC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7" name="Freeform 18">
                <a:extLst>
                  <a:ext uri="{FF2B5EF4-FFF2-40B4-BE49-F238E27FC236}">
                    <a16:creationId xmlns:a16="http://schemas.microsoft.com/office/drawing/2014/main" xmlns="" id="{3FF7FD47-6EC3-4E22-8E9D-983D4489156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8" name="Freeform 19">
                <a:extLst>
                  <a:ext uri="{FF2B5EF4-FFF2-40B4-BE49-F238E27FC236}">
                    <a16:creationId xmlns:a16="http://schemas.microsoft.com/office/drawing/2014/main" xmlns="" id="{E8039A20-0078-4C61-B924-F31526FD1E5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grpSp>
          <p:nvGrpSpPr>
            <p:cNvPr id="8" name="Group 7">
              <a:extLst>
                <a:ext uri="{FF2B5EF4-FFF2-40B4-BE49-F238E27FC236}">
                  <a16:creationId xmlns:a16="http://schemas.microsoft.com/office/drawing/2014/main" xmlns="" id="{CD66FACA-1C63-447E-81F6-3087FBA1B14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5" name="Freeform 21">
                <a:extLst>
                  <a:ext uri="{FF2B5EF4-FFF2-40B4-BE49-F238E27FC236}">
                    <a16:creationId xmlns:a16="http://schemas.microsoft.com/office/drawing/2014/main" xmlns="" id="{16BAE55A-1D80-42D3-80C0-F44A1490FE7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6" name="Rectangle 22">
                <a:extLst>
                  <a:ext uri="{FF2B5EF4-FFF2-40B4-BE49-F238E27FC236}">
                    <a16:creationId xmlns:a16="http://schemas.microsoft.com/office/drawing/2014/main" xmlns="" id="{92E7BFD0-7A70-47A3-B62D-273B4D7B0EE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9" name="Group 8">
              <a:extLst>
                <a:ext uri="{FF2B5EF4-FFF2-40B4-BE49-F238E27FC236}">
                  <a16:creationId xmlns:a16="http://schemas.microsoft.com/office/drawing/2014/main" xmlns="" id="{303B896E-AFBB-4CED-80AE-BACD9D40BAA4}"/>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3" name="Freeform 24">
                <a:extLst>
                  <a:ext uri="{FF2B5EF4-FFF2-40B4-BE49-F238E27FC236}">
                    <a16:creationId xmlns:a16="http://schemas.microsoft.com/office/drawing/2014/main" xmlns="" id="{4A4834E8-40A2-40F8-BBC0-644FF4EA6CC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4" name="Rectangle 22">
                <a:extLst>
                  <a:ext uri="{FF2B5EF4-FFF2-40B4-BE49-F238E27FC236}">
                    <a16:creationId xmlns:a16="http://schemas.microsoft.com/office/drawing/2014/main" xmlns="" id="{35D2E122-1EF3-4220-ABE2-04041E76EE9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10" name="Group 9">
              <a:extLst>
                <a:ext uri="{FF2B5EF4-FFF2-40B4-BE49-F238E27FC236}">
                  <a16:creationId xmlns:a16="http://schemas.microsoft.com/office/drawing/2014/main" xmlns="" id="{58A3C7EA-4A71-46E6-BD8C-824D91264A10}"/>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1" name="Freeform 27">
                <a:extLst>
                  <a:ext uri="{FF2B5EF4-FFF2-40B4-BE49-F238E27FC236}">
                    <a16:creationId xmlns:a16="http://schemas.microsoft.com/office/drawing/2014/main" xmlns="" id="{91AF17A4-D0DF-44B6-85AE-9E95BC013F1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2" name="Freeform 28">
                <a:extLst>
                  <a:ext uri="{FF2B5EF4-FFF2-40B4-BE49-F238E27FC236}">
                    <a16:creationId xmlns:a16="http://schemas.microsoft.com/office/drawing/2014/main" xmlns="" id="{F44BB2BC-C1D3-40BC-8E43-22AAAB93E98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grpSp>
      <p:sp>
        <p:nvSpPr>
          <p:cNvPr id="33" name="Rectangle: Rounded Corners 32">
            <a:extLst>
              <a:ext uri="{FF2B5EF4-FFF2-40B4-BE49-F238E27FC236}">
                <a16:creationId xmlns:a16="http://schemas.microsoft.com/office/drawing/2014/main" xmlns="" id="{3B675CD6-12A7-4A42-95F8-059E5F4025C6}"/>
              </a:ext>
            </a:extLst>
          </p:cNvPr>
          <p:cNvSpPr/>
          <p:nvPr/>
        </p:nvSpPr>
        <p:spPr>
          <a:xfrm>
            <a:off x="360609" y="1593374"/>
            <a:ext cx="846049" cy="751247"/>
          </a:xfrm>
          <a:prstGeom prst="roundRect">
            <a:avLst/>
          </a:pr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34" name="Rectangle: Rounded Corners 33">
            <a:extLst>
              <a:ext uri="{FF2B5EF4-FFF2-40B4-BE49-F238E27FC236}">
                <a16:creationId xmlns:a16="http://schemas.microsoft.com/office/drawing/2014/main" xmlns="" id="{9AE454C2-3763-4582-93F1-2A4D7512E353}"/>
              </a:ext>
            </a:extLst>
          </p:cNvPr>
          <p:cNvSpPr/>
          <p:nvPr/>
        </p:nvSpPr>
        <p:spPr>
          <a:xfrm>
            <a:off x="360609" y="3068805"/>
            <a:ext cx="846050" cy="797322"/>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35" name="Rectangle: Rounded Corners 34">
            <a:extLst>
              <a:ext uri="{FF2B5EF4-FFF2-40B4-BE49-F238E27FC236}">
                <a16:creationId xmlns:a16="http://schemas.microsoft.com/office/drawing/2014/main" xmlns="" id="{EE6424F0-8E46-48B8-B814-FFF832BE69DD}"/>
              </a:ext>
            </a:extLst>
          </p:cNvPr>
          <p:cNvSpPr/>
          <p:nvPr/>
        </p:nvSpPr>
        <p:spPr>
          <a:xfrm>
            <a:off x="360610" y="4590311"/>
            <a:ext cx="846050" cy="849815"/>
          </a:xfrm>
          <a:prstGeom prst="roundRect">
            <a:avLst/>
          </a:pr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37" name="Rectangle 3">
            <a:extLst>
              <a:ext uri="{FF2B5EF4-FFF2-40B4-BE49-F238E27FC236}">
                <a16:creationId xmlns:a16="http://schemas.microsoft.com/office/drawing/2014/main" xmlns="" id="{7712D2C5-D045-42DD-9A5D-06B63415F6C5}"/>
              </a:ext>
            </a:extLst>
          </p:cNvPr>
          <p:cNvSpPr/>
          <p:nvPr/>
        </p:nvSpPr>
        <p:spPr>
          <a:xfrm rot="18900000">
            <a:off x="657410" y="1854702"/>
            <a:ext cx="364559" cy="292846"/>
          </a:xfrm>
          <a:custGeom>
            <a:avLst/>
            <a:gdLst/>
            <a:ahLst/>
            <a:cxnLst/>
            <a:rect l="l" t="t" r="r" b="b"/>
            <a:pathLst>
              <a:path w="5420988" h="4354613">
                <a:moveTo>
                  <a:pt x="1348767" y="746532"/>
                </a:moveTo>
                <a:lnTo>
                  <a:pt x="557008" y="1538292"/>
                </a:lnTo>
                <a:lnTo>
                  <a:pt x="242696" y="1223981"/>
                </a:lnTo>
                <a:lnTo>
                  <a:pt x="720144" y="746532"/>
                </a:lnTo>
                <a:close/>
                <a:moveTo>
                  <a:pt x="2953020" y="1710427"/>
                </a:moveTo>
                <a:lnTo>
                  <a:pt x="1841912" y="2821534"/>
                </a:lnTo>
                <a:lnTo>
                  <a:pt x="1527601" y="2507223"/>
                </a:lnTo>
                <a:lnTo>
                  <a:pt x="2507669" y="1527155"/>
                </a:lnTo>
                <a:lnTo>
                  <a:pt x="2507669" y="1710427"/>
                </a:lnTo>
                <a:close/>
                <a:moveTo>
                  <a:pt x="2204816" y="746532"/>
                </a:moveTo>
                <a:lnTo>
                  <a:pt x="984202" y="1967146"/>
                </a:lnTo>
                <a:lnTo>
                  <a:pt x="669891" y="1652835"/>
                </a:lnTo>
                <a:lnTo>
                  <a:pt x="1576193" y="746532"/>
                </a:lnTo>
                <a:close/>
                <a:moveTo>
                  <a:pt x="2507669" y="704276"/>
                </a:moveTo>
                <a:lnTo>
                  <a:pt x="2507669" y="1299728"/>
                </a:lnTo>
                <a:lnTo>
                  <a:pt x="1413057" y="2394340"/>
                </a:lnTo>
                <a:lnTo>
                  <a:pt x="1098746" y="2080028"/>
                </a:lnTo>
                <a:lnTo>
                  <a:pt x="2474499" y="704276"/>
                </a:lnTo>
                <a:close/>
                <a:moveTo>
                  <a:pt x="3783840" y="1735655"/>
                </a:moveTo>
                <a:lnTo>
                  <a:pt x="2270767" y="3248728"/>
                </a:lnTo>
                <a:lnTo>
                  <a:pt x="1956456" y="2934416"/>
                </a:lnTo>
                <a:lnTo>
                  <a:pt x="3136451" y="1754421"/>
                </a:lnTo>
                <a:close/>
                <a:moveTo>
                  <a:pt x="4496799" y="1714987"/>
                </a:moveTo>
                <a:lnTo>
                  <a:pt x="4496799" y="1878748"/>
                </a:lnTo>
                <a:lnTo>
                  <a:pt x="2696301" y="3679245"/>
                </a:lnTo>
                <a:lnTo>
                  <a:pt x="2381990" y="3364934"/>
                </a:lnTo>
                <a:lnTo>
                  <a:pt x="4018059" y="1728865"/>
                </a:lnTo>
                <a:close/>
                <a:moveTo>
                  <a:pt x="5188803" y="1234621"/>
                </a:moveTo>
                <a:lnTo>
                  <a:pt x="4712161" y="1707180"/>
                </a:lnTo>
                <a:lnTo>
                  <a:pt x="4712161" y="1499750"/>
                </a:lnTo>
                <a:lnTo>
                  <a:pt x="3254907" y="1499750"/>
                </a:lnTo>
                <a:lnTo>
                  <a:pt x="3254907" y="1501015"/>
                </a:lnTo>
                <a:lnTo>
                  <a:pt x="2718814" y="1501014"/>
                </a:lnTo>
                <a:lnTo>
                  <a:pt x="2718814" y="536093"/>
                </a:lnTo>
                <a:lnTo>
                  <a:pt x="931605" y="536093"/>
                </a:lnTo>
                <a:lnTo>
                  <a:pt x="931605" y="535070"/>
                </a:lnTo>
                <a:lnTo>
                  <a:pt x="1489071" y="0"/>
                </a:lnTo>
                <a:lnTo>
                  <a:pt x="3243560" y="0"/>
                </a:lnTo>
                <a:lnTo>
                  <a:pt x="3243560" y="11638"/>
                </a:lnTo>
                <a:lnTo>
                  <a:pt x="3254907" y="11638"/>
                </a:lnTo>
                <a:lnTo>
                  <a:pt x="3254907" y="969491"/>
                </a:lnTo>
                <a:lnTo>
                  <a:pt x="4712161" y="969491"/>
                </a:lnTo>
                <a:lnTo>
                  <a:pt x="4712161" y="762061"/>
                </a:lnTo>
                <a:close/>
                <a:moveTo>
                  <a:pt x="5420988" y="1433714"/>
                </a:moveTo>
                <a:cubicBezTo>
                  <a:pt x="5477229" y="1489956"/>
                  <a:pt x="5477229" y="1581142"/>
                  <a:pt x="5420988" y="1637384"/>
                </a:cubicBezTo>
                <a:lnTo>
                  <a:pt x="2907428" y="4150943"/>
                </a:lnTo>
                <a:lnTo>
                  <a:pt x="2703759" y="4354613"/>
                </a:lnTo>
                <a:lnTo>
                  <a:pt x="2500089" y="4150943"/>
                </a:lnTo>
                <a:lnTo>
                  <a:pt x="0" y="1650854"/>
                </a:lnTo>
                <a:cubicBezTo>
                  <a:pt x="-56242" y="1594612"/>
                  <a:pt x="-56242" y="1503426"/>
                  <a:pt x="0" y="1447185"/>
                </a:cubicBezTo>
                <a:cubicBezTo>
                  <a:pt x="56242" y="1390943"/>
                  <a:pt x="147427" y="1390943"/>
                  <a:pt x="203669" y="1447185"/>
                </a:cubicBezTo>
                <a:lnTo>
                  <a:pt x="2703759" y="3947274"/>
                </a:lnTo>
                <a:lnTo>
                  <a:pt x="5217318" y="1433714"/>
                </a:lnTo>
                <a:cubicBezTo>
                  <a:pt x="5273560" y="1377472"/>
                  <a:pt x="5364746" y="1377472"/>
                  <a:pt x="5420988" y="14337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39" name="Freeform 53">
            <a:extLst>
              <a:ext uri="{FF2B5EF4-FFF2-40B4-BE49-F238E27FC236}">
                <a16:creationId xmlns:a16="http://schemas.microsoft.com/office/drawing/2014/main" xmlns="" id="{893A7D5D-3747-4FFC-AD39-5F827D9017C4}"/>
              </a:ext>
            </a:extLst>
          </p:cNvPr>
          <p:cNvSpPr/>
          <p:nvPr/>
        </p:nvSpPr>
        <p:spPr>
          <a:xfrm flipH="1">
            <a:off x="607262" y="3299462"/>
            <a:ext cx="293173" cy="251966"/>
          </a:xfrm>
          <a:custGeom>
            <a:avLst/>
            <a:gdLst/>
            <a:ahLst/>
            <a:cxnLst/>
            <a:rect l="l" t="t" r="r" b="b"/>
            <a:pathLst>
              <a:path w="3747318" h="3220630">
                <a:moveTo>
                  <a:pt x="1455638" y="819213"/>
                </a:moveTo>
                <a:cubicBezTo>
                  <a:pt x="1581890" y="819213"/>
                  <a:pt x="1684238" y="921561"/>
                  <a:pt x="1684238" y="1047813"/>
                </a:cubicBezTo>
                <a:cubicBezTo>
                  <a:pt x="1684238" y="1174065"/>
                  <a:pt x="1581890" y="1276413"/>
                  <a:pt x="1455638" y="1276413"/>
                </a:cubicBezTo>
                <a:cubicBezTo>
                  <a:pt x="1329386" y="1276413"/>
                  <a:pt x="1227038" y="1174065"/>
                  <a:pt x="1227038" y="1047813"/>
                </a:cubicBezTo>
                <a:cubicBezTo>
                  <a:pt x="1227038" y="921561"/>
                  <a:pt x="1329386" y="819213"/>
                  <a:pt x="1455638" y="819213"/>
                </a:cubicBezTo>
                <a:close/>
                <a:moveTo>
                  <a:pt x="2235150" y="819213"/>
                </a:moveTo>
                <a:cubicBezTo>
                  <a:pt x="2361402" y="819213"/>
                  <a:pt x="2463750" y="921561"/>
                  <a:pt x="2463750" y="1047813"/>
                </a:cubicBezTo>
                <a:cubicBezTo>
                  <a:pt x="2463750" y="1174065"/>
                  <a:pt x="2361402" y="1276413"/>
                  <a:pt x="2235150" y="1276413"/>
                </a:cubicBezTo>
                <a:cubicBezTo>
                  <a:pt x="2108898" y="1276413"/>
                  <a:pt x="2006550" y="1174065"/>
                  <a:pt x="2006550" y="1047813"/>
                </a:cubicBezTo>
                <a:cubicBezTo>
                  <a:pt x="2006550" y="921561"/>
                  <a:pt x="2108898" y="819213"/>
                  <a:pt x="2235150" y="819213"/>
                </a:cubicBezTo>
                <a:close/>
                <a:moveTo>
                  <a:pt x="3014662" y="819213"/>
                </a:moveTo>
                <a:cubicBezTo>
                  <a:pt x="3140914" y="819213"/>
                  <a:pt x="3243262" y="921561"/>
                  <a:pt x="3243262" y="1047813"/>
                </a:cubicBezTo>
                <a:cubicBezTo>
                  <a:pt x="3243262" y="1174065"/>
                  <a:pt x="3140914" y="1276413"/>
                  <a:pt x="3014662" y="1276413"/>
                </a:cubicBezTo>
                <a:cubicBezTo>
                  <a:pt x="2888410" y="1276413"/>
                  <a:pt x="2786062" y="1174065"/>
                  <a:pt x="2786062" y="1047813"/>
                </a:cubicBezTo>
                <a:cubicBezTo>
                  <a:pt x="2786062" y="921561"/>
                  <a:pt x="2888410" y="819213"/>
                  <a:pt x="3014662" y="819213"/>
                </a:cubicBezTo>
                <a:close/>
                <a:moveTo>
                  <a:pt x="553290" y="667803"/>
                </a:moveTo>
                <a:lnTo>
                  <a:pt x="552034" y="667803"/>
                </a:lnTo>
                <a:lnTo>
                  <a:pt x="454090" y="667803"/>
                </a:lnTo>
                <a:lnTo>
                  <a:pt x="383671" y="667803"/>
                </a:lnTo>
                <a:cubicBezTo>
                  <a:pt x="171775" y="667803"/>
                  <a:pt x="0" y="839578"/>
                  <a:pt x="0" y="1051474"/>
                </a:cubicBezTo>
                <a:lnTo>
                  <a:pt x="0" y="2372364"/>
                </a:lnTo>
                <a:cubicBezTo>
                  <a:pt x="0" y="2584260"/>
                  <a:pt x="171775" y="2756035"/>
                  <a:pt x="383671" y="2756035"/>
                </a:cubicBezTo>
                <a:lnTo>
                  <a:pt x="649047" y="2756035"/>
                </a:lnTo>
                <a:cubicBezTo>
                  <a:pt x="546380" y="2958845"/>
                  <a:pt x="474406" y="3028353"/>
                  <a:pt x="174793" y="3220630"/>
                </a:cubicBezTo>
                <a:cubicBezTo>
                  <a:pt x="650199" y="3174991"/>
                  <a:pt x="1051667" y="3043772"/>
                  <a:pt x="1403830" y="2756035"/>
                </a:cubicBezTo>
                <a:lnTo>
                  <a:pt x="2640665" y="2756035"/>
                </a:lnTo>
                <a:cubicBezTo>
                  <a:pt x="2782226" y="2756035"/>
                  <a:pt x="2905880" y="2679370"/>
                  <a:pt x="2970971" y="2564477"/>
                </a:cubicBezTo>
                <a:cubicBezTo>
                  <a:pt x="2742421" y="2482699"/>
                  <a:pt x="2531569" y="2366318"/>
                  <a:pt x="2334721" y="2205482"/>
                </a:cubicBezTo>
                <a:lnTo>
                  <a:pt x="974103" y="2205482"/>
                </a:lnTo>
                <a:cubicBezTo>
                  <a:pt x="768630" y="2205482"/>
                  <a:pt x="597451" y="2058657"/>
                  <a:pt x="560170" y="1864121"/>
                </a:cubicBezTo>
                <a:lnTo>
                  <a:pt x="553290" y="1852846"/>
                </a:lnTo>
                <a:close/>
                <a:moveTo>
                  <a:pt x="3363647" y="0"/>
                </a:moveTo>
                <a:lnTo>
                  <a:pt x="1106653" y="0"/>
                </a:lnTo>
                <a:cubicBezTo>
                  <a:pt x="894757" y="0"/>
                  <a:pt x="722982" y="171775"/>
                  <a:pt x="722982" y="383671"/>
                </a:cubicBezTo>
                <a:lnTo>
                  <a:pt x="722982" y="1704561"/>
                </a:lnTo>
                <a:cubicBezTo>
                  <a:pt x="722982" y="1916457"/>
                  <a:pt x="894757" y="2088232"/>
                  <a:pt x="1106653" y="2088232"/>
                </a:cubicBezTo>
                <a:lnTo>
                  <a:pt x="2343488" y="2088232"/>
                </a:lnTo>
                <a:cubicBezTo>
                  <a:pt x="2695651" y="2375969"/>
                  <a:pt x="3097119" y="2507188"/>
                  <a:pt x="3572525" y="2552827"/>
                </a:cubicBezTo>
                <a:cubicBezTo>
                  <a:pt x="3272912" y="2360550"/>
                  <a:pt x="3200938" y="2291042"/>
                  <a:pt x="3098271" y="2088232"/>
                </a:cubicBezTo>
                <a:lnTo>
                  <a:pt x="3363647" y="2088232"/>
                </a:lnTo>
                <a:cubicBezTo>
                  <a:pt x="3575543" y="2088232"/>
                  <a:pt x="3747318" y="1916457"/>
                  <a:pt x="3747318" y="1704561"/>
                </a:cubicBezTo>
                <a:lnTo>
                  <a:pt x="3747318" y="383671"/>
                </a:lnTo>
                <a:cubicBezTo>
                  <a:pt x="3747318" y="171775"/>
                  <a:pt x="3575543" y="0"/>
                  <a:pt x="336364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0" name="Round Same Side Corner Rectangle 12">
            <a:extLst>
              <a:ext uri="{FF2B5EF4-FFF2-40B4-BE49-F238E27FC236}">
                <a16:creationId xmlns:a16="http://schemas.microsoft.com/office/drawing/2014/main" xmlns="" id="{805781C7-583A-402B-9472-4D13AFCB003A}"/>
              </a:ext>
            </a:extLst>
          </p:cNvPr>
          <p:cNvSpPr/>
          <p:nvPr/>
        </p:nvSpPr>
        <p:spPr>
          <a:xfrm>
            <a:off x="666993" y="4868877"/>
            <a:ext cx="290424" cy="292682"/>
          </a:xfrm>
          <a:custGeom>
            <a:avLst/>
            <a:gdLst/>
            <a:ahLst/>
            <a:cxnLst/>
            <a:rect l="l" t="t" r="r" b="b"/>
            <a:pathLst>
              <a:path w="3891831" h="3922089">
                <a:moveTo>
                  <a:pt x="1662674" y="3168351"/>
                </a:moveTo>
                <a:lnTo>
                  <a:pt x="1502829" y="3373344"/>
                </a:lnTo>
                <a:lnTo>
                  <a:pt x="2417229" y="3373344"/>
                </a:lnTo>
                <a:lnTo>
                  <a:pt x="2257384" y="3168351"/>
                </a:lnTo>
                <a:close/>
                <a:moveTo>
                  <a:pt x="2523259" y="1171504"/>
                </a:moveTo>
                <a:cubicBezTo>
                  <a:pt x="2532472" y="1171504"/>
                  <a:pt x="2541686" y="1175018"/>
                  <a:pt x="2548715" y="1182047"/>
                </a:cubicBezTo>
                <a:cubicBezTo>
                  <a:pt x="2562774" y="1196106"/>
                  <a:pt x="2562774" y="1218900"/>
                  <a:pt x="2548715" y="1232959"/>
                </a:cubicBezTo>
                <a:lnTo>
                  <a:pt x="2192302" y="1589372"/>
                </a:lnTo>
                <a:cubicBezTo>
                  <a:pt x="2215318" y="1634545"/>
                  <a:pt x="2208007" y="1691005"/>
                  <a:pt x="2170778" y="1729629"/>
                </a:cubicBezTo>
                <a:lnTo>
                  <a:pt x="1842194" y="2070527"/>
                </a:lnTo>
                <a:lnTo>
                  <a:pt x="1840602" y="2068993"/>
                </a:lnTo>
                <a:lnTo>
                  <a:pt x="1839683" y="2070526"/>
                </a:lnTo>
                <a:lnTo>
                  <a:pt x="1772706" y="2003549"/>
                </a:lnTo>
                <a:lnTo>
                  <a:pt x="1671997" y="1906478"/>
                </a:lnTo>
                <a:lnTo>
                  <a:pt x="1671997" y="2304256"/>
                </a:lnTo>
                <a:lnTo>
                  <a:pt x="519869" y="2304256"/>
                </a:lnTo>
                <a:lnTo>
                  <a:pt x="519869" y="1555463"/>
                </a:lnTo>
                <a:cubicBezTo>
                  <a:pt x="519869" y="1430811"/>
                  <a:pt x="620920" y="1329760"/>
                  <a:pt x="745572" y="1329760"/>
                </a:cubicBezTo>
                <a:lnTo>
                  <a:pt x="887110" y="1329760"/>
                </a:lnTo>
                <a:lnTo>
                  <a:pt x="1095933" y="1689800"/>
                </a:lnTo>
                <a:lnTo>
                  <a:pt x="1304756" y="1329760"/>
                </a:lnTo>
                <a:lnTo>
                  <a:pt x="1446294" y="1329760"/>
                </a:lnTo>
                <a:cubicBezTo>
                  <a:pt x="1483655" y="1329760"/>
                  <a:pt x="1518895" y="1338838"/>
                  <a:pt x="1549463" y="1355810"/>
                </a:cubicBezTo>
                <a:lnTo>
                  <a:pt x="1551429" y="1352534"/>
                </a:lnTo>
                <a:lnTo>
                  <a:pt x="1560928" y="1362033"/>
                </a:lnTo>
                <a:cubicBezTo>
                  <a:pt x="1593912" y="1380586"/>
                  <a:pt x="1621171" y="1407846"/>
                  <a:pt x="1639724" y="1440829"/>
                </a:cubicBezTo>
                <a:lnTo>
                  <a:pt x="1875719" y="1676823"/>
                </a:lnTo>
                <a:lnTo>
                  <a:pt x="1991438" y="1556767"/>
                </a:lnTo>
                <a:cubicBezTo>
                  <a:pt x="2032038" y="1514646"/>
                  <a:pt x="2095142" y="1507302"/>
                  <a:pt x="2142374" y="1537477"/>
                </a:cubicBezTo>
                <a:lnTo>
                  <a:pt x="2497803" y="1182047"/>
                </a:lnTo>
                <a:cubicBezTo>
                  <a:pt x="2504833" y="1175018"/>
                  <a:pt x="2514046" y="1171504"/>
                  <a:pt x="2523259" y="1171504"/>
                </a:cubicBezTo>
                <a:close/>
                <a:moveTo>
                  <a:pt x="3270424" y="602451"/>
                </a:moveTo>
                <a:cubicBezTo>
                  <a:pt x="3365959" y="700507"/>
                  <a:pt x="3424268" y="834597"/>
                  <a:pt x="3424268" y="982306"/>
                </a:cubicBezTo>
                <a:lnTo>
                  <a:pt x="2890568" y="982307"/>
                </a:lnTo>
                <a:close/>
                <a:moveTo>
                  <a:pt x="1095932" y="477151"/>
                </a:moveTo>
                <a:cubicBezTo>
                  <a:pt x="1287178" y="477151"/>
                  <a:pt x="1442214" y="632187"/>
                  <a:pt x="1442214" y="823433"/>
                </a:cubicBezTo>
                <a:cubicBezTo>
                  <a:pt x="1442214" y="1014679"/>
                  <a:pt x="1287178" y="1169715"/>
                  <a:pt x="1095932" y="1169715"/>
                </a:cubicBezTo>
                <a:cubicBezTo>
                  <a:pt x="904686" y="1169715"/>
                  <a:pt x="749650" y="1014679"/>
                  <a:pt x="749650" y="823433"/>
                </a:cubicBezTo>
                <a:cubicBezTo>
                  <a:pt x="749650" y="632187"/>
                  <a:pt x="904686" y="477151"/>
                  <a:pt x="1095932" y="477151"/>
                </a:cubicBezTo>
                <a:close/>
                <a:moveTo>
                  <a:pt x="2797293" y="477150"/>
                </a:moveTo>
                <a:cubicBezTo>
                  <a:pt x="2797293" y="660228"/>
                  <a:pt x="2797294" y="843306"/>
                  <a:pt x="2797294" y="1026384"/>
                </a:cubicBezTo>
                <a:lnTo>
                  <a:pt x="3346527" y="1026384"/>
                </a:lnTo>
                <a:cubicBezTo>
                  <a:pt x="3346527" y="1329718"/>
                  <a:pt x="3100627" y="1575618"/>
                  <a:pt x="2797293" y="1575618"/>
                </a:cubicBezTo>
                <a:cubicBezTo>
                  <a:pt x="2647814" y="1575618"/>
                  <a:pt x="2512282" y="1515904"/>
                  <a:pt x="2413635" y="1418636"/>
                </a:cubicBezTo>
                <a:lnTo>
                  <a:pt x="2585415" y="1246856"/>
                </a:lnTo>
                <a:cubicBezTo>
                  <a:pt x="2612360" y="1219912"/>
                  <a:pt x="2612360" y="1176226"/>
                  <a:pt x="2585415" y="1149281"/>
                </a:cubicBezTo>
                <a:cubicBezTo>
                  <a:pt x="2558471" y="1122337"/>
                  <a:pt x="2514785" y="1122337"/>
                  <a:pt x="2487840" y="1149281"/>
                </a:cubicBezTo>
                <a:lnTo>
                  <a:pt x="2328419" y="1308703"/>
                </a:lnTo>
                <a:cubicBezTo>
                  <a:pt x="2276781" y="1227012"/>
                  <a:pt x="2248059" y="1130052"/>
                  <a:pt x="2248059" y="1026384"/>
                </a:cubicBezTo>
                <a:cubicBezTo>
                  <a:pt x="2248059" y="723050"/>
                  <a:pt x="2493959" y="477150"/>
                  <a:pt x="2797293" y="477150"/>
                </a:cubicBezTo>
                <a:close/>
                <a:moveTo>
                  <a:pt x="2842770" y="361048"/>
                </a:moveTo>
                <a:cubicBezTo>
                  <a:pt x="2979660" y="362831"/>
                  <a:pt x="3115706" y="416416"/>
                  <a:pt x="3220152" y="520862"/>
                </a:cubicBezTo>
                <a:lnTo>
                  <a:pt x="2842770" y="898246"/>
                </a:lnTo>
                <a:close/>
                <a:moveTo>
                  <a:pt x="745283" y="252264"/>
                </a:moveTo>
                <a:cubicBezTo>
                  <a:pt x="540043" y="252264"/>
                  <a:pt x="373664" y="418643"/>
                  <a:pt x="373664" y="623883"/>
                </a:cubicBezTo>
                <a:lnTo>
                  <a:pt x="373664" y="2481932"/>
                </a:lnTo>
                <a:lnTo>
                  <a:pt x="3505664" y="2481932"/>
                </a:lnTo>
                <a:lnTo>
                  <a:pt x="3505664" y="623883"/>
                </a:lnTo>
                <a:cubicBezTo>
                  <a:pt x="3505664" y="418643"/>
                  <a:pt x="3339285" y="252264"/>
                  <a:pt x="3134045" y="252264"/>
                </a:cubicBezTo>
                <a:close/>
                <a:moveTo>
                  <a:pt x="561239" y="0"/>
                </a:moveTo>
                <a:lnTo>
                  <a:pt x="3333911" y="0"/>
                </a:lnTo>
                <a:cubicBezTo>
                  <a:pt x="3562371" y="0"/>
                  <a:pt x="3747575" y="185204"/>
                  <a:pt x="3747575" y="413664"/>
                </a:cubicBezTo>
                <a:lnTo>
                  <a:pt x="3747575" y="2481932"/>
                </a:lnTo>
                <a:lnTo>
                  <a:pt x="3751166" y="2481932"/>
                </a:lnTo>
                <a:lnTo>
                  <a:pt x="3891831" y="3528390"/>
                </a:lnTo>
                <a:lnTo>
                  <a:pt x="3891831" y="3528390"/>
                </a:lnTo>
                <a:lnTo>
                  <a:pt x="3891831" y="3528392"/>
                </a:lnTo>
                <a:lnTo>
                  <a:pt x="3891831" y="3725239"/>
                </a:lnTo>
                <a:cubicBezTo>
                  <a:pt x="3891831" y="3833956"/>
                  <a:pt x="3803698" y="3922089"/>
                  <a:pt x="3694981" y="3922089"/>
                </a:cubicBezTo>
                <a:lnTo>
                  <a:pt x="196850" y="3922089"/>
                </a:lnTo>
                <a:cubicBezTo>
                  <a:pt x="88133" y="3922089"/>
                  <a:pt x="0" y="3833956"/>
                  <a:pt x="0" y="3725239"/>
                </a:cubicBezTo>
                <a:cubicBezTo>
                  <a:pt x="0" y="3659623"/>
                  <a:pt x="1" y="3594006"/>
                  <a:pt x="1" y="3528390"/>
                </a:cubicBezTo>
                <a:lnTo>
                  <a:pt x="3399" y="3528390"/>
                </a:lnTo>
                <a:lnTo>
                  <a:pt x="144064" y="2481932"/>
                </a:lnTo>
                <a:lnTo>
                  <a:pt x="147575" y="2481932"/>
                </a:lnTo>
                <a:lnTo>
                  <a:pt x="147575" y="413664"/>
                </a:lnTo>
                <a:cubicBezTo>
                  <a:pt x="147575" y="185204"/>
                  <a:pt x="332779" y="0"/>
                  <a:pt x="5612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nvGrpSpPr>
          <p:cNvPr id="58" name="Group 21"/>
          <p:cNvGrpSpPr>
            <a:grpSpLocks/>
          </p:cNvGrpSpPr>
          <p:nvPr/>
        </p:nvGrpSpPr>
        <p:grpSpPr bwMode="auto">
          <a:xfrm>
            <a:off x="0" y="1073348"/>
            <a:ext cx="12041746" cy="45719"/>
            <a:chOff x="240" y="543"/>
            <a:chExt cx="5298" cy="33"/>
          </a:xfrm>
        </p:grpSpPr>
        <p:sp>
          <p:nvSpPr>
            <p:cNvPr id="59"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0"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1" name="Title 1"/>
          <p:cNvSpPr txBox="1">
            <a:spLocks/>
          </p:cNvSpPr>
          <p:nvPr/>
        </p:nvSpPr>
        <p:spPr>
          <a:xfrm>
            <a:off x="193184" y="412846"/>
            <a:ext cx="11475075" cy="864096"/>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3200" b="1" dirty="0" smtClean="0">
                <a:solidFill>
                  <a:srgbClr val="008000"/>
                </a:solidFill>
                <a:latin typeface="+mn-lt"/>
                <a:cs typeface="Times New Roman"/>
              </a:rPr>
              <a:t>3. </a:t>
            </a:r>
            <a:r>
              <a:rPr lang="en-US" sz="3200" b="1" dirty="0" err="1" smtClean="0">
                <a:solidFill>
                  <a:srgbClr val="008000"/>
                </a:solidFill>
                <a:latin typeface="+mn-lt"/>
                <a:cs typeface="Times New Roman"/>
              </a:rPr>
              <a:t>Vai</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trò</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của</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triết</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học</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Mác</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Lênin</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trong</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đời</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sống</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xã</a:t>
            </a:r>
            <a:r>
              <a:rPr lang="en-US" sz="3200" b="1" dirty="0" smtClean="0">
                <a:solidFill>
                  <a:srgbClr val="008000"/>
                </a:solidFill>
                <a:latin typeface="+mn-lt"/>
                <a:cs typeface="Times New Roman"/>
              </a:rPr>
              <a:t> </a:t>
            </a:r>
            <a:r>
              <a:rPr lang="en-US" sz="3200" b="1" dirty="0" err="1" smtClean="0">
                <a:solidFill>
                  <a:srgbClr val="008000"/>
                </a:solidFill>
                <a:latin typeface="+mn-lt"/>
                <a:cs typeface="Times New Roman"/>
              </a:rPr>
              <a:t>hội</a:t>
            </a:r>
            <a:endParaRPr lang="en-US" sz="3200" b="1" dirty="0">
              <a:solidFill>
                <a:srgbClr val="008000"/>
              </a:solidFill>
              <a:latin typeface="+mn-lt"/>
              <a:cs typeface="Times New Roman"/>
            </a:endParaRPr>
          </a:p>
        </p:txBody>
      </p:sp>
      <p:sp>
        <p:nvSpPr>
          <p:cNvPr id="2" name="Rectangle 1"/>
          <p:cNvSpPr/>
          <p:nvPr/>
        </p:nvSpPr>
        <p:spPr>
          <a:xfrm>
            <a:off x="1433266" y="1536219"/>
            <a:ext cx="7080416" cy="707886"/>
          </a:xfrm>
          <a:prstGeom prst="rect">
            <a:avLst/>
          </a:prstGeom>
        </p:spPr>
        <p:txBody>
          <a:bodyPr wrap="square">
            <a:spAutoFit/>
          </a:bodyPr>
          <a:lstStyle/>
          <a:p>
            <a:pPr marL="342900" indent="-342900" algn="just" defTabSz="1244600">
              <a:spcBef>
                <a:spcPct val="0"/>
              </a:spcBef>
              <a:spcAft>
                <a:spcPct val="35000"/>
              </a:spcAft>
              <a:buFont typeface="Wingdings" panose="05000000000000000000" pitchFamily="2" charset="2"/>
              <a:buChar char="§"/>
            </a:pPr>
            <a:r>
              <a:rPr lang="en-US" sz="2000" dirty="0" err="1">
                <a:solidFill>
                  <a:srgbClr val="0033CC"/>
                </a:solidFill>
                <a:cs typeface="Times New Roman"/>
              </a:rPr>
              <a:t>Là</a:t>
            </a:r>
            <a:r>
              <a:rPr lang="en-US" sz="2000" dirty="0">
                <a:solidFill>
                  <a:srgbClr val="0033CC"/>
                </a:solidFill>
                <a:cs typeface="Times New Roman"/>
              </a:rPr>
              <a:t> TGQ </a:t>
            </a:r>
            <a:r>
              <a:rPr lang="en-US" sz="2000" dirty="0" err="1">
                <a:solidFill>
                  <a:srgbClr val="0033CC"/>
                </a:solidFill>
                <a:cs typeface="Times New Roman"/>
              </a:rPr>
              <a:t>và</a:t>
            </a:r>
            <a:r>
              <a:rPr lang="en-US" sz="2000" dirty="0">
                <a:solidFill>
                  <a:srgbClr val="0033CC"/>
                </a:solidFill>
                <a:cs typeface="Times New Roman"/>
              </a:rPr>
              <a:t> </a:t>
            </a:r>
            <a:r>
              <a:rPr lang="en-US" sz="2000" dirty="0" err="1">
                <a:solidFill>
                  <a:srgbClr val="0033CC"/>
                </a:solidFill>
                <a:cs typeface="Times New Roman"/>
              </a:rPr>
              <a:t>phương</a:t>
            </a:r>
            <a:r>
              <a:rPr lang="en-US" sz="2000" dirty="0">
                <a:solidFill>
                  <a:srgbClr val="0033CC"/>
                </a:solidFill>
                <a:cs typeface="Times New Roman"/>
              </a:rPr>
              <a:t> </a:t>
            </a:r>
            <a:r>
              <a:rPr lang="en-US" sz="2000" dirty="0" err="1">
                <a:solidFill>
                  <a:srgbClr val="0033CC"/>
                </a:solidFill>
                <a:cs typeface="Times New Roman"/>
              </a:rPr>
              <a:t>pháp</a:t>
            </a:r>
            <a:r>
              <a:rPr lang="en-US" sz="2000" dirty="0">
                <a:solidFill>
                  <a:srgbClr val="0033CC"/>
                </a:solidFill>
                <a:cs typeface="Times New Roman"/>
              </a:rPr>
              <a:t> </a:t>
            </a:r>
            <a:r>
              <a:rPr lang="en-US" sz="2000" dirty="0" err="1">
                <a:solidFill>
                  <a:srgbClr val="0033CC"/>
                </a:solidFill>
                <a:cs typeface="Times New Roman"/>
              </a:rPr>
              <a:t>luận</a:t>
            </a:r>
            <a:r>
              <a:rPr lang="en-US" sz="2000" dirty="0">
                <a:solidFill>
                  <a:srgbClr val="0033CC"/>
                </a:solidFill>
                <a:cs typeface="Times New Roman"/>
              </a:rPr>
              <a:t> </a:t>
            </a:r>
            <a:r>
              <a:rPr lang="en-US" sz="2000" dirty="0" err="1">
                <a:solidFill>
                  <a:srgbClr val="0033CC"/>
                </a:solidFill>
                <a:cs typeface="Times New Roman"/>
              </a:rPr>
              <a:t>khoa</a:t>
            </a:r>
            <a:r>
              <a:rPr lang="en-US" sz="2000" dirty="0">
                <a:solidFill>
                  <a:srgbClr val="0033CC"/>
                </a:solidFill>
                <a:cs typeface="Times New Roman"/>
              </a:rPr>
              <a:t> </a:t>
            </a:r>
            <a:r>
              <a:rPr lang="en-US" sz="2000" dirty="0" err="1">
                <a:solidFill>
                  <a:srgbClr val="0033CC"/>
                </a:solidFill>
                <a:cs typeface="Times New Roman"/>
              </a:rPr>
              <a:t>học</a:t>
            </a:r>
            <a:r>
              <a:rPr lang="en-US" sz="2000" dirty="0">
                <a:solidFill>
                  <a:srgbClr val="0033CC"/>
                </a:solidFill>
                <a:cs typeface="Times New Roman"/>
              </a:rPr>
              <a:t> </a:t>
            </a:r>
            <a:r>
              <a:rPr lang="en-US" sz="2000" dirty="0" err="1">
                <a:solidFill>
                  <a:srgbClr val="0033CC"/>
                </a:solidFill>
                <a:cs typeface="Times New Roman"/>
              </a:rPr>
              <a:t>và</a:t>
            </a:r>
            <a:r>
              <a:rPr lang="en-US" sz="2000" dirty="0">
                <a:solidFill>
                  <a:srgbClr val="0033CC"/>
                </a:solidFill>
                <a:cs typeface="Times New Roman"/>
              </a:rPr>
              <a:t> </a:t>
            </a:r>
            <a:r>
              <a:rPr lang="en-US" sz="2000" dirty="0" err="1">
                <a:solidFill>
                  <a:srgbClr val="0033CC"/>
                </a:solidFill>
                <a:cs typeface="Times New Roman"/>
              </a:rPr>
              <a:t>cách</a:t>
            </a:r>
            <a:r>
              <a:rPr lang="en-US" sz="2000" dirty="0">
                <a:solidFill>
                  <a:srgbClr val="0033CC"/>
                </a:solidFill>
                <a:cs typeface="Times New Roman"/>
              </a:rPr>
              <a:t> </a:t>
            </a:r>
            <a:r>
              <a:rPr lang="en-US" sz="2000" dirty="0" err="1">
                <a:solidFill>
                  <a:srgbClr val="0033CC"/>
                </a:solidFill>
                <a:cs typeface="Times New Roman"/>
              </a:rPr>
              <a:t>mạng</a:t>
            </a:r>
            <a:r>
              <a:rPr lang="en-US" sz="2000" dirty="0">
                <a:solidFill>
                  <a:srgbClr val="0033CC"/>
                </a:solidFill>
                <a:cs typeface="Times New Roman"/>
              </a:rPr>
              <a:t> </a:t>
            </a:r>
            <a:r>
              <a:rPr lang="en-US" sz="2000" dirty="0" err="1">
                <a:solidFill>
                  <a:srgbClr val="0033CC"/>
                </a:solidFill>
                <a:cs typeface="Times New Roman"/>
              </a:rPr>
              <a:t>cho</a:t>
            </a:r>
            <a:r>
              <a:rPr lang="en-US" sz="2000" dirty="0">
                <a:solidFill>
                  <a:srgbClr val="0033CC"/>
                </a:solidFill>
                <a:cs typeface="Times New Roman"/>
              </a:rPr>
              <a:t> con </a:t>
            </a:r>
            <a:r>
              <a:rPr lang="en-US" sz="2000" dirty="0" err="1">
                <a:solidFill>
                  <a:srgbClr val="0033CC"/>
                </a:solidFill>
                <a:cs typeface="Times New Roman"/>
              </a:rPr>
              <a:t>người</a:t>
            </a:r>
            <a:r>
              <a:rPr lang="en-US" sz="2000" dirty="0">
                <a:solidFill>
                  <a:srgbClr val="0033CC"/>
                </a:solidFill>
                <a:cs typeface="Times New Roman"/>
              </a:rPr>
              <a:t> </a:t>
            </a:r>
            <a:r>
              <a:rPr lang="en-US" sz="2000" b="1" dirty="0" err="1">
                <a:solidFill>
                  <a:srgbClr val="FF0000"/>
                </a:solidFill>
                <a:cs typeface="Times New Roman"/>
              </a:rPr>
              <a:t>trong</a:t>
            </a:r>
            <a:r>
              <a:rPr lang="en-US" sz="2000" b="1" dirty="0">
                <a:solidFill>
                  <a:srgbClr val="FF0000"/>
                </a:solidFill>
                <a:cs typeface="Times New Roman"/>
              </a:rPr>
              <a:t> </a:t>
            </a:r>
            <a:r>
              <a:rPr lang="en-US" sz="2000" b="1" dirty="0" err="1">
                <a:solidFill>
                  <a:srgbClr val="FF0000"/>
                </a:solidFill>
                <a:cs typeface="Times New Roman"/>
              </a:rPr>
              <a:t>nhận</a:t>
            </a:r>
            <a:r>
              <a:rPr lang="en-US" sz="2000" b="1" dirty="0">
                <a:solidFill>
                  <a:srgbClr val="FF0000"/>
                </a:solidFill>
                <a:cs typeface="Times New Roman"/>
              </a:rPr>
              <a:t> </a:t>
            </a:r>
            <a:r>
              <a:rPr lang="en-US" sz="2000" b="1" dirty="0" err="1">
                <a:solidFill>
                  <a:srgbClr val="FF0000"/>
                </a:solidFill>
                <a:cs typeface="Times New Roman"/>
              </a:rPr>
              <a:t>thức</a:t>
            </a:r>
            <a:r>
              <a:rPr lang="en-US" sz="2000" b="1" dirty="0">
                <a:solidFill>
                  <a:srgbClr val="FF0000"/>
                </a:solidFill>
                <a:cs typeface="Times New Roman"/>
              </a:rPr>
              <a:t> </a:t>
            </a:r>
            <a:r>
              <a:rPr lang="en-US" sz="2000" b="1" dirty="0" err="1">
                <a:solidFill>
                  <a:srgbClr val="FF0000"/>
                </a:solidFill>
                <a:cs typeface="Times New Roman"/>
              </a:rPr>
              <a:t>và</a:t>
            </a:r>
            <a:r>
              <a:rPr lang="en-US" sz="2000" b="1" dirty="0">
                <a:solidFill>
                  <a:srgbClr val="FF0000"/>
                </a:solidFill>
                <a:cs typeface="Times New Roman"/>
              </a:rPr>
              <a:t> </a:t>
            </a:r>
            <a:r>
              <a:rPr lang="en-US" sz="2000" b="1" dirty="0" err="1">
                <a:solidFill>
                  <a:srgbClr val="FF0000"/>
                </a:solidFill>
                <a:cs typeface="Times New Roman"/>
              </a:rPr>
              <a:t>thực</a:t>
            </a:r>
            <a:r>
              <a:rPr lang="en-US" sz="2000" b="1" dirty="0">
                <a:solidFill>
                  <a:srgbClr val="FF0000"/>
                </a:solidFill>
                <a:cs typeface="Times New Roman"/>
              </a:rPr>
              <a:t> </a:t>
            </a:r>
            <a:r>
              <a:rPr lang="en-US" sz="2000" b="1" dirty="0" err="1">
                <a:solidFill>
                  <a:srgbClr val="FF0000"/>
                </a:solidFill>
                <a:cs typeface="Times New Roman"/>
              </a:rPr>
              <a:t>tiễn</a:t>
            </a:r>
            <a:r>
              <a:rPr lang="en-US" sz="2000" dirty="0">
                <a:solidFill>
                  <a:srgbClr val="0033CC"/>
                </a:solidFill>
                <a:cs typeface="Times New Roman"/>
              </a:rPr>
              <a:t>.</a:t>
            </a:r>
          </a:p>
        </p:txBody>
      </p:sp>
      <p:sp>
        <p:nvSpPr>
          <p:cNvPr id="4" name="Rectangle 3"/>
          <p:cNvSpPr/>
          <p:nvPr/>
        </p:nvSpPr>
        <p:spPr>
          <a:xfrm>
            <a:off x="1365945" y="2951264"/>
            <a:ext cx="6096000" cy="1200329"/>
          </a:xfrm>
          <a:prstGeom prst="rect">
            <a:avLst/>
          </a:prstGeom>
        </p:spPr>
        <p:txBody>
          <a:bodyPr>
            <a:spAutoFit/>
          </a:bodyPr>
          <a:lstStyle/>
          <a:p>
            <a:pPr marL="342900" indent="-342900" algn="just" defTabSz="1244600">
              <a:lnSpc>
                <a:spcPct val="90000"/>
              </a:lnSpc>
              <a:spcAft>
                <a:spcPct val="35000"/>
              </a:spcAft>
              <a:buFont typeface="Wingdings" panose="05000000000000000000" pitchFamily="2" charset="2"/>
              <a:buChar char="§"/>
            </a:pPr>
            <a:r>
              <a:rPr lang="en-US" sz="2000" dirty="0" err="1">
                <a:solidFill>
                  <a:srgbClr val="008000"/>
                </a:solidFill>
                <a:cs typeface="Times New Roman"/>
              </a:rPr>
              <a:t>Là</a:t>
            </a:r>
            <a:r>
              <a:rPr lang="en-US" sz="2000" dirty="0">
                <a:solidFill>
                  <a:srgbClr val="008000"/>
                </a:solidFill>
                <a:cs typeface="Times New Roman"/>
              </a:rPr>
              <a:t> TGQ </a:t>
            </a:r>
            <a:r>
              <a:rPr lang="en-US" sz="2000" dirty="0" err="1">
                <a:solidFill>
                  <a:srgbClr val="008000"/>
                </a:solidFill>
                <a:cs typeface="Times New Roman"/>
              </a:rPr>
              <a:t>và</a:t>
            </a:r>
            <a:r>
              <a:rPr lang="en-US" sz="2000" dirty="0">
                <a:solidFill>
                  <a:srgbClr val="008000"/>
                </a:solidFill>
                <a:cs typeface="Times New Roman"/>
              </a:rPr>
              <a:t> PPL </a:t>
            </a:r>
            <a:r>
              <a:rPr lang="en-US" sz="2000" dirty="0" err="1">
                <a:solidFill>
                  <a:srgbClr val="008000"/>
                </a:solidFill>
                <a:cs typeface="Times New Roman"/>
              </a:rPr>
              <a:t>khoa</a:t>
            </a:r>
            <a:r>
              <a:rPr lang="en-US" sz="2000" dirty="0">
                <a:solidFill>
                  <a:srgbClr val="008000"/>
                </a:solidFill>
                <a:cs typeface="Times New Roman"/>
              </a:rPr>
              <a:t> </a:t>
            </a:r>
            <a:r>
              <a:rPr lang="en-US" sz="2000" dirty="0" err="1">
                <a:solidFill>
                  <a:srgbClr val="008000"/>
                </a:solidFill>
                <a:cs typeface="Times New Roman"/>
              </a:rPr>
              <a:t>học</a:t>
            </a:r>
            <a:r>
              <a:rPr lang="en-US" sz="2000" dirty="0">
                <a:solidFill>
                  <a:srgbClr val="008000"/>
                </a:solidFill>
                <a:cs typeface="Times New Roman"/>
              </a:rPr>
              <a:t> </a:t>
            </a:r>
            <a:r>
              <a:rPr lang="en-US" sz="2000" dirty="0" err="1">
                <a:solidFill>
                  <a:srgbClr val="008000"/>
                </a:solidFill>
                <a:cs typeface="Times New Roman"/>
              </a:rPr>
              <a:t>và</a:t>
            </a:r>
            <a:r>
              <a:rPr lang="en-US" sz="2000" dirty="0">
                <a:solidFill>
                  <a:srgbClr val="008000"/>
                </a:solidFill>
                <a:cs typeface="Times New Roman"/>
              </a:rPr>
              <a:t> </a:t>
            </a:r>
            <a:r>
              <a:rPr lang="en-US" sz="2000" dirty="0" err="1">
                <a:solidFill>
                  <a:srgbClr val="008000"/>
                </a:solidFill>
                <a:cs typeface="Times New Roman"/>
              </a:rPr>
              <a:t>cách</a:t>
            </a:r>
            <a:r>
              <a:rPr lang="en-US" sz="2000" dirty="0">
                <a:solidFill>
                  <a:srgbClr val="008000"/>
                </a:solidFill>
                <a:cs typeface="Times New Roman"/>
              </a:rPr>
              <a:t> </a:t>
            </a:r>
            <a:r>
              <a:rPr lang="en-US" sz="2000" dirty="0" err="1">
                <a:solidFill>
                  <a:srgbClr val="008000"/>
                </a:solidFill>
                <a:cs typeface="Times New Roman"/>
              </a:rPr>
              <a:t>mạng</a:t>
            </a:r>
            <a:r>
              <a:rPr lang="en-US" sz="2000" dirty="0">
                <a:solidFill>
                  <a:srgbClr val="008000"/>
                </a:solidFill>
                <a:cs typeface="Times New Roman"/>
              </a:rPr>
              <a:t> </a:t>
            </a:r>
            <a:r>
              <a:rPr lang="en-US" sz="2000" dirty="0" err="1">
                <a:solidFill>
                  <a:srgbClr val="008000"/>
                </a:solidFill>
                <a:cs typeface="Times New Roman"/>
              </a:rPr>
              <a:t>để</a:t>
            </a:r>
            <a:r>
              <a:rPr lang="en-US" sz="2000" dirty="0">
                <a:solidFill>
                  <a:srgbClr val="008000"/>
                </a:solidFill>
                <a:cs typeface="Times New Roman"/>
              </a:rPr>
              <a:t> </a:t>
            </a:r>
            <a:r>
              <a:rPr lang="en-US" sz="2000" b="1" dirty="0" err="1">
                <a:solidFill>
                  <a:srgbClr val="FF0000"/>
                </a:solidFill>
                <a:cs typeface="Times New Roman"/>
              </a:rPr>
              <a:t>phân</a:t>
            </a:r>
            <a:r>
              <a:rPr lang="en-US" sz="2000" b="1" dirty="0">
                <a:solidFill>
                  <a:srgbClr val="FF0000"/>
                </a:solidFill>
                <a:cs typeface="Times New Roman"/>
              </a:rPr>
              <a:t> </a:t>
            </a:r>
            <a:r>
              <a:rPr lang="en-US" sz="2000" b="1" dirty="0" err="1">
                <a:solidFill>
                  <a:srgbClr val="FF0000"/>
                </a:solidFill>
                <a:cs typeface="Times New Roman"/>
              </a:rPr>
              <a:t>tích</a:t>
            </a:r>
            <a:r>
              <a:rPr lang="en-US" sz="2000" b="1" dirty="0">
                <a:solidFill>
                  <a:srgbClr val="FF0000"/>
                </a:solidFill>
                <a:cs typeface="Times New Roman"/>
              </a:rPr>
              <a:t> </a:t>
            </a:r>
            <a:r>
              <a:rPr lang="en-US" sz="2000" b="1" dirty="0" err="1">
                <a:solidFill>
                  <a:srgbClr val="FF0000"/>
                </a:solidFill>
                <a:cs typeface="Times New Roman"/>
              </a:rPr>
              <a:t>xu</a:t>
            </a:r>
            <a:r>
              <a:rPr lang="en-US" sz="2000" b="1" dirty="0">
                <a:solidFill>
                  <a:srgbClr val="FF0000"/>
                </a:solidFill>
                <a:cs typeface="Times New Roman"/>
              </a:rPr>
              <a:t> </a:t>
            </a:r>
            <a:r>
              <a:rPr lang="en-US" sz="2000" b="1" dirty="0" err="1">
                <a:solidFill>
                  <a:srgbClr val="FF0000"/>
                </a:solidFill>
                <a:cs typeface="Times New Roman"/>
              </a:rPr>
              <a:t>hướng</a:t>
            </a:r>
            <a:r>
              <a:rPr lang="en-US" sz="2000" b="1" dirty="0">
                <a:solidFill>
                  <a:srgbClr val="FF0000"/>
                </a:solidFill>
                <a:cs typeface="Times New Roman"/>
              </a:rPr>
              <a:t> </a:t>
            </a:r>
            <a:r>
              <a:rPr lang="en-US" sz="2000" b="1" dirty="0" err="1">
                <a:solidFill>
                  <a:srgbClr val="FF0000"/>
                </a:solidFill>
                <a:cs typeface="Times New Roman"/>
              </a:rPr>
              <a:t>phát</a:t>
            </a:r>
            <a:r>
              <a:rPr lang="en-US" sz="2000" b="1" dirty="0">
                <a:solidFill>
                  <a:srgbClr val="FF0000"/>
                </a:solidFill>
                <a:cs typeface="Times New Roman"/>
              </a:rPr>
              <a:t> </a:t>
            </a:r>
            <a:r>
              <a:rPr lang="en-US" sz="2000" b="1" dirty="0" err="1">
                <a:solidFill>
                  <a:srgbClr val="FF0000"/>
                </a:solidFill>
                <a:cs typeface="Times New Roman"/>
              </a:rPr>
              <a:t>triển</a:t>
            </a:r>
            <a:r>
              <a:rPr lang="en-US" sz="2000" b="1" dirty="0">
                <a:solidFill>
                  <a:srgbClr val="FF0000"/>
                </a:solidFill>
                <a:cs typeface="Times New Roman"/>
              </a:rPr>
              <a:t> </a:t>
            </a:r>
            <a:r>
              <a:rPr lang="en-US" sz="2000" b="1" dirty="0" err="1">
                <a:solidFill>
                  <a:srgbClr val="FF0000"/>
                </a:solidFill>
                <a:cs typeface="Times New Roman"/>
              </a:rPr>
              <a:t>của</a:t>
            </a:r>
            <a:r>
              <a:rPr lang="en-US" sz="2000" b="1" dirty="0">
                <a:solidFill>
                  <a:srgbClr val="FF0000"/>
                </a:solidFill>
                <a:cs typeface="Times New Roman"/>
              </a:rPr>
              <a:t> </a:t>
            </a:r>
            <a:r>
              <a:rPr lang="en-US" sz="2000" b="1" dirty="0" err="1">
                <a:solidFill>
                  <a:srgbClr val="FF0000"/>
                </a:solidFill>
                <a:cs typeface="Times New Roman"/>
              </a:rPr>
              <a:t>xã</a:t>
            </a:r>
            <a:r>
              <a:rPr lang="en-US" sz="2000" b="1" dirty="0">
                <a:solidFill>
                  <a:srgbClr val="FF0000"/>
                </a:solidFill>
                <a:cs typeface="Times New Roman"/>
              </a:rPr>
              <a:t> </a:t>
            </a:r>
            <a:r>
              <a:rPr lang="en-US" sz="2000" b="1" dirty="0" err="1">
                <a:solidFill>
                  <a:srgbClr val="FF0000"/>
                </a:solidFill>
                <a:cs typeface="Times New Roman"/>
              </a:rPr>
              <a:t>hội</a:t>
            </a:r>
            <a:r>
              <a:rPr lang="en-US" sz="2000" dirty="0">
                <a:solidFill>
                  <a:srgbClr val="008000"/>
                </a:solidFill>
                <a:cs typeface="Times New Roman"/>
              </a:rPr>
              <a:t> </a:t>
            </a:r>
            <a:r>
              <a:rPr lang="en-US" sz="2000" dirty="0" err="1">
                <a:solidFill>
                  <a:srgbClr val="008000"/>
                </a:solidFill>
                <a:cs typeface="Times New Roman"/>
              </a:rPr>
              <a:t>trong</a:t>
            </a:r>
            <a:r>
              <a:rPr lang="en-US" sz="2000" dirty="0">
                <a:solidFill>
                  <a:srgbClr val="008000"/>
                </a:solidFill>
                <a:cs typeface="Times New Roman"/>
              </a:rPr>
              <a:t> </a:t>
            </a:r>
            <a:r>
              <a:rPr lang="en-US" sz="2000" dirty="0" err="1">
                <a:solidFill>
                  <a:srgbClr val="008000"/>
                </a:solidFill>
                <a:cs typeface="Times New Roman"/>
              </a:rPr>
              <a:t>điều</a:t>
            </a:r>
            <a:r>
              <a:rPr lang="en-US" sz="2000" dirty="0">
                <a:solidFill>
                  <a:srgbClr val="008000"/>
                </a:solidFill>
                <a:cs typeface="Times New Roman"/>
              </a:rPr>
              <a:t> </a:t>
            </a:r>
            <a:r>
              <a:rPr lang="en-US" sz="2000" dirty="0" err="1">
                <a:solidFill>
                  <a:srgbClr val="008000"/>
                </a:solidFill>
                <a:cs typeface="Times New Roman"/>
              </a:rPr>
              <a:t>kiện</a:t>
            </a:r>
            <a:r>
              <a:rPr lang="en-US" sz="2000" dirty="0">
                <a:solidFill>
                  <a:srgbClr val="008000"/>
                </a:solidFill>
                <a:cs typeface="Times New Roman"/>
              </a:rPr>
              <a:t> </a:t>
            </a:r>
            <a:r>
              <a:rPr lang="en-US" sz="2000" dirty="0" err="1">
                <a:solidFill>
                  <a:srgbClr val="008000"/>
                </a:solidFill>
                <a:cs typeface="Times New Roman"/>
              </a:rPr>
              <a:t>cuộc</a:t>
            </a:r>
            <a:r>
              <a:rPr lang="en-US" sz="2000" dirty="0">
                <a:solidFill>
                  <a:srgbClr val="008000"/>
                </a:solidFill>
                <a:cs typeface="Times New Roman"/>
              </a:rPr>
              <a:t> </a:t>
            </a:r>
            <a:r>
              <a:rPr lang="en-US" sz="2000" dirty="0" err="1">
                <a:solidFill>
                  <a:srgbClr val="008000"/>
                </a:solidFill>
                <a:cs typeface="Times New Roman"/>
              </a:rPr>
              <a:t>cách</a:t>
            </a:r>
            <a:r>
              <a:rPr lang="en-US" sz="2000" dirty="0">
                <a:solidFill>
                  <a:srgbClr val="008000"/>
                </a:solidFill>
                <a:cs typeface="Times New Roman"/>
              </a:rPr>
              <a:t> </a:t>
            </a:r>
            <a:r>
              <a:rPr lang="en-US" sz="2000" dirty="0" err="1">
                <a:solidFill>
                  <a:srgbClr val="008000"/>
                </a:solidFill>
                <a:cs typeface="Times New Roman"/>
              </a:rPr>
              <a:t>mạng</a:t>
            </a:r>
            <a:r>
              <a:rPr lang="en-US" sz="2000" dirty="0">
                <a:solidFill>
                  <a:srgbClr val="008000"/>
                </a:solidFill>
                <a:cs typeface="Times New Roman"/>
              </a:rPr>
              <a:t> KH-CN </a:t>
            </a:r>
            <a:r>
              <a:rPr lang="en-US" sz="2000" dirty="0" err="1">
                <a:solidFill>
                  <a:srgbClr val="008000"/>
                </a:solidFill>
                <a:cs typeface="Times New Roman"/>
              </a:rPr>
              <a:t>hiện</a:t>
            </a:r>
            <a:r>
              <a:rPr lang="en-US" sz="2000" dirty="0">
                <a:solidFill>
                  <a:srgbClr val="008000"/>
                </a:solidFill>
                <a:cs typeface="Times New Roman"/>
              </a:rPr>
              <a:t> </a:t>
            </a:r>
            <a:r>
              <a:rPr lang="en-US" sz="2000" dirty="0" err="1">
                <a:solidFill>
                  <a:srgbClr val="008000"/>
                </a:solidFill>
                <a:cs typeface="Times New Roman"/>
              </a:rPr>
              <a:t>đại</a:t>
            </a:r>
            <a:r>
              <a:rPr lang="en-US" sz="2000" dirty="0">
                <a:solidFill>
                  <a:srgbClr val="008000"/>
                </a:solidFill>
                <a:cs typeface="Times New Roman"/>
              </a:rPr>
              <a:t> </a:t>
            </a:r>
            <a:r>
              <a:rPr lang="en-US" sz="2000" dirty="0" err="1">
                <a:solidFill>
                  <a:srgbClr val="008000"/>
                </a:solidFill>
                <a:cs typeface="Times New Roman"/>
              </a:rPr>
              <a:t>phát</a:t>
            </a:r>
            <a:r>
              <a:rPr lang="en-US" sz="2000" dirty="0">
                <a:solidFill>
                  <a:srgbClr val="008000"/>
                </a:solidFill>
                <a:cs typeface="Times New Roman"/>
              </a:rPr>
              <a:t> </a:t>
            </a:r>
            <a:r>
              <a:rPr lang="en-US" sz="2000" dirty="0" err="1">
                <a:solidFill>
                  <a:srgbClr val="008000"/>
                </a:solidFill>
                <a:cs typeface="Times New Roman"/>
              </a:rPr>
              <a:t>triển</a:t>
            </a:r>
            <a:r>
              <a:rPr lang="en-US" sz="2000" dirty="0">
                <a:solidFill>
                  <a:srgbClr val="008000"/>
                </a:solidFill>
                <a:cs typeface="Times New Roman"/>
              </a:rPr>
              <a:t> </a:t>
            </a:r>
            <a:r>
              <a:rPr lang="en-US" sz="2000" dirty="0" err="1">
                <a:solidFill>
                  <a:srgbClr val="008000"/>
                </a:solidFill>
                <a:cs typeface="Times New Roman"/>
              </a:rPr>
              <a:t>mạnh</a:t>
            </a:r>
            <a:r>
              <a:rPr lang="en-US" sz="2000" dirty="0">
                <a:solidFill>
                  <a:srgbClr val="008000"/>
                </a:solidFill>
                <a:cs typeface="Times New Roman"/>
              </a:rPr>
              <a:t> </a:t>
            </a:r>
            <a:r>
              <a:rPr lang="en-US" sz="2000" dirty="0" err="1">
                <a:solidFill>
                  <a:srgbClr val="008000"/>
                </a:solidFill>
                <a:cs typeface="Times New Roman"/>
              </a:rPr>
              <a:t>mẽ</a:t>
            </a:r>
            <a:r>
              <a:rPr lang="en-US" sz="2000" dirty="0">
                <a:solidFill>
                  <a:srgbClr val="008000"/>
                </a:solidFill>
                <a:cs typeface="Times New Roman"/>
              </a:rPr>
              <a:t>.</a:t>
            </a:r>
          </a:p>
        </p:txBody>
      </p:sp>
      <p:sp>
        <p:nvSpPr>
          <p:cNvPr id="21" name="Rectangle 20"/>
          <p:cNvSpPr/>
          <p:nvPr/>
        </p:nvSpPr>
        <p:spPr>
          <a:xfrm>
            <a:off x="1301714" y="4554895"/>
            <a:ext cx="4951942" cy="1089529"/>
          </a:xfrm>
          <a:prstGeom prst="rect">
            <a:avLst/>
          </a:prstGeom>
        </p:spPr>
        <p:txBody>
          <a:bodyPr wrap="square">
            <a:spAutoFit/>
          </a:bodyPr>
          <a:lstStyle/>
          <a:p>
            <a:pPr marL="457200" indent="-457200" algn="just" defTabSz="1244600">
              <a:lnSpc>
                <a:spcPct val="90000"/>
              </a:lnSpc>
              <a:spcBef>
                <a:spcPct val="0"/>
              </a:spcBef>
              <a:spcAft>
                <a:spcPct val="35000"/>
              </a:spcAft>
              <a:buFont typeface="Wingdings" panose="05000000000000000000" pitchFamily="2" charset="2"/>
              <a:buChar char="§"/>
            </a:pPr>
            <a:r>
              <a:rPr lang="en-US" dirty="0" err="1">
                <a:solidFill>
                  <a:srgbClr val="996633"/>
                </a:solidFill>
                <a:cs typeface="Times New Roman"/>
              </a:rPr>
              <a:t>Là</a:t>
            </a:r>
            <a:r>
              <a:rPr lang="en-US" dirty="0">
                <a:solidFill>
                  <a:srgbClr val="996633"/>
                </a:solidFill>
                <a:cs typeface="Times New Roman"/>
              </a:rPr>
              <a:t> </a:t>
            </a:r>
            <a:r>
              <a:rPr lang="en-US" dirty="0" err="1">
                <a:solidFill>
                  <a:srgbClr val="996633"/>
                </a:solidFill>
                <a:cs typeface="Times New Roman"/>
              </a:rPr>
              <a:t>cơ</a:t>
            </a:r>
            <a:r>
              <a:rPr lang="en-US" dirty="0">
                <a:solidFill>
                  <a:srgbClr val="996633"/>
                </a:solidFill>
                <a:cs typeface="Times New Roman"/>
              </a:rPr>
              <a:t> </a:t>
            </a:r>
            <a:r>
              <a:rPr lang="en-US" dirty="0" err="1">
                <a:solidFill>
                  <a:srgbClr val="996633"/>
                </a:solidFill>
                <a:cs typeface="Times New Roman"/>
              </a:rPr>
              <a:t>sở</a:t>
            </a:r>
            <a:r>
              <a:rPr lang="en-US" dirty="0">
                <a:solidFill>
                  <a:srgbClr val="996633"/>
                </a:solidFill>
                <a:cs typeface="Times New Roman"/>
              </a:rPr>
              <a:t> </a:t>
            </a:r>
            <a:r>
              <a:rPr lang="en-US" dirty="0" err="1">
                <a:solidFill>
                  <a:srgbClr val="996633"/>
                </a:solidFill>
                <a:cs typeface="Times New Roman"/>
              </a:rPr>
              <a:t>lý</a:t>
            </a:r>
            <a:r>
              <a:rPr lang="en-US" dirty="0">
                <a:solidFill>
                  <a:srgbClr val="996633"/>
                </a:solidFill>
                <a:cs typeface="Times New Roman"/>
              </a:rPr>
              <a:t> </a:t>
            </a:r>
            <a:r>
              <a:rPr lang="en-US" dirty="0" err="1">
                <a:solidFill>
                  <a:srgbClr val="996633"/>
                </a:solidFill>
                <a:cs typeface="Times New Roman"/>
              </a:rPr>
              <a:t>luận</a:t>
            </a:r>
            <a:r>
              <a:rPr lang="en-US" dirty="0">
                <a:solidFill>
                  <a:srgbClr val="996633"/>
                </a:solidFill>
                <a:cs typeface="Times New Roman"/>
              </a:rPr>
              <a:t> </a:t>
            </a:r>
            <a:r>
              <a:rPr lang="en-US" dirty="0" err="1">
                <a:solidFill>
                  <a:srgbClr val="996633"/>
                </a:solidFill>
                <a:cs typeface="Times New Roman"/>
              </a:rPr>
              <a:t>khoa</a:t>
            </a:r>
            <a:r>
              <a:rPr lang="en-US" dirty="0">
                <a:solidFill>
                  <a:srgbClr val="996633"/>
                </a:solidFill>
                <a:cs typeface="Times New Roman"/>
              </a:rPr>
              <a:t> </a:t>
            </a:r>
            <a:r>
              <a:rPr lang="en-US" dirty="0" err="1">
                <a:solidFill>
                  <a:srgbClr val="996633"/>
                </a:solidFill>
                <a:cs typeface="Times New Roman"/>
              </a:rPr>
              <a:t>học</a:t>
            </a:r>
            <a:r>
              <a:rPr lang="en-US" dirty="0">
                <a:solidFill>
                  <a:srgbClr val="996633"/>
                </a:solidFill>
                <a:cs typeface="Times New Roman"/>
              </a:rPr>
              <a:t> </a:t>
            </a:r>
            <a:r>
              <a:rPr lang="en-US" dirty="0" err="1">
                <a:solidFill>
                  <a:srgbClr val="996633"/>
                </a:solidFill>
                <a:cs typeface="Times New Roman"/>
              </a:rPr>
              <a:t>của</a:t>
            </a:r>
            <a:r>
              <a:rPr lang="en-US" dirty="0">
                <a:solidFill>
                  <a:srgbClr val="996633"/>
                </a:solidFill>
                <a:cs typeface="Times New Roman"/>
              </a:rPr>
              <a:t> </a:t>
            </a:r>
            <a:r>
              <a:rPr lang="en-US" dirty="0" err="1">
                <a:solidFill>
                  <a:srgbClr val="996633"/>
                </a:solidFill>
                <a:cs typeface="Times New Roman"/>
              </a:rPr>
              <a:t>c</a:t>
            </a:r>
            <a:r>
              <a:rPr lang="en-US" b="1" dirty="0" err="1">
                <a:solidFill>
                  <a:srgbClr val="FF0000"/>
                </a:solidFill>
                <a:cs typeface="Times New Roman"/>
              </a:rPr>
              <a:t>ông</a:t>
            </a:r>
            <a:r>
              <a:rPr lang="en-US" b="1" dirty="0">
                <a:solidFill>
                  <a:srgbClr val="FF0000"/>
                </a:solidFill>
                <a:cs typeface="Times New Roman"/>
              </a:rPr>
              <a:t> </a:t>
            </a:r>
            <a:r>
              <a:rPr lang="en-US" b="1" dirty="0" err="1">
                <a:solidFill>
                  <a:srgbClr val="FF0000"/>
                </a:solidFill>
                <a:cs typeface="Times New Roman"/>
              </a:rPr>
              <a:t>cuộc</a:t>
            </a:r>
            <a:r>
              <a:rPr lang="en-US" b="1" dirty="0">
                <a:solidFill>
                  <a:srgbClr val="FF0000"/>
                </a:solidFill>
                <a:cs typeface="Times New Roman"/>
              </a:rPr>
              <a:t> </a:t>
            </a:r>
            <a:r>
              <a:rPr lang="en-US" b="1" dirty="0" err="1">
                <a:solidFill>
                  <a:srgbClr val="FF0000"/>
                </a:solidFill>
                <a:cs typeface="Times New Roman"/>
              </a:rPr>
              <a:t>xây</a:t>
            </a:r>
            <a:r>
              <a:rPr lang="en-US" b="1" dirty="0">
                <a:solidFill>
                  <a:srgbClr val="FF0000"/>
                </a:solidFill>
                <a:cs typeface="Times New Roman"/>
              </a:rPr>
              <a:t> </a:t>
            </a:r>
            <a:r>
              <a:rPr lang="en-US" b="1" dirty="0" err="1">
                <a:solidFill>
                  <a:srgbClr val="FF0000"/>
                </a:solidFill>
                <a:cs typeface="Times New Roman"/>
              </a:rPr>
              <a:t>dựng</a:t>
            </a:r>
            <a:r>
              <a:rPr lang="en-US" b="1" dirty="0">
                <a:solidFill>
                  <a:srgbClr val="FF0000"/>
                </a:solidFill>
                <a:cs typeface="Times New Roman"/>
              </a:rPr>
              <a:t> CNXH</a:t>
            </a:r>
            <a:r>
              <a:rPr lang="en-US" dirty="0">
                <a:solidFill>
                  <a:srgbClr val="996633"/>
                </a:solidFill>
                <a:cs typeface="Times New Roman"/>
              </a:rPr>
              <a:t> </a:t>
            </a:r>
            <a:r>
              <a:rPr lang="en-US" dirty="0" err="1">
                <a:solidFill>
                  <a:srgbClr val="996633"/>
                </a:solidFill>
                <a:cs typeface="Times New Roman"/>
              </a:rPr>
              <a:t>trên</a:t>
            </a:r>
            <a:r>
              <a:rPr lang="en-US" dirty="0">
                <a:solidFill>
                  <a:srgbClr val="996633"/>
                </a:solidFill>
                <a:cs typeface="Times New Roman"/>
              </a:rPr>
              <a:t> </a:t>
            </a:r>
            <a:r>
              <a:rPr lang="en-US" dirty="0" err="1">
                <a:solidFill>
                  <a:srgbClr val="996633"/>
                </a:solidFill>
                <a:cs typeface="Times New Roman"/>
              </a:rPr>
              <a:t>thế</a:t>
            </a:r>
            <a:r>
              <a:rPr lang="en-US" dirty="0">
                <a:solidFill>
                  <a:srgbClr val="996633"/>
                </a:solidFill>
                <a:cs typeface="Times New Roman"/>
              </a:rPr>
              <a:t> </a:t>
            </a:r>
            <a:r>
              <a:rPr lang="en-US" dirty="0" err="1">
                <a:solidFill>
                  <a:srgbClr val="996633"/>
                </a:solidFill>
                <a:cs typeface="Times New Roman"/>
              </a:rPr>
              <a:t>giới</a:t>
            </a:r>
            <a:r>
              <a:rPr lang="en-US" dirty="0">
                <a:solidFill>
                  <a:srgbClr val="996633"/>
                </a:solidFill>
                <a:cs typeface="Times New Roman"/>
              </a:rPr>
              <a:t> </a:t>
            </a:r>
            <a:r>
              <a:rPr lang="en-US" dirty="0" err="1">
                <a:solidFill>
                  <a:srgbClr val="996633"/>
                </a:solidFill>
                <a:cs typeface="Times New Roman"/>
              </a:rPr>
              <a:t>và</a:t>
            </a:r>
            <a:r>
              <a:rPr lang="en-US" dirty="0">
                <a:solidFill>
                  <a:srgbClr val="996633"/>
                </a:solidFill>
                <a:cs typeface="Times New Roman"/>
              </a:rPr>
              <a:t> </a:t>
            </a:r>
            <a:r>
              <a:rPr lang="en-US" dirty="0" err="1">
                <a:solidFill>
                  <a:srgbClr val="996633"/>
                </a:solidFill>
                <a:cs typeface="Times New Roman"/>
              </a:rPr>
              <a:t>sự</a:t>
            </a:r>
            <a:r>
              <a:rPr lang="en-US" dirty="0">
                <a:solidFill>
                  <a:srgbClr val="996633"/>
                </a:solidFill>
                <a:cs typeface="Times New Roman"/>
              </a:rPr>
              <a:t> </a:t>
            </a:r>
            <a:r>
              <a:rPr lang="en-US" dirty="0" err="1">
                <a:solidFill>
                  <a:srgbClr val="996633"/>
                </a:solidFill>
                <a:cs typeface="Times New Roman"/>
              </a:rPr>
              <a:t>nghiệp</a:t>
            </a:r>
            <a:r>
              <a:rPr lang="en-US" dirty="0">
                <a:solidFill>
                  <a:srgbClr val="996633"/>
                </a:solidFill>
                <a:cs typeface="Times New Roman"/>
              </a:rPr>
              <a:t> </a:t>
            </a:r>
            <a:r>
              <a:rPr lang="en-US" dirty="0" err="1">
                <a:solidFill>
                  <a:srgbClr val="996633"/>
                </a:solidFill>
                <a:cs typeface="Times New Roman"/>
              </a:rPr>
              <a:t>đổi</a:t>
            </a:r>
            <a:r>
              <a:rPr lang="en-US" dirty="0">
                <a:solidFill>
                  <a:srgbClr val="996633"/>
                </a:solidFill>
                <a:cs typeface="Times New Roman"/>
              </a:rPr>
              <a:t> </a:t>
            </a:r>
            <a:r>
              <a:rPr lang="en-US" dirty="0" err="1">
                <a:solidFill>
                  <a:srgbClr val="996633"/>
                </a:solidFill>
                <a:cs typeface="Times New Roman"/>
              </a:rPr>
              <a:t>mới</a:t>
            </a:r>
            <a:r>
              <a:rPr lang="en-US" dirty="0">
                <a:solidFill>
                  <a:srgbClr val="996633"/>
                </a:solidFill>
                <a:cs typeface="Times New Roman"/>
              </a:rPr>
              <a:t> </a:t>
            </a:r>
            <a:r>
              <a:rPr lang="en-US" dirty="0" err="1">
                <a:solidFill>
                  <a:srgbClr val="996633"/>
                </a:solidFill>
                <a:cs typeface="Times New Roman"/>
              </a:rPr>
              <a:t>theo</a:t>
            </a:r>
            <a:r>
              <a:rPr lang="en-US" dirty="0">
                <a:solidFill>
                  <a:srgbClr val="996633"/>
                </a:solidFill>
                <a:cs typeface="Times New Roman"/>
              </a:rPr>
              <a:t> </a:t>
            </a:r>
            <a:r>
              <a:rPr lang="en-US" dirty="0" err="1">
                <a:solidFill>
                  <a:srgbClr val="996633"/>
                </a:solidFill>
                <a:cs typeface="Times New Roman"/>
              </a:rPr>
              <a:t>định</a:t>
            </a:r>
            <a:r>
              <a:rPr lang="en-US" dirty="0">
                <a:solidFill>
                  <a:srgbClr val="996633"/>
                </a:solidFill>
                <a:cs typeface="Times New Roman"/>
              </a:rPr>
              <a:t> </a:t>
            </a:r>
            <a:r>
              <a:rPr lang="en-US" dirty="0" err="1">
                <a:solidFill>
                  <a:srgbClr val="996633"/>
                </a:solidFill>
                <a:cs typeface="Times New Roman"/>
              </a:rPr>
              <a:t>hướng</a:t>
            </a:r>
            <a:r>
              <a:rPr lang="en-US" dirty="0">
                <a:solidFill>
                  <a:srgbClr val="996633"/>
                </a:solidFill>
                <a:cs typeface="Times New Roman"/>
              </a:rPr>
              <a:t> XHCN ở </a:t>
            </a:r>
            <a:r>
              <a:rPr lang="en-US" dirty="0" err="1">
                <a:solidFill>
                  <a:srgbClr val="996633"/>
                </a:solidFill>
                <a:cs typeface="Times New Roman"/>
              </a:rPr>
              <a:t>Việt</a:t>
            </a:r>
            <a:r>
              <a:rPr lang="en-US" dirty="0">
                <a:solidFill>
                  <a:srgbClr val="996633"/>
                </a:solidFill>
                <a:cs typeface="Times New Roman"/>
              </a:rPr>
              <a:t> Nam.</a:t>
            </a:r>
          </a:p>
        </p:txBody>
      </p:sp>
    </p:spTree>
    <p:extLst>
      <p:ext uri="{BB962C8B-B14F-4D97-AF65-F5344CB8AC3E}">
        <p14:creationId xmlns:p14="http://schemas.microsoft.com/office/powerpoint/2010/main" val="2514122253"/>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3925" y="3948401"/>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a16="http://schemas.microsoft.com/office/drawing/2014/main" xmlns=""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a16="http://schemas.microsoft.com/office/drawing/2014/main" xmlns=""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a16="http://schemas.microsoft.com/office/drawing/2014/main" xmlns=""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a16="http://schemas.microsoft.com/office/drawing/2014/main" xmlns=""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a16="http://schemas.microsoft.com/office/drawing/2014/main" xmlns=""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a16="http://schemas.microsoft.com/office/drawing/2014/main" xmlns=""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a16="http://schemas.microsoft.com/office/drawing/2014/main" xmlns=""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a16="http://schemas.microsoft.com/office/drawing/2014/main" xmlns=""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a16="http://schemas.microsoft.com/office/drawing/2014/main" xmlns=""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a16="http://schemas.microsoft.com/office/drawing/2014/main" xmlns=""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a16="http://schemas.microsoft.com/office/drawing/2014/main" xmlns=""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a16="http://schemas.microsoft.com/office/drawing/2014/main" xmlns=""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a16="http://schemas.microsoft.com/office/drawing/2014/main" xmlns=""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a16="http://schemas.microsoft.com/office/drawing/2014/main" xmlns=""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a16="http://schemas.microsoft.com/office/drawing/2014/main" xmlns=""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a16="http://schemas.microsoft.com/office/drawing/2014/main" xmlns=""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a16="http://schemas.microsoft.com/office/drawing/2014/main" xmlns=""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a16="http://schemas.microsoft.com/office/drawing/2014/main" xmlns=""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a16="http://schemas.microsoft.com/office/drawing/2014/main" xmlns=""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a16="http://schemas.microsoft.com/office/drawing/2014/main" xmlns=""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a16="http://schemas.microsoft.com/office/drawing/2014/main" xmlns=""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a16="http://schemas.microsoft.com/office/drawing/2014/main" xmlns=""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a16="http://schemas.microsoft.com/office/drawing/2014/main" xmlns=""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a16="http://schemas.microsoft.com/office/drawing/2014/main" xmlns=""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a16="http://schemas.microsoft.com/office/drawing/2014/main" xmlns=""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a16="http://schemas.microsoft.com/office/drawing/2014/main" xmlns=""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a16="http://schemas.microsoft.com/office/drawing/2014/main" xmlns=""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a16="http://schemas.microsoft.com/office/drawing/2014/main" xmlns=""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a16="http://schemas.microsoft.com/office/drawing/2014/main" xmlns=""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a16="http://schemas.microsoft.com/office/drawing/2014/main" xmlns=""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a16="http://schemas.microsoft.com/office/drawing/2014/main" xmlns=""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a16="http://schemas.microsoft.com/office/drawing/2014/main" xmlns=""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a16="http://schemas.microsoft.com/office/drawing/2014/main" xmlns=""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a16="http://schemas.microsoft.com/office/drawing/2014/main" xmlns=""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a16="http://schemas.microsoft.com/office/drawing/2014/main" xmlns=""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a16="http://schemas.microsoft.com/office/drawing/2014/main" xmlns=""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a16="http://schemas.microsoft.com/office/drawing/2014/main" xmlns=""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a16="http://schemas.microsoft.com/office/drawing/2014/main" xmlns=""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a16="http://schemas.microsoft.com/office/drawing/2014/main" xmlns=""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a16="http://schemas.microsoft.com/office/drawing/2014/main" xmlns=""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a16="http://schemas.microsoft.com/office/drawing/2014/main" xmlns=""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a16="http://schemas.microsoft.com/office/drawing/2014/main" xmlns=""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a16="http://schemas.microsoft.com/office/drawing/2014/main" xmlns=""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a16="http://schemas.microsoft.com/office/drawing/2014/main" xmlns=""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a16="http://schemas.microsoft.com/office/drawing/2014/main" xmlns=""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a16="http://schemas.microsoft.com/office/drawing/2014/main" xmlns=""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a16="http://schemas.microsoft.com/office/drawing/2014/main" xmlns=""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a16="http://schemas.microsoft.com/office/drawing/2014/main" xmlns=""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a16="http://schemas.microsoft.com/office/drawing/2014/main" xmlns=""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a16="http://schemas.microsoft.com/office/drawing/2014/main" xmlns=""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a16="http://schemas.microsoft.com/office/drawing/2014/main" xmlns=""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a16="http://schemas.microsoft.com/office/drawing/2014/main" xmlns=""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a16="http://schemas.microsoft.com/office/drawing/2014/main" xmlns=""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a16="http://schemas.microsoft.com/office/drawing/2014/main" xmlns=""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a16="http://schemas.microsoft.com/office/drawing/2014/main" xmlns=""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a16="http://schemas.microsoft.com/office/drawing/2014/main" xmlns=""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a16="http://schemas.microsoft.com/office/drawing/2014/main" xmlns=""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a16="http://schemas.microsoft.com/office/drawing/2014/main" xmlns=""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a16="http://schemas.microsoft.com/office/drawing/2014/main" xmlns=""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a16="http://schemas.microsoft.com/office/drawing/2014/main" xmlns=""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a16="http://schemas.microsoft.com/office/drawing/2014/main" xmlns=""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a16="http://schemas.microsoft.com/office/drawing/2014/main" xmlns=""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a16="http://schemas.microsoft.com/office/drawing/2014/main" xmlns=""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a16="http://schemas.microsoft.com/office/drawing/2014/main" xmlns=""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a16="http://schemas.microsoft.com/office/drawing/2014/main" xmlns=""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a16="http://schemas.microsoft.com/office/drawing/2014/main" xmlns=""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a16="http://schemas.microsoft.com/office/drawing/2014/main" xmlns=""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a16="http://schemas.microsoft.com/office/drawing/2014/main" xmlns=""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a16="http://schemas.microsoft.com/office/drawing/2014/main" xmlns=""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a16="http://schemas.microsoft.com/office/drawing/2014/main" xmlns=""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a16="http://schemas.microsoft.com/office/drawing/2014/main" xmlns=""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a16="http://schemas.microsoft.com/office/drawing/2014/main" xmlns=""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a16="http://schemas.microsoft.com/office/drawing/2014/main" xmlns=""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a16="http://schemas.microsoft.com/office/drawing/2014/main" xmlns=""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a16="http://schemas.microsoft.com/office/drawing/2014/main" xmlns=""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a16="http://schemas.microsoft.com/office/drawing/2014/main" xmlns=""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a16="http://schemas.microsoft.com/office/drawing/2014/main" xmlns=""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a16="http://schemas.microsoft.com/office/drawing/2014/main" xmlns=""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a16="http://schemas.microsoft.com/office/drawing/2014/main" xmlns=""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a16="http://schemas.microsoft.com/office/drawing/2014/main" xmlns=""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a16="http://schemas.microsoft.com/office/drawing/2014/main" xmlns=""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a16="http://schemas.microsoft.com/office/drawing/2014/main" xmlns=""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a16="http://schemas.microsoft.com/office/drawing/2014/main" xmlns=""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a16="http://schemas.microsoft.com/office/drawing/2014/main" xmlns=""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a16="http://schemas.microsoft.com/office/drawing/2014/main" xmlns=""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a16="http://schemas.microsoft.com/office/drawing/2014/main" xmlns=""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a16="http://schemas.microsoft.com/office/drawing/2014/main" xmlns=""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a16="http://schemas.microsoft.com/office/drawing/2014/main" xmlns=""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a16="http://schemas.microsoft.com/office/drawing/2014/main" xmlns=""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a16="http://schemas.microsoft.com/office/drawing/2014/main" xmlns=""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a16="http://schemas.microsoft.com/office/drawing/2014/main" xmlns=""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a16="http://schemas.microsoft.com/office/drawing/2014/main" xmlns=""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a16="http://schemas.microsoft.com/office/drawing/2014/main" xmlns=""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a16="http://schemas.microsoft.com/office/drawing/2014/main" xmlns=""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a16="http://schemas.microsoft.com/office/drawing/2014/main" xmlns=""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a16="http://schemas.microsoft.com/office/drawing/2014/main" xmlns=""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a16="http://schemas.microsoft.com/office/drawing/2014/main" xmlns=""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a16="http://schemas.microsoft.com/office/drawing/2014/main" xmlns=""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a16="http://schemas.microsoft.com/office/drawing/2014/main" xmlns=""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a16="http://schemas.microsoft.com/office/drawing/2014/main" xmlns=""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a16="http://schemas.microsoft.com/office/drawing/2014/main" xmlns=""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a16="http://schemas.microsoft.com/office/drawing/2014/main" xmlns=""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a16="http://schemas.microsoft.com/office/drawing/2014/main" xmlns=""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160963" y="3514186"/>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160963" y="2289505"/>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smtClean="0">
                <a:solidFill>
                  <a:srgbClr val="0000FF"/>
                </a:solidFill>
                <a:latin typeface="+mj-lt"/>
              </a:rPr>
              <a:t>HẾT</a:t>
            </a:r>
          </a:p>
          <a:p>
            <a:pPr marL="0" indent="0" algn="ctr" eaLnBrk="1" hangingPunct="1"/>
            <a:r>
              <a:rPr lang="pt-BR" altLang="en-US" sz="3200" b="1" dirty="0" smtClean="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blinds(horizontal)">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theme/theme1.xml><?xml version="1.0" encoding="utf-8"?>
<a:theme xmlns:a="http://schemas.openxmlformats.org/drawingml/2006/main" name="Cover and End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over and End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Section Break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4_Contents Slide Master">
  <a:themeElements>
    <a:clrScheme name="ALLPPT-COLOR-A24">
      <a:dk1>
        <a:sysClr val="windowText" lastClr="000000"/>
      </a:dk1>
      <a:lt1>
        <a:sysClr val="window" lastClr="FFFFFF"/>
      </a:lt1>
      <a:dk2>
        <a:srgbClr val="1F497D"/>
      </a:dk2>
      <a:lt2>
        <a:srgbClr val="EEECE1"/>
      </a:lt2>
      <a:accent1>
        <a:srgbClr val="57A7BD"/>
      </a:accent1>
      <a:accent2>
        <a:srgbClr val="69B6CC"/>
      </a:accent2>
      <a:accent3>
        <a:srgbClr val="57A7BD"/>
      </a:accent3>
      <a:accent4>
        <a:srgbClr val="69B6CC"/>
      </a:accent4>
      <a:accent5>
        <a:srgbClr val="57A7BD"/>
      </a:accent5>
      <a:accent6>
        <a:srgbClr val="69B6CC"/>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6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2.xml><?xml version="1.0" encoding="utf-8"?>
<a:theme xmlns:a="http://schemas.openxmlformats.org/drawingml/2006/main" name="7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2_Cover and End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2_Section Break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1_Contents Slide Master">
  <a:themeElements>
    <a:clrScheme name="ALLPPT-OPENED BOOK">
      <a:dk1>
        <a:sysClr val="windowText" lastClr="000000"/>
      </a:dk1>
      <a:lt1>
        <a:sysClr val="window" lastClr="FFFFFF"/>
      </a:lt1>
      <a:dk2>
        <a:srgbClr val="44546A"/>
      </a:dk2>
      <a:lt2>
        <a:srgbClr val="E7E6E6"/>
      </a:lt2>
      <a:accent1>
        <a:srgbClr val="FDBDC7"/>
      </a:accent1>
      <a:accent2>
        <a:srgbClr val="BE8BE2"/>
      </a:accent2>
      <a:accent3>
        <a:srgbClr val="96E5D8"/>
      </a:accent3>
      <a:accent4>
        <a:srgbClr val="85C2F8"/>
      </a:accent4>
      <a:accent5>
        <a:srgbClr val="BFBFBF"/>
      </a:accent5>
      <a:accent6>
        <a:srgbClr val="3F3F3F"/>
      </a:accent6>
      <a:hlink>
        <a:srgbClr val="0563C1"/>
      </a:hlink>
      <a:folHlink>
        <a:srgbClr val="954F72"/>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2_Contents Slide Master">
  <a:themeElements>
    <a:clrScheme name="ALLPPT-Bussiness Key">
      <a:dk1>
        <a:sysClr val="windowText" lastClr="000000"/>
      </a:dk1>
      <a:lt1>
        <a:sysClr val="window" lastClr="FFFFFF"/>
      </a:lt1>
      <a:dk2>
        <a:srgbClr val="44546A"/>
      </a:dk2>
      <a:lt2>
        <a:srgbClr val="E7E6E6"/>
      </a:lt2>
      <a:accent1>
        <a:srgbClr val="E6106D"/>
      </a:accent1>
      <a:accent2>
        <a:srgbClr val="2C2C2C"/>
      </a:accent2>
      <a:accent3>
        <a:srgbClr val="E6106D"/>
      </a:accent3>
      <a:accent4>
        <a:srgbClr val="2C2C2C"/>
      </a:accent4>
      <a:accent5>
        <a:srgbClr val="E6106D"/>
      </a:accent5>
      <a:accent6>
        <a:srgbClr val="2C2C2C"/>
      </a:accent6>
      <a:hlink>
        <a:srgbClr val="FFFFFF"/>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6300</TotalTime>
  <Words>10348</Words>
  <Application>Microsoft Office PowerPoint</Application>
  <PresentationFormat>Widescreen</PresentationFormat>
  <Paragraphs>1335</Paragraphs>
  <Slides>221</Slides>
  <Notes>9</Notes>
  <HiddenSlides>0</HiddenSlides>
  <MMClips>16</MMClips>
  <ScaleCrop>false</ScaleCrop>
  <HeadingPairs>
    <vt:vector size="8" baseType="variant">
      <vt:variant>
        <vt:lpstr>Fonts Used</vt:lpstr>
      </vt:variant>
      <vt:variant>
        <vt:i4>35</vt:i4>
      </vt:variant>
      <vt:variant>
        <vt:lpstr>Theme</vt:lpstr>
      </vt:variant>
      <vt:variant>
        <vt:i4>19</vt:i4>
      </vt:variant>
      <vt:variant>
        <vt:lpstr>Embedded OLE Servers</vt:lpstr>
      </vt:variant>
      <vt:variant>
        <vt:i4>1</vt:i4>
      </vt:variant>
      <vt:variant>
        <vt:lpstr>Slide Titles</vt:lpstr>
      </vt:variant>
      <vt:variant>
        <vt:i4>221</vt:i4>
      </vt:variant>
    </vt:vector>
  </HeadingPairs>
  <TitlesOfParts>
    <vt:vector size="276" baseType="lpstr">
      <vt:lpstr>Arial Unicode MS</vt:lpstr>
      <vt:lpstr>DFKai-SB</vt:lpstr>
      <vt:lpstr>MS Mincho</vt:lpstr>
      <vt:lpstr>MS PGothic</vt:lpstr>
      <vt:lpstr>SimHei</vt:lpstr>
      <vt:lpstr>SimSun</vt:lpstr>
      <vt:lpstr>.VnArial Narrow</vt:lpstr>
      <vt:lpstr>.VnArial NarrowH</vt:lpstr>
      <vt:lpstr>.VnTime</vt:lpstr>
      <vt:lpstr>Agency FB</vt:lpstr>
      <vt:lpstr>Arial</vt:lpstr>
      <vt:lpstr>Arial Black</vt:lpstr>
      <vt:lpstr>Arial Đen</vt:lpstr>
      <vt:lpstr>Calibri</vt:lpstr>
      <vt:lpstr>Courier New</vt:lpstr>
      <vt:lpstr>Garamond</vt:lpstr>
      <vt:lpstr>Monotype Sorts</vt:lpstr>
      <vt:lpstr>Muli</vt:lpstr>
      <vt:lpstr>Open Sans</vt:lpstr>
      <vt:lpstr>Roboto Slab</vt:lpstr>
      <vt:lpstr>Source Sans Pro</vt:lpstr>
      <vt:lpstr>华文新魏</vt:lpstr>
      <vt:lpstr>Tahoma</vt:lpstr>
      <vt:lpstr>Times New Roman</vt:lpstr>
      <vt:lpstr>Verdana</vt:lpstr>
      <vt:lpstr>VNbangkok</vt:lpstr>
      <vt:lpstr>VNbritannic</vt:lpstr>
      <vt:lpstr>VNI-Aptima</vt:lpstr>
      <vt:lpstr>VNI-Times</vt:lpstr>
      <vt:lpstr>Webdings</vt:lpstr>
      <vt:lpstr>Wingdings</vt:lpstr>
      <vt:lpstr>Wingdings 2</vt:lpstr>
      <vt:lpstr>Wingdings 3</vt:lpstr>
      <vt:lpstr>方正大黑简体</vt:lpstr>
      <vt:lpstr>方正琥珀简体</vt:lpstr>
      <vt:lpstr>Cover and End Slide Master</vt:lpstr>
      <vt:lpstr>Contents Slide Master</vt:lpstr>
      <vt:lpstr>Section Break Slide Master</vt:lpstr>
      <vt:lpstr>1_Contents Slide Master</vt:lpstr>
      <vt:lpstr>1_Cover and End Slide Master</vt:lpstr>
      <vt:lpstr>2_Contents Slide Master</vt:lpstr>
      <vt:lpstr>1_Section Break Slide Master</vt:lpstr>
      <vt:lpstr>3_Contents Slide Master</vt:lpstr>
      <vt:lpstr>4_Contents Slide Master</vt:lpstr>
      <vt:lpstr>5_Contents Slide Master</vt:lpstr>
      <vt:lpstr>6_Contents Slide Master</vt:lpstr>
      <vt:lpstr>7_Contents Slide Master</vt:lpstr>
      <vt:lpstr>8_Contents Slide Master</vt:lpstr>
      <vt:lpstr>2_Cover and End Slide Master</vt:lpstr>
      <vt:lpstr>9_Contents Slide Master</vt:lpstr>
      <vt:lpstr>2_Section Break Slide Master</vt:lpstr>
      <vt:lpstr>10_Contents Slide Master</vt:lpstr>
      <vt:lpstr>11_Contents Slide Master</vt:lpstr>
      <vt:lpstr>12_Contents Slide Master</vt:lpstr>
      <vt:lpstr>剪辑</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MỐI LIÊN HỆ BÊN TRONG VÀ BÊN NGOÀI</vt:lpstr>
      <vt:lpstr>MỐI LIÊN HỆ TRỰC TIẾP VÀ GIÁN TIẾP</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Mâu thuẫn là nguồn gốc và động lực của mọi quá trình vận động và phát triển</vt:lpstr>
      <vt:lpstr>PowerPoint Presentation</vt:lpstr>
      <vt:lpstr>PowerPoint Presentation</vt:lpstr>
      <vt:lpstr>PowerPoint Presentation</vt:lpstr>
      <vt:lpstr>PowerPoint Presentation</vt:lpstr>
      <vt:lpstr>Nguyên tắc phân tích mâu thuẫn</vt:lpstr>
      <vt:lpstr>PowerPoint Presentation</vt:lpstr>
      <vt:lpstr>PowerPoint Presentation</vt:lpstr>
      <vt:lpstr> KHÁI NIỆM CHẤT</vt:lpstr>
      <vt:lpstr>PowerPoint Presentation</vt:lpstr>
      <vt:lpstr>PowerPoint Presentation</vt:lpstr>
      <vt:lpstr>PowerPoint Presentation</vt:lpstr>
      <vt:lpstr>PowerPoint Presentation</vt:lpstr>
      <vt:lpstr>PowerPoint Presentation</vt:lpstr>
      <vt:lpstr>PowerPoint Presentation</vt:lpstr>
      <vt:lpstr>SỰ THỐNG NHẤT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NỘI  DUNG  QUY  LUẬT</vt:lpstr>
      <vt:lpstr>PowerPoint Presentation</vt:lpstr>
      <vt:lpstr>PowerPoint Presentation</vt:lpstr>
      <vt:lpstr>PowerPoint Presentation</vt:lpstr>
      <vt:lpstr>PowerPoint Presentation</vt:lpstr>
      <vt:lpstr>PowerPoint Presentation</vt:lpstr>
      <vt:lpstr>Các hình thái kinh tế xã hội trong quá trình phát triển lịch sử  (Sự phủ định diễn ra trong xã hội)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Kết luận</vt:lpstr>
      <vt:lpstr>PowerPoint Presentation</vt:lpstr>
      <vt:lpstr>PowerPoint Presentation</vt:lpstr>
      <vt:lpstr>PowerPoint Presentation</vt:lpstr>
      <vt:lpstr>TT LÀ PHƯƠNG DIỆN  HOẠT ĐỘNG VẬT CHẤT CỦA CON NGƯỜI</vt:lpstr>
      <vt:lpstr>PowerPoint Presentation</vt:lpstr>
      <vt:lpstr>PowerPoint Presentation</vt:lpstr>
      <vt:lpstr>PowerPoint Presentation</vt:lpstr>
      <vt:lpstr>PowerPoint Presentation</vt:lpstr>
      <vt:lpstr>CÁC HÌNH THỨC CƠ BẢN  CỦA THỰC TIỄN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THỰC TIỄN LÀ NGUỒN GỐC CỦA NHẬN THỨC </vt:lpstr>
      <vt:lpstr>PowerPoint Presentation</vt:lpstr>
      <vt:lpstr>PowerPoint Presentation</vt:lpstr>
      <vt:lpstr>PowerPoint Presentation</vt:lpstr>
      <vt:lpstr>PowerPoint Presentation</vt:lpstr>
      <vt:lpstr>PowerPoint Presentation</vt:lpstr>
      <vt:lpstr>PowerPoint Presentation</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Admin</cp:lastModifiedBy>
  <cp:revision>255</cp:revision>
  <dcterms:created xsi:type="dcterms:W3CDTF">2018-04-24T17:14:44Z</dcterms:created>
  <dcterms:modified xsi:type="dcterms:W3CDTF">2020-11-02T22:45:23Z</dcterms:modified>
</cp:coreProperties>
</file>